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35" r:id="rId1"/>
    <p:sldMasterId id="2147498472" r:id="rId2"/>
  </p:sldMasterIdLst>
  <p:notesMasterIdLst>
    <p:notesMasterId r:id="rId3"/>
  </p:notesMasterIdLst>
  <p:sldIdLst>
    <p:sldId id="7143" r:id="rId4"/>
    <p:sldId id="7148" r:id="rId5"/>
    <p:sldId id="7152" r:id="rId6"/>
    <p:sldId id="7155" r:id="rId7"/>
    <p:sldId id="7158" r:id="rId8"/>
    <p:sldId id="7161" r:id="rId9"/>
    <p:sldId id="7164" r:id="rId10"/>
    <p:sldId id="7167" r:id="rId11"/>
    <p:sldId id="7170" r:id="rId12"/>
    <p:sldId id="7173" r:id="rId13"/>
    <p:sldId id="7176" r:id="rId14"/>
    <p:sldId id="7179" r:id="rId15"/>
    <p:sldId id="7182" r:id="rId16"/>
    <p:sldId id="7185" r:id="rId17"/>
    <p:sldId id="7188" r:id="rId18"/>
    <p:sldId id="7191" r:id="rId19"/>
    <p:sldId id="7194" r:id="rId20"/>
    <p:sldId id="7197" r:id="rId21"/>
    <p:sldId id="7200" r:id="rId22"/>
    <p:sldId id="7203" r:id="rId23"/>
    <p:sldId id="7206" r:id="rId24"/>
    <p:sldId id="7209" r:id="rId25"/>
    <p:sldId id="7212" r:id="rId26"/>
    <p:sldId id="7215" r:id="rId27"/>
    <p:sldId id="7218" r:id="rId28"/>
    <p:sldId id="7221" r:id="rId29"/>
    <p:sldId id="7224" r:id="rId30"/>
    <p:sldId id="722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36" r:id="rId1"/>
    <p:sldLayoutId id="2147498437" r:id="rId2"/>
    <p:sldLayoutId id="2147498438" r:id="rId3"/>
    <p:sldLayoutId id="2147498439" r:id="rId4"/>
    <p:sldLayoutId id="2147498440" r:id="rId5"/>
    <p:sldLayoutId id="2147498441" r:id="rId6"/>
    <p:sldLayoutId id="2147498442" r:id="rId7"/>
    <p:sldLayoutId id="2147498443" r:id="rId8"/>
    <p:sldLayoutId id="2147498444" r:id="rId9"/>
    <p:sldLayoutId id="2147498445" r:id="rId10"/>
    <p:sldLayoutId id="21474984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73" r:id="rId1"/>
    <p:sldLayoutId id="2147498474" r:id="rId2"/>
    <p:sldLayoutId id="2147498475" r:id="rId3"/>
    <p:sldLayoutId id="2147498476" r:id="rId4"/>
    <p:sldLayoutId id="2147498477" r:id="rId5"/>
    <p:sldLayoutId id="2147498478" r:id="rId6"/>
    <p:sldLayoutId id="2147498479" r:id="rId7"/>
    <p:sldLayoutId id="2147498480" r:id="rId8"/>
    <p:sldLayoutId id="2147498481" r:id="rId9"/>
    <p:sldLayoutId id="2147498482" r:id="rId10"/>
    <p:sldLayoutId id="214749848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tags" Target="../tags/tag751.xml"/><Relationship Id="rId14" Type="http://schemas.openxmlformats.org/officeDocument/2006/relationships/tags" Target="../tags/tag752.xml"/><Relationship Id="rId15" Type="http://schemas.openxmlformats.org/officeDocument/2006/relationships/tags" Target="../tags/tag753.xml"/><Relationship Id="rId16" Type="http://schemas.openxmlformats.org/officeDocument/2006/relationships/tags" Target="../tags/tag754.xml"/><Relationship Id="rId17" Type="http://schemas.openxmlformats.org/officeDocument/2006/relationships/tags" Target="../tags/tag755.xml"/><Relationship Id="rId18" Type="http://schemas.openxmlformats.org/officeDocument/2006/relationships/tags" Target="../tags/tag756.xml"/><Relationship Id="rId19" Type="http://schemas.openxmlformats.org/officeDocument/2006/relationships/tags" Target="../tags/tag757.xml"/><Relationship Id="rId20" Type="http://schemas.openxmlformats.org/officeDocument/2006/relationships/tags" Target="../tags/tag758.xml"/><Relationship Id="rId21" Type="http://schemas.openxmlformats.org/officeDocument/2006/relationships/tags" Target="../tags/tag759.xml"/><Relationship Id="rId22" Type="http://schemas.openxmlformats.org/officeDocument/2006/relationships/tags" Target="../tags/tag760.xml"/><Relationship Id="rId23" Type="http://schemas.openxmlformats.org/officeDocument/2006/relationships/tags" Target="../tags/tag761.xml"/><Relationship Id="rId24" Type="http://schemas.openxmlformats.org/officeDocument/2006/relationships/tags" Target="../tags/tag762.xml"/><Relationship Id="rId25" Type="http://schemas.openxmlformats.org/officeDocument/2006/relationships/tags" Target="../tags/tag763.xml"/><Relationship Id="rId26" Type="http://schemas.openxmlformats.org/officeDocument/2006/relationships/tags" Target="../tags/tag764.xml"/><Relationship Id="rId27" Type="http://schemas.openxmlformats.org/officeDocument/2006/relationships/tags" Target="../tags/tag765.xml"/><Relationship Id="rId28" Type="http://schemas.openxmlformats.org/officeDocument/2006/relationships/tags" Target="../tags/tag766.xml"/><Relationship Id="rId29" Type="http://schemas.openxmlformats.org/officeDocument/2006/relationships/tags" Target="../tags/tag7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tags" Target="../tags/tag771.xml"/><Relationship Id="rId5" Type="http://schemas.openxmlformats.org/officeDocument/2006/relationships/tags" Target="../tags/tag772.xml"/><Relationship Id="rId6" Type="http://schemas.openxmlformats.org/officeDocument/2006/relationships/tags" Target="../tags/tag773.xml"/><Relationship Id="rId7" Type="http://schemas.openxmlformats.org/officeDocument/2006/relationships/tags" Target="../tags/tag774.xml"/><Relationship Id="rId8" Type="http://schemas.openxmlformats.org/officeDocument/2006/relationships/tags" Target="../tags/tag775.xml"/><Relationship Id="rId9" Type="http://schemas.openxmlformats.org/officeDocument/2006/relationships/tags" Target="../tags/tag776.xml"/><Relationship Id="rId10" Type="http://schemas.openxmlformats.org/officeDocument/2006/relationships/tags" Target="../tags/tag777.xml"/><Relationship Id="rId11" Type="http://schemas.openxmlformats.org/officeDocument/2006/relationships/tags" Target="../tags/tag778.xml"/><Relationship Id="rId12" Type="http://schemas.openxmlformats.org/officeDocument/2006/relationships/tags" Target="../tags/tag7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tags" Target="../tags/tag783.xml"/><Relationship Id="rId5" Type="http://schemas.openxmlformats.org/officeDocument/2006/relationships/tags" Target="../tags/tag784.xml"/><Relationship Id="rId6" Type="http://schemas.openxmlformats.org/officeDocument/2006/relationships/tags" Target="../tags/tag785.xml"/><Relationship Id="rId7" Type="http://schemas.openxmlformats.org/officeDocument/2006/relationships/tags" Target="../tags/tag786.xml"/><Relationship Id="rId8" Type="http://schemas.openxmlformats.org/officeDocument/2006/relationships/tags" Target="../tags/tag78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8.xml"/><Relationship Id="rId2" Type="http://schemas.openxmlformats.org/officeDocument/2006/relationships/tags" Target="../tags/tag789.xml"/><Relationship Id="rId3" Type="http://schemas.openxmlformats.org/officeDocument/2006/relationships/tags" Target="../tags/tag7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tags" Target="../tags/tag806.xml"/><Relationship Id="rId5" Type="http://schemas.openxmlformats.org/officeDocument/2006/relationships/tags" Target="../tags/tag807.xml"/><Relationship Id="rId6" Type="http://schemas.openxmlformats.org/officeDocument/2006/relationships/tags" Target="../tags/tag808.xml"/><Relationship Id="rId7" Type="http://schemas.openxmlformats.org/officeDocument/2006/relationships/tags" Target="../tags/tag809.xml"/><Relationship Id="rId8" Type="http://schemas.openxmlformats.org/officeDocument/2006/relationships/tags" Target="../tags/tag810.xml"/><Relationship Id="rId9" Type="http://schemas.openxmlformats.org/officeDocument/2006/relationships/tags" Target="../tags/tag811.xml"/><Relationship Id="rId10" Type="http://schemas.openxmlformats.org/officeDocument/2006/relationships/tags" Target="../tags/tag812.xml"/><Relationship Id="rId11" Type="http://schemas.openxmlformats.org/officeDocument/2006/relationships/tags" Target="../tags/tag813.xml"/><Relationship Id="rId12" Type="http://schemas.openxmlformats.org/officeDocument/2006/relationships/tags" Target="../tags/tag8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tags" Target="../tags/tag818.xml"/><Relationship Id="rId5" Type="http://schemas.openxmlformats.org/officeDocument/2006/relationships/tags" Target="../tags/tag819.xml"/><Relationship Id="rId6" Type="http://schemas.openxmlformats.org/officeDocument/2006/relationships/tags" Target="../tags/tag820.xml"/><Relationship Id="rId7" Type="http://schemas.openxmlformats.org/officeDocument/2006/relationships/tags" Target="../tags/tag821.xml"/><Relationship Id="rId8" Type="http://schemas.openxmlformats.org/officeDocument/2006/relationships/tags" Target="../tags/tag822.xml"/><Relationship Id="rId9" Type="http://schemas.openxmlformats.org/officeDocument/2006/relationships/tags" Target="../tags/tag823.xml"/><Relationship Id="rId10" Type="http://schemas.openxmlformats.org/officeDocument/2006/relationships/tags" Target="../tags/tag824.xml"/><Relationship Id="rId11" Type="http://schemas.openxmlformats.org/officeDocument/2006/relationships/tags" Target="../tags/tag825.xml"/><Relationship Id="rId12" Type="http://schemas.openxmlformats.org/officeDocument/2006/relationships/tags" Target="../tags/tag82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tags" Target="../tags/tag830.xml"/><Relationship Id="rId5" Type="http://schemas.openxmlformats.org/officeDocument/2006/relationships/tags" Target="../tags/tag831.xml"/><Relationship Id="rId6" Type="http://schemas.openxmlformats.org/officeDocument/2006/relationships/tags" Target="../tags/tag832.xml"/><Relationship Id="rId7" Type="http://schemas.openxmlformats.org/officeDocument/2006/relationships/tags" Target="../tags/tag833.xml"/><Relationship Id="rId8" Type="http://schemas.openxmlformats.org/officeDocument/2006/relationships/tags" Target="../tags/tag83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tags" Target="../tags/tag846.xml"/><Relationship Id="rId10" Type="http://schemas.openxmlformats.org/officeDocument/2006/relationships/tags" Target="../tags/tag847.xml"/><Relationship Id="rId11" Type="http://schemas.openxmlformats.org/officeDocument/2006/relationships/tags" Target="../tags/tag848.xml"/><Relationship Id="rId12" Type="http://schemas.openxmlformats.org/officeDocument/2006/relationships/tags" Target="../tags/tag849.xml"/><Relationship Id="rId13" Type="http://schemas.openxmlformats.org/officeDocument/2006/relationships/tags" Target="../tags/tag850.xml"/><Relationship Id="rId14" Type="http://schemas.openxmlformats.org/officeDocument/2006/relationships/tags" Target="../tags/tag851.xml"/><Relationship Id="rId15" Type="http://schemas.openxmlformats.org/officeDocument/2006/relationships/tags" Target="../tags/tag852.xml"/><Relationship Id="rId16" Type="http://schemas.openxmlformats.org/officeDocument/2006/relationships/tags" Target="../tags/tag853.xml"/><Relationship Id="rId17" Type="http://schemas.openxmlformats.org/officeDocument/2006/relationships/tags" Target="../tags/tag854.xml"/><Relationship Id="rId18" Type="http://schemas.openxmlformats.org/officeDocument/2006/relationships/tags" Target="../tags/tag855.xml"/><Relationship Id="rId19" Type="http://schemas.openxmlformats.org/officeDocument/2006/relationships/tags" Target="../tags/tag856.xml"/><Relationship Id="rId20" Type="http://schemas.openxmlformats.org/officeDocument/2006/relationships/tags" Target="../tags/tag857.xml"/><Relationship Id="rId21" Type="http://schemas.openxmlformats.org/officeDocument/2006/relationships/tags" Target="../tags/tag858.xml"/><Relationship Id="rId22" Type="http://schemas.openxmlformats.org/officeDocument/2006/relationships/tags" Target="../tags/tag859.xml"/><Relationship Id="rId23" Type="http://schemas.openxmlformats.org/officeDocument/2006/relationships/tags" Target="../tags/tag860.xml"/><Relationship Id="rId24" Type="http://schemas.openxmlformats.org/officeDocument/2006/relationships/tags" Target="../tags/tag861.xml"/><Relationship Id="rId25" Type="http://schemas.openxmlformats.org/officeDocument/2006/relationships/tags" Target="../tags/tag862.xml"/><Relationship Id="rId26" Type="http://schemas.openxmlformats.org/officeDocument/2006/relationships/tags" Target="../tags/tag863.xml"/><Relationship Id="rId27" Type="http://schemas.openxmlformats.org/officeDocument/2006/relationships/tags" Target="../tags/tag864.xml"/><Relationship Id="rId28" Type="http://schemas.openxmlformats.org/officeDocument/2006/relationships/tags" Target="../tags/tag865.xml"/><Relationship Id="rId29" Type="http://schemas.openxmlformats.org/officeDocument/2006/relationships/tags" Target="../tags/tag86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tags" Target="../tags/tag918.xml"/><Relationship Id="rId10" Type="http://schemas.openxmlformats.org/officeDocument/2006/relationships/tags" Target="../tags/tag919.xml"/><Relationship Id="rId11" Type="http://schemas.openxmlformats.org/officeDocument/2006/relationships/tags" Target="../tags/tag920.xml"/><Relationship Id="rId12" Type="http://schemas.openxmlformats.org/officeDocument/2006/relationships/tags" Target="../tags/tag92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tags" Target="../tags/tag925.xml"/><Relationship Id="rId5" Type="http://schemas.openxmlformats.org/officeDocument/2006/relationships/tags" Target="../tags/tag926.xml"/><Relationship Id="rId6" Type="http://schemas.openxmlformats.org/officeDocument/2006/relationships/tags" Target="../tags/tag927.xml"/><Relationship Id="rId7" Type="http://schemas.openxmlformats.org/officeDocument/2006/relationships/tags" Target="../tags/tag928.xml"/><Relationship Id="rId8" Type="http://schemas.openxmlformats.org/officeDocument/2006/relationships/tags" Target="../tags/tag929.xml"/><Relationship Id="rId9" Type="http://schemas.openxmlformats.org/officeDocument/2006/relationships/tags" Target="../tags/tag930.xml"/><Relationship Id="rId10" Type="http://schemas.openxmlformats.org/officeDocument/2006/relationships/tags" Target="../tags/tag931.xml"/><Relationship Id="rId11" Type="http://schemas.openxmlformats.org/officeDocument/2006/relationships/tags" Target="../tags/tag932.xml"/><Relationship Id="rId12" Type="http://schemas.openxmlformats.org/officeDocument/2006/relationships/tags" Target="../tags/tag93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4.xml"/><Relationship Id="rId2" Type="http://schemas.openxmlformats.org/officeDocument/2006/relationships/tags" Target="../tags/tag935.xml"/><Relationship Id="rId3" Type="http://schemas.openxmlformats.org/officeDocument/2006/relationships/tags" Target="../tags/tag936.xml"/><Relationship Id="rId4" Type="http://schemas.openxmlformats.org/officeDocument/2006/relationships/tags" Target="../tags/tag937.xml"/><Relationship Id="rId5" Type="http://schemas.openxmlformats.org/officeDocument/2006/relationships/tags" Target="../tags/tag938.xml"/><Relationship Id="rId6" Type="http://schemas.openxmlformats.org/officeDocument/2006/relationships/tags" Target="../tags/tag939.xml"/><Relationship Id="rId7" Type="http://schemas.openxmlformats.org/officeDocument/2006/relationships/tags" Target="../tags/tag940.xml"/><Relationship Id="rId8" Type="http://schemas.openxmlformats.org/officeDocument/2006/relationships/tags" Target="../tags/tag941.xml"/><Relationship Id="rId9" Type="http://schemas.openxmlformats.org/officeDocument/2006/relationships/tags" Target="../tags/tag942.xml"/><Relationship Id="rId10" Type="http://schemas.openxmlformats.org/officeDocument/2006/relationships/tags" Target="../tags/tag943.xml"/><Relationship Id="rId11" Type="http://schemas.openxmlformats.org/officeDocument/2006/relationships/tags" Target="../tags/tag944.xml"/><Relationship Id="rId12" Type="http://schemas.openxmlformats.org/officeDocument/2006/relationships/tags" Target="../tags/tag945.xml"/><Relationship Id="rId13" Type="http://schemas.openxmlformats.org/officeDocument/2006/relationships/tags" Target="../tags/tag946.xml"/><Relationship Id="rId14" Type="http://schemas.openxmlformats.org/officeDocument/2006/relationships/tags" Target="../tags/tag947.xml"/><Relationship Id="rId15" Type="http://schemas.openxmlformats.org/officeDocument/2006/relationships/tags" Target="../tags/tag948.xml"/><Relationship Id="rId16" Type="http://schemas.openxmlformats.org/officeDocument/2006/relationships/tags" Target="../tags/tag94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3.xml"/><Relationship Id="rId2" Type="http://schemas.openxmlformats.org/officeDocument/2006/relationships/tags" Target="../tags/tag954.xml"/><Relationship Id="rId3" Type="http://schemas.openxmlformats.org/officeDocument/2006/relationships/tags" Target="../tags/tag955.xml"/><Relationship Id="rId4" Type="http://schemas.openxmlformats.org/officeDocument/2006/relationships/tags" Target="../tags/tag956.xml"/><Relationship Id="rId5" Type="http://schemas.openxmlformats.org/officeDocument/2006/relationships/tags" Target="../tags/tag957.xml"/><Relationship Id="rId6" Type="http://schemas.openxmlformats.org/officeDocument/2006/relationships/tags" Target="../tags/tag958.xml"/><Relationship Id="rId7" Type="http://schemas.openxmlformats.org/officeDocument/2006/relationships/tags" Target="../tags/tag959.xml"/><Relationship Id="rId8" Type="http://schemas.openxmlformats.org/officeDocument/2006/relationships/tags" Target="../tags/tag960.xml"/><Relationship Id="rId9" Type="http://schemas.openxmlformats.org/officeDocument/2006/relationships/tags" Target="../tags/tag961.xml"/><Relationship Id="rId10" Type="http://schemas.openxmlformats.org/officeDocument/2006/relationships/tags" Target="../tags/tag962.xml"/><Relationship Id="rId11" Type="http://schemas.openxmlformats.org/officeDocument/2006/relationships/tags" Target="../tags/tag963.xml"/><Relationship Id="rId12" Type="http://schemas.openxmlformats.org/officeDocument/2006/relationships/tags" Target="../tags/tag964.xml"/><Relationship Id="rId13" Type="http://schemas.openxmlformats.org/officeDocument/2006/relationships/tags" Target="../tags/tag965.xml"/><Relationship Id="rId14" Type="http://schemas.openxmlformats.org/officeDocument/2006/relationships/tags" Target="../tags/tag966.xml"/><Relationship Id="rId15" Type="http://schemas.openxmlformats.org/officeDocument/2006/relationships/tags" Target="../tags/tag967.xml"/><Relationship Id="rId16" Type="http://schemas.openxmlformats.org/officeDocument/2006/relationships/tags" Target="../tags/tag96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tags" Target="../tags/tag981.xml"/><Relationship Id="rId14" Type="http://schemas.openxmlformats.org/officeDocument/2006/relationships/tags" Target="../tags/tag982.xml"/><Relationship Id="rId15" Type="http://schemas.openxmlformats.org/officeDocument/2006/relationships/tags" Target="../tags/tag983.xml"/><Relationship Id="rId16" Type="http://schemas.openxmlformats.org/officeDocument/2006/relationships/tags" Target="../tags/tag98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tags" Target="../tags/tag988.xml"/><Relationship Id="rId5" Type="http://schemas.openxmlformats.org/officeDocument/2006/relationships/tags" Target="../tags/tag989.xml"/><Relationship Id="rId6" Type="http://schemas.openxmlformats.org/officeDocument/2006/relationships/tags" Target="../tags/tag990.xml"/><Relationship Id="rId7" Type="http://schemas.openxmlformats.org/officeDocument/2006/relationships/tags" Target="../tags/tag991.xml"/><Relationship Id="rId8" Type="http://schemas.openxmlformats.org/officeDocument/2006/relationships/tags" Target="../tags/tag992.xml"/><Relationship Id="rId9" Type="http://schemas.openxmlformats.org/officeDocument/2006/relationships/tags" Target="../tags/tag993.xml"/><Relationship Id="rId10" Type="http://schemas.openxmlformats.org/officeDocument/2006/relationships/tags" Target="../tags/tag994.xml"/><Relationship Id="rId11" Type="http://schemas.openxmlformats.org/officeDocument/2006/relationships/tags" Target="../tags/tag995.xml"/><Relationship Id="rId12" Type="http://schemas.openxmlformats.org/officeDocument/2006/relationships/tags" Target="../tags/tag99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7.xml"/><Relationship Id="rId2" Type="http://schemas.openxmlformats.org/officeDocument/2006/relationships/tags" Target="../tags/tag998.xml"/><Relationship Id="rId3" Type="http://schemas.openxmlformats.org/officeDocument/2006/relationships/tags" Target="../tags/tag999.xml"/><Relationship Id="rId4" Type="http://schemas.openxmlformats.org/officeDocument/2006/relationships/tags" Target="../tags/tag1000.xml"/><Relationship Id="rId5" Type="http://schemas.openxmlformats.org/officeDocument/2006/relationships/tags" Target="../tags/tag1001.xml"/><Relationship Id="rId6" Type="http://schemas.openxmlformats.org/officeDocument/2006/relationships/tags" Target="../tags/tag1002.xml"/><Relationship Id="rId7" Type="http://schemas.openxmlformats.org/officeDocument/2006/relationships/tags" Target="../tags/tag1003.xml"/><Relationship Id="rId8" Type="http://schemas.openxmlformats.org/officeDocument/2006/relationships/tags" Target="../tags/tag1004.xml"/><Relationship Id="rId9" Type="http://schemas.openxmlformats.org/officeDocument/2006/relationships/tags" Target="../tags/tag1005.xml"/><Relationship Id="rId10" Type="http://schemas.openxmlformats.org/officeDocument/2006/relationships/tags" Target="../tags/tag1006.xml"/><Relationship Id="rId11" Type="http://schemas.openxmlformats.org/officeDocument/2006/relationships/tags" Target="../tags/tag1007.xml"/><Relationship Id="rId12" Type="http://schemas.openxmlformats.org/officeDocument/2006/relationships/tags" Target="../tags/tag100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9.xml"/><Relationship Id="rId2" Type="http://schemas.openxmlformats.org/officeDocument/2006/relationships/tags" Target="../tags/tag1010.xml"/><Relationship Id="rId3" Type="http://schemas.openxmlformats.org/officeDocument/2006/relationships/tags" Target="../tags/tag10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石油加工市场分析与2024年投资前景预测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石油加工市场概述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石油加工市场的主要产品与服务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石油加工市场的需求与趋势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石油加工市场的投资机会与风险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2024年石油加工市场的预测与展望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石油加工市场概述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石油加工的定义与重要性</a:t>
            </a:r>
            <a:endParaRPr altLang="en-US" lang="zh-CN"/>
          </a:p>
        </p:txBody>
      </p:sp>
      <p:sp>
        <p:nvSpPr>
          <p:cNvPr id="10510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0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石油加工是将原油转化为各种石油产品的过程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石油加工在国民经济中占有重要地位，是能源、化工和交通运输等行业的重要支撑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石油加工产品广泛应用于工业、农业、交通运输和航空航天等领域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石油加工市场具有巨大的发展潜力和投资价值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石油加工市场的规模与增长</a:t>
            </a:r>
            <a:endParaRPr altLang="en-US" lang="zh-CN"/>
          </a:p>
        </p:txBody>
      </p:sp>
      <p:sp>
        <p:nvSpPr>
          <p:cNvPr id="10513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全球石油加工市场规模持续增长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中国石油加工市场占据全球重要地位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亚太地区成为增长最快的市场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2024年预计达到XX万亿美元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石油加工市场的参与者</a:t>
            </a:r>
            <a:endParaRPr altLang="en-US" lang="zh-CN"/>
          </a:p>
        </p:txBody>
      </p:sp>
      <p:sp>
        <p:nvSpPr>
          <p:cNvPr id="10516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石油公司：如中石油、中石化等，负责石油的勘探、开采和加工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炼油厂：负责将原油提炼成各种石油产品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销售公司：负责将石油产品销售给终端用户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运输公司：负责将石油从产地运输到目的地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石油加工市场的竞争格局</a:t>
            </a:r>
            <a:endParaRPr altLang="en-US" lang="zh-CN"/>
          </a:p>
        </p:txBody>
      </p:sp>
      <p:sp>
        <p:nvSpPr>
          <p:cNvPr id="10519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9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国际石油公司：如BP、Shell等，具有国际化经营经验和资本实力，积极参与中国市场。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大型石油公司：如中石油、中石化等，拥有完整的产业链和强大的技术实力，占据市场主导地位。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独立炼油厂：数量较多，规模较小，主要集中在地方区域市场，具有一定的灵活性和竞争力。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进口原油贸易商：主要从事进口原油的贸易和加工，与国际市场联系紧密，具有成本优势。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石油加工市场的主要产品与服务</a:t>
            </a:r>
            <a:endParaRPr altLang="en-US" lang="zh-CN"/>
          </a:p>
        </p:txBody>
      </p:sp>
      <p:sp>
        <p:nvSpPr>
          <p:cNvPr id="10522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石油加工的主要产品</a:t>
            </a:r>
            <a:endParaRPr altLang="en-US" lang="zh-CN"/>
          </a:p>
        </p:txBody>
      </p:sp>
      <p:sp>
        <p:nvSpPr>
          <p:cNvPr id="10527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汽油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柴油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润滑油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燃料油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石油加工的主要服务</a:t>
            </a:r>
            <a:endParaRPr altLang="en-US" lang="zh-CN"/>
          </a:p>
        </p:txBody>
      </p:sp>
      <p:sp>
        <p:nvSpPr>
          <p:cNvPr id="10530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石油提炼：将原油分离成不同的石油产品，如汽油、柴油、润滑油等。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油品精制：通过化学反应和物理分离技术，提高油品质量和性能。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化工原料生产：石油加工过程中产生的副产品可用于生产各种化工原料，如乙烯、丙烯等。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燃料供应：石油加工产品是全球能源市场的主要供应来源，为交通运输、工业生产和发电等行业提供燃料。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石油加工产品的应用领域</a:t>
            </a:r>
            <a:endParaRPr altLang="en-US" lang="zh-CN"/>
          </a:p>
        </p:txBody>
      </p:sp>
      <p:sp>
        <p:nvSpPr>
          <p:cNvPr id="10533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交通燃料：汽油、柴油等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化工原料：乙烯、丙烯等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润滑油基础油：用于润滑油生产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3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3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沥青：用于道路建设等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石油加工服务的特点与优势</a:t>
            </a:r>
            <a:endParaRPr altLang="en-US" lang="zh-CN"/>
          </a:p>
        </p:txBody>
      </p:sp>
      <p:sp>
        <p:nvSpPr>
          <p:cNvPr id="10536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多样化：提供多种石油加工产品和服务，满足不同客户的需求。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高效率：采用先进的加工技术和设备，确保石油加工的高效率和低能耗。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环保性：注重环境保护，采用环保技术和设备，减少对环境的负面影响。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可靠性：具备稳定的生产能力和质量管理体系，确保石油加工产品的质量和可靠性。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石油加工市场的需求与趋势</a:t>
            </a:r>
            <a:endParaRPr altLang="en-US" lang="zh-CN"/>
          </a:p>
        </p:txBody>
      </p:sp>
      <p:sp>
        <p:nvSpPr>
          <p:cNvPr id="1053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全球石油加工市场的需求</a:t>
            </a:r>
            <a:endParaRPr altLang="en-US" lang="zh-CN"/>
          </a:p>
        </p:txBody>
      </p:sp>
      <p:sp>
        <p:nvSpPr>
          <p:cNvPr id="10544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能源需求持续增长，推动石油加工市场发展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石油加工市场面临新能源的竞争与挑战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环保法规趋严，促进清洁油品需求增长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石油加工产品广泛应用于化工、交通、建筑等领域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国内石油加工市场的需求</a:t>
            </a:r>
            <a:endParaRPr altLang="en-US" lang="zh-CN"/>
          </a:p>
        </p:txBody>
      </p:sp>
      <p:sp>
        <p:nvSpPr>
          <p:cNvPr id="1054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交通燃料需求：随着汽车保有量的增长，对汽油、柴油等交通燃料的需求持续增加。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化工原料需求：石油是重要的化工原料，用于生产塑料、合成纤维、橡胶等产品。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出口市场需求：我国石油加工产品在国际市场上具有一定竞争力，出口量逐年增长。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国内经济发展需求：石油加工产品广泛应用于国民经济的各个领域，对国内经济发展具有重要意义。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石油加工市场的发展趋势</a:t>
            </a:r>
            <a:endParaRPr altLang="en-US" lang="zh-CN"/>
          </a:p>
        </p:txBody>
      </p:sp>
      <p:sp>
        <p:nvSpPr>
          <p:cNvPr id="10550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需求增长：随着全球经济的发展，石油加工市场的需求将继续增长。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环保要求：各国政府对环保的要求越来越高，将推动石油加工企业进行技术升级和改造。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市场竞争：市场竞争激烈，企业需要加强技术创新和市场营销以提高竞争力。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新能源替代：新能源的发展将对石油加工市场产生一定影响，企业需要关注新能源的发展趋势并寻求转型发展。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石油加工市场的新兴领域</a:t>
            </a:r>
            <a:endParaRPr altLang="en-US" lang="zh-CN"/>
          </a:p>
        </p:txBody>
      </p:sp>
      <p:sp>
        <p:nvSpPr>
          <p:cNvPr id="10553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生物燃料：利用生物质资源生产可再生能源，替代传统化石燃料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碳捕获和储存：减少温室气体排放，实现碳减排目标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石油化工：生产高附加值化学品，满足不断增长的需求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3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氢能：发展氢能产业，推动能源结构转型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石油加工市场的投资机会与风险</a:t>
            </a:r>
            <a:endParaRPr altLang="en-US" lang="zh-CN"/>
          </a:p>
        </p:txBody>
      </p:sp>
      <p:sp>
        <p:nvSpPr>
          <p:cNvPr id="10556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石油加工市场的投资机会</a:t>
            </a:r>
            <a:endParaRPr altLang="en-US" lang="zh-CN"/>
          </a:p>
        </p:txBody>
      </p:sp>
      <p:sp>
        <p:nvSpPr>
          <p:cNvPr id="10561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石油加工市场概述：介绍石油加工市场的规模、主要产品和应用领域。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投资机会分析：分析市场供需状况，预测未来市场趋势，以及投资机会所在。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重点企业分析：介绍行业内具有竞争优势的重点企业，分析其经营状况和发展前景。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投资建议：根据市场趋势和投资风险，提出相应的投资建议。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石油加工市场的投资风险</a:t>
            </a:r>
            <a:endParaRPr altLang="en-US" lang="zh-CN"/>
          </a:p>
        </p:txBody>
      </p:sp>
      <p:sp>
        <p:nvSpPr>
          <p:cNvPr id="10564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4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价格波动风险：石油价格受到多种因素影响，价格波动可能导致投资收益不稳定。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政策风险：石油加工产业受到政府政策的影响较大，政策变化可能对投资产生负面影响。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技术风险：石油加工技术不断更新换代，技术落后可能导致生产效率低下或成本增加。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环保风险：石油加工过程中产生的污染物对环境造成影响，环保要求提高可能增加企业成本。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投资者如何把握市场机会</a:t>
            </a:r>
            <a:endParaRPr altLang="en-US" lang="zh-CN"/>
          </a:p>
        </p:txBody>
      </p:sp>
      <p:sp>
        <p:nvSpPr>
          <p:cNvPr id="1056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深入研究行业趋势，关注技术创新和环保要求对石油加工市场的影响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多元化投资组合，降低单一投资带来的风险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关注政策动向，了解国家对石油加工产业的政策支持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分析市场需求，了解石油加工产品的需求量及增长趋势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投资者如何规避市场风险</a:t>
            </a:r>
            <a:endParaRPr altLang="en-US" lang="zh-CN"/>
          </a:p>
        </p:txBody>
      </p:sp>
      <p:sp>
        <p:nvSpPr>
          <p:cNvPr id="10570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风险管理：建立完善的风险管理体系，定期回顾并更新风险管理策略。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了解市场动态：关注石油加工市场的政策变化、供需关系、价格波动等信息，及时调整投资策略。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多元化投资：不要把所有的鸡蛋放在一个篮子里，分散投资以降低单一资产的风险。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0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合理配置资产：根据风险承受能力和投资目标，合理配置不同类型的资产，如股票、债券、现金等。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2024年石油加工市场的预测与展望</a:t>
            </a:r>
            <a:endParaRPr altLang="en-US" lang="zh-CN"/>
          </a:p>
        </p:txBody>
      </p:sp>
      <p:sp>
        <p:nvSpPr>
          <p:cNvPr id="10573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2024年石油加工市场的预测</a:t>
            </a:r>
            <a:endParaRPr altLang="en-US" lang="zh-CN"/>
          </a:p>
        </p:txBody>
      </p:sp>
      <p:sp>
        <p:nvSpPr>
          <p:cNvPr id="10578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环保要求：环保法规的加强将推动石油加工企业采取更环保的生产方式。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需求增长：随着全球经济的复苏，石油加工市场的需求预计将持续增长。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技术进步：新技术的应用将提高石油加工的效率和产品质量。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市场竞争：市场竞争将加剧，企业需要加强技术创新和市场营销以保持竞争力。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未来几年石油加工市场的发展趋势</a:t>
            </a:r>
            <a:endParaRPr altLang="en-US" lang="zh-CN"/>
          </a:p>
        </p:txBody>
      </p:sp>
      <p:sp>
        <p:nvSpPr>
          <p:cNvPr id="10581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环保要求：环保法规将更加严格，推动石油加工企业加大环保投入。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需求增长：随着全球经济的复苏，石油加工市场的需求将继续增长。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技术创新：新技术和工艺将不断涌现，提高石油加工效率和产品质量。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1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市场竞争：市场竞争将更加激烈，企业需要加强自身实力和提高市场份额。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石油加工市场未来的挑战与机遇</a:t>
            </a:r>
            <a:endParaRPr altLang="en-US" lang="zh-CN"/>
          </a:p>
        </p:txBody>
      </p:sp>
      <p:sp>
        <p:nvSpPr>
          <p:cNvPr id="10584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挑战：环保法规的严格实施，要求石油加工企业降低污染排放；市场需求的变化，需要企业不断调整产品结构。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机遇：新能源的发展为石油加工企业提供了新的发展机遇；企业可以通过技术创新和转型升级，提高产品质量和附加值。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4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预测：预计未来几年，石油加工市场将继续保持稳定增长，但竞争将更加激烈；企业需要加强合作，共同应对市场挑战。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4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4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展望：未来石油加工市场将更加注重环保和可持续发展；企业需要加强人才培养和技术创新，提高核心竞争力。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未来几年石油加工市场的竞争格局</a:t>
            </a:r>
            <a:endParaRPr altLang="en-US" lang="zh-CN"/>
          </a:p>
        </p:txBody>
      </p:sp>
      <p:sp>
        <p:nvSpPr>
          <p:cNvPr id="10587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7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石油加工市场将面临更加激烈的竞争，企业需要不断提高技术水平和生产效率，以保持竞争优势。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随着环保要求的提高，石油加工企业需要加强环保治理和节能减排，以符合国家政策法规和市场需求。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石油加工市场将呈现多元化发展趋势，企业需要不断创新和拓展业务领域，以适应市场的变化。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7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7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未来几年石油加工市场将面临较大的投资风险和不确定性，投资者需要谨慎评估风险和机会，以做出明智的决策。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7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0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5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2024-01-03T13:46:36Z</dcterms:created>
  <dcterms:modified xsi:type="dcterms:W3CDTF">2024-01-03T13:46:36Z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9263318ac9094490bb25630de56266a7_21</vt:lpwstr>
  </property>
</Properties>
</file>