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60" r:id="rId5"/>
    <p:sldId id="261" r:id="rId6"/>
    <p:sldId id="262" r:id="rId7"/>
    <p:sldId id="269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74FF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80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5" Type="http://schemas.openxmlformats.org/officeDocument/2006/relationships/image" Target="../media/image34.emf"/><Relationship Id="rId4" Type="http://schemas.openxmlformats.org/officeDocument/2006/relationships/image" Target="../media/image33.emf"/><Relationship Id="rId3" Type="http://schemas.openxmlformats.org/officeDocument/2006/relationships/image" Target="../media/image32.emf"/><Relationship Id="rId2" Type="http://schemas.openxmlformats.org/officeDocument/2006/relationships/image" Target="../media/image31.wmf"/><Relationship Id="rId1" Type="http://schemas.openxmlformats.org/officeDocument/2006/relationships/image" Target="../media/image3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.e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.vml"/><Relationship Id="rId8" Type="http://schemas.openxmlformats.org/officeDocument/2006/relationships/slideLayout" Target="../slideLayouts/slideLayout7.xml"/><Relationship Id="rId7" Type="http://schemas.openxmlformats.org/officeDocument/2006/relationships/image" Target="file:///C:\Users\Administrator\AppData\Local\Microsoft\Windows\INetCache\Content.Word\22BS51.tif" TargetMode="External"/><Relationship Id="rId6" Type="http://schemas.openxmlformats.org/officeDocument/2006/relationships/image" Target="../media/image6.png"/><Relationship Id="rId5" Type="http://schemas.openxmlformats.org/officeDocument/2006/relationships/tags" Target="../tags/tag66.xml"/><Relationship Id="rId4" Type="http://schemas.openxmlformats.org/officeDocument/2006/relationships/image" Target="../media/image5.e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4.emf"/><Relationship Id="rId1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Administrator\AppData\Local\Microsoft\Windows\INetCache\Content.Word\22BS52.tif" TargetMode="External"/><Relationship Id="rId8" Type="http://schemas.openxmlformats.org/officeDocument/2006/relationships/image" Target="../media/image10.png"/><Relationship Id="rId7" Type="http://schemas.openxmlformats.org/officeDocument/2006/relationships/tags" Target="../tags/tag67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e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7.emf"/><Relationship Id="rId11" Type="http://schemas.openxmlformats.org/officeDocument/2006/relationships/vmlDrawing" Target="../drawings/vmlDrawing3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image" Target="file:///E:\&#23487;&#23391;&#23391;\&#19971;&#25968;&#27993;\22BS53.tif" TargetMode="External"/><Relationship Id="rId4" Type="http://schemas.openxmlformats.org/officeDocument/2006/relationships/image" Target="../media/image12.png"/><Relationship Id="rId3" Type="http://schemas.openxmlformats.org/officeDocument/2006/relationships/tags" Target="../tags/tag68.xml"/><Relationship Id="rId2" Type="http://schemas.openxmlformats.org/officeDocument/2006/relationships/image" Target="../media/image11.emf"/><Relationship Id="rId1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file:///E:\&#23487;&#23391;&#23391;\&#19971;&#25968;&#27993;\22BS54.tif" TargetMode="External"/><Relationship Id="rId8" Type="http://schemas.openxmlformats.org/officeDocument/2006/relationships/image" Target="../media/image17.png"/><Relationship Id="rId7" Type="http://schemas.openxmlformats.org/officeDocument/2006/relationships/tags" Target="../tags/tag6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5.e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14.emf"/><Relationship Id="rId11" Type="http://schemas.openxmlformats.org/officeDocument/2006/relationships/vmlDrawing" Target="../drawings/vmlDrawing6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Administrator\AppData\Local\Microsoft\Windows\INetCache\Content.Word\20TS174.TIF" TargetMode="External"/><Relationship Id="rId8" Type="http://schemas.openxmlformats.org/officeDocument/2006/relationships/image" Target="../media/image21.png"/><Relationship Id="rId7" Type="http://schemas.openxmlformats.org/officeDocument/2006/relationships/tags" Target="../tags/tag70.x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9.e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18.emf"/><Relationship Id="rId11" Type="http://schemas.openxmlformats.org/officeDocument/2006/relationships/vmlDrawing" Target="../drawings/vmlDrawing7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Administrator\AppData\Local\Microsoft\Windows\INetCache\Content.Word\22BS55.TIF" TargetMode="External"/><Relationship Id="rId8" Type="http://schemas.openxmlformats.org/officeDocument/2006/relationships/image" Target="../media/image25.png"/><Relationship Id="rId7" Type="http://schemas.openxmlformats.org/officeDocument/2006/relationships/tags" Target="../tags/tag71.x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3.emf"/><Relationship Id="rId3" Type="http://schemas.openxmlformats.org/officeDocument/2006/relationships/oleObject" Target="../embeddings/oleObject18.bin"/><Relationship Id="rId2" Type="http://schemas.openxmlformats.org/officeDocument/2006/relationships/image" Target="../media/image22.emf"/><Relationship Id="rId11" Type="http://schemas.openxmlformats.org/officeDocument/2006/relationships/vmlDrawing" Target="../drawings/vmlDrawing8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17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Administrator\AppData\Local\Microsoft\Windows\INetCache\Content.Word\20TS177.TIF" TargetMode="External"/><Relationship Id="rId8" Type="http://schemas.openxmlformats.org/officeDocument/2006/relationships/image" Target="../media/image29.png"/><Relationship Id="rId7" Type="http://schemas.openxmlformats.org/officeDocument/2006/relationships/tags" Target="../tags/tag72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7.emf"/><Relationship Id="rId3" Type="http://schemas.openxmlformats.org/officeDocument/2006/relationships/oleObject" Target="../embeddings/oleObject21.bin"/><Relationship Id="rId2" Type="http://schemas.openxmlformats.org/officeDocument/2006/relationships/image" Target="../media/image26.emf"/><Relationship Id="rId11" Type="http://schemas.openxmlformats.org/officeDocument/2006/relationships/vmlDrawing" Target="../drawings/vmlDrawing9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20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.bin"/><Relationship Id="rId8" Type="http://schemas.openxmlformats.org/officeDocument/2006/relationships/image" Target="../media/image33.e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32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1.w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30.emf"/><Relationship Id="rId14" Type="http://schemas.openxmlformats.org/officeDocument/2006/relationships/vmlDrawing" Target="../drawings/vmlDrawing10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5.jpeg"/><Relationship Id="rId11" Type="http://schemas.openxmlformats.org/officeDocument/2006/relationships/tags" Target="../tags/tag73.xml"/><Relationship Id="rId10" Type="http://schemas.openxmlformats.org/officeDocument/2006/relationships/image" Target="../media/image34.emf"/><Relationship Id="rId1" Type="http://schemas.openxmlformats.org/officeDocument/2006/relationships/oleObject" Target="../embeddings/oleObject23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file:///E:\&#23487;&#23391;&#23391;\&#19971;&#25968;&#27993;\20TS184.TIF" TargetMode="External"/><Relationship Id="rId7" Type="http://schemas.openxmlformats.org/officeDocument/2006/relationships/image" Target="../media/image38.png"/><Relationship Id="rId6" Type="http://schemas.openxmlformats.org/officeDocument/2006/relationships/tags" Target="../tags/tag75.xml"/><Relationship Id="rId5" Type="http://schemas.openxmlformats.org/officeDocument/2006/relationships/image" Target="file:///E:\&#23487;&#23391;&#23391;\&#19971;&#25968;&#27993;\20TS183.TIF" TargetMode="External"/><Relationship Id="rId4" Type="http://schemas.openxmlformats.org/officeDocument/2006/relationships/image" Target="../media/image37.png"/><Relationship Id="rId3" Type="http://schemas.openxmlformats.org/officeDocument/2006/relationships/tags" Target="../tags/tag74.xml"/><Relationship Id="rId2" Type="http://schemas.openxmlformats.org/officeDocument/2006/relationships/image" Target="../media/image36.emf"/><Relationship Id="rId12" Type="http://schemas.openxmlformats.org/officeDocument/2006/relationships/vmlDrawing" Target="../drawings/vmlDrawing11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9.png"/><Relationship Id="rId1" Type="http://schemas.openxmlformats.org/officeDocument/2006/relationships/oleObject" Target="../embeddings/oleObject28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file:///E:\&#23487;&#23391;&#23391;\&#19971;&#25968;&#27993;\20TS183.TIF" TargetMode="External"/><Relationship Id="rId8" Type="http://schemas.openxmlformats.org/officeDocument/2006/relationships/image" Target="../media/image37.png"/><Relationship Id="rId7" Type="http://schemas.openxmlformats.org/officeDocument/2006/relationships/tags" Target="../tags/tag77.x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1.e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40.emf"/><Relationship Id="rId16" Type="http://schemas.openxmlformats.org/officeDocument/2006/relationships/vmlDrawing" Target="../drawings/vmlDrawing12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9.png"/><Relationship Id="rId13" Type="http://schemas.openxmlformats.org/officeDocument/2006/relationships/tags" Target="../tags/tag79.xml"/><Relationship Id="rId12" Type="http://schemas.openxmlformats.org/officeDocument/2006/relationships/image" Target="file:///E:\&#23487;&#23391;&#23391;\&#19971;&#25968;&#27993;\20TS184.TIF" TargetMode="External"/><Relationship Id="rId11" Type="http://schemas.openxmlformats.org/officeDocument/2006/relationships/image" Target="../media/image38.png"/><Relationship Id="rId10" Type="http://schemas.openxmlformats.org/officeDocument/2006/relationships/tags" Target="../tags/tag78.xml"/><Relationship Id="rId1" Type="http://schemas.openxmlformats.org/officeDocument/2006/relationships/oleObject" Target="../embeddings/oleObject2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文本框 3073"/>
          <p:cNvSpPr txBox="1"/>
          <p:nvPr/>
        </p:nvSpPr>
        <p:spPr>
          <a:xfrm>
            <a:off x="1771015" y="2778125"/>
            <a:ext cx="8334375" cy="101473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 anchorCtr="0">
            <a:spAutoFit/>
          </a:bodyPr>
          <a:p>
            <a:pPr algn="ctr"/>
            <a:r>
              <a:rPr lang="zh-CN" altLang="en-US" sz="60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Arial" panose="020B0604020202020204" pitchFamily="34" charset="0"/>
                <a:ea typeface="黑体" panose="02010609060101010101" charset="-122"/>
              </a:rPr>
              <a:t>整式乘法中的面积问题</a:t>
            </a:r>
            <a:endParaRPr lang="zh-CN" altLang="en-US" sz="6000" b="1" u="sng" dirty="0">
              <a:solidFill>
                <a:schemeClr val="tx1"/>
              </a:solidFill>
              <a:uFill>
                <a:solidFill>
                  <a:srgbClr val="FF0000"/>
                </a:solidFill>
              </a:uFill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3" name="圆角矩形 2"/>
          <p:cNvSpPr/>
          <p:nvPr>
            <p:custDataLst>
              <p:tags r:id="rId1"/>
            </p:custDataLst>
          </p:nvPr>
        </p:nvSpPr>
        <p:spPr>
          <a:xfrm>
            <a:off x="3404870" y="1642745"/>
            <a:ext cx="5123815" cy="857250"/>
          </a:xfrm>
          <a:prstGeom prst="roundRect">
            <a:avLst>
              <a:gd name="adj" fmla="val 50000"/>
            </a:avLst>
          </a:prstGeom>
          <a:solidFill>
            <a:srgbClr val="267EF3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853815" y="1750695"/>
            <a:ext cx="42672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期末复习微专题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五</a:t>
            </a:r>
            <a:endParaRPr lang="zh-CN" altLang="en-US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49885" y="228600"/>
            <a:ext cx="2861310" cy="460375"/>
          </a:xfrm>
          <a:prstGeom prst="rect">
            <a:avLst/>
          </a:prstGeom>
          <a:solidFill>
            <a:srgbClr val="267EF3"/>
          </a:solidFill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浙教版 </a:t>
            </a:r>
            <a:r>
              <a:rPr lang="zh-CN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七年级下册</a:t>
            </a:r>
            <a:endParaRPr lang="zh-CN" altLang="en-US" sz="2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36258" y="318770"/>
          <a:ext cx="70516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8863965" imgH="607060" progId="Word.Document.8">
                  <p:embed/>
                </p:oleObj>
              </mc:Choice>
              <mc:Fallback>
                <p:oleObj name="" r:id="rId1" imgW="8863965" imgH="607060" progId="Word.Document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6258" y="318770"/>
                        <a:ext cx="7051675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2"/>
          <p:cNvGraphicFramePr>
            <a:graphicFrameLocks noChangeAspect="1"/>
          </p:cNvGraphicFramePr>
          <p:nvPr/>
        </p:nvGraphicFramePr>
        <p:xfrm>
          <a:off x="463550" y="944880"/>
          <a:ext cx="11434445" cy="3049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" imgW="8886825" imgH="2447925" progId="Word.Document.8">
                  <p:embed/>
                </p:oleObj>
              </mc:Choice>
              <mc:Fallback>
                <p:oleObj name="" r:id="rId3" imgW="8886825" imgH="2447925" progId="Word.Document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3550" y="944880"/>
                        <a:ext cx="11434445" cy="30499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1"/>
          <p:cNvGraphicFramePr>
            <a:graphicFrameLocks noChangeAspect="1"/>
          </p:cNvGraphicFramePr>
          <p:nvPr/>
        </p:nvGraphicFramePr>
        <p:xfrm>
          <a:off x="463233" y="4420870"/>
          <a:ext cx="69119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5" imgW="8865870" imgH="608965" progId="Word.Document.8">
                  <p:embed/>
                </p:oleObj>
              </mc:Choice>
              <mc:Fallback>
                <p:oleObj name="" r:id="rId5" imgW="8865870" imgH="608965" progId="Word.Document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3233" y="4420870"/>
                        <a:ext cx="6911975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文本框 6145"/>
          <p:cNvSpPr txBox="1"/>
          <p:nvPr/>
        </p:nvSpPr>
        <p:spPr>
          <a:xfrm>
            <a:off x="3890963" y="915988"/>
            <a:ext cx="14938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楷体_GB2312" charset="-122"/>
              </a:rPr>
              <a:t>抓重点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楷体_GB2312" charset="-122"/>
            </a:endParaRPr>
          </a:p>
        </p:txBody>
      </p:sp>
      <p:graphicFrame>
        <p:nvGraphicFramePr>
          <p:cNvPr id="6147" name="Object 2"/>
          <p:cNvGraphicFramePr>
            <a:graphicFrameLocks noChangeAspect="1"/>
          </p:cNvGraphicFramePr>
          <p:nvPr/>
        </p:nvGraphicFramePr>
        <p:xfrm>
          <a:off x="374650" y="278765"/>
          <a:ext cx="11619230" cy="285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8886825" imgH="2247900" progId="Word.Document.8">
                  <p:embed/>
                </p:oleObj>
              </mc:Choice>
              <mc:Fallback>
                <p:oleObj name="" r:id="rId1" imgW="8886825" imgH="2247900" progId="Word.Document.8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4650" y="278765"/>
                        <a:ext cx="11619230" cy="285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11"/>
          <p:cNvGraphicFramePr>
            <a:graphicFrameLocks noChangeAspect="1"/>
          </p:cNvGraphicFramePr>
          <p:nvPr/>
        </p:nvGraphicFramePr>
        <p:xfrm>
          <a:off x="374333" y="3132773"/>
          <a:ext cx="691197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3" imgW="8865870" imgH="608965" progId="Word.Document.8">
                  <p:embed/>
                </p:oleObj>
              </mc:Choice>
              <mc:Fallback>
                <p:oleObj name="" r:id="rId3" imgW="8865870" imgH="608965" progId="Word.Document.8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4333" y="3132773"/>
                        <a:ext cx="6911975" cy="487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3742854" name="图片 1073742853" descr="C:\Users\Administrator\AppData\Local\Microsoft\Windows\INetCache\Content.Word\22BS51.ti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r:link="rId7"/>
          <a:stretch>
            <a:fillRect/>
          </a:stretch>
        </p:blipFill>
        <p:spPr>
          <a:xfrm>
            <a:off x="8569325" y="1936750"/>
            <a:ext cx="2943225" cy="31483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文本框 7169"/>
          <p:cNvSpPr txBox="1"/>
          <p:nvPr/>
        </p:nvSpPr>
        <p:spPr>
          <a:xfrm>
            <a:off x="3890963" y="915988"/>
            <a:ext cx="14938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楷体_GB2312" charset="-122"/>
              </a:rPr>
              <a:t>抓重点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楷体_GB2312" charset="-122"/>
            </a:endParaRPr>
          </a:p>
        </p:txBody>
      </p:sp>
      <p:graphicFrame>
        <p:nvGraphicFramePr>
          <p:cNvPr id="7171" name="Object 2"/>
          <p:cNvGraphicFramePr>
            <a:graphicFrameLocks noChangeAspect="1"/>
          </p:cNvGraphicFramePr>
          <p:nvPr/>
        </p:nvGraphicFramePr>
        <p:xfrm>
          <a:off x="330835" y="291465"/>
          <a:ext cx="11430000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8886825" imgH="2647950" progId="Word.Document.8">
                  <p:embed/>
                </p:oleObj>
              </mc:Choice>
              <mc:Fallback>
                <p:oleObj name="" r:id="rId1" imgW="8886825" imgH="2647950" progId="Word.Document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0835" y="291465"/>
                        <a:ext cx="11430000" cy="3305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1"/>
          <p:cNvGraphicFramePr>
            <a:graphicFrameLocks noChangeAspect="1"/>
          </p:cNvGraphicFramePr>
          <p:nvPr/>
        </p:nvGraphicFramePr>
        <p:xfrm>
          <a:off x="243840" y="2840355"/>
          <a:ext cx="9484360" cy="2915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3" imgW="8886825" imgH="2647950" progId="Word.Document.8">
                  <p:embed/>
                </p:oleObj>
              </mc:Choice>
              <mc:Fallback>
                <p:oleObj name="" r:id="rId3" imgW="8886825" imgH="2647950" progId="Word.Document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" y="2840355"/>
                        <a:ext cx="9484360" cy="29159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11"/>
          <p:cNvGraphicFramePr>
            <a:graphicFrameLocks noChangeAspect="1"/>
          </p:cNvGraphicFramePr>
          <p:nvPr/>
        </p:nvGraphicFramePr>
        <p:xfrm>
          <a:off x="330518" y="5845175"/>
          <a:ext cx="6913562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5" imgW="8865870" imgH="1216660" progId="Word.Document.8">
                  <p:embed/>
                </p:oleObj>
              </mc:Choice>
              <mc:Fallback>
                <p:oleObj name="" r:id="rId5" imgW="8865870" imgH="1216660" progId="Word.Document.8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0518" y="5845175"/>
                        <a:ext cx="6913562" cy="968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3742853" name="图片 1073742852" descr="C:\Users\Administrator\AppData\Local\Microsoft\Windows\INetCache\Content.Word\22BS52.ti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8853170" y="1345883"/>
            <a:ext cx="2305050" cy="2600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420370" y="222250"/>
          <a:ext cx="11082655" cy="344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" imgW="8886825" imgH="2847975" progId="Word.Document.8">
                  <p:embed/>
                </p:oleObj>
              </mc:Choice>
              <mc:Fallback>
                <p:oleObj name="" r:id="rId1" imgW="8886825" imgH="2847975" progId="Word.Document.8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20370" y="222250"/>
                        <a:ext cx="11082655" cy="3448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-2147482623" name="图片 -2147482624" descr="E:\宿孟孟\七数浙\22BS53.ti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797560" y="3327400"/>
            <a:ext cx="6842760" cy="23514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195" name="Object 11"/>
          <p:cNvGraphicFramePr>
            <a:graphicFrameLocks noChangeAspect="1"/>
          </p:cNvGraphicFramePr>
          <p:nvPr/>
        </p:nvGraphicFramePr>
        <p:xfrm>
          <a:off x="327660" y="314325"/>
          <a:ext cx="11551285" cy="5138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" imgW="8886825" imgH="3848100" progId="Word.Document.8">
                  <p:embed/>
                </p:oleObj>
              </mc:Choice>
              <mc:Fallback>
                <p:oleObj name="" r:id="rId1" imgW="8886825" imgH="3848100" progId="Word.Document.8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7660" y="314325"/>
                        <a:ext cx="11551285" cy="51384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文本框 9217"/>
          <p:cNvSpPr txBox="1"/>
          <p:nvPr/>
        </p:nvSpPr>
        <p:spPr>
          <a:xfrm>
            <a:off x="2154873" y="982028"/>
            <a:ext cx="14938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楷体_GB2312" charset="-122"/>
              </a:rPr>
              <a:t>抓重点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楷体_GB2312" charset="-122"/>
            </a:endParaRPr>
          </a:p>
        </p:txBody>
      </p:sp>
      <p:graphicFrame>
        <p:nvGraphicFramePr>
          <p:cNvPr id="9219" name="Object 2"/>
          <p:cNvGraphicFramePr>
            <a:graphicFrameLocks noChangeAspect="1"/>
          </p:cNvGraphicFramePr>
          <p:nvPr/>
        </p:nvGraphicFramePr>
        <p:xfrm>
          <a:off x="620395" y="783590"/>
          <a:ext cx="1121600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" imgW="8886825" imgH="828675" progId="Word.Document.8">
                  <p:embed/>
                </p:oleObj>
              </mc:Choice>
              <mc:Fallback>
                <p:oleObj name="" r:id="rId1" imgW="8886825" imgH="828675" progId="Word.Document.8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20395" y="783590"/>
                        <a:ext cx="11216005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11"/>
          <p:cNvGraphicFramePr>
            <a:graphicFrameLocks noChangeAspect="1"/>
          </p:cNvGraphicFramePr>
          <p:nvPr/>
        </p:nvGraphicFramePr>
        <p:xfrm>
          <a:off x="761365" y="4911725"/>
          <a:ext cx="691515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3" imgW="8865870" imgH="1216660" progId="Word.Document.8">
                  <p:embed/>
                </p:oleObj>
              </mc:Choice>
              <mc:Fallback>
                <p:oleObj name="" r:id="rId3" imgW="8865870" imgH="1216660" progId="Word.Document.8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1365" y="4911725"/>
                        <a:ext cx="6915150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2"/>
          <p:cNvGraphicFramePr>
            <a:graphicFrameLocks noChangeAspect="1"/>
          </p:cNvGraphicFramePr>
          <p:nvPr/>
        </p:nvGraphicFramePr>
        <p:xfrm>
          <a:off x="761048" y="259715"/>
          <a:ext cx="705643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5" imgW="8854440" imgH="609600" progId="Word.Document.8">
                  <p:embed/>
                </p:oleObj>
              </mc:Choice>
              <mc:Fallback>
                <p:oleObj name="" r:id="rId5" imgW="8854440" imgH="609600" progId="Word.Document.8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1048" y="259715"/>
                        <a:ext cx="7056437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-2147482623" name="图片 -2147482624" descr="E:\宿孟孟\七数浙\22BS54.ti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620395" y="2091055"/>
            <a:ext cx="3294380" cy="26155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文本框 10241"/>
          <p:cNvSpPr txBox="1"/>
          <p:nvPr/>
        </p:nvSpPr>
        <p:spPr>
          <a:xfrm>
            <a:off x="3676650" y="1562100"/>
            <a:ext cx="1492250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楷体_GB2312" charset="-122"/>
              </a:rPr>
              <a:t>抓重点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楷体_GB2312" charset="-122"/>
            </a:endParaRPr>
          </a:p>
        </p:txBody>
      </p:sp>
      <p:graphicFrame>
        <p:nvGraphicFramePr>
          <p:cNvPr id="10243" name="Object 2"/>
          <p:cNvGraphicFramePr>
            <a:graphicFrameLocks noChangeAspect="1"/>
          </p:cNvGraphicFramePr>
          <p:nvPr/>
        </p:nvGraphicFramePr>
        <p:xfrm>
          <a:off x="402590" y="257175"/>
          <a:ext cx="11205845" cy="2493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" imgW="8886825" imgH="2038350" progId="Word.Document.8">
                  <p:embed/>
                </p:oleObj>
              </mc:Choice>
              <mc:Fallback>
                <p:oleObj name="" r:id="rId1" imgW="8886825" imgH="2038350" progId="Word.Document.8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02590" y="257175"/>
                        <a:ext cx="11205845" cy="24936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11"/>
          <p:cNvGraphicFramePr>
            <a:graphicFrameLocks noChangeAspect="1"/>
          </p:cNvGraphicFramePr>
          <p:nvPr/>
        </p:nvGraphicFramePr>
        <p:xfrm>
          <a:off x="4215765" y="2393950"/>
          <a:ext cx="6713220" cy="2366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3" imgW="5619750" imgH="1924050" progId="Word.Document.8">
                  <p:embed/>
                </p:oleObj>
              </mc:Choice>
              <mc:Fallback>
                <p:oleObj name="" r:id="rId3" imgW="5619750" imgH="1924050" progId="Word.Document.8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15765" y="2393950"/>
                        <a:ext cx="6713220" cy="23660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11"/>
          <p:cNvGraphicFramePr>
            <a:graphicFrameLocks noChangeAspect="1"/>
          </p:cNvGraphicFramePr>
          <p:nvPr/>
        </p:nvGraphicFramePr>
        <p:xfrm>
          <a:off x="569913" y="5154613"/>
          <a:ext cx="69167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5" imgW="8865870" imgH="812165" progId="Word.Document.8">
                  <p:embed/>
                </p:oleObj>
              </mc:Choice>
              <mc:Fallback>
                <p:oleObj name="" r:id="rId5" imgW="8865870" imgH="812165" progId="Word.Document.8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9913" y="5154613"/>
                        <a:ext cx="6916737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3742857" name="图片 1073742856" descr="C:\Users\Administrator\AppData\Local\Microsoft\Windows\INetCache\Content.Word\20TS174.TI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570230" y="2393950"/>
            <a:ext cx="2921000" cy="24072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文本框 11265"/>
          <p:cNvSpPr txBox="1"/>
          <p:nvPr/>
        </p:nvSpPr>
        <p:spPr>
          <a:xfrm>
            <a:off x="3748088" y="1131888"/>
            <a:ext cx="14938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楷体_GB2312" charset="-122"/>
              </a:rPr>
              <a:t>抓重点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楷体_GB2312" charset="-122"/>
            </a:endParaRPr>
          </a:p>
        </p:txBody>
      </p:sp>
      <p:graphicFrame>
        <p:nvGraphicFramePr>
          <p:cNvPr id="11267" name="Object 2"/>
          <p:cNvGraphicFramePr>
            <a:graphicFrameLocks noChangeAspect="1"/>
          </p:cNvGraphicFramePr>
          <p:nvPr/>
        </p:nvGraphicFramePr>
        <p:xfrm>
          <a:off x="468630" y="315595"/>
          <a:ext cx="11110595" cy="1995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" imgW="8886825" imgH="1638300" progId="Word.Document.8">
                  <p:embed/>
                </p:oleObj>
              </mc:Choice>
              <mc:Fallback>
                <p:oleObj name="" r:id="rId1" imgW="8886825" imgH="1638300" progId="Word.Document.8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8630" y="315595"/>
                        <a:ext cx="11110595" cy="1995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11"/>
          <p:cNvGraphicFramePr>
            <a:graphicFrameLocks noChangeAspect="1"/>
          </p:cNvGraphicFramePr>
          <p:nvPr/>
        </p:nvGraphicFramePr>
        <p:xfrm>
          <a:off x="3601085" y="1885950"/>
          <a:ext cx="8455660" cy="427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3" imgW="8886825" imgH="4362450" progId="Word.Document.8">
                  <p:embed/>
                </p:oleObj>
              </mc:Choice>
              <mc:Fallback>
                <p:oleObj name="" r:id="rId3" imgW="8886825" imgH="4362450" progId="Word.Document.8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1085" y="1885950"/>
                        <a:ext cx="8455660" cy="42710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11"/>
          <p:cNvGraphicFramePr>
            <a:graphicFrameLocks noChangeAspect="1"/>
          </p:cNvGraphicFramePr>
          <p:nvPr/>
        </p:nvGraphicFramePr>
        <p:xfrm>
          <a:off x="468313" y="5296853"/>
          <a:ext cx="6915150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5" imgW="8865870" imgH="812165" progId="Word.Document.8">
                  <p:embed/>
                </p:oleObj>
              </mc:Choice>
              <mc:Fallback>
                <p:oleObj name="" r:id="rId5" imgW="8865870" imgH="812165" progId="Word.Document.8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8313" y="5296853"/>
                        <a:ext cx="6915150" cy="649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3742855" name="图片 1073742854" descr="C:\Users\Administrator\AppData\Local\Microsoft\Windows\INetCache\Content.Word\22BS55.TI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433705" y="2038985"/>
            <a:ext cx="2865120" cy="29540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文本框 12289"/>
          <p:cNvSpPr txBox="1"/>
          <p:nvPr/>
        </p:nvSpPr>
        <p:spPr>
          <a:xfrm>
            <a:off x="3890963" y="915988"/>
            <a:ext cx="14938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楷体_GB2312" charset="-122"/>
              </a:rPr>
              <a:t>抓重点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楷体_GB2312" charset="-122"/>
            </a:endParaRPr>
          </a:p>
        </p:txBody>
      </p:sp>
      <p:graphicFrame>
        <p:nvGraphicFramePr>
          <p:cNvPr id="12291" name="Object 2"/>
          <p:cNvGraphicFramePr>
            <a:graphicFrameLocks noChangeAspect="1"/>
          </p:cNvGraphicFramePr>
          <p:nvPr/>
        </p:nvGraphicFramePr>
        <p:xfrm>
          <a:off x="358140" y="202565"/>
          <a:ext cx="11277600" cy="301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" imgW="8886825" imgH="2447925" progId="Word.Document.8">
                  <p:embed/>
                </p:oleObj>
              </mc:Choice>
              <mc:Fallback>
                <p:oleObj name="" r:id="rId1" imgW="8886825" imgH="2447925" progId="Word.Document.8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8140" y="202565"/>
                        <a:ext cx="11277600" cy="3019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11"/>
          <p:cNvGraphicFramePr>
            <a:graphicFrameLocks noChangeAspect="1"/>
          </p:cNvGraphicFramePr>
          <p:nvPr/>
        </p:nvGraphicFramePr>
        <p:xfrm>
          <a:off x="4653915" y="3016250"/>
          <a:ext cx="7188835" cy="3037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" imgW="8865870" imgH="3645535" progId="Word.Document.8">
                  <p:embed/>
                </p:oleObj>
              </mc:Choice>
              <mc:Fallback>
                <p:oleObj name="" r:id="rId3" imgW="8865870" imgH="3645535" progId="Word.Document.8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53915" y="3016250"/>
                        <a:ext cx="7188835" cy="30372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11"/>
          <p:cNvGraphicFramePr>
            <a:graphicFrameLocks noChangeAspect="1"/>
          </p:cNvGraphicFramePr>
          <p:nvPr/>
        </p:nvGraphicFramePr>
        <p:xfrm>
          <a:off x="357823" y="5614670"/>
          <a:ext cx="691515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5" imgW="8865870" imgH="812165" progId="Word.Document.8">
                  <p:embed/>
                </p:oleObj>
              </mc:Choice>
              <mc:Fallback>
                <p:oleObj name="" r:id="rId5" imgW="8865870" imgH="812165" progId="Word.Document.8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7823" y="5614670"/>
                        <a:ext cx="6915150" cy="649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3742857" name="图片 1073742856" descr="C:\Users\Administrator\AppData\Local\Microsoft\Windows\INetCache\Content.Word\20TS177.TI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358140" y="3221990"/>
            <a:ext cx="4020185" cy="22186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文本框 13313"/>
          <p:cNvSpPr txBox="1"/>
          <p:nvPr/>
        </p:nvSpPr>
        <p:spPr>
          <a:xfrm>
            <a:off x="3890963" y="987425"/>
            <a:ext cx="14938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楷体_GB2312" charset="-122"/>
              </a:rPr>
              <a:t>抓重点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楷体_GB2312" charset="-122"/>
            </a:endParaRPr>
          </a:p>
        </p:txBody>
      </p:sp>
      <p:graphicFrame>
        <p:nvGraphicFramePr>
          <p:cNvPr id="13315" name="Object 2"/>
          <p:cNvGraphicFramePr>
            <a:graphicFrameLocks noChangeAspect="1"/>
          </p:cNvGraphicFramePr>
          <p:nvPr/>
        </p:nvGraphicFramePr>
        <p:xfrm>
          <a:off x="360045" y="499745"/>
          <a:ext cx="11416030" cy="3310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" imgW="8886825" imgH="2647950" progId="Word.Document.8">
                  <p:embed/>
                </p:oleObj>
              </mc:Choice>
              <mc:Fallback>
                <p:oleObj name="" r:id="rId1" imgW="8886825" imgH="2647950" progId="Word.Document.8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60045" y="499745"/>
                        <a:ext cx="11416030" cy="33102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2"/>
          <p:cNvGraphicFramePr>
            <a:graphicFrameLocks noChangeAspect="1"/>
          </p:cNvGraphicFramePr>
          <p:nvPr/>
        </p:nvGraphicFramePr>
        <p:xfrm>
          <a:off x="359728" y="99060"/>
          <a:ext cx="71183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3" imgW="8863330" imgH="608330" progId="Word.Document.8">
                  <p:embed/>
                </p:oleObj>
              </mc:Choice>
              <mc:Fallback>
                <p:oleObj name="" r:id="rId3" imgW="8863330" imgH="608330" progId="Word.Document.8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9728" y="99060"/>
                        <a:ext cx="711835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1"/>
          <p:cNvGraphicFramePr>
            <a:graphicFrameLocks noChangeAspect="1"/>
          </p:cNvGraphicFramePr>
          <p:nvPr/>
        </p:nvGraphicFramePr>
        <p:xfrm>
          <a:off x="5253355" y="3837940"/>
          <a:ext cx="5339080" cy="493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5" imgW="4686300" imgH="419100" progId="Word.Document.8">
                  <p:embed/>
                </p:oleObj>
              </mc:Choice>
              <mc:Fallback>
                <p:oleObj name="" r:id="rId5" imgW="4686300" imgH="419100" progId="Word.Document.8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3355" y="3837940"/>
                        <a:ext cx="5339080" cy="4933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11"/>
          <p:cNvGraphicFramePr>
            <a:graphicFrameLocks noChangeAspect="1"/>
          </p:cNvGraphicFramePr>
          <p:nvPr/>
        </p:nvGraphicFramePr>
        <p:xfrm>
          <a:off x="5398135" y="4376420"/>
          <a:ext cx="5948045" cy="1919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7" imgW="5219700" imgH="1638300" progId="Word.Document.8">
                  <p:embed/>
                </p:oleObj>
              </mc:Choice>
              <mc:Fallback>
                <p:oleObj name="" r:id="rId7" imgW="5219700" imgH="1638300" progId="Word.Document.8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8135" y="4376420"/>
                        <a:ext cx="5948045" cy="19196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1"/>
          <p:cNvGraphicFramePr>
            <a:graphicFrameLocks noChangeAspect="1"/>
          </p:cNvGraphicFramePr>
          <p:nvPr/>
        </p:nvGraphicFramePr>
        <p:xfrm>
          <a:off x="5398135" y="5781675"/>
          <a:ext cx="2299335" cy="496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9" imgW="2019300" imgH="419100" progId="Word.Document.8">
                  <p:embed/>
                </p:oleObj>
              </mc:Choice>
              <mc:Fallback>
                <p:oleObj name="" r:id="rId9" imgW="2019300" imgH="419100" progId="Word.Document.8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98135" y="5781675"/>
                        <a:ext cx="2299335" cy="496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0" name="图片 99"/>
          <p:cNvPicPr/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64820" y="4050030"/>
            <a:ext cx="4429760" cy="1931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文本框 14337"/>
          <p:cNvSpPr txBox="1"/>
          <p:nvPr/>
        </p:nvSpPr>
        <p:spPr>
          <a:xfrm>
            <a:off x="3890963" y="844550"/>
            <a:ext cx="14938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楷体_GB2312" charset="-122"/>
              </a:rPr>
              <a:t>抓重点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楷体_GB2312" charset="-122"/>
            </a:endParaRPr>
          </a:p>
        </p:txBody>
      </p:sp>
      <p:graphicFrame>
        <p:nvGraphicFramePr>
          <p:cNvPr id="14339" name="Object 2"/>
          <p:cNvGraphicFramePr>
            <a:graphicFrameLocks noChangeAspect="1"/>
          </p:cNvGraphicFramePr>
          <p:nvPr/>
        </p:nvGraphicFramePr>
        <p:xfrm>
          <a:off x="539115" y="228600"/>
          <a:ext cx="11113770" cy="3567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" imgW="8886825" imgH="2933700" progId="Word.Document.8">
                  <p:embed/>
                </p:oleObj>
              </mc:Choice>
              <mc:Fallback>
                <p:oleObj name="" r:id="rId1" imgW="8886825" imgH="2933700" progId="Word.Document.8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9115" y="228600"/>
                        <a:ext cx="11113770" cy="35674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-2147482623" name="图片 -2147482624" descr="E:\宿孟孟\七数浙\20TS183.TI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489585" y="3884295"/>
            <a:ext cx="1846580" cy="25895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-2147482622" name="图片 -2147482623" descr="E:\宿孟孟\七数浙\20TS184.TI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r:link="rId8"/>
          <a:stretch>
            <a:fillRect/>
          </a:stretch>
        </p:blipFill>
        <p:spPr>
          <a:xfrm>
            <a:off x="2951480" y="3884295"/>
            <a:ext cx="1991360" cy="26149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-2147482620" name="图片 -214748262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558155" y="3884295"/>
            <a:ext cx="2643505" cy="25927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文本框 14337"/>
          <p:cNvSpPr txBox="1"/>
          <p:nvPr/>
        </p:nvSpPr>
        <p:spPr>
          <a:xfrm>
            <a:off x="3890963" y="844550"/>
            <a:ext cx="14938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楷体_GB2312" charset="-122"/>
              </a:rPr>
              <a:t>抓重点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楷体_GB2312" charset="-122"/>
            </a:endParaRPr>
          </a:p>
        </p:txBody>
      </p:sp>
      <p:graphicFrame>
        <p:nvGraphicFramePr>
          <p:cNvPr id="14340" name="Object 11"/>
          <p:cNvGraphicFramePr>
            <a:graphicFrameLocks noChangeAspect="1"/>
          </p:cNvGraphicFramePr>
          <p:nvPr/>
        </p:nvGraphicFramePr>
        <p:xfrm>
          <a:off x="488315" y="192405"/>
          <a:ext cx="11200765" cy="1591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" imgW="8865870" imgH="1216660" progId="Word.Document.8">
                  <p:embed/>
                </p:oleObj>
              </mc:Choice>
              <mc:Fallback>
                <p:oleObj name="" r:id="rId1" imgW="8865870" imgH="1216660" progId="Word.Document.8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8315" y="192405"/>
                        <a:ext cx="11200765" cy="15913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11"/>
          <p:cNvGraphicFramePr>
            <a:graphicFrameLocks noChangeAspect="1"/>
          </p:cNvGraphicFramePr>
          <p:nvPr/>
        </p:nvGraphicFramePr>
        <p:xfrm>
          <a:off x="488315" y="1246505"/>
          <a:ext cx="11149330" cy="3700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3" imgW="8886825" imgH="2847975" progId="Word.Document.8">
                  <p:embed/>
                </p:oleObj>
              </mc:Choice>
              <mc:Fallback>
                <p:oleObj name="" r:id="rId3" imgW="8886825" imgH="2847975" progId="Word.Document.8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8315" y="1246505"/>
                        <a:ext cx="11149330" cy="37007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11"/>
          <p:cNvGraphicFramePr>
            <a:graphicFrameLocks noChangeAspect="1"/>
          </p:cNvGraphicFramePr>
          <p:nvPr/>
        </p:nvGraphicFramePr>
        <p:xfrm>
          <a:off x="488315" y="4234815"/>
          <a:ext cx="11199495" cy="2123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5" imgW="8865870" imgH="1621155" progId="Word.Document.8">
                  <p:embed/>
                </p:oleObj>
              </mc:Choice>
              <mc:Fallback>
                <p:oleObj name="" r:id="rId5" imgW="8865870" imgH="1621155" progId="Word.Document.8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8315" y="4234815"/>
                        <a:ext cx="11199495" cy="21234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-2147482624" descr="E:\宿孟孟\七数浙\20TS183.TI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6123940" y="314325"/>
            <a:ext cx="1397635" cy="19602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623" descr="E:\宿孟孟\七数浙\20TS184.TI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r:link="rId12"/>
          <a:stretch>
            <a:fillRect/>
          </a:stretch>
        </p:blipFill>
        <p:spPr>
          <a:xfrm>
            <a:off x="7898765" y="314325"/>
            <a:ext cx="1463675" cy="19221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62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27870" y="314325"/>
            <a:ext cx="1998980" cy="19608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  <p:tag name="KSO_WM_UNIT_PLACING_PICTURE_USER_VIEWPORT" val="{&quot;height&quot;:3915,&quot;width&quot;:3660}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COMMONDATA" val="eyJoZGlkIjoiMTRiNDlmMDBmNjZmY2YxMjA3ZjViMTg3ODI4Mjg4Nz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WPS 演示</Application>
  <PresentationFormat>宽屏</PresentationFormat>
  <Paragraphs>24</Paragraphs>
  <Slides>13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31</vt:i4>
      </vt:variant>
      <vt:variant>
        <vt:lpstr>幻灯片标题</vt:lpstr>
      </vt:variant>
      <vt:variant>
        <vt:i4>13</vt:i4>
      </vt:variant>
    </vt:vector>
  </HeadingPairs>
  <TitlesOfParts>
    <vt:vector size="5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黑体</vt:lpstr>
      <vt:lpstr>华文隶书</vt:lpstr>
      <vt:lpstr>楷体_GB2312</vt:lpstr>
      <vt:lpstr>新宋体</vt:lpstr>
      <vt:lpstr>Times New Roman</vt:lpstr>
      <vt:lpstr>楷体</vt:lpstr>
      <vt:lpstr>Office 主题​​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杨敏良</cp:lastModifiedBy>
  <cp:revision>155</cp:revision>
  <dcterms:created xsi:type="dcterms:W3CDTF">2019-06-19T02:08:00Z</dcterms:created>
  <dcterms:modified xsi:type="dcterms:W3CDTF">2023-06-10T06:40:57Z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0D832B58C63A45DEAC1648934F3C2C55_11</vt:lpwstr>
  </property>
</Properties>
</file>