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112" r:id="rId1"/>
    <p:sldMasterId id="2147487149" r:id="rId2"/>
  </p:sldMasterIdLst>
  <p:notesMasterIdLst>
    <p:notesMasterId r:id="rId3"/>
  </p:notesMasterIdLst>
  <p:sldIdLst>
    <p:sldId id="1849" r:id="rId4"/>
    <p:sldId id="1853" r:id="rId5"/>
    <p:sldId id="1856" r:id="rId6"/>
    <p:sldId id="1859" r:id="rId7"/>
    <p:sldId id="1862" r:id="rId8"/>
    <p:sldId id="1865" r:id="rId9"/>
    <p:sldId id="1868" r:id="rId10"/>
    <p:sldId id="1871" r:id="rId11"/>
    <p:sldId id="1874" r:id="rId12"/>
    <p:sldId id="1877" r:id="rId13"/>
    <p:sldId id="1880" r:id="rId14"/>
    <p:sldId id="1883" r:id="rId15"/>
    <p:sldId id="1886" r:id="rId16"/>
    <p:sldId id="1889" r:id="rId17"/>
    <p:sldId id="1892" r:id="rId18"/>
    <p:sldId id="1895" r:id="rId19"/>
    <p:sldId id="1898" r:id="rId20"/>
    <p:sldId id="1901" r:id="rId21"/>
    <p:sldId id="1904" r:id="rId22"/>
    <p:sldId id="1907" r:id="rId23"/>
    <p:sldId id="1910" r:id="rId24"/>
    <p:sldId id="1913" r:id="rId25"/>
    <p:sldId id="1916" r:id="rId26"/>
    <p:sldId id="1919" r:id="rId27"/>
    <p:sldId id="1922" r:id="rId28"/>
    <p:sldId id="1925" r:id="rId29"/>
    <p:sldId id="1928" r:id="rId30"/>
    <p:sldId id="1931" r:id="rId31"/>
    <p:sldId id="1934" r:id="rId32"/>
    <p:sldId id="1937"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2" name="幻灯片图像占位符 1"/>
          <p:cNvSpPr>
            <a:spLocks noChangeAspect="1" noRot="1" noGrp="1"/>
          </p:cNvSpPr>
          <p:nvPr>
            <p:ph type="sldImg"/>
          </p:nvPr>
        </p:nvSpPr>
        <p:spPr/>
      </p:sp>
      <p:sp>
        <p:nvSpPr>
          <p:cNvPr id="1048654" name="备注占位符 2"/>
          <p:cNvSpPr>
            <a:spLocks noGrp="1"/>
          </p:cNvSpPr>
          <p:nvPr>
            <p:ph type="body" idx="1"/>
          </p:nvPr>
        </p:nvSpPr>
        <p:spPr/>
        <p:txBody>
          <a:bodyPr/>
          <a:p>
            <a:endParaRPr altLang="en-US" dirty="0" lang="zh-CN"/>
          </a:p>
        </p:txBody>
      </p:sp>
      <p:sp>
        <p:nvSpPr>
          <p:cNvPr id="104865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5.png"/><Relationship Id="rId3" Type="http://schemas.openxmlformats.org/officeDocument/2006/relationships/tags" Target="../tags/tag11.xml"/><Relationship Id="rId4" Type="http://schemas.openxmlformats.org/officeDocument/2006/relationships/image" Target="../media/image6.png"/><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tags" Target="../tags/tag16.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7.png"/><Relationship Id="rId3" Type="http://schemas.openxmlformats.org/officeDocument/2006/relationships/tags" Target="../tags/tag18.xml"/><Relationship Id="rId4" Type="http://schemas.openxmlformats.org/officeDocument/2006/relationships/image" Target="../media/image8.png"/><Relationship Id="rId5" Type="http://schemas.openxmlformats.org/officeDocument/2006/relationships/tags" Target="../tags/tag19.xml"/><Relationship Id="rId6" Type="http://schemas.openxmlformats.org/officeDocument/2006/relationships/image" Target="../media/image9.png"/><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tags" Target="../tags/tag22.xml"/><Relationship Id="rId10" Type="http://schemas.openxmlformats.org/officeDocument/2006/relationships/tags" Target="../tags/tag23.xml"/><Relationship Id="rId1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10.png"/><Relationship Id="rId3" Type="http://schemas.openxmlformats.org/officeDocument/2006/relationships/tags" Target="../tags/tag25.xml"/><Relationship Id="rId4" Type="http://schemas.openxmlformats.org/officeDocument/2006/relationships/image" Target="../media/image11.png"/><Relationship Id="rId5" Type="http://schemas.openxmlformats.org/officeDocument/2006/relationships/tags" Target="../tags/tag26.xml"/><Relationship Id="rId6" Type="http://schemas.openxmlformats.org/officeDocument/2006/relationships/image" Target="../media/image12.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tags" Target="../tags/tag30.xml"/><Relationship Id="rId11" Type="http://schemas.openxmlformats.org/officeDocument/2006/relationships/tags" Target="../tags/tag3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2.xml"/><Relationship Id="rId2" Type="http://schemas.openxmlformats.org/officeDocument/2006/relationships/tags" Target="../tags/tag33.xml"/><Relationship Id="rId3" Type="http://schemas.openxmlformats.org/officeDocument/2006/relationships/tags" Target="../tags/tag34.xml"/><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tags" Target="../tags/tag3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tags" Target="../tags/tag42.xml"/><Relationship Id="rId6" Type="http://schemas.openxmlformats.org/officeDocument/2006/relationships/tags" Target="../tags/tag43.xml"/><Relationship Id="rId7" Type="http://schemas.openxmlformats.org/officeDocument/2006/relationships/tags" Target="../tags/tag44.xml"/><Relationship Id="rId8" Type="http://schemas.openxmlformats.org/officeDocument/2006/relationships/tags" Target="../tags/tag4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tags" Target="../tags/tag54.xml"/><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13.png"/><Relationship Id="rId3" Type="http://schemas.openxmlformats.org/officeDocument/2006/relationships/tags" Target="../tags/tag63.xml"/><Relationship Id="rId4" Type="http://schemas.openxmlformats.org/officeDocument/2006/relationships/image" Target="../media/image14.png"/><Relationship Id="rId5" Type="http://schemas.openxmlformats.org/officeDocument/2006/relationships/tags" Target="../tags/tag64.xml"/><Relationship Id="rId6" Type="http://schemas.openxmlformats.org/officeDocument/2006/relationships/image" Target="../media/image15.png"/><Relationship Id="rId7" Type="http://schemas.openxmlformats.org/officeDocument/2006/relationships/tags" Target="../tags/tag65.xml"/><Relationship Id="rId8" Type="http://schemas.openxmlformats.org/officeDocument/2006/relationships/image" Target="../media/image16.png"/><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tags" Target="../tags/tag70.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7" name="@png2x_02_封面" descr="C:/Users/kingsoft/AppData/Local/Temp/fig2wpp/@png2x_02_封面.png"/>
          <p:cNvPicPr>
            <a:picLocks noChangeAspect="1"/>
          </p:cNvPicPr>
          <p:nvPr userDrawn="1">
            <p:custDataLst>
              <p:tags r:id="rId1"/>
            </p:custDataLst>
          </p:nvPr>
        </p:nvPicPr>
        <p:blipFill>
          <a:blip xmlns:r="http://schemas.openxmlformats.org/officeDocument/2006/relationships" r:embed="rId2"/>
          <a:stretch>
            <a:fillRect/>
          </a:stretch>
        </p:blipFill>
        <p:spPr>
          <a:xfrm>
            <a:off x="6720840" y="2651760"/>
            <a:ext cx="5476875" cy="4206240"/>
          </a:xfrm>
          <a:prstGeom prst="rect"/>
        </p:spPr>
      </p:pic>
      <p:pic>
        <p:nvPicPr>
          <p:cNvPr id="2097159" name="@png2x_03_封面" descr="C:/Users/kingsoft/AppData/Local/Temp/fig2wpp/@png2x_03_封面.png"/>
          <p:cNvPicPr>
            <a:picLocks noChangeAspect="1"/>
          </p:cNvPicPr>
          <p:nvPr userDrawn="1">
            <p:custDataLst>
              <p:tags r:id="rId3"/>
            </p:custDataLst>
          </p:nvPr>
        </p:nvPicPr>
        <p:blipFill>
          <a:blip xmlns:r="http://schemas.openxmlformats.org/officeDocument/2006/relationships" r:embed="rId4"/>
          <a:stretch>
            <a:fillRect/>
          </a:stretch>
        </p:blipFill>
        <p:spPr>
          <a:xfrm>
            <a:off x="0" y="0"/>
            <a:ext cx="4361180" cy="4882515"/>
          </a:xfrm>
          <a:prstGeom prst="rect"/>
        </p:spPr>
      </p:pic>
      <p:pic>
        <p:nvPicPr>
          <p:cNvPr id="2097161" name="@png2x_glass_封面" descr="C:/Users/kingsoft/AppData/Local/Temp/fig2wpp/@png2x_glass_封面.png"/>
          <p:cNvPicPr>
            <a:picLocks noChangeAspect="1"/>
          </p:cNvPicPr>
          <p:nvPr userDrawn="1">
            <p:custDataLst>
              <p:tags r:id="rId5"/>
            </p:custDataLst>
          </p:nvPr>
        </p:nvPicPr>
        <p:blipFill>
          <a:blip xmlns:r="http://schemas.openxmlformats.org/officeDocument/2006/relationships" r:embed="rId6"/>
          <a:stretch>
            <a:fillRect/>
          </a:stretch>
        </p:blipFill>
        <p:spPr>
          <a:xfrm>
            <a:off x="3175" y="0"/>
            <a:ext cx="12188825" cy="6858000"/>
          </a:xfrm>
          <a:prstGeom prst="rect"/>
        </p:spPr>
      </p:pic>
      <p:pic>
        <p:nvPicPr>
          <p:cNvPr id="2097163" name="@png2x_01_封面" descr="C:/Users/kingsoft/AppData/Local/Temp/fig2wpp/@png2x_01_封面.png"/>
          <p:cNvPicPr>
            <a:picLocks noChangeAspect="1"/>
          </p:cNvPicPr>
          <p:nvPr userDrawn="1">
            <p:custDataLst>
              <p:tags r:id="rId7"/>
            </p:custDataLst>
          </p:nvPr>
        </p:nvPicPr>
        <p:blipFill>
          <a:blip xmlns:r="http://schemas.openxmlformats.org/officeDocument/2006/relationships" r:embed="rId8"/>
          <a:stretch>
            <a:fillRect/>
          </a:stretch>
        </p:blipFill>
        <p:spPr>
          <a:xfrm>
            <a:off x="1170305" y="749300"/>
            <a:ext cx="4580890" cy="5349240"/>
          </a:xfrm>
          <a:prstGeom prst="rect"/>
        </p:spPr>
      </p:pic>
      <p:sp>
        <p:nvSpPr>
          <p:cNvPr id="1048664" name="标题 1"/>
          <p:cNvSpPr>
            <a:spLocks noGrp="1"/>
          </p:cNvSpPr>
          <p:nvPr>
            <p:ph type="ctrTitle"/>
            <p:custDataLst>
              <p:tags r:id="rId9"/>
            </p:custDataLst>
          </p:nvPr>
        </p:nvSpPr>
        <p:spPr>
          <a:xfrm>
            <a:off x="6044184" y="1553029"/>
            <a:ext cx="5084064" cy="2525195"/>
          </a:xfrm>
          <a:noFill/>
        </p:spPr>
        <p:txBody>
          <a:bodyPr anchor="b" wrap="square">
            <a:normAutofit/>
          </a:bodyPr>
          <a:lstStyle>
            <a:lvl1pPr algn="l">
              <a:lnSpc>
                <a:spcPct val="100000"/>
              </a:lnSpc>
              <a:defRPr b="0" sz="5400">
                <a:solidFill>
                  <a:schemeClr val="tx2"/>
                </a:solidFill>
                <a:latin typeface="+mj-ea"/>
                <a:ea typeface="+mj-ea"/>
              </a:defRPr>
            </a:lvl1pPr>
          </a:lstStyle>
          <a:p>
            <a:r>
              <a:rPr altLang="en-US" dirty="0" lang="zh-CN"/>
              <a:t>单击此处编辑母版标题样式</a:t>
            </a:r>
            <a:endParaRPr altLang="en-US" dirty="0" lang="zh-CN"/>
          </a:p>
        </p:txBody>
      </p:sp>
      <p:sp>
        <p:nvSpPr>
          <p:cNvPr id="1048666" name="日期占位符 3"/>
          <p:cNvSpPr>
            <a:spLocks noGrp="1"/>
          </p:cNvSpPr>
          <p:nvPr>
            <p:ph type="dt" sz="half" idx="10"/>
            <p:custDataLst>
              <p:tags r:id="rId10"/>
            </p:custDataLst>
          </p:nvPr>
        </p:nvSpPr>
        <p:spPr/>
        <p:txBody>
          <a:bodyPr wrap="square">
            <a:normAutofit/>
          </a:bodyPr>
          <a:p>
            <a:fld id="{5592522B-0F24-4480-B9DD-A9474A6880D6}" type="datetimeFigureOut">
              <a:rPr altLang="en-US" lang="zh-CN" smtClean="0"/>
            </a:fld>
            <a:endParaRPr altLang="en-US" lang="zh-CN"/>
          </a:p>
        </p:txBody>
      </p:sp>
      <p:sp>
        <p:nvSpPr>
          <p:cNvPr id="1048668" name="页脚占位符 4"/>
          <p:cNvSpPr>
            <a:spLocks noGrp="1"/>
          </p:cNvSpPr>
          <p:nvPr>
            <p:ph type="ftr" sz="quarter" idx="11"/>
            <p:custDataLst>
              <p:tags r:id="rId11"/>
            </p:custDataLst>
          </p:nvPr>
        </p:nvSpPr>
        <p:spPr/>
        <p:txBody>
          <a:bodyPr>
            <a:normAutofit/>
          </a:bodyPr>
          <a:lstStyle>
            <a:lvl1pPr>
              <a:defRPr>
                <a:solidFill>
                  <a:schemeClr val="tx2"/>
                </a:solidFill>
              </a:defRPr>
            </a:lvl1pPr>
          </a:lstStyle>
          <a:p>
            <a:endParaRPr altLang="en-US" dirty="0" lang="zh-CN"/>
          </a:p>
        </p:txBody>
      </p:sp>
      <p:sp>
        <p:nvSpPr>
          <p:cNvPr id="1048670" name="灯片编号占位符 5"/>
          <p:cNvSpPr>
            <a:spLocks noGrp="1"/>
          </p:cNvSpPr>
          <p:nvPr>
            <p:ph type="sldNum" sz="quarter" idx="12"/>
            <p:custDataLst>
              <p:tags r:id="rId12"/>
            </p:custDataLst>
          </p:nvPr>
        </p:nvSpPr>
        <p:spPr>
          <a:xfrm>
            <a:off x="8610600" y="6356350"/>
            <a:ext cx="2743200" cy="365125"/>
          </a:xfrm>
        </p:spPr>
        <p:txBody>
          <a:bodyPr wrap="square">
            <a:normAutofit/>
          </a:bodyPr>
          <a:lstStyle>
            <a:lvl1pPr>
              <a:defRPr>
                <a:solidFill>
                  <a:schemeClr val="tx2"/>
                </a:solidFill>
              </a:defRPr>
            </a:lvl1pPr>
          </a:lstStyle>
          <a:p>
            <a:fld id="{BE5F26B5-172A-4DC2-B0B7-181CFC56B87C}" type="slidenum">
              <a:rPr altLang="en-US" lang="zh-CN" smtClean="0"/>
            </a:fld>
            <a:endParaRPr altLang="en-US" lang="zh-CN"/>
          </a:p>
        </p:txBody>
      </p:sp>
      <p:sp>
        <p:nvSpPr>
          <p:cNvPr id="1048672" name="文本占位符 23"/>
          <p:cNvSpPr>
            <a:spLocks noGrp="1"/>
          </p:cNvSpPr>
          <p:nvPr>
            <p:ph type="body" sz="quarter" idx="17" hasCustomPrompt="1"/>
            <p:custDataLst>
              <p:tags r:id="rId13"/>
            </p:custDataLst>
          </p:nvPr>
        </p:nvSpPr>
        <p:spPr>
          <a:xfrm>
            <a:off x="6044184" y="4334256"/>
            <a:ext cx="5084064" cy="1152144"/>
          </a:xfrm>
          <a:noFill/>
        </p:spPr>
        <p:txBody>
          <a:bodyPr anchor="t" wrap="square">
            <a:normAutofit/>
          </a:bodyPr>
          <a:lstStyle>
            <a:lvl1pPr algn="l" indent="0" marL="0">
              <a:lnSpc>
                <a:spcPct val="100000"/>
              </a:lnSpc>
              <a:buNone/>
              <a:defRPr b="0" sz="1800">
                <a:solidFill>
                  <a:schemeClr val="tx2"/>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65" name="@png2x_2_正文" descr="C:/Users/kingsoft/AppData/Local/Temp/fig2wpp/@png2x_2_正文.png"/>
          <p:cNvPicPr>
            <a:picLocks noChangeAspect="1"/>
          </p:cNvPicPr>
          <p:nvPr userDrawn="1">
            <p:custDataLst>
              <p:tags r:id="rId1"/>
            </p:custDataLst>
          </p:nvPr>
        </p:nvPicPr>
        <p:blipFill>
          <a:blip xmlns:r="http://schemas.openxmlformats.org/officeDocument/2006/relationships" r:embed="rId2"/>
          <a:stretch>
            <a:fillRect/>
          </a:stretch>
        </p:blipFill>
        <p:spPr>
          <a:xfrm>
            <a:off x="9107170" y="4370705"/>
            <a:ext cx="3090545" cy="2486660"/>
          </a:xfrm>
          <a:prstGeom prst="rect"/>
        </p:spPr>
      </p:pic>
      <p:pic>
        <p:nvPicPr>
          <p:cNvPr id="2097167" name="@png2x_1_正文" descr="C:/Users/kingsoft/AppData/Local/Temp/fig2wpp/@png2x_1_正文.png"/>
          <p:cNvPicPr>
            <a:picLocks noChangeAspect="1"/>
          </p:cNvPicPr>
          <p:nvPr userDrawn="1">
            <p:custDataLst>
              <p:tags r:id="rId3"/>
            </p:custDataLst>
          </p:nvPr>
        </p:nvPicPr>
        <p:blipFill>
          <a:blip xmlns:r="http://schemas.openxmlformats.org/officeDocument/2006/relationships" r:embed="rId4"/>
          <a:stretch>
            <a:fillRect/>
          </a:stretch>
        </p:blipFill>
        <p:spPr>
          <a:xfrm>
            <a:off x="0" y="4562475"/>
            <a:ext cx="2423160" cy="2294890"/>
          </a:xfrm>
          <a:prstGeom prst="rect"/>
        </p:spPr>
      </p:pic>
      <p:sp>
        <p:nvSpPr>
          <p:cNvPr id="1048674" name="标题 1"/>
          <p:cNvSpPr>
            <a:spLocks noGrp="1"/>
          </p:cNvSpPr>
          <p:nvPr>
            <p:ph type="title"/>
            <p:custDataLst>
              <p:tags r:id="rId5"/>
            </p:custDataLst>
          </p:nvPr>
        </p:nvSpPr>
        <p:spPr/>
        <p:txBody>
          <a:bodyPr wrap="square">
            <a:normAutofit/>
          </a:bodyPr>
          <a:lstStyle>
            <a:lvl1pPr>
              <a:defRPr>
                <a:solidFill>
                  <a:schemeClr val="tx2"/>
                </a:solidFill>
              </a:defRPr>
            </a:lvl1pPr>
          </a:lstStyle>
          <a:p>
            <a:r>
              <a:rPr altLang="en-US" dirty="0" lang="zh-CN"/>
              <a:t>单击此处编辑母版标题样式</a:t>
            </a:r>
            <a:endParaRPr altLang="en-US" dirty="0" lang="zh-CN"/>
          </a:p>
        </p:txBody>
      </p:sp>
      <p:sp>
        <p:nvSpPr>
          <p:cNvPr id="1048676" name="内容占位符 2"/>
          <p:cNvSpPr>
            <a:spLocks noGrp="1"/>
          </p:cNvSpPr>
          <p:nvPr>
            <p:ph idx="1"/>
            <p:custDataLst>
              <p:tags r:id="rId6"/>
            </p:custDataLst>
          </p:nvPr>
        </p:nvSpPr>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8" name="日期占位符 3"/>
          <p:cNvSpPr>
            <a:spLocks noGrp="1"/>
          </p:cNvSpPr>
          <p:nvPr>
            <p:ph type="dt" sz="half" idx="10"/>
            <p:custDataLst>
              <p:tags r:id="rId7"/>
            </p:custDataLst>
          </p:nvPr>
        </p:nvSpPr>
        <p:spPr/>
        <p:txBody>
          <a:bodyPr wrap="square">
            <a:normAutofit/>
          </a:bodyPr>
          <a:lstStyle>
            <a:lvl1pPr>
              <a:defRPr>
                <a:solidFill>
                  <a:schemeClr val="tx2"/>
                </a:solidFill>
              </a:defRPr>
            </a:lvl1pPr>
          </a:lstStyle>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8"/>
            </p:custDataLst>
          </p:nvPr>
        </p:nvSpPr>
        <p:spPr/>
        <p:txBody>
          <a:bodyPr/>
          <a:lstStyle>
            <a:lvl1pPr>
              <a:defRPr>
                <a:solidFill>
                  <a:schemeClr val="tx2"/>
                </a:solidFill>
              </a:defRPr>
            </a:lvl1pPr>
          </a:lstStyle>
          <a:p>
            <a:endParaRPr altLang="en-US" lang="zh-CN"/>
          </a:p>
        </p:txBody>
      </p:sp>
      <p:sp>
        <p:nvSpPr>
          <p:cNvPr id="1048682" name="灯片编号占位符 5"/>
          <p:cNvSpPr>
            <a:spLocks noGrp="1"/>
          </p:cNvSpPr>
          <p:nvPr>
            <p:ph type="sldNum" sz="quarter" idx="12"/>
            <p:custDataLst>
              <p:tags r:id="rId9"/>
            </p:custDataLst>
          </p:nvPr>
        </p:nvSpPr>
        <p:spPr/>
        <p:txBody>
          <a:bodyPr wrap="square">
            <a:normAutofit/>
          </a:bodyPr>
          <a:lstStyle>
            <a:lvl1pPr>
              <a:defRPr>
                <a:solidFill>
                  <a:schemeClr val="tx2"/>
                </a:solidFill>
              </a:defRPr>
            </a:lvl1pPr>
          </a:lstStyle>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png2x_02_目录" descr="C:/Users/kingsoft/AppData/Local/Temp/fig2wpp/@png2x_02_目录.png"/>
          <p:cNvPicPr>
            <a:picLocks noChangeAspect="1"/>
          </p:cNvPicPr>
          <p:nvPr userDrawn="1">
            <p:custDataLst>
              <p:tags r:id="rId1"/>
            </p:custDataLst>
          </p:nvPr>
        </p:nvPicPr>
        <p:blipFill>
          <a:blip xmlns:r="http://schemas.openxmlformats.org/officeDocument/2006/relationships" r:embed="rId2"/>
          <a:stretch>
            <a:fillRect/>
          </a:stretch>
        </p:blipFill>
        <p:spPr>
          <a:xfrm>
            <a:off x="6226810" y="2157730"/>
            <a:ext cx="5970905" cy="4699635"/>
          </a:xfrm>
          <a:prstGeom prst="rect"/>
        </p:spPr>
      </p:pic>
      <p:pic>
        <p:nvPicPr>
          <p:cNvPr id="2097171" name="@png2x_03_目录" descr="C:/Users/kingsoft/AppData/Local/Temp/fig2wpp/@png2x_03_目录.png"/>
          <p:cNvPicPr>
            <a:picLocks noChangeAspect="1"/>
          </p:cNvPicPr>
          <p:nvPr userDrawn="1">
            <p:custDataLst>
              <p:tags r:id="rId3"/>
            </p:custDataLst>
          </p:nvPr>
        </p:nvPicPr>
        <p:blipFill>
          <a:blip xmlns:r="http://schemas.openxmlformats.org/officeDocument/2006/relationships" r:embed="rId4"/>
          <a:stretch>
            <a:fillRect/>
          </a:stretch>
        </p:blipFill>
        <p:spPr>
          <a:xfrm>
            <a:off x="0" y="0"/>
            <a:ext cx="3913505" cy="4434840"/>
          </a:xfrm>
          <a:prstGeom prst="rect"/>
        </p:spPr>
      </p:pic>
      <p:pic>
        <p:nvPicPr>
          <p:cNvPr id="2097173" name="@png2x_glass_目录" descr="C:/Users/kingsoft/AppData/Local/Temp/fig2wpp/@png2x_glass_目录.png"/>
          <p:cNvPicPr>
            <a:picLocks noChangeAspect="1"/>
          </p:cNvPicPr>
          <p:nvPr userDrawn="1">
            <p:custDataLst>
              <p:tags r:id="rId5"/>
            </p:custDataLst>
          </p:nvPr>
        </p:nvPicPr>
        <p:blipFill>
          <a:blip xmlns:r="http://schemas.openxmlformats.org/officeDocument/2006/relationships" r:embed="rId6"/>
          <a:stretch>
            <a:fillRect/>
          </a:stretch>
        </p:blipFill>
        <p:spPr>
          <a:xfrm>
            <a:off x="0" y="-14513"/>
            <a:ext cx="12188825" cy="6864820"/>
          </a:xfrm>
          <a:prstGeom prst="rect"/>
        </p:spPr>
      </p:pic>
      <p:sp>
        <p:nvSpPr>
          <p:cNvPr id="1048684" name="标题 1"/>
          <p:cNvSpPr>
            <a:spLocks noGrp="1"/>
          </p:cNvSpPr>
          <p:nvPr>
            <p:ph type="title" hasCustomPrompt="1"/>
            <p:custDataLst>
              <p:tags r:id="rId7"/>
            </p:custDataLst>
          </p:nvPr>
        </p:nvSpPr>
        <p:spPr>
          <a:xfrm>
            <a:off x="1792224" y="1103087"/>
            <a:ext cx="7516368" cy="1047188"/>
          </a:xfrm>
          <a:noFill/>
        </p:spPr>
        <p:txBody>
          <a:bodyPr anchor="b" wrap="square">
            <a:normAutofit/>
          </a:bodyPr>
          <a:lstStyle>
            <a:lvl1pPr algn="l">
              <a:defRPr b="0" sz="5000">
                <a:solidFill>
                  <a:schemeClr val="tx2"/>
                </a:solidFill>
                <a:latin typeface="+mj-ea"/>
                <a:ea typeface="+mj-ea"/>
              </a:defRPr>
            </a:lvl1pPr>
          </a:lstStyle>
          <a:p>
            <a:r>
              <a:rPr altLang="en-US" dirty="0" lang="zh-CN"/>
              <a:t>标题</a:t>
            </a:r>
            <a:endParaRPr altLang="en-US" dirty="0" lang="zh-CN"/>
          </a:p>
        </p:txBody>
      </p:sp>
      <p:sp>
        <p:nvSpPr>
          <p:cNvPr id="1048686" name="日期占位符 6"/>
          <p:cNvSpPr>
            <a:spLocks noGrp="1"/>
          </p:cNvSpPr>
          <p:nvPr>
            <p:ph type="dt" sz="half" idx="10"/>
            <p:custDataLst>
              <p:tags r:id="rId8"/>
            </p:custDataLst>
          </p:nvPr>
        </p:nvSpPr>
        <p:spPr/>
        <p:txBody>
          <a:bodyPr wrap="square">
            <a:normAutofit/>
          </a:bodyPr>
          <a:p>
            <a:fld id="{5592522B-0F24-4480-B9DD-A9474A6880D6}" type="datetimeFigureOut">
              <a:rPr altLang="en-US" lang="zh-CN" smtClean="0"/>
            </a:fld>
            <a:endParaRPr altLang="en-US" lang="zh-CN"/>
          </a:p>
        </p:txBody>
      </p:sp>
      <p:sp>
        <p:nvSpPr>
          <p:cNvPr id="1048688" name="页脚占位符 7"/>
          <p:cNvSpPr>
            <a:spLocks noGrp="1"/>
          </p:cNvSpPr>
          <p:nvPr>
            <p:ph type="ftr" sz="quarter" idx="11"/>
            <p:custDataLst>
              <p:tags r:id="rId9"/>
            </p:custDataLst>
          </p:nvPr>
        </p:nvSpPr>
        <p:spPr/>
        <p:txBody>
          <a:bodyPr/>
          <a:p>
            <a:endParaRPr altLang="en-US" lang="zh-CN"/>
          </a:p>
        </p:txBody>
      </p:sp>
      <p:sp>
        <p:nvSpPr>
          <p:cNvPr id="1048690" name="灯片编号占位符 8"/>
          <p:cNvSpPr>
            <a:spLocks noGrp="1"/>
          </p:cNvSpPr>
          <p:nvPr>
            <p:ph type="sldNum" sz="quarter" idx="12"/>
            <p:custDataLst>
              <p:tags r:id="rId10"/>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5" name="@png2x_02_章节" descr="C:/Users/kingsoft/AppData/Local/Temp/fig2wpp/@png2x_02_章节.png"/>
          <p:cNvPicPr>
            <a:picLocks noChangeAspect="1"/>
          </p:cNvPicPr>
          <p:nvPr userDrawn="1">
            <p:custDataLst>
              <p:tags r:id="rId1"/>
            </p:custDataLst>
          </p:nvPr>
        </p:nvPicPr>
        <p:blipFill>
          <a:blip xmlns:r="http://schemas.openxmlformats.org/officeDocument/2006/relationships" r:embed="rId2"/>
          <a:stretch>
            <a:fillRect/>
          </a:stretch>
        </p:blipFill>
        <p:spPr>
          <a:xfrm>
            <a:off x="0" y="316774"/>
            <a:ext cx="9692640" cy="6555740"/>
          </a:xfrm>
          <a:prstGeom prst="rect"/>
        </p:spPr>
      </p:pic>
      <p:pic>
        <p:nvPicPr>
          <p:cNvPr id="2097177" name="@png2x_01_章节" descr="C:/Users/kingsoft/AppData/Local/Temp/fig2wpp/@png2x_01_章节.png"/>
          <p:cNvPicPr>
            <a:picLocks noChangeAspect="1"/>
          </p:cNvPicPr>
          <p:nvPr userDrawn="1">
            <p:custDataLst>
              <p:tags r:id="rId3"/>
            </p:custDataLst>
          </p:nvPr>
        </p:nvPicPr>
        <p:blipFill>
          <a:blip xmlns:r="http://schemas.openxmlformats.org/officeDocument/2006/relationships" r:embed="rId4"/>
          <a:stretch>
            <a:fillRect/>
          </a:stretch>
        </p:blipFill>
        <p:spPr>
          <a:xfrm>
            <a:off x="6299835" y="0"/>
            <a:ext cx="5888355" cy="5897880"/>
          </a:xfrm>
          <a:prstGeom prst="rect"/>
        </p:spPr>
      </p:pic>
      <p:pic>
        <p:nvPicPr>
          <p:cNvPr id="2097179" name="@png2x_glass_章节" descr="C:/Users/kingsoft/AppData/Local/Temp/fig2wpp/@png2x_glass_章节.png"/>
          <p:cNvPicPr>
            <a:picLocks noChangeAspect="1"/>
          </p:cNvPicPr>
          <p:nvPr userDrawn="1">
            <p:custDataLst>
              <p:tags r:id="rId5"/>
            </p:custDataLst>
          </p:nvPr>
        </p:nvPicPr>
        <p:blipFill>
          <a:blip xmlns:r="http://schemas.openxmlformats.org/officeDocument/2006/relationships" r:embed="rId6"/>
          <a:stretch>
            <a:fillRect/>
          </a:stretch>
        </p:blipFill>
        <p:spPr>
          <a:xfrm>
            <a:off x="4178300" y="1590675"/>
            <a:ext cx="8028305" cy="3684905"/>
          </a:xfrm>
          <a:prstGeom prst="rect"/>
        </p:spPr>
      </p:pic>
      <p:sp>
        <p:nvSpPr>
          <p:cNvPr id="1048692" name="标题 1"/>
          <p:cNvSpPr>
            <a:spLocks noGrp="1"/>
          </p:cNvSpPr>
          <p:nvPr>
            <p:ph type="title"/>
            <p:custDataLst>
              <p:tags r:id="rId7"/>
            </p:custDataLst>
          </p:nvPr>
        </p:nvSpPr>
        <p:spPr>
          <a:xfrm>
            <a:off x="5449824" y="3685032"/>
            <a:ext cx="6263640" cy="1399032"/>
          </a:xfrm>
          <a:noFill/>
        </p:spPr>
        <p:txBody>
          <a:bodyPr anchor="t" wrap="square">
            <a:normAutofit/>
          </a:bodyPr>
          <a:lstStyle>
            <a:lvl1pPr algn="l">
              <a:defRPr b="0" sz="4400">
                <a:solidFill>
                  <a:schemeClr val="tx2"/>
                </a:solidFill>
                <a:latin typeface="+mj-ea"/>
                <a:ea typeface="+mj-ea"/>
              </a:defRPr>
            </a:lvl1pPr>
          </a:lstStyle>
          <a:p>
            <a:r>
              <a:rPr altLang="en-US" dirty="0" lang="zh-CN"/>
              <a:t>单击此处编辑母版标题样式</a:t>
            </a:r>
            <a:endParaRPr altLang="en-US" dirty="0" lang="zh-CN"/>
          </a:p>
        </p:txBody>
      </p:sp>
      <p:sp>
        <p:nvSpPr>
          <p:cNvPr id="1048694" name="日期占位符 3"/>
          <p:cNvSpPr>
            <a:spLocks noGrp="1"/>
          </p:cNvSpPr>
          <p:nvPr>
            <p:ph type="dt" sz="half" idx="10"/>
            <p:custDataLst>
              <p:tags r:id="rId8"/>
            </p:custDataLst>
          </p:nvPr>
        </p:nvSpPr>
        <p:spPr/>
        <p:txBody>
          <a:bodyPr wrap="square">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9"/>
            </p:custDataLst>
          </p:nvPr>
        </p:nvSpPr>
        <p:spPr/>
        <p:txBody>
          <a:bodyPr/>
          <a:p>
            <a:endParaRPr altLang="en-US" lang="zh-CN"/>
          </a:p>
        </p:txBody>
      </p:sp>
      <p:sp>
        <p:nvSpPr>
          <p:cNvPr id="1048698" name="灯片编号占位符 5"/>
          <p:cNvSpPr>
            <a:spLocks noGrp="1"/>
          </p:cNvSpPr>
          <p:nvPr>
            <p:ph type="sldNum" sz="quarter" idx="12"/>
            <p:custDataLst>
              <p:tags r:id="rId10"/>
            </p:custDataLst>
          </p:nvPr>
        </p:nvSpPr>
        <p:spPr/>
        <p:txBody>
          <a:bodyPr wrap="square">
            <a:normAutofit/>
          </a:bodyPr>
          <a:p>
            <a:fld id="{BE5F26B5-172A-4DC2-B0B7-181CFC56B87C}" type="slidenum">
              <a:rPr altLang="en-US" lang="zh-CN" smtClean="0"/>
            </a:fld>
            <a:endParaRPr altLang="en-US" lang="zh-CN"/>
          </a:p>
        </p:txBody>
      </p:sp>
      <p:sp>
        <p:nvSpPr>
          <p:cNvPr id="1048700" name="文本占位符 7"/>
          <p:cNvSpPr>
            <a:spLocks noGrp="1"/>
          </p:cNvSpPr>
          <p:nvPr>
            <p:ph type="body" sz="quarter" idx="13" hasCustomPrompt="1"/>
            <p:custDataLst>
              <p:tags r:id="rId11"/>
            </p:custDataLst>
          </p:nvPr>
        </p:nvSpPr>
        <p:spPr>
          <a:xfrm>
            <a:off x="5458968" y="1843314"/>
            <a:ext cx="6254496" cy="1585686"/>
          </a:xfrm>
          <a:noFill/>
        </p:spPr>
        <p:txBody>
          <a:bodyPr anchor="b" wrap="square">
            <a:normAutofit/>
          </a:bodyPr>
          <a:lstStyle>
            <a:lvl1pPr algn="l" indent="0" marL="0">
              <a:buNone/>
              <a:defRPr b="0" sz="7400">
                <a:solidFill>
                  <a:schemeClr val="accent2">
                    <a:lumMod val="75000"/>
                  </a:schemeClr>
                </a:solidFill>
                <a:latin typeface="+mj-ea"/>
                <a:ea typeface="+mj-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2" name="标题 1"/>
          <p:cNvSpPr>
            <a:spLocks noGrp="1"/>
          </p:cNvSpPr>
          <p:nvPr>
            <p:ph type="title"/>
            <p:custDataLst>
              <p:tags r:id="rId1"/>
            </p:custDataLst>
          </p:nvPr>
        </p:nvSpPr>
        <p:spPr>
          <a:xfrm>
            <a:off x="1014984" y="420914"/>
            <a:ext cx="10158984" cy="1106134"/>
          </a:xfrm>
          <a:noFill/>
        </p:spPr>
        <p:txBody>
          <a:bodyPr anchor="b" bIns="0" lIns="0" rIns="0" rtlCol="0" tIns="0" vert="horz" wrap="square">
            <a:normAutofit/>
          </a:bodyPr>
          <a:lstStyle>
            <a:lvl1pPr>
              <a:defRPr altLang="en-US" dirty="0" lang="zh-CN">
                <a:solidFill>
                  <a:schemeClr val="tx2"/>
                </a:solidFill>
              </a:defRPr>
            </a:lvl1pPr>
          </a:lstStyle>
          <a:p>
            <a:pPr lvl="0"/>
            <a:r>
              <a:rPr altLang="en-US" dirty="0" lang="zh-CN"/>
              <a:t>单击此处编辑母版标题样式</a:t>
            </a:r>
            <a:endParaRPr altLang="en-US" dirty="0" lang="zh-CN"/>
          </a:p>
        </p:txBody>
      </p:sp>
      <p:sp>
        <p:nvSpPr>
          <p:cNvPr id="1048704" name="内容占位符 2"/>
          <p:cNvSpPr>
            <a:spLocks noGrp="1"/>
          </p:cNvSpPr>
          <p:nvPr>
            <p:ph sz="half" idx="1"/>
            <p:custDataLst>
              <p:tags r:id="rId2"/>
            </p:custDataLst>
          </p:nvPr>
        </p:nvSpPr>
        <p:spPr>
          <a:xfrm>
            <a:off x="1014984" y="1683656"/>
            <a:ext cx="5004816" cy="4493943"/>
          </a:xfrm>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sz="1400">
                <a:solidFill>
                  <a:schemeClr val="tx2"/>
                </a:solidFill>
              </a:defRPr>
            </a:lvl4pPr>
            <a:lvl5pPr>
              <a:defRPr sz="1200">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内容占位符 3"/>
          <p:cNvSpPr>
            <a:spLocks noGrp="1"/>
          </p:cNvSpPr>
          <p:nvPr>
            <p:ph sz="half" idx="2"/>
            <p:custDataLst>
              <p:tags r:id="rId3"/>
            </p:custDataLst>
          </p:nvPr>
        </p:nvSpPr>
        <p:spPr>
          <a:xfrm>
            <a:off x="6172200" y="1683656"/>
            <a:ext cx="5001768" cy="4493943"/>
          </a:xfrm>
          <a:noFill/>
        </p:spPr>
        <p:txBody>
          <a:bodyPr anchor="t" bIns="0" lIns="0" rIns="0" rtlCol="0" tIns="0" vert="horz" wrap="square">
            <a:normAutofit/>
          </a:bodyPr>
          <a:lstStyle>
            <a:lvl1pPr>
              <a:defRPr altLang="en-US" dirty="0" lang="zh-CN"/>
            </a:lvl1pPr>
            <a:lvl2pPr>
              <a:defRPr altLang="en-US" dirty="0" lang="zh-CN"/>
            </a:lvl2pPr>
            <a:lvl3pPr>
              <a:defRPr altLang="en-US" dirty="0" lang="zh-CN"/>
            </a:lvl3pPr>
            <a:lvl4pPr>
              <a:defRPr altLang="en-US" dirty="0" sz="1400" lang="zh-CN"/>
            </a:lvl4pPr>
            <a:lvl5pPr>
              <a:defRPr altLang="en-US" dirty="0" sz="1200" lang="zh-CN"/>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4"/>
          <p:cNvSpPr>
            <a:spLocks noGrp="1"/>
          </p:cNvSpPr>
          <p:nvPr>
            <p:ph type="dt" sz="half" idx="10"/>
            <p:custDataLst>
              <p:tags r:id="rId4"/>
            </p:custDataLst>
          </p:nvPr>
        </p:nvSpPr>
        <p:spPr/>
        <p:txBody>
          <a:bodyPr wrap="square">
            <a:normAutofit/>
          </a:bodyPr>
          <a:lstStyle>
            <a:lvl1pPr>
              <a:defRPr>
                <a:solidFill>
                  <a:schemeClr val="tx2">
                    <a:lumMod val="75000"/>
                  </a:schemeClr>
                </a:solidFill>
              </a:defRPr>
            </a:lvl1pPr>
          </a:lstStyle>
          <a:p>
            <a:fld id="{5592522B-0F24-4480-B9DD-A9474A6880D6}" type="datetimeFigureOut">
              <a:rPr altLang="en-US" lang="zh-CN" smtClean="0"/>
            </a:fld>
            <a:endParaRPr altLang="en-US" lang="zh-CN"/>
          </a:p>
        </p:txBody>
      </p:sp>
      <p:sp>
        <p:nvSpPr>
          <p:cNvPr id="1048710" name="页脚占位符 5"/>
          <p:cNvSpPr>
            <a:spLocks noGrp="1"/>
          </p:cNvSpPr>
          <p:nvPr>
            <p:ph type="ftr" sz="quarter" idx="11"/>
            <p:custDataLst>
              <p:tags r:id="rId5"/>
            </p:custDataLst>
          </p:nvPr>
        </p:nvSpPr>
        <p:spPr/>
        <p:txBody>
          <a:bodyPr/>
          <a:lstStyle>
            <a:lvl1pPr>
              <a:defRPr>
                <a:solidFill>
                  <a:schemeClr val="tx2">
                    <a:lumMod val="75000"/>
                  </a:schemeClr>
                </a:solidFill>
              </a:defRPr>
            </a:lvl1pPr>
          </a:lstStyle>
          <a:p>
            <a:endParaRPr altLang="en-US" lang="zh-CN"/>
          </a:p>
        </p:txBody>
      </p:sp>
      <p:sp>
        <p:nvSpPr>
          <p:cNvPr id="1048712" name="灯片编号占位符 6"/>
          <p:cNvSpPr>
            <a:spLocks noGrp="1"/>
          </p:cNvSpPr>
          <p:nvPr>
            <p:ph type="sldNum" sz="quarter" idx="12"/>
            <p:custDataLst>
              <p:tags r:id="rId6"/>
            </p:custDataLst>
          </p:nvPr>
        </p:nvSpPr>
        <p:spPr/>
        <p:txBody>
          <a:bodyPr wrap="square">
            <a:normAutofit/>
          </a:bodyPr>
          <a:lstStyle>
            <a:lvl1pPr>
              <a:defRPr>
                <a:solidFill>
                  <a:schemeClr val="tx2"/>
                </a:solidFill>
              </a:defRPr>
            </a:lvl1pPr>
          </a:lstStyle>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4" name="标题 1"/>
          <p:cNvSpPr>
            <a:spLocks noGrp="1"/>
          </p:cNvSpPr>
          <p:nvPr>
            <p:ph type="title"/>
            <p:custDataLst>
              <p:tags r:id="rId1"/>
            </p:custDataLst>
          </p:nvPr>
        </p:nvSpPr>
        <p:spPr>
          <a:xfrm>
            <a:off x="1014984" y="420914"/>
            <a:ext cx="10158984" cy="1106134"/>
          </a:xfrm>
          <a:noFill/>
        </p:spPr>
        <p:txBody>
          <a:bodyPr anchor="b" bIns="0" lIns="0" rIns="0" rtlCol="0" tIns="0" vert="horz" wrap="square">
            <a:normAutofit/>
          </a:bodyPr>
          <a:lstStyle>
            <a:lvl1pPr>
              <a:defRPr altLang="en-US" dirty="0" lang="zh-CN">
                <a:solidFill>
                  <a:schemeClr val="tx2"/>
                </a:solidFill>
              </a:defRPr>
            </a:lvl1pPr>
          </a:lstStyle>
          <a:p>
            <a:pPr lvl="0"/>
            <a:r>
              <a:rPr altLang="en-US" dirty="0" lang="zh-CN"/>
              <a:t>单击此处编辑母版标题样式</a:t>
            </a:r>
            <a:endParaRPr altLang="en-US" dirty="0" lang="zh-CN"/>
          </a:p>
        </p:txBody>
      </p:sp>
      <p:sp>
        <p:nvSpPr>
          <p:cNvPr id="1048716" name="文本占位符 2"/>
          <p:cNvSpPr>
            <a:spLocks noGrp="1"/>
          </p:cNvSpPr>
          <p:nvPr>
            <p:ph type="body" idx="1"/>
            <p:custDataLst>
              <p:tags r:id="rId2"/>
            </p:custDataLst>
          </p:nvPr>
        </p:nvSpPr>
        <p:spPr>
          <a:xfrm>
            <a:off x="1014984" y="1635679"/>
            <a:ext cx="4982591" cy="540000"/>
          </a:xfrm>
        </p:spPr>
        <p:txBody>
          <a:bodyPr anchor="b" wrap="square">
            <a:normAutofit/>
          </a:bodyPr>
          <a:lstStyle>
            <a:lvl1pPr indent="0" marL="0">
              <a:buNone/>
              <a:defRPr b="1"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3"/>
          <p:cNvSpPr>
            <a:spLocks noGrp="1"/>
          </p:cNvSpPr>
          <p:nvPr>
            <p:ph sz="half" idx="2"/>
            <p:custDataLst>
              <p:tags r:id="rId3"/>
            </p:custDataLst>
          </p:nvPr>
        </p:nvSpPr>
        <p:spPr>
          <a:xfrm>
            <a:off x="1014984" y="2278743"/>
            <a:ext cx="4982591" cy="3910920"/>
          </a:xfrm>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文本占位符 4"/>
          <p:cNvSpPr>
            <a:spLocks noGrp="1"/>
          </p:cNvSpPr>
          <p:nvPr>
            <p:ph type="body" sz="quarter" idx="3"/>
            <p:custDataLst>
              <p:tags r:id="rId4"/>
            </p:custDataLst>
          </p:nvPr>
        </p:nvSpPr>
        <p:spPr>
          <a:xfrm>
            <a:off x="6172200" y="1635679"/>
            <a:ext cx="5001768" cy="540000"/>
          </a:xfrm>
        </p:spPr>
        <p:txBody>
          <a:bodyPr anchor="b" wrap="square">
            <a:normAutofit/>
          </a:bodyPr>
          <a:lstStyle>
            <a:lvl1pPr indent="0" marL="0">
              <a:buNone/>
              <a:defRPr b="1"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2" name="内容占位符 5"/>
          <p:cNvSpPr>
            <a:spLocks noGrp="1"/>
          </p:cNvSpPr>
          <p:nvPr>
            <p:ph sz="quarter" idx="4"/>
            <p:custDataLst>
              <p:tags r:id="rId5"/>
            </p:custDataLst>
          </p:nvPr>
        </p:nvSpPr>
        <p:spPr>
          <a:xfrm>
            <a:off x="6172200" y="2278743"/>
            <a:ext cx="5001768" cy="3910920"/>
          </a:xfrm>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日期占位符 6"/>
          <p:cNvSpPr>
            <a:spLocks noGrp="1"/>
          </p:cNvSpPr>
          <p:nvPr>
            <p:ph type="dt" sz="half" idx="10"/>
            <p:custDataLst>
              <p:tags r:id="rId6"/>
            </p:custDataLst>
          </p:nvPr>
        </p:nvSpPr>
        <p:spPr/>
        <p:txBody>
          <a:bodyPr wrap="square">
            <a:normAutofit/>
          </a:bodyPr>
          <a:lstStyle>
            <a:lvl1pPr>
              <a:defRPr>
                <a:solidFill>
                  <a:schemeClr val="tx2"/>
                </a:solidFill>
              </a:defRPr>
            </a:lvl1pPr>
          </a:lstStyle>
          <a:p>
            <a:fld id="{5592522B-0F24-4480-B9DD-A9474A6880D6}" type="datetimeFigureOut">
              <a:rPr altLang="en-US" lang="zh-CN" smtClean="0"/>
            </a:fld>
            <a:endParaRPr altLang="en-US" lang="zh-CN"/>
          </a:p>
        </p:txBody>
      </p:sp>
      <p:sp>
        <p:nvSpPr>
          <p:cNvPr id="1048726" name="页脚占位符 7"/>
          <p:cNvSpPr>
            <a:spLocks noGrp="1"/>
          </p:cNvSpPr>
          <p:nvPr>
            <p:ph type="ftr" sz="quarter" idx="11"/>
            <p:custDataLst>
              <p:tags r:id="rId7"/>
            </p:custDataLst>
          </p:nvPr>
        </p:nvSpPr>
        <p:spPr/>
        <p:txBody>
          <a:bodyPr/>
          <a:lstStyle>
            <a:lvl1pPr>
              <a:defRPr>
                <a:solidFill>
                  <a:schemeClr val="tx2"/>
                </a:solidFill>
              </a:defRPr>
            </a:lvl1pPr>
          </a:lstStyle>
          <a:p>
            <a:endParaRPr altLang="en-US" lang="zh-CN"/>
          </a:p>
        </p:txBody>
      </p:sp>
      <p:sp>
        <p:nvSpPr>
          <p:cNvPr id="1048728" name="灯片编号占位符 8"/>
          <p:cNvSpPr>
            <a:spLocks noGrp="1"/>
          </p:cNvSpPr>
          <p:nvPr>
            <p:ph type="sldNum" sz="quarter" idx="12"/>
            <p:custDataLst>
              <p:tags r:id="rId8"/>
            </p:custDataLst>
          </p:nvPr>
        </p:nvSpPr>
        <p:spPr/>
        <p:txBody>
          <a:bodyPr wrap="square">
            <a:normAutofit/>
          </a:bodyPr>
          <a:lstStyle>
            <a:lvl1pPr>
              <a:defRPr>
                <a:solidFill>
                  <a:schemeClr val="tx2"/>
                </a:solidFill>
              </a:defRPr>
            </a:lvl1pPr>
          </a:lstStyle>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wrap="square">
            <a:normAutofit/>
          </a:bodyPr>
          <a:lstStyle>
            <a:lvl1pPr>
              <a:defRPr>
                <a:solidFill>
                  <a:schemeClr val="tx2"/>
                </a:solidFill>
              </a:defRPr>
            </a:lvl1pPr>
          </a:lstStyle>
          <a:p>
            <a:r>
              <a:rPr altLang="en-US" dirty="0" lang="zh-CN"/>
              <a:t>单击此处编辑母版标题样式</a:t>
            </a:r>
            <a:endParaRPr altLang="en-US" dirty="0" lang="zh-CN"/>
          </a:p>
        </p:txBody>
      </p:sp>
      <p:sp>
        <p:nvSpPr>
          <p:cNvPr id="1048732"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8"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lang="zh-CN"/>
          </a:p>
        </p:txBody>
      </p:sp>
      <p:sp>
        <p:nvSpPr>
          <p:cNvPr id="1048740" name="页脚占位符 2"/>
          <p:cNvSpPr>
            <a:spLocks noGrp="1"/>
          </p:cNvSpPr>
          <p:nvPr>
            <p:ph type="ftr" sz="quarter" idx="11"/>
            <p:custDataLst>
              <p:tags r:id="rId2"/>
            </p:custDataLst>
          </p:nvPr>
        </p:nvSpPr>
        <p:spPr/>
        <p:txBody>
          <a:bodyPr/>
          <a:p>
            <a:endParaRPr altLang="en-US" lang="zh-CN"/>
          </a:p>
        </p:txBody>
      </p:sp>
      <p:sp>
        <p:nvSpPr>
          <p:cNvPr id="1048742"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4" name="内容占位符 2"/>
          <p:cNvSpPr>
            <a:spLocks noGrp="1"/>
          </p:cNvSpPr>
          <p:nvPr>
            <p:ph idx="1"/>
            <p:custDataLst>
              <p:tags r:id="rId1"/>
            </p:custDataLst>
          </p:nvPr>
        </p:nvSpPr>
        <p:spPr>
          <a:xfrm>
            <a:off x="838200" y="360000"/>
            <a:ext cx="10515600" cy="5817600"/>
          </a:xfrm>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3"/>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48" name="页脚占位符 4"/>
          <p:cNvSpPr>
            <a:spLocks noGrp="1"/>
          </p:cNvSpPr>
          <p:nvPr>
            <p:ph type="ftr" sz="quarter" idx="11"/>
            <p:custDataLst>
              <p:tags r:id="rId3"/>
            </p:custDataLst>
          </p:nvPr>
        </p:nvSpPr>
        <p:spPr/>
        <p:txBody>
          <a:bodyPr/>
          <a:p>
            <a:endParaRPr altLang="en-US" lang="zh-CN"/>
          </a:p>
        </p:txBody>
      </p:sp>
      <p:sp>
        <p:nvSpPr>
          <p:cNvPr id="1048750" name="灯片编号占位符 5"/>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wrap="square">
            <a:normAutofit/>
          </a:bodyPr>
          <a:lstStyle>
            <a:lvl1pPr>
              <a:defRPr>
                <a:solidFill>
                  <a:schemeClr val="tx2"/>
                </a:solidFill>
              </a:defRPr>
            </a:lvl1pPr>
          </a:lstStyle>
          <a:p>
            <a:r>
              <a:rPr altLang="en-US" dirty="0" lang="zh-CN"/>
              <a:t>单击此处编辑母版标题样式</a:t>
            </a:r>
            <a:endParaRPr altLang="en-US" dirty="0" lang="zh-CN"/>
          </a:p>
        </p:txBody>
      </p:sp>
      <p:sp>
        <p:nvSpPr>
          <p:cNvPr id="1048754" name="文本占位符 2"/>
          <p:cNvSpPr>
            <a:spLocks noGrp="1"/>
          </p:cNvSpPr>
          <p:nvPr>
            <p:ph type="body" idx="1" hasCustomPrompt="1"/>
            <p:custDataLst>
              <p:tags r:id="rId2"/>
            </p:custDataLst>
          </p:nvPr>
        </p:nvSpPr>
        <p:spPr>
          <a:xfrm>
            <a:off x="838200" y="1296000"/>
            <a:ext cx="10514012" cy="576000"/>
          </a:xfrm>
        </p:spPr>
        <p:txBody>
          <a:bodyPr anchor="t" wrap="square">
            <a:normAutofit/>
          </a:bodyPr>
          <a:lstStyle>
            <a:lvl1pP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单击此处编辑副标题样式</a:t>
            </a:r>
            <a:endParaRPr altLang="en-US" dirty="0" lang="zh-CN"/>
          </a:p>
        </p:txBody>
      </p:sp>
      <p:sp>
        <p:nvSpPr>
          <p:cNvPr id="1048756" name="日期占位符 6"/>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58" name="页脚占位符 7"/>
          <p:cNvSpPr>
            <a:spLocks noGrp="1"/>
          </p:cNvSpPr>
          <p:nvPr>
            <p:ph type="ftr" sz="quarter" idx="11"/>
            <p:custDataLst>
              <p:tags r:id="rId4"/>
            </p:custDataLst>
          </p:nvPr>
        </p:nvSpPr>
        <p:spPr/>
        <p:txBody>
          <a:bodyPr/>
          <a:p>
            <a:endParaRPr altLang="en-US" lang="zh-CN"/>
          </a:p>
        </p:txBody>
      </p:sp>
      <p:sp>
        <p:nvSpPr>
          <p:cNvPr id="1048760" name="灯片编号占位符 8"/>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1" name="@png2x_03_结束" descr="C:/Users/kingsoft/AppData/Local/Temp/fig2wpp/@png2x_03_结束.png"/>
          <p:cNvPicPr>
            <a:picLocks noChangeAspect="1"/>
          </p:cNvPicPr>
          <p:nvPr userDrawn="1">
            <p:custDataLst>
              <p:tags r:id="rId1"/>
            </p:custDataLst>
          </p:nvPr>
        </p:nvPicPr>
        <p:blipFill>
          <a:blip xmlns:r="http://schemas.openxmlformats.org/officeDocument/2006/relationships" r:embed="rId2"/>
          <a:stretch>
            <a:fillRect/>
          </a:stretch>
        </p:blipFill>
        <p:spPr>
          <a:xfrm>
            <a:off x="6199505" y="1627505"/>
            <a:ext cx="5989320" cy="5229860"/>
          </a:xfrm>
          <a:prstGeom prst="rect"/>
        </p:spPr>
      </p:pic>
      <p:pic>
        <p:nvPicPr>
          <p:cNvPr id="2097183" name="@png2x_02_结束" descr="C:/Users/kingsoft/AppData/Local/Temp/fig2wpp/@png2x_02_结束.png"/>
          <p:cNvPicPr>
            <a:picLocks noChangeAspect="1"/>
          </p:cNvPicPr>
          <p:nvPr userDrawn="1">
            <p:custDataLst>
              <p:tags r:id="rId3"/>
            </p:custDataLst>
          </p:nvPr>
        </p:nvPicPr>
        <p:blipFill>
          <a:blip xmlns:r="http://schemas.openxmlformats.org/officeDocument/2006/relationships" r:embed="rId4"/>
          <a:stretch>
            <a:fillRect/>
          </a:stretch>
        </p:blipFill>
        <p:spPr>
          <a:xfrm>
            <a:off x="0" y="0"/>
            <a:ext cx="4206240" cy="5412740"/>
          </a:xfrm>
          <a:prstGeom prst="rect"/>
        </p:spPr>
      </p:pic>
      <p:pic>
        <p:nvPicPr>
          <p:cNvPr id="2097185" name="@png2x_glass_结束" descr="C:/Users/kingsoft/AppData/Local/Temp/fig2wpp/@png2x_glass_结束.png"/>
          <p:cNvPicPr>
            <a:picLocks noChangeAspect="1"/>
          </p:cNvPicPr>
          <p:nvPr userDrawn="1">
            <p:custDataLst>
              <p:tags r:id="rId5"/>
            </p:custDataLst>
          </p:nvPr>
        </p:nvPicPr>
        <p:blipFill>
          <a:blip xmlns:r="http://schemas.openxmlformats.org/officeDocument/2006/relationships" r:embed="rId6"/>
          <a:stretch>
            <a:fillRect/>
          </a:stretch>
        </p:blipFill>
        <p:spPr>
          <a:xfrm>
            <a:off x="0" y="16692"/>
            <a:ext cx="12188825" cy="6858000"/>
          </a:xfrm>
          <a:prstGeom prst="rect"/>
        </p:spPr>
      </p:pic>
      <p:pic>
        <p:nvPicPr>
          <p:cNvPr id="2097187" name="@png2x_01_结束" descr="C:/Users/kingsoft/AppData/Local/Temp/fig2wpp/@png2x_01_结束.png"/>
          <p:cNvPicPr>
            <a:picLocks noChangeAspect="1"/>
          </p:cNvPicPr>
          <p:nvPr userDrawn="1">
            <p:custDataLst>
              <p:tags r:id="rId7"/>
            </p:custDataLst>
          </p:nvPr>
        </p:nvPicPr>
        <p:blipFill>
          <a:blip xmlns:r="http://schemas.openxmlformats.org/officeDocument/2006/relationships" r:embed="rId8"/>
          <a:stretch>
            <a:fillRect/>
          </a:stretch>
        </p:blipFill>
        <p:spPr>
          <a:xfrm>
            <a:off x="6409690" y="1499235"/>
            <a:ext cx="4580890" cy="4398010"/>
          </a:xfrm>
          <a:prstGeom prst="rect"/>
        </p:spPr>
      </p:pic>
      <p:sp>
        <p:nvSpPr>
          <p:cNvPr id="1048762" name="标题 1"/>
          <p:cNvSpPr>
            <a:spLocks noGrp="1"/>
          </p:cNvSpPr>
          <p:nvPr>
            <p:ph type="ctrTitle"/>
            <p:custDataLst>
              <p:tags r:id="rId9"/>
            </p:custDataLst>
          </p:nvPr>
        </p:nvSpPr>
        <p:spPr>
          <a:xfrm>
            <a:off x="1691640" y="1627505"/>
            <a:ext cx="4965192" cy="1847215"/>
          </a:xfrm>
          <a:noFill/>
        </p:spPr>
        <p:txBody>
          <a:bodyPr anchor="b" wrap="square">
            <a:normAutofit/>
          </a:bodyPr>
          <a:lstStyle>
            <a:lvl1pPr algn="l">
              <a:lnSpc>
                <a:spcPct val="100000"/>
              </a:lnSpc>
              <a:defRPr b="0" sz="5400">
                <a:solidFill>
                  <a:schemeClr val="tx2"/>
                </a:solidFill>
                <a:latin typeface="+mj-ea"/>
                <a:ea typeface="+mj-ea"/>
              </a:defRPr>
            </a:lvl1pPr>
          </a:lstStyle>
          <a:p>
            <a:r>
              <a:rPr altLang="en-US" dirty="0" lang="zh-CN"/>
              <a:t>单击此处编辑母版标题样式</a:t>
            </a:r>
            <a:endParaRPr altLang="en-US" dirty="0" lang="zh-CN"/>
          </a:p>
        </p:txBody>
      </p:sp>
      <p:sp>
        <p:nvSpPr>
          <p:cNvPr id="1048764" name="日期占位符 3"/>
          <p:cNvSpPr>
            <a:spLocks noGrp="1"/>
          </p:cNvSpPr>
          <p:nvPr>
            <p:ph type="dt" sz="half" idx="10"/>
            <p:custDataLst>
              <p:tags r:id="rId10"/>
            </p:custDataLst>
          </p:nvPr>
        </p:nvSpPr>
        <p:spPr/>
        <p:txBody>
          <a:bodyPr wrap="square">
            <a:normAutofit/>
          </a:bodyPr>
          <a:lstStyle>
            <a:lvl1pPr>
              <a:defRPr>
                <a:solidFill>
                  <a:schemeClr val="tx2">
                    <a:lumMod val="75000"/>
                  </a:schemeClr>
                </a:solidFill>
              </a:defRPr>
            </a:lvl1pPr>
          </a:lstStyle>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11"/>
            </p:custDataLst>
          </p:nvPr>
        </p:nvSpPr>
        <p:spPr/>
        <p:txBody>
          <a:bodyPr/>
          <a:lstStyle>
            <a:lvl1pPr>
              <a:defRPr>
                <a:solidFill>
                  <a:schemeClr val="tx2">
                    <a:lumMod val="75000"/>
                  </a:schemeClr>
                </a:solidFill>
              </a:defRPr>
            </a:lvl1pPr>
          </a:lstStyle>
          <a:p>
            <a:endParaRPr altLang="en-US" lang="zh-CN"/>
          </a:p>
        </p:txBody>
      </p:sp>
      <p:sp>
        <p:nvSpPr>
          <p:cNvPr id="1048768" name="灯片编号占位符 5"/>
          <p:cNvSpPr>
            <a:spLocks noGrp="1"/>
          </p:cNvSpPr>
          <p:nvPr>
            <p:ph type="sldNum" sz="quarter" idx="12"/>
            <p:custDataLst>
              <p:tags r:id="rId12"/>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770" name="文本占位符 23"/>
          <p:cNvSpPr>
            <a:spLocks noGrp="1"/>
          </p:cNvSpPr>
          <p:nvPr>
            <p:ph type="body" sz="quarter" idx="17" hasCustomPrompt="1"/>
            <p:custDataLst>
              <p:tags r:id="rId13"/>
            </p:custDataLst>
          </p:nvPr>
        </p:nvSpPr>
        <p:spPr>
          <a:xfrm>
            <a:off x="1691640" y="3730751"/>
            <a:ext cx="4965192" cy="1499743"/>
          </a:xfrm>
          <a:noFill/>
        </p:spPr>
        <p:txBody>
          <a:bodyPr anchor="t" wrap="square">
            <a:normAutofit/>
          </a:bodyPr>
          <a:lstStyle>
            <a:lvl1pPr algn="l" indent="0" marL="0">
              <a:lnSpc>
                <a:spcPct val="100000"/>
              </a:lnSpc>
              <a:buNone/>
              <a:defRPr b="0" sz="1800">
                <a:solidFill>
                  <a:schemeClr val="tx2"/>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1.xml"/><Relationship Id="rId13" Type="http://schemas.openxmlformats.org/officeDocument/2006/relationships/image" Target="../media/image5.png"/><Relationship Id="rId14" Type="http://schemas.openxmlformats.org/officeDocument/2006/relationships/tags" Target="../tags/tag72.xml"/><Relationship Id="rId15" Type="http://schemas.openxmlformats.org/officeDocument/2006/relationships/image" Target="../media/image6.png"/><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ags" Target="../tags/tag77.xml"/><Relationship Id="rId21" Type="http://schemas.openxmlformats.org/officeDocument/2006/relationships/tags" Target="../tags/tag78.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113" r:id="rId1"/>
    <p:sldLayoutId id="2147487114" r:id="rId2"/>
    <p:sldLayoutId id="2147487115" r:id="rId3"/>
    <p:sldLayoutId id="2147487116" r:id="rId4"/>
    <p:sldLayoutId id="2147487117" r:id="rId5"/>
    <p:sldLayoutId id="2147487118" r:id="rId6"/>
    <p:sldLayoutId id="2147487119" r:id="rId7"/>
    <p:sldLayoutId id="2147487120" r:id="rId8"/>
    <p:sldLayoutId id="2147487121" r:id="rId9"/>
    <p:sldLayoutId id="2147487122" r:id="rId10"/>
    <p:sldLayoutId id="214748712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png2x_2_正文" descr="C:/Users/kingsoft/AppData/Local/Temp/fig2wpp/@png2x_2_正文.png"/>
          <p:cNvPicPr>
            <a:picLocks noChangeAspect="1"/>
          </p:cNvPicPr>
          <p:nvPr userDrawn="1">
            <p:custDataLst>
              <p:tags r:id="rId12"/>
            </p:custDataLst>
          </p:nvPr>
        </p:nvPicPr>
        <p:blipFill>
          <a:blip xmlns:r="http://schemas.openxmlformats.org/officeDocument/2006/relationships" r:embed="rId13"/>
          <a:stretch>
            <a:fillRect/>
          </a:stretch>
        </p:blipFill>
        <p:spPr>
          <a:xfrm>
            <a:off x="9107170" y="4370705"/>
            <a:ext cx="3090545" cy="2486660"/>
          </a:xfrm>
          <a:prstGeom prst="rect"/>
        </p:spPr>
      </p:pic>
      <p:pic>
        <p:nvPicPr>
          <p:cNvPr id="2097155" name="@png2x_1_正文" descr="C:/Users/kingsoft/AppData/Local/Temp/fig2wpp/@png2x_1_正文.png"/>
          <p:cNvPicPr>
            <a:picLocks noChangeAspect="1"/>
          </p:cNvPicPr>
          <p:nvPr userDrawn="1">
            <p:custDataLst>
              <p:tags r:id="rId14"/>
            </p:custDataLst>
          </p:nvPr>
        </p:nvPicPr>
        <p:blipFill>
          <a:blip xmlns:r="http://schemas.openxmlformats.org/officeDocument/2006/relationships" r:embed="rId15"/>
          <a:stretch>
            <a:fillRect/>
          </a:stretch>
        </p:blipFill>
        <p:spPr>
          <a:xfrm>
            <a:off x="0" y="4562475"/>
            <a:ext cx="2423160" cy="2294890"/>
          </a:xfrm>
          <a:prstGeom prst="rect"/>
        </p:spPr>
      </p:pic>
      <p:sp>
        <p:nvSpPr>
          <p:cNvPr id="1048652" name="标题占位符 1"/>
          <p:cNvSpPr>
            <a:spLocks noGrp="1"/>
          </p:cNvSpPr>
          <p:nvPr>
            <p:ph type="title"/>
            <p:custDataLst>
              <p:tags r:id="rId16"/>
            </p:custDataLst>
          </p:nvPr>
        </p:nvSpPr>
        <p:spPr>
          <a:xfrm>
            <a:off x="1014984" y="420914"/>
            <a:ext cx="10158984" cy="1106134"/>
          </a:xfrm>
          <a:prstGeom prst="rect"/>
          <a:noFill/>
        </p:spPr>
        <p:txBody>
          <a:bodyPr anchor="b" bIns="0" lIns="0" rIns="0" rtlCol="0" tIns="0" vert="horz" wrap="square">
            <a:normAutofit/>
          </a:bodyPr>
          <a:p>
            <a:r>
              <a:rPr altLang="en-US" dirty="0" lang="zh-CN"/>
              <a:t>单击此处编辑母版标题样式</a:t>
            </a:r>
            <a:endParaRPr altLang="en-US" dirty="0" lang="zh-CN"/>
          </a:p>
        </p:txBody>
      </p:sp>
      <p:sp>
        <p:nvSpPr>
          <p:cNvPr id="1048654" name="文本占位符 2"/>
          <p:cNvSpPr>
            <a:spLocks noGrp="1"/>
          </p:cNvSpPr>
          <p:nvPr>
            <p:ph type="body" idx="1"/>
            <p:custDataLst>
              <p:tags r:id="rId17"/>
            </p:custDataLst>
          </p:nvPr>
        </p:nvSpPr>
        <p:spPr>
          <a:xfrm>
            <a:off x="1014984" y="1712686"/>
            <a:ext cx="10158984" cy="4249202"/>
          </a:xfrm>
          <a:prstGeom prst="rect"/>
          <a:noFill/>
        </p:spPr>
        <p:txBody>
          <a:bodyPr anchor="t" bIns="0" lIns="0" rIns="0" rtlCol="0" tIns="0" vert="horz"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6" name="日期占位符 3"/>
          <p:cNvSpPr>
            <a:spLocks noGrp="1"/>
          </p:cNvSpPr>
          <p:nvPr>
            <p:ph type="dt" sz="half" idx="2"/>
            <p:custDataLst>
              <p:tags r:id="rId18"/>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2"/>
                </a:solidFill>
              </a:defRPr>
            </a:lvl1pPr>
          </a:lstStyle>
          <a:p>
            <a:fld id="{5592522B-0F24-4480-B9DD-A9474A6880D6}" type="datetimeFigureOut">
              <a:rPr altLang="en-US" lang="zh-CN" smtClean="0"/>
            </a:fld>
            <a:endParaRPr altLang="en-US" lang="zh-CN"/>
          </a:p>
        </p:txBody>
      </p:sp>
      <p:sp>
        <p:nvSpPr>
          <p:cNvPr id="1048658" name="页脚占位符 4"/>
          <p:cNvSpPr>
            <a:spLocks noGrp="1"/>
          </p:cNvSpPr>
          <p:nvPr>
            <p:ph type="ftr" sz="quarter" idx="3"/>
            <p:custDataLst>
              <p:tags r:id="rId19"/>
            </p:custDataLst>
          </p:nvPr>
        </p:nvSpPr>
        <p:spPr>
          <a:xfrm>
            <a:off x="4038600" y="6356350"/>
            <a:ext cx="4114800" cy="365125"/>
          </a:xfrm>
          <a:prstGeom prst="rect"/>
        </p:spPr>
        <p:txBody>
          <a:bodyPr anchor="ctr" bIns="45720" lIns="91440" rIns="91440" rtlCol="0" tIns="45720" vert="horz"/>
          <a:lstStyle>
            <a:lvl1pPr algn="ctr">
              <a:defRPr sz="1200">
                <a:solidFill>
                  <a:schemeClr val="tx2"/>
                </a:solidFill>
              </a:defRPr>
            </a:lvl1pPr>
          </a:lstStyle>
          <a:p>
            <a:endParaRPr altLang="en-US" lang="zh-CN"/>
          </a:p>
        </p:txBody>
      </p:sp>
      <p:sp>
        <p:nvSpPr>
          <p:cNvPr id="1048660" name="灯片编号占位符 5"/>
          <p:cNvSpPr>
            <a:spLocks noGrp="1"/>
          </p:cNvSpPr>
          <p:nvPr>
            <p:ph type="sldNum" sz="quarter" idx="4"/>
            <p:custDataLst>
              <p:tags r:id="rId20"/>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2"/>
                </a:solidFill>
              </a:defRPr>
            </a:lvl1pPr>
          </a:lstStyle>
          <a:p>
            <a:fld id="{BE5F26B5-172A-4DC2-B0B7-181CFC56B87C}" type="slidenum">
              <a:rPr altLang="en-US" lang="zh-CN" smtClean="0"/>
            </a:fld>
            <a:endParaRPr altLang="en-US" lang="zh-CN"/>
          </a:p>
        </p:txBody>
      </p:sp>
      <p:sp>
        <p:nvSpPr>
          <p:cNvPr id="1048662"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150" r:id="rId1"/>
    <p:sldLayoutId id="2147487151" r:id="rId2"/>
    <p:sldLayoutId id="2147487152" r:id="rId3"/>
    <p:sldLayoutId id="2147487153" r:id="rId4"/>
    <p:sldLayoutId id="2147487154" r:id="rId5"/>
    <p:sldLayoutId id="2147487155" r:id="rId6"/>
    <p:sldLayoutId id="2147487156" r:id="rId7"/>
    <p:sldLayoutId id="2147487157" r:id="rId8"/>
    <p:sldLayoutId id="2147487158" r:id="rId9"/>
    <p:sldLayoutId id="2147487159" r:id="rId10"/>
    <p:sldLayoutId id="2147487160" r:id="rId11"/>
  </p:sldLayoutIdLst>
  <p:txStyles>
    <p:titleStyle>
      <a:lvl1pPr algn="l" defTabSz="914400" eaLnBrk="1" hangingPunct="1" latinLnBrk="0" rtl="0">
        <a:lnSpc>
          <a:spcPct val="100000"/>
        </a:lnSpc>
        <a:spcBef>
          <a:spcPct val="0"/>
        </a:spcBef>
        <a:buNone/>
        <a:defRPr b="0" sz="3400" kern="1200">
          <a:solidFill>
            <a:schemeClr val="tx2"/>
          </a:solidFill>
          <a:latin typeface="+mj-ea"/>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2000" kern="1200">
          <a:solidFill>
            <a:schemeClr val="tx2"/>
          </a:solidFill>
          <a:latin typeface="+mn-ea"/>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b="0" sz="1800" kern="1200">
          <a:solidFill>
            <a:schemeClr val="tx2"/>
          </a:solidFill>
          <a:latin typeface="+mn-ea"/>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b="0" sz="1600" kern="1200">
          <a:solidFill>
            <a:schemeClr val="tx2"/>
          </a:solidFill>
          <a:latin typeface="+mn-ea"/>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b="0" sz="1400" kern="1200">
          <a:solidFill>
            <a:schemeClr val="tx2"/>
          </a:solidFill>
          <a:latin typeface="+mn-ea"/>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b="0" sz="1200" kern="1200">
          <a:solidFill>
            <a:schemeClr val="tx2"/>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tags" Target="../tags/tag110.xml"/><Relationship Id="rId5" Type="http://schemas.openxmlformats.org/officeDocument/2006/relationships/tags" Target="../tags/tag111.xml"/><Relationship Id="rId6" Type="http://schemas.openxmlformats.org/officeDocument/2006/relationships/tags" Target="../tags/tag112.xml"/><Relationship Id="rId7" Type="http://schemas.openxmlformats.org/officeDocument/2006/relationships/tags" Target="../tags/tag113.xml"/><Relationship Id="rId8" Type="http://schemas.openxmlformats.org/officeDocument/2006/relationships/tags" Target="../tags/tag114.xml"/><Relationship Id="rId9" Type="http://schemas.openxmlformats.org/officeDocument/2006/relationships/tags" Target="../tags/tag115.xml"/><Relationship Id="rId10" Type="http://schemas.openxmlformats.org/officeDocument/2006/relationships/tags" Target="../tags/tag116.xml"/><Relationship Id="rId11" Type="http://schemas.openxmlformats.org/officeDocument/2006/relationships/tags" Target="../tags/tag117.xml"/><Relationship Id="rId12" Type="http://schemas.openxmlformats.org/officeDocument/2006/relationships/tags" Target="../tags/tag118.xml"/><Relationship Id="rId13" Type="http://schemas.openxmlformats.org/officeDocument/2006/relationships/tags" Target="../tags/tag119.xml"/><Relationship Id="rId14" Type="http://schemas.openxmlformats.org/officeDocument/2006/relationships/tags" Target="../tags/tag120.xml"/><Relationship Id="rId15" Type="http://schemas.openxmlformats.org/officeDocument/2006/relationships/tags" Target="../tags/tag121.xml"/><Relationship Id="rId16" Type="http://schemas.openxmlformats.org/officeDocument/2006/relationships/tags" Target="../tags/tag122.xml"/><Relationship Id="rId17" Type="http://schemas.openxmlformats.org/officeDocument/2006/relationships/tags" Target="../tags/tag123.xml"/><Relationship Id="rId18" Type="http://schemas.openxmlformats.org/officeDocument/2006/relationships/tags" Target="../tags/tag124.xml"/><Relationship Id="rId19" Type="http://schemas.openxmlformats.org/officeDocument/2006/relationships/tags" Target="../tags/tag125.xml"/><Relationship Id="rId20" Type="http://schemas.openxmlformats.org/officeDocument/2006/relationships/tags" Target="../tags/tag126.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tags" Target="../tags/tag131.xml"/><Relationship Id="rId6" Type="http://schemas.openxmlformats.org/officeDocument/2006/relationships/tags" Target="../tags/tag132.xml"/><Relationship Id="rId7" Type="http://schemas.openxmlformats.org/officeDocument/2006/relationships/tags" Target="../tags/tag133.xml"/><Relationship Id="rId8" Type="http://schemas.openxmlformats.org/officeDocument/2006/relationships/tags" Target="../tags/tag134.xml"/><Relationship Id="rId9" Type="http://schemas.openxmlformats.org/officeDocument/2006/relationships/tags" Target="../tags/tag135.xml"/><Relationship Id="rId10" Type="http://schemas.openxmlformats.org/officeDocument/2006/relationships/tags" Target="../tags/tag136.xml"/><Relationship Id="rId11" Type="http://schemas.openxmlformats.org/officeDocument/2006/relationships/tags" Target="../tags/tag137.xml"/><Relationship Id="rId12" Type="http://schemas.openxmlformats.org/officeDocument/2006/relationships/tags" Target="../tags/tag138.xml"/><Relationship Id="rId13" Type="http://schemas.openxmlformats.org/officeDocument/2006/relationships/tags" Target="../tags/tag139.xml"/><Relationship Id="rId14" Type="http://schemas.openxmlformats.org/officeDocument/2006/relationships/tags" Target="../tags/tag140.xml"/><Relationship Id="rId15" Type="http://schemas.openxmlformats.org/officeDocument/2006/relationships/tags" Target="../tags/tag141.xml"/><Relationship Id="rId16" Type="http://schemas.openxmlformats.org/officeDocument/2006/relationships/tags" Target="../tags/tag142.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tags" Target="../tags/tag178.xml"/><Relationship Id="rId14" Type="http://schemas.openxmlformats.org/officeDocument/2006/relationships/tags" Target="../tags/tag179.xml"/><Relationship Id="rId15" Type="http://schemas.openxmlformats.org/officeDocument/2006/relationships/tags" Target="../tags/tag180.xml"/><Relationship Id="rId16" Type="http://schemas.openxmlformats.org/officeDocument/2006/relationships/tags" Target="../tags/tag181.xml"/><Relationship Id="rId17" Type="http://schemas.openxmlformats.org/officeDocument/2006/relationships/tags" Target="../tags/tag182.xml"/><Relationship Id="rId18" Type="http://schemas.openxmlformats.org/officeDocument/2006/relationships/tags" Target="../tags/tag183.xml"/><Relationship Id="rId19" Type="http://schemas.openxmlformats.org/officeDocument/2006/relationships/tags" Target="../tags/tag184.xml"/><Relationship Id="rId20" Type="http://schemas.openxmlformats.org/officeDocument/2006/relationships/tags" Target="../tags/tag185.xml"/><Relationship Id="rId21" Type="http://schemas.openxmlformats.org/officeDocument/2006/relationships/tags" Target="../tags/tag186.xml"/><Relationship Id="rId22" Type="http://schemas.openxmlformats.org/officeDocument/2006/relationships/tags" Target="../tags/tag187.xml"/><Relationship Id="rId23" Type="http://schemas.openxmlformats.org/officeDocument/2006/relationships/tags" Target="../tags/tag188.xml"/><Relationship Id="rId24" Type="http://schemas.openxmlformats.org/officeDocument/2006/relationships/tags" Target="../tags/tag189.xml"/><Relationship Id="rId25" Type="http://schemas.openxmlformats.org/officeDocument/2006/relationships/tags" Target="../tags/tag190.xml"/><Relationship Id="rId26" Type="http://schemas.openxmlformats.org/officeDocument/2006/relationships/tags" Target="../tags/tag191.xml"/><Relationship Id="rId27" Type="http://schemas.openxmlformats.org/officeDocument/2006/relationships/tags" Target="../tags/tag192.xml"/><Relationship Id="rId28" Type="http://schemas.openxmlformats.org/officeDocument/2006/relationships/tags" Target="../tags/tag193.xml"/><Relationship Id="rId29" Type="http://schemas.openxmlformats.org/officeDocument/2006/relationships/tags" Target="../tags/tag194.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tags" Target="../tags/tag226.xml"/><Relationship Id="rId14" Type="http://schemas.openxmlformats.org/officeDocument/2006/relationships/tags" Target="../tags/tag227.xml"/><Relationship Id="rId15" Type="http://schemas.openxmlformats.org/officeDocument/2006/relationships/tags" Target="../tags/tag228.xml"/><Relationship Id="rId16" Type="http://schemas.openxmlformats.org/officeDocument/2006/relationships/tags" Target="../tags/tag229.xml"/><Relationship Id="rId17" Type="http://schemas.openxmlformats.org/officeDocument/2006/relationships/tags" Target="../tags/tag230.xml"/><Relationship Id="rId18" Type="http://schemas.openxmlformats.org/officeDocument/2006/relationships/tags" Target="../tags/tag231.xml"/><Relationship Id="rId19" Type="http://schemas.openxmlformats.org/officeDocument/2006/relationships/tags" Target="../tags/tag232.xml"/><Relationship Id="rId20" Type="http://schemas.openxmlformats.org/officeDocument/2006/relationships/tags" Target="../tags/tag233.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tags" Target="../tags/tag281.xml"/><Relationship Id="rId14" Type="http://schemas.openxmlformats.org/officeDocument/2006/relationships/tags" Target="../tags/tag282.xml"/><Relationship Id="rId15" Type="http://schemas.openxmlformats.org/officeDocument/2006/relationships/tags" Target="../tags/tag283.xml"/><Relationship Id="rId16" Type="http://schemas.openxmlformats.org/officeDocument/2006/relationships/tags" Target="../tags/tag284.xml"/><Relationship Id="rId17" Type="http://schemas.openxmlformats.org/officeDocument/2006/relationships/tags" Target="../tags/tag285.xml"/><Relationship Id="rId18" Type="http://schemas.openxmlformats.org/officeDocument/2006/relationships/tags" Target="../tags/tag286.xml"/><Relationship Id="rId19" Type="http://schemas.openxmlformats.org/officeDocument/2006/relationships/tags" Target="../tags/tag287.xml"/><Relationship Id="rId20" Type="http://schemas.openxmlformats.org/officeDocument/2006/relationships/tags" Target="../tags/tag288.xml"/><Relationship Id="rId21" Type="http://schemas.openxmlformats.org/officeDocument/2006/relationships/tags" Target="../tags/tag289.xml"/><Relationship Id="rId22" Type="http://schemas.openxmlformats.org/officeDocument/2006/relationships/tags" Target="../tags/tag290.xml"/><Relationship Id="rId23" Type="http://schemas.openxmlformats.org/officeDocument/2006/relationships/tags" Target="../tags/tag291.xml"/><Relationship Id="rId24" Type="http://schemas.openxmlformats.org/officeDocument/2006/relationships/tags" Target="../tags/tag292.xml"/><Relationship Id="rId25" Type="http://schemas.openxmlformats.org/officeDocument/2006/relationships/tags" Target="../tags/tag293.xml"/><Relationship Id="rId26" Type="http://schemas.openxmlformats.org/officeDocument/2006/relationships/tags" Target="../tags/tag294.xml"/><Relationship Id="rId27" Type="http://schemas.openxmlformats.org/officeDocument/2006/relationships/tags" Target="../tags/tag295.xml"/><Relationship Id="rId28" Type="http://schemas.openxmlformats.org/officeDocument/2006/relationships/tags" Target="../tags/tag296.xml"/><Relationship Id="rId29" Type="http://schemas.openxmlformats.org/officeDocument/2006/relationships/tags" Target="../tags/tag297.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tags" Target="../tags/tag333.xml"/><Relationship Id="rId18" Type="http://schemas.openxmlformats.org/officeDocument/2006/relationships/tags" Target="../tags/tag334.xml"/><Relationship Id="rId19" Type="http://schemas.openxmlformats.org/officeDocument/2006/relationships/tags" Target="../tags/tag335.xml"/><Relationship Id="rId20" Type="http://schemas.openxmlformats.org/officeDocument/2006/relationships/tags" Target="../tags/tag336.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tags" Target="../tags/tag364.xml"/><Relationship Id="rId14" Type="http://schemas.openxmlformats.org/officeDocument/2006/relationships/tags" Target="../tags/tag365.xml"/><Relationship Id="rId15" Type="http://schemas.openxmlformats.org/officeDocument/2006/relationships/tags" Target="../tags/tag366.xml"/><Relationship Id="rId16" Type="http://schemas.openxmlformats.org/officeDocument/2006/relationships/tags" Target="../tags/tag367.xml"/><Relationship Id="rId17" Type="http://schemas.openxmlformats.org/officeDocument/2006/relationships/tags" Target="../tags/tag368.xml"/><Relationship Id="rId18" Type="http://schemas.openxmlformats.org/officeDocument/2006/relationships/tags" Target="../tags/tag369.xml"/><Relationship Id="rId19" Type="http://schemas.openxmlformats.org/officeDocument/2006/relationships/tags" Target="../tags/tag370.xml"/><Relationship Id="rId20" Type="http://schemas.openxmlformats.org/officeDocument/2006/relationships/tags" Target="../tags/tag371.xml"/><Relationship Id="rId21" Type="http://schemas.openxmlformats.org/officeDocument/2006/relationships/tags" Target="../tags/tag372.xml"/><Relationship Id="rId22" Type="http://schemas.openxmlformats.org/officeDocument/2006/relationships/tags" Target="../tags/tag373.xml"/><Relationship Id="rId23" Type="http://schemas.openxmlformats.org/officeDocument/2006/relationships/tags" Target="../tags/tag374.xml"/><Relationship Id="rId24" Type="http://schemas.openxmlformats.org/officeDocument/2006/relationships/tags" Target="../tags/tag375.xml"/><Relationship Id="rId25" Type="http://schemas.openxmlformats.org/officeDocument/2006/relationships/tags" Target="../tags/tag376.xml"/><Relationship Id="rId26" Type="http://schemas.openxmlformats.org/officeDocument/2006/relationships/tags" Target="../tags/tag377.xml"/><Relationship Id="rId27" Type="http://schemas.openxmlformats.org/officeDocument/2006/relationships/tags" Target="../tags/tag378.xml"/><Relationship Id="rId28" Type="http://schemas.openxmlformats.org/officeDocument/2006/relationships/tags" Target="../tags/tag379.xml"/><Relationship Id="rId29" Type="http://schemas.openxmlformats.org/officeDocument/2006/relationships/tags" Target="../tags/tag380.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tags" Target="../tags/tag389.xml"/><Relationship Id="rId10" Type="http://schemas.openxmlformats.org/officeDocument/2006/relationships/tags" Target="../tags/tag390.xml"/><Relationship Id="rId11" Type="http://schemas.openxmlformats.org/officeDocument/2006/relationships/tags" Target="../tags/tag391.xml"/><Relationship Id="rId12" Type="http://schemas.openxmlformats.org/officeDocument/2006/relationships/tags" Target="../tags/tag392.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97.xml"/><Relationship Id="rId2" Type="http://schemas.openxmlformats.org/officeDocument/2006/relationships/tags" Target="../tags/tag398.xml"/><Relationship Id="rId3" Type="http://schemas.openxmlformats.org/officeDocument/2006/relationships/tags" Target="../tags/tag39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6044184" y="1553029"/>
            <a:ext cx="5084064" cy="2525195"/>
          </a:xfrm>
          <a:noFill/>
        </p:spPr>
        <p:txBody>
          <a:bodyPr anchor="b" wrap="square">
            <a:normAutofit fontScale="90000"/>
          </a:bodyPr>
          <a:p>
            <a:r>
              <a:rPr altLang="en-US" dirty="0" lang="zh-CN"/>
              <a:t>2024年文化创意行业数字化转型策略</a:t>
            </a:r>
            <a:endParaRPr altLang="en-US" dirty="0" lang="zh-CN"/>
          </a:p>
        </p:txBody>
      </p:sp>
      <p:sp>
        <p:nvSpPr>
          <p:cNvPr id="1048650" name="署名"/>
          <p:cNvSpPr>
            <a:spLocks noGrp="1"/>
          </p:cNvSpPr>
          <p:nvPr>
            <p:ph type="body" sz="quarter" idx="17"/>
            <p:custDataLst>
              <p:tags r:id="rId2"/>
            </p:custDataLst>
          </p:nvPr>
        </p:nvSpPr>
        <p:spPr>
          <a:xfrm>
            <a:off x="6044184" y="4334256"/>
            <a:ext cx="5084064" cy="1152144"/>
          </a:xfrm>
          <a:noFill/>
        </p:spPr>
        <p:txBody>
          <a:bodyPr anchor="t" wrap="square">
            <a:normAutofit/>
          </a:bodyPr>
          <a:p>
            <a:r>
              <a:rPr altLang="en-US" dirty="0" lang="zh-CN"/>
              <a:t>汇报人：XX</a:t>
            </a:r>
            <a:endParaRPr altLang="en-US" dirty="0" lang="zh-CN"/>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82" name="标题"/>
          <p:cNvSpPr>
            <a:spLocks noGrp="1"/>
          </p:cNvSpPr>
          <p:nvPr>
            <p:ph type="title"/>
            <p:custDataLst>
              <p:tags r:id="rId1"/>
            </p:custDataLst>
          </p:nvPr>
        </p:nvSpPr>
        <p:spPr>
          <a:xfrm>
            <a:off x="1792224" y="1103087"/>
            <a:ext cx="7516368" cy="1047188"/>
          </a:xfrm>
          <a:noFill/>
        </p:spPr>
        <p:txBody>
          <a:bodyPr anchor="ctr" wrap="square">
            <a:normAutofit/>
          </a:bodyPr>
          <a:p>
            <a:r>
              <a:rPr altLang="en-US" dirty="0" lang="zh-CN"/>
              <a:t>目录</a:t>
            </a:r>
            <a:endParaRPr altLang="en-US" dirty="0" lang="zh-CN"/>
          </a:p>
        </p:txBody>
      </p:sp>
      <p:sp>
        <p:nvSpPr>
          <p:cNvPr id="1048784" name="序号"/>
          <p:cNvSpPr txBox="1"/>
          <p:nvPr>
            <p:custDataLst>
              <p:tags r:id="rId2"/>
            </p:custDataLst>
          </p:nvPr>
        </p:nvSpPr>
        <p:spPr>
          <a:xfrm>
            <a:off x="1813562" y="3421071"/>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03</a:t>
            </a:r>
            <a:endParaRPr dirty="0" sz="4000" lang="en-US">
              <a:solidFill>
                <a:schemeClr val="accent2">
                  <a:lumMod val="75000"/>
                </a:schemeClr>
              </a:solidFill>
              <a:latin typeface="+mj-ea"/>
              <a:ea typeface="+mj-ea"/>
            </a:endParaRPr>
          </a:p>
        </p:txBody>
      </p:sp>
      <p:sp>
        <p:nvSpPr>
          <p:cNvPr id="1048786" name="项标题"/>
          <p:cNvSpPr txBox="1"/>
          <p:nvPr>
            <p:custDataLst>
              <p:tags r:id="rId3"/>
            </p:custDataLst>
          </p:nvPr>
        </p:nvSpPr>
        <p:spPr>
          <a:xfrm>
            <a:off x="2709674" y="3421071"/>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数字化转型实施路径</a:t>
            </a:r>
            <a:endParaRPr altLang="en-US" dirty="0" sz="2400" lang="zh-CN" spc="300">
              <a:solidFill>
                <a:schemeClr val="tx2"/>
              </a:solidFill>
              <a:latin typeface="+mn-ea"/>
            </a:endParaRPr>
          </a:p>
        </p:txBody>
      </p:sp>
      <p:sp>
        <p:nvSpPr>
          <p:cNvPr id="1048788" name="序号"/>
          <p:cNvSpPr txBox="1"/>
          <p:nvPr>
            <p:custDataLst>
              <p:tags r:id="rId4"/>
            </p:custDataLst>
          </p:nvPr>
        </p:nvSpPr>
        <p:spPr>
          <a:xfrm>
            <a:off x="6309358" y="2253688"/>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02</a:t>
            </a:r>
            <a:endParaRPr dirty="0" sz="4000" lang="en-US">
              <a:solidFill>
                <a:schemeClr val="accent2">
                  <a:lumMod val="75000"/>
                </a:schemeClr>
              </a:solidFill>
              <a:latin typeface="+mj-ea"/>
              <a:ea typeface="+mj-ea"/>
            </a:endParaRPr>
          </a:p>
        </p:txBody>
      </p:sp>
      <p:sp>
        <p:nvSpPr>
          <p:cNvPr id="1048790" name="项标题"/>
          <p:cNvSpPr txBox="1"/>
          <p:nvPr>
            <p:custDataLst>
              <p:tags r:id="rId5"/>
            </p:custDataLst>
          </p:nvPr>
        </p:nvSpPr>
        <p:spPr>
          <a:xfrm>
            <a:off x="7205470" y="2253688"/>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数字化转型战略</a:t>
            </a:r>
            <a:endParaRPr altLang="en-US" dirty="0" sz="2400" lang="zh-CN" spc="300">
              <a:solidFill>
                <a:schemeClr val="tx2"/>
              </a:solidFill>
              <a:latin typeface="+mn-ea"/>
            </a:endParaRPr>
          </a:p>
        </p:txBody>
      </p:sp>
      <p:sp>
        <p:nvSpPr>
          <p:cNvPr id="1048792" name="序号"/>
          <p:cNvSpPr txBox="1"/>
          <p:nvPr>
            <p:custDataLst>
              <p:tags r:id="rId6"/>
            </p:custDataLst>
          </p:nvPr>
        </p:nvSpPr>
        <p:spPr>
          <a:xfrm>
            <a:off x="1813562" y="2257715"/>
            <a:ext cx="905256" cy="1192265"/>
          </a:xfrm>
          <a:prstGeom prst="rect"/>
          <a:noFill/>
        </p:spPr>
        <p:txBody>
          <a:bodyPr anchor="ctr" anchorCtr="0" bIns="0" lIns="0" rIns="0" rtlCol="0" tIns="0" wrap="square">
            <a:normAutofit/>
          </a:bodyPr>
          <a:p>
            <a:pPr algn="l">
              <a:lnSpc>
                <a:spcPct val="100000"/>
              </a:lnSpc>
            </a:pPr>
            <a:r>
              <a:rPr sz="4000" lang="en-US">
                <a:solidFill>
                  <a:schemeClr val="accent2">
                    <a:lumMod val="75000"/>
                  </a:schemeClr>
                </a:solidFill>
                <a:latin typeface="+mj-ea"/>
                <a:ea typeface="+mj-ea"/>
              </a:rPr>
              <a:t>01</a:t>
            </a:r>
            <a:endParaRPr sz="4000" lang="en-US">
              <a:solidFill>
                <a:schemeClr val="accent2">
                  <a:lumMod val="75000"/>
                </a:schemeClr>
              </a:solidFill>
              <a:latin typeface="+mj-ea"/>
              <a:ea typeface="+mj-ea"/>
            </a:endParaRPr>
          </a:p>
        </p:txBody>
      </p:sp>
      <p:sp>
        <p:nvSpPr>
          <p:cNvPr id="1048794" name="项标题"/>
          <p:cNvSpPr txBox="1"/>
          <p:nvPr>
            <p:custDataLst>
              <p:tags r:id="rId7"/>
            </p:custDataLst>
          </p:nvPr>
        </p:nvSpPr>
        <p:spPr>
          <a:xfrm>
            <a:off x="2709674" y="2257715"/>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数字化转型背景</a:t>
            </a:r>
            <a:endParaRPr altLang="en-US" dirty="0" sz="2400" lang="zh-CN" spc="300">
              <a:solidFill>
                <a:schemeClr val="tx2"/>
              </a:solidFill>
              <a:latin typeface="+mn-ea"/>
            </a:endParaRPr>
          </a:p>
        </p:txBody>
      </p:sp>
      <p:sp>
        <p:nvSpPr>
          <p:cNvPr id="1048796" name="序号"/>
          <p:cNvSpPr txBox="1"/>
          <p:nvPr>
            <p:custDataLst>
              <p:tags r:id="rId8"/>
            </p:custDataLst>
          </p:nvPr>
        </p:nvSpPr>
        <p:spPr>
          <a:xfrm>
            <a:off x="6309358" y="3419057"/>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04</a:t>
            </a:r>
            <a:endParaRPr dirty="0" sz="4000" lang="en-US">
              <a:solidFill>
                <a:schemeClr val="accent2">
                  <a:lumMod val="75000"/>
                </a:schemeClr>
              </a:solidFill>
              <a:latin typeface="+mj-ea"/>
              <a:ea typeface="+mj-ea"/>
            </a:endParaRPr>
          </a:p>
        </p:txBody>
      </p:sp>
      <p:sp>
        <p:nvSpPr>
          <p:cNvPr id="1048798" name="项标题"/>
          <p:cNvSpPr txBox="1"/>
          <p:nvPr>
            <p:custDataLst>
              <p:tags r:id="rId9"/>
            </p:custDataLst>
          </p:nvPr>
        </p:nvSpPr>
        <p:spPr>
          <a:xfrm>
            <a:off x="7205470" y="3419057"/>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数字化转型保障措施</a:t>
            </a:r>
            <a:endParaRPr altLang="en-US" dirty="0" sz="2400" lang="zh-CN" spc="300">
              <a:solidFill>
                <a:schemeClr val="tx2"/>
              </a:solidFill>
              <a:latin typeface="+mn-ea"/>
            </a:endParaRPr>
          </a:p>
        </p:txBody>
      </p:sp>
      <p:sp>
        <p:nvSpPr>
          <p:cNvPr id="1048800" name="序号"/>
          <p:cNvSpPr txBox="1"/>
          <p:nvPr>
            <p:custDataLst>
              <p:tags r:id="rId10"/>
            </p:custDataLst>
          </p:nvPr>
        </p:nvSpPr>
        <p:spPr>
          <a:xfrm>
            <a:off x="1813562" y="4584427"/>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05</a:t>
            </a:r>
            <a:endParaRPr dirty="0" sz="4000" lang="en-US">
              <a:solidFill>
                <a:schemeClr val="accent2">
                  <a:lumMod val="75000"/>
                </a:schemeClr>
              </a:solidFill>
              <a:latin typeface="+mj-ea"/>
              <a:ea typeface="+mj-ea"/>
            </a:endParaRPr>
          </a:p>
        </p:txBody>
      </p:sp>
      <p:sp>
        <p:nvSpPr>
          <p:cNvPr id="1048802" name="项标题"/>
          <p:cNvSpPr txBox="1"/>
          <p:nvPr>
            <p:custDataLst>
              <p:tags r:id="rId11"/>
            </p:custDataLst>
          </p:nvPr>
        </p:nvSpPr>
        <p:spPr>
          <a:xfrm>
            <a:off x="2709674" y="4584427"/>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数字化转型案例分析</a:t>
            </a:r>
            <a:endParaRPr altLang="en-US" dirty="0" sz="2400" lang="zh-CN" spc="300">
              <a:solidFill>
                <a:schemeClr val="tx2"/>
              </a:solidFill>
              <a:latin typeface="+mn-ea"/>
            </a:endParaRPr>
          </a:p>
        </p:txBody>
      </p:sp>
      <p:sp>
        <p:nvSpPr>
          <p:cNvPr id="1048804" name="序号"/>
          <p:cNvSpPr txBox="1"/>
          <p:nvPr>
            <p:custDataLst>
              <p:tags r:id="rId12"/>
            </p:custDataLst>
          </p:nvPr>
        </p:nvSpPr>
        <p:spPr>
          <a:xfrm>
            <a:off x="6323872" y="4584426"/>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06</a:t>
            </a:r>
            <a:endParaRPr dirty="0" sz="4000" lang="en-US">
              <a:solidFill>
                <a:schemeClr val="accent2">
                  <a:lumMod val="75000"/>
                </a:schemeClr>
              </a:solidFill>
              <a:latin typeface="+mj-ea"/>
              <a:ea typeface="+mj-ea"/>
            </a:endParaRPr>
          </a:p>
        </p:txBody>
      </p:sp>
      <p:sp>
        <p:nvSpPr>
          <p:cNvPr id="1048806" name="项标题"/>
          <p:cNvSpPr txBox="1"/>
          <p:nvPr>
            <p:custDataLst>
              <p:tags r:id="rId13"/>
            </p:custDataLst>
          </p:nvPr>
        </p:nvSpPr>
        <p:spPr>
          <a:xfrm>
            <a:off x="7219984" y="4584426"/>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未来展望与建议</a:t>
            </a:r>
            <a:endParaRPr altLang="en-US" dirty="0" sz="2400" lang="zh-CN" spc="300">
              <a:solidFill>
                <a:schemeClr val="tx2"/>
              </a:solidFill>
              <a:latin typeface="+mn-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数字化转型背景</a:t>
            </a:r>
            <a:endParaRPr altLang="en-US" dirty="0" lang="zh-CN"/>
          </a:p>
        </p:txBody>
      </p:sp>
      <p:sp>
        <p:nvSpPr>
          <p:cNvPr id="1048838"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72" name="标题 1"/>
          <p:cNvSpPr>
            <a:spLocks noGrp="1"/>
          </p:cNvSpPr>
          <p:nvPr>
            <p:ph type="title"/>
          </p:nvPr>
        </p:nvSpPr>
        <p:spPr/>
        <p:txBody>
          <a:bodyPr/>
          <a:p>
            <a:r>
              <a:rPr altLang="en-US" lang="zh-CN"/>
              <a:t>文化创意行业发展现状</a:t>
            </a:r>
            <a:endParaRPr altLang="en-US" lang="zh-CN"/>
          </a:p>
        </p:txBody>
      </p:sp>
      <p:sp>
        <p:nvSpPr>
          <p:cNvPr id="1048874" name="五边形 30"/>
          <p:cNvSpPr/>
          <p:nvPr>
            <p:custDataLst>
              <p:tags r:id="rId1"/>
            </p:custDataLst>
          </p:nvPr>
        </p:nvSpPr>
        <p:spPr>
          <a:xfrm>
            <a:off x="1014984" y="3303098"/>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76" name="燕尾形 36"/>
          <p:cNvSpPr/>
          <p:nvPr>
            <p:custDataLst>
              <p:tags r:id="rId2"/>
            </p:custDataLst>
          </p:nvPr>
        </p:nvSpPr>
        <p:spPr>
          <a:xfrm>
            <a:off x="3434139" y="3303098"/>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78" name="燕尾形 37"/>
          <p:cNvSpPr/>
          <p:nvPr>
            <p:custDataLst>
              <p:tags r:id="rId3"/>
            </p:custDataLst>
          </p:nvPr>
        </p:nvSpPr>
        <p:spPr>
          <a:xfrm>
            <a:off x="8272450" y="3303098"/>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80" name="燕尾形 38"/>
          <p:cNvSpPr/>
          <p:nvPr>
            <p:custDataLst>
              <p:tags r:id="rId4"/>
            </p:custDataLst>
          </p:nvPr>
        </p:nvSpPr>
        <p:spPr>
          <a:xfrm>
            <a:off x="5853295" y="3303098"/>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82" name="文本框 3"/>
          <p:cNvSpPr txBox="1"/>
          <p:nvPr>
            <p:custDataLst>
              <p:tags r:id="rId5"/>
            </p:custDataLst>
          </p:nvPr>
        </p:nvSpPr>
        <p:spPr>
          <a:xfrm>
            <a:off x="3377823" y="4631021"/>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数字化技术应用广泛，推动行业创新发展</a:t>
            </a:r>
            <a:endParaRPr altLang="en-US" sz="1400" lang="zh-CN" spc="150">
              <a:solidFill>
                <a:schemeClr val="tx1"/>
              </a:solidFill>
              <a:effectLst/>
              <a:latin typeface="+mn-ea"/>
              <a:sym typeface="+mn-ea"/>
            </a:endParaRPr>
          </a:p>
        </p:txBody>
      </p:sp>
      <p:sp>
        <p:nvSpPr>
          <p:cNvPr id="1048884" name="文本框 6"/>
          <p:cNvSpPr txBox="1"/>
          <p:nvPr>
            <p:custDataLst>
              <p:tags r:id="rId6"/>
            </p:custDataLst>
          </p:nvPr>
        </p:nvSpPr>
        <p:spPr>
          <a:xfrm>
            <a:off x="1014984" y="1771945"/>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市场规模持续扩大，成为经济增长的重要引擎</a:t>
            </a:r>
            <a:endParaRPr altLang="en-US" dirty="0" sz="1400" lang="zh-CN" spc="150">
              <a:solidFill>
                <a:schemeClr val="tx1"/>
              </a:solidFill>
              <a:effectLst/>
              <a:latin typeface="+mn-ea"/>
              <a:sym typeface="+mn-ea"/>
            </a:endParaRPr>
          </a:p>
        </p:txBody>
      </p:sp>
      <p:sp>
        <p:nvSpPr>
          <p:cNvPr id="1048886" name="文本框 7"/>
          <p:cNvSpPr txBox="1"/>
          <p:nvPr>
            <p:custDataLst>
              <p:tags r:id="rId7"/>
            </p:custDataLst>
          </p:nvPr>
        </p:nvSpPr>
        <p:spPr>
          <a:xfrm>
            <a:off x="5851663" y="1771945"/>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跨界融合成为趋势，拓展行业应用领域</a:t>
            </a:r>
            <a:endParaRPr altLang="en-US" sz="1400" lang="zh-CN" spc="150">
              <a:solidFill>
                <a:schemeClr val="tx1"/>
              </a:solidFill>
              <a:effectLst/>
              <a:latin typeface="+mn-ea"/>
              <a:sym typeface="+mn-ea"/>
            </a:endParaRPr>
          </a:p>
        </p:txBody>
      </p:sp>
      <p:sp>
        <p:nvSpPr>
          <p:cNvPr id="1048888" name="文本框 8"/>
          <p:cNvSpPr txBox="1"/>
          <p:nvPr>
            <p:custDataLst>
              <p:tags r:id="rId8"/>
            </p:custDataLst>
          </p:nvPr>
        </p:nvSpPr>
        <p:spPr>
          <a:xfrm>
            <a:off x="8270002" y="4631021"/>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市场竞争激烈，企业加速转型升级</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22" name="标题 1"/>
          <p:cNvSpPr>
            <a:spLocks noGrp="1"/>
          </p:cNvSpPr>
          <p:nvPr>
            <p:ph type="title"/>
          </p:nvPr>
        </p:nvSpPr>
        <p:spPr/>
        <p:txBody>
          <a:bodyPr/>
          <a:p>
            <a:r>
              <a:rPr altLang="en-US" lang="zh-CN"/>
              <a:t>数字化转型的必要性</a:t>
            </a:r>
            <a:endParaRPr altLang="en-US" lang="zh-CN"/>
          </a:p>
        </p:txBody>
      </p:sp>
      <p:sp>
        <p:nvSpPr>
          <p:cNvPr id="1048924" name="五边形 16"/>
          <p:cNvSpPr/>
          <p:nvPr>
            <p:custDataLst>
              <p:tags r:id="rId1"/>
            </p:custDataLst>
          </p:nvPr>
        </p:nvSpPr>
        <p:spPr>
          <a:xfrm rot="16200000" flipH="1">
            <a:off x="7053873" y="1749642"/>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6" name="五边形 17"/>
          <p:cNvSpPr/>
          <p:nvPr>
            <p:custDataLst>
              <p:tags r:id="rId2"/>
            </p:custDataLst>
          </p:nvPr>
        </p:nvSpPr>
        <p:spPr>
          <a:xfrm rot="16200000" flipH="1">
            <a:off x="7073458"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8" name="任意多边形 18"/>
          <p:cNvSpPr/>
          <p:nvPr>
            <p:custDataLst>
              <p:tags r:id="rId3"/>
            </p:custDataLst>
          </p:nvPr>
        </p:nvSpPr>
        <p:spPr>
          <a:xfrm>
            <a:off x="641526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0" name="任意多边形 19"/>
          <p:cNvSpPr/>
          <p:nvPr>
            <p:custDataLst>
              <p:tags r:id="rId4"/>
            </p:custDataLst>
          </p:nvPr>
        </p:nvSpPr>
        <p:spPr>
          <a:xfrm flipV="1">
            <a:off x="6297157" y="1911074"/>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2" name="五边形 2"/>
          <p:cNvSpPr/>
          <p:nvPr>
            <p:custDataLst>
              <p:tags r:id="rId5"/>
            </p:custDataLst>
          </p:nvPr>
        </p:nvSpPr>
        <p:spPr>
          <a:xfrm rot="16200000" flipH="1">
            <a:off x="1771106" y="175023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4" name="五边形 3"/>
          <p:cNvSpPr/>
          <p:nvPr>
            <p:custDataLst>
              <p:tags r:id="rId6"/>
            </p:custDataLst>
          </p:nvPr>
        </p:nvSpPr>
        <p:spPr>
          <a:xfrm rot="16200000" flipH="1">
            <a:off x="1791879"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6" name="任意多边形 4"/>
          <p:cNvSpPr/>
          <p:nvPr>
            <p:custDataLst>
              <p:tags r:id="rId7"/>
            </p:custDataLst>
          </p:nvPr>
        </p:nvSpPr>
        <p:spPr>
          <a:xfrm>
            <a:off x="113368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8" name="任意多边形 5"/>
          <p:cNvSpPr/>
          <p:nvPr>
            <p:custDataLst>
              <p:tags r:id="rId8"/>
            </p:custDataLst>
          </p:nvPr>
        </p:nvSpPr>
        <p:spPr>
          <a:xfrm flipV="1">
            <a:off x="1014984" y="191107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适应互联网时代的发展趋势，提高企业竞争力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优化文化创意产业的供应链和价值链</a:t>
            </a:r>
            <a:endParaRPr dirty="0" sz="2000" err="1">
              <a:solidFill>
                <a:schemeClr val="tx1">
                  <a:lumMod val="75000"/>
                  <a:lumOff val="25000"/>
                </a:schemeClr>
              </a:solidFill>
              <a:latin typeface="+mn-ea"/>
              <a:ea typeface="+mn-ea"/>
              <a:cs typeface="+mn-ea"/>
              <a:sym typeface="+mn-lt"/>
            </a:endParaRPr>
          </a:p>
        </p:txBody>
      </p:sp>
      <p:sp>
        <p:nvSpPr>
          <p:cNvPr id="1048944" name="五边形 9"/>
          <p:cNvSpPr/>
          <p:nvPr>
            <p:custDataLst>
              <p:tags r:id="rId11"/>
            </p:custDataLst>
          </p:nvPr>
        </p:nvSpPr>
        <p:spPr>
          <a:xfrm rot="16200000" flipH="1">
            <a:off x="4480446" y="176210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6" name="五边形 10"/>
          <p:cNvSpPr/>
          <p:nvPr>
            <p:custDataLst>
              <p:tags r:id="rId12"/>
            </p:custDataLst>
          </p:nvPr>
        </p:nvSpPr>
        <p:spPr>
          <a:xfrm rot="16200000" flipH="1">
            <a:off x="4500625" y="433019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8" name="任意多边形 11"/>
          <p:cNvSpPr/>
          <p:nvPr>
            <p:custDataLst>
              <p:tags r:id="rId13"/>
            </p:custDataLst>
          </p:nvPr>
        </p:nvSpPr>
        <p:spPr>
          <a:xfrm>
            <a:off x="3842430" y="2514666"/>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50" name="任意多边形 12"/>
          <p:cNvSpPr/>
          <p:nvPr>
            <p:custDataLst>
              <p:tags r:id="rId14"/>
            </p:custDataLst>
          </p:nvPr>
        </p:nvSpPr>
        <p:spPr>
          <a:xfrm flipV="1">
            <a:off x="3724323" y="1923538"/>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2" name="五边形 23"/>
          <p:cNvSpPr/>
          <p:nvPr>
            <p:custDataLst>
              <p:tags r:id="rId15"/>
            </p:custDataLst>
          </p:nvPr>
        </p:nvSpPr>
        <p:spPr>
          <a:xfrm rot="16200000" flipH="1">
            <a:off x="9626113" y="1785252"/>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4" name="五边形 24"/>
          <p:cNvSpPr/>
          <p:nvPr>
            <p:custDataLst>
              <p:tags r:id="rId16"/>
            </p:custDataLst>
          </p:nvPr>
        </p:nvSpPr>
        <p:spPr>
          <a:xfrm rot="16200000" flipH="1">
            <a:off x="9646292" y="4352150"/>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6" name="任意多边形 25"/>
          <p:cNvSpPr/>
          <p:nvPr>
            <p:custDataLst>
              <p:tags r:id="rId17"/>
            </p:custDataLst>
          </p:nvPr>
        </p:nvSpPr>
        <p:spPr>
          <a:xfrm>
            <a:off x="8987504" y="2537813"/>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8" name="任意多边形 26"/>
          <p:cNvSpPr/>
          <p:nvPr>
            <p:custDataLst>
              <p:tags r:id="rId18"/>
            </p:custDataLst>
          </p:nvPr>
        </p:nvSpPr>
        <p:spPr>
          <a:xfrm flipV="1">
            <a:off x="8869991" y="194668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194820"/>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促进文化创意产业的创新和升级</a:t>
            </a:r>
            <a:endParaRPr dirty="0" sz="2000" err="1">
              <a:solidFill>
                <a:schemeClr val="tx1">
                  <a:lumMod val="75000"/>
                  <a:lumOff val="25000"/>
                </a:schemeClr>
              </a:solidFill>
              <a:latin typeface="+mn-ea"/>
              <a:ea typeface="+mn-ea"/>
              <a:cs typeface="+mn-ea"/>
              <a:sym typeface="+mn-lt"/>
            </a:endParaRPr>
          </a:p>
        </p:txBody>
      </p:sp>
      <p:sp>
        <p:nvSpPr>
          <p:cNvPr id="10489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171674"/>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提升文化创意产品的传播范围和影响力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数字化转型的挑战与机遇</a:t>
            </a:r>
            <a:endParaRPr altLang="en-US" lang="zh-CN"/>
          </a:p>
        </p:txBody>
      </p:sp>
      <p:sp>
        <p:nvSpPr>
          <p:cNvPr id="1048998" name="对角圆角矩形 15"/>
          <p:cNvSpPr/>
          <p:nvPr>
            <p:custDataLst>
              <p:tags r:id="rId1"/>
            </p:custDataLst>
          </p:nvPr>
        </p:nvSpPr>
        <p:spPr>
          <a:xfrm>
            <a:off x="1993288" y="412640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对角圆角矩形 16"/>
          <p:cNvSpPr/>
          <p:nvPr>
            <p:custDataLst>
              <p:tags r:id="rId2"/>
            </p:custDataLst>
          </p:nvPr>
        </p:nvSpPr>
        <p:spPr>
          <a:xfrm>
            <a:off x="1993288" y="4000851"/>
            <a:ext cx="499219" cy="47636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直角三角形 17"/>
          <p:cNvSpPr/>
          <p:nvPr>
            <p:custDataLst>
              <p:tags r:id="rId3"/>
            </p:custDataLst>
          </p:nvPr>
        </p:nvSpPr>
        <p:spPr>
          <a:xfrm>
            <a:off x="2492618" y="4001427"/>
            <a:ext cx="75215" cy="12535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文本框 27"/>
          <p:cNvSpPr txBox="1"/>
          <p:nvPr>
            <p:custDataLst>
              <p:tags r:id="rId4"/>
            </p:custDataLst>
          </p:nvPr>
        </p:nvSpPr>
        <p:spPr>
          <a:xfrm>
            <a:off x="2524870" y="4136194"/>
            <a:ext cx="7411205" cy="67944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转型背景：技术进步和社会需求的变化</a:t>
            </a:r>
            <a:endParaRPr altLang="zh-CN" dirty="0" lang="en-US">
              <a:solidFill>
                <a:schemeClr val="dk1">
                  <a:lumMod val="80000"/>
                  <a:lumOff val="20000"/>
                </a:schemeClr>
              </a:solidFill>
              <a:latin typeface="+mn-ea"/>
              <a:sym typeface="+mn-ea"/>
            </a:endParaRPr>
          </a:p>
        </p:txBody>
      </p:sp>
      <p:sp>
        <p:nvSpPr>
          <p:cNvPr id="1049006" name="对角圆角矩形 52"/>
          <p:cNvSpPr/>
          <p:nvPr>
            <p:custDataLst>
              <p:tags r:id="rId5"/>
            </p:custDataLst>
          </p:nvPr>
        </p:nvSpPr>
        <p:spPr>
          <a:xfrm>
            <a:off x="1993288" y="1838814"/>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对角圆角矩形 53"/>
          <p:cNvSpPr/>
          <p:nvPr>
            <p:custDataLst>
              <p:tags r:id="rId6"/>
            </p:custDataLst>
          </p:nvPr>
        </p:nvSpPr>
        <p:spPr>
          <a:xfrm>
            <a:off x="1993288" y="1712686"/>
            <a:ext cx="499219" cy="47636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直角三角形 54"/>
          <p:cNvSpPr/>
          <p:nvPr>
            <p:custDataLst>
              <p:tags r:id="rId7"/>
            </p:custDataLst>
          </p:nvPr>
        </p:nvSpPr>
        <p:spPr>
          <a:xfrm>
            <a:off x="2492618" y="1713262"/>
            <a:ext cx="75215" cy="12535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2" name="文本框 56"/>
          <p:cNvSpPr txBox="1"/>
          <p:nvPr>
            <p:custDataLst>
              <p:tags r:id="rId8"/>
            </p:custDataLst>
          </p:nvPr>
        </p:nvSpPr>
        <p:spPr>
          <a:xfrm>
            <a:off x="2524870" y="1841694"/>
            <a:ext cx="7411205" cy="67944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挑战：传统行业与新兴技术融合的难题</a:t>
            </a:r>
            <a:endParaRPr altLang="en-US" dirty="0" lang="zh-CN">
              <a:solidFill>
                <a:schemeClr val="dk1">
                  <a:lumMod val="80000"/>
                  <a:lumOff val="20000"/>
                </a:schemeClr>
              </a:solidFill>
              <a:latin typeface="+mn-ea"/>
              <a:sym typeface="+mn-ea"/>
            </a:endParaRPr>
          </a:p>
        </p:txBody>
      </p:sp>
      <p:sp>
        <p:nvSpPr>
          <p:cNvPr id="1049014" name="对角圆角矩形 5"/>
          <p:cNvSpPr/>
          <p:nvPr>
            <p:custDataLst>
              <p:tags r:id="rId9"/>
            </p:custDataLst>
          </p:nvPr>
        </p:nvSpPr>
        <p:spPr>
          <a:xfrm>
            <a:off x="1993288" y="2982609"/>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6" name="对角圆角矩形 6"/>
          <p:cNvSpPr/>
          <p:nvPr>
            <p:custDataLst>
              <p:tags r:id="rId10"/>
            </p:custDataLst>
          </p:nvPr>
        </p:nvSpPr>
        <p:spPr>
          <a:xfrm>
            <a:off x="1993288" y="2856480"/>
            <a:ext cx="499219" cy="47636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直角三角形 7"/>
          <p:cNvSpPr/>
          <p:nvPr>
            <p:custDataLst>
              <p:tags r:id="rId11"/>
            </p:custDataLst>
          </p:nvPr>
        </p:nvSpPr>
        <p:spPr>
          <a:xfrm>
            <a:off x="2492618" y="2857632"/>
            <a:ext cx="75215" cy="12535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文本框 8"/>
          <p:cNvSpPr txBox="1"/>
          <p:nvPr>
            <p:custDataLst>
              <p:tags r:id="rId12"/>
            </p:custDataLst>
          </p:nvPr>
        </p:nvSpPr>
        <p:spPr>
          <a:xfrm>
            <a:off x="2524870" y="2992400"/>
            <a:ext cx="7411205" cy="67944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机遇：数字化转型带来的创新空间和发展潜力</a:t>
            </a:r>
            <a:endParaRPr altLang="en-US" dirty="0" lang="zh-CN">
              <a:solidFill>
                <a:schemeClr val="dk1">
                  <a:lumMod val="80000"/>
                  <a:lumOff val="20000"/>
                </a:schemeClr>
              </a:solidFill>
              <a:latin typeface="+mn-ea"/>
              <a:sym typeface="+mn-ea"/>
            </a:endParaRPr>
          </a:p>
        </p:txBody>
      </p:sp>
      <p:sp>
        <p:nvSpPr>
          <p:cNvPr id="1049022" name="对角圆角矩形 9"/>
          <p:cNvSpPr/>
          <p:nvPr>
            <p:custDataLst>
              <p:tags r:id="rId13"/>
            </p:custDataLst>
          </p:nvPr>
        </p:nvSpPr>
        <p:spPr>
          <a:xfrm>
            <a:off x="1993288" y="527077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对角圆角矩形 10"/>
          <p:cNvSpPr/>
          <p:nvPr>
            <p:custDataLst>
              <p:tags r:id="rId14"/>
            </p:custDataLst>
          </p:nvPr>
        </p:nvSpPr>
        <p:spPr>
          <a:xfrm>
            <a:off x="1993288" y="5144645"/>
            <a:ext cx="499219" cy="47636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6" name="直角三角形 11"/>
          <p:cNvSpPr/>
          <p:nvPr>
            <p:custDataLst>
              <p:tags r:id="rId15"/>
            </p:custDataLst>
          </p:nvPr>
        </p:nvSpPr>
        <p:spPr>
          <a:xfrm>
            <a:off x="2492618" y="5145221"/>
            <a:ext cx="75215" cy="12535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文本框 12"/>
          <p:cNvSpPr txBox="1"/>
          <p:nvPr>
            <p:custDataLst>
              <p:tags r:id="rId16"/>
            </p:custDataLst>
          </p:nvPr>
        </p:nvSpPr>
        <p:spPr>
          <a:xfrm>
            <a:off x="2524870" y="5279988"/>
            <a:ext cx="7411205" cy="67944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应对策略：积极拥抱数字化转型，提升企业竞争力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2"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数字化转型战略</a:t>
            </a:r>
            <a:endParaRPr altLang="en-US" dirty="0" lang="zh-CN"/>
          </a:p>
        </p:txBody>
      </p:sp>
      <p:sp>
        <p:nvSpPr>
          <p:cNvPr id="1049064"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8" name="标题 1"/>
          <p:cNvSpPr>
            <a:spLocks noGrp="1"/>
          </p:cNvSpPr>
          <p:nvPr>
            <p:ph type="title"/>
          </p:nvPr>
        </p:nvSpPr>
        <p:spPr/>
        <p:txBody>
          <a:bodyPr/>
          <a:p>
            <a:r>
              <a:rPr altLang="en-US" lang="zh-CN"/>
              <a:t>制定数字化转型战略</a:t>
            </a:r>
            <a:endParaRPr altLang="en-US" lang="zh-CN"/>
          </a:p>
        </p:txBody>
      </p:sp>
      <p:sp>
        <p:nvSpPr>
          <p:cNvPr id="1049100" name="矩形 3"/>
          <p:cNvSpPr/>
          <p:nvPr>
            <p:custDataLst>
              <p:tags r:id="rId1"/>
            </p:custDataLst>
          </p:nvPr>
        </p:nvSpPr>
        <p:spPr>
          <a:xfrm>
            <a:off x="2093560" y="1712686"/>
            <a:ext cx="8473515" cy="93163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2" name="矩形 13"/>
          <p:cNvSpPr/>
          <p:nvPr>
            <p:custDataLst>
              <p:tags r:id="rId2"/>
            </p:custDataLst>
          </p:nvPr>
        </p:nvSpPr>
        <p:spPr>
          <a:xfrm>
            <a:off x="1621930" y="1712686"/>
            <a:ext cx="229799" cy="93163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4" name="文本框 4"/>
          <p:cNvSpPr txBox="1"/>
          <p:nvPr>
            <p:custDataLst>
              <p:tags r:id="rId3"/>
            </p:custDataLst>
          </p:nvPr>
        </p:nvSpPr>
        <p:spPr>
          <a:xfrm>
            <a:off x="2336177" y="1793180"/>
            <a:ext cx="8107663" cy="7706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了解行业趋势和市场需求</a:t>
            </a:r>
            <a:endParaRPr altLang="en-US" dirty="0" sz="2000" lang="zh-CN" spc="150">
              <a:solidFill>
                <a:schemeClr val="tx1">
                  <a:lumMod val="85000"/>
                  <a:lumOff val="15000"/>
                </a:schemeClr>
              </a:solidFill>
              <a:latin typeface="+mn-ea"/>
              <a:sym typeface="+mn-ea"/>
            </a:endParaRPr>
          </a:p>
        </p:txBody>
      </p:sp>
      <p:sp>
        <p:nvSpPr>
          <p:cNvPr id="1049106" name="矩形 39"/>
          <p:cNvSpPr/>
          <p:nvPr>
            <p:custDataLst>
              <p:tags r:id="rId4"/>
            </p:custDataLst>
          </p:nvPr>
        </p:nvSpPr>
        <p:spPr>
          <a:xfrm>
            <a:off x="2093560" y="2818635"/>
            <a:ext cx="8473515" cy="93163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8" name="矩形 5"/>
          <p:cNvSpPr/>
          <p:nvPr>
            <p:custDataLst>
              <p:tags r:id="rId5"/>
            </p:custDataLst>
          </p:nvPr>
        </p:nvSpPr>
        <p:spPr>
          <a:xfrm>
            <a:off x="1621930" y="2818635"/>
            <a:ext cx="229799" cy="93163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0" name="文本框 41"/>
          <p:cNvSpPr txBox="1"/>
          <p:nvPr>
            <p:custDataLst>
              <p:tags r:id="rId6"/>
            </p:custDataLst>
          </p:nvPr>
        </p:nvSpPr>
        <p:spPr>
          <a:xfrm>
            <a:off x="2336177" y="2899129"/>
            <a:ext cx="8107663" cy="7706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制定数字化转型目标</a:t>
            </a:r>
            <a:endParaRPr altLang="en-US" dirty="0" sz="2000" lang="zh-CN" spc="150">
              <a:solidFill>
                <a:schemeClr val="tx1">
                  <a:lumMod val="85000"/>
                  <a:lumOff val="15000"/>
                </a:schemeClr>
              </a:solidFill>
              <a:latin typeface="+mn-ea"/>
              <a:sym typeface="+mn-ea"/>
            </a:endParaRPr>
          </a:p>
        </p:txBody>
      </p:sp>
      <p:sp>
        <p:nvSpPr>
          <p:cNvPr id="1049112" name="矩形 12"/>
          <p:cNvSpPr/>
          <p:nvPr>
            <p:custDataLst>
              <p:tags r:id="rId7"/>
            </p:custDataLst>
          </p:nvPr>
        </p:nvSpPr>
        <p:spPr>
          <a:xfrm>
            <a:off x="2093560" y="3924584"/>
            <a:ext cx="8473515" cy="93163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4" name="矩形 17"/>
          <p:cNvSpPr/>
          <p:nvPr>
            <p:custDataLst>
              <p:tags r:id="rId8"/>
            </p:custDataLst>
          </p:nvPr>
        </p:nvSpPr>
        <p:spPr>
          <a:xfrm>
            <a:off x="1621930" y="3924584"/>
            <a:ext cx="229799" cy="93163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6" name="文本框 19"/>
          <p:cNvSpPr txBox="1"/>
          <p:nvPr>
            <p:custDataLst>
              <p:tags r:id="rId9"/>
            </p:custDataLst>
          </p:nvPr>
        </p:nvSpPr>
        <p:spPr>
          <a:xfrm>
            <a:off x="2336177" y="4005078"/>
            <a:ext cx="8107663" cy="7706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评估现有资源和能力</a:t>
            </a:r>
            <a:endParaRPr altLang="en-US" dirty="0" sz="2000" lang="zh-CN" spc="150">
              <a:solidFill>
                <a:schemeClr val="tx1">
                  <a:lumMod val="85000"/>
                  <a:lumOff val="15000"/>
                </a:schemeClr>
              </a:solidFill>
              <a:latin typeface="+mn-ea"/>
              <a:sym typeface="+mn-ea"/>
            </a:endParaRPr>
          </a:p>
        </p:txBody>
      </p:sp>
      <p:sp>
        <p:nvSpPr>
          <p:cNvPr id="1049118" name="矩形 49"/>
          <p:cNvSpPr/>
          <p:nvPr>
            <p:custDataLst>
              <p:tags r:id="rId10"/>
            </p:custDataLst>
          </p:nvPr>
        </p:nvSpPr>
        <p:spPr>
          <a:xfrm>
            <a:off x="2093560" y="5029966"/>
            <a:ext cx="8473515" cy="93163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0" name="矩形 26"/>
          <p:cNvSpPr/>
          <p:nvPr>
            <p:custDataLst>
              <p:tags r:id="rId11"/>
            </p:custDataLst>
          </p:nvPr>
        </p:nvSpPr>
        <p:spPr>
          <a:xfrm>
            <a:off x="1621930" y="5029966"/>
            <a:ext cx="229799" cy="93163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2" name="文本框 27"/>
          <p:cNvSpPr txBox="1"/>
          <p:nvPr>
            <p:custDataLst>
              <p:tags r:id="rId12"/>
            </p:custDataLst>
          </p:nvPr>
        </p:nvSpPr>
        <p:spPr>
          <a:xfrm>
            <a:off x="2336177" y="5110460"/>
            <a:ext cx="8107663" cy="7706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制定数字化转型计划</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6" name="标题 1"/>
          <p:cNvSpPr>
            <a:spLocks noGrp="1"/>
          </p:cNvSpPr>
          <p:nvPr>
            <p:ph type="title"/>
          </p:nvPr>
        </p:nvSpPr>
        <p:spPr/>
        <p:txBody>
          <a:bodyPr/>
          <a:p>
            <a:r>
              <a:rPr altLang="en-US" lang="zh-CN"/>
              <a:t>数字化技术应用与创新</a:t>
            </a:r>
            <a:endParaRPr altLang="en-US" lang="zh-CN"/>
          </a:p>
        </p:txBody>
      </p:sp>
      <p:sp>
        <p:nvSpPr>
          <p:cNvPr id="1049158" name="五边形 30"/>
          <p:cNvSpPr/>
          <p:nvPr>
            <p:custDataLst>
              <p:tags r:id="rId1"/>
            </p:custDataLst>
          </p:nvPr>
        </p:nvSpPr>
        <p:spPr>
          <a:xfrm>
            <a:off x="1014984" y="3303098"/>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0" name="燕尾形 36"/>
          <p:cNvSpPr/>
          <p:nvPr>
            <p:custDataLst>
              <p:tags r:id="rId2"/>
            </p:custDataLst>
          </p:nvPr>
        </p:nvSpPr>
        <p:spPr>
          <a:xfrm>
            <a:off x="3434139" y="3303098"/>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2" name="燕尾形 37"/>
          <p:cNvSpPr/>
          <p:nvPr>
            <p:custDataLst>
              <p:tags r:id="rId3"/>
            </p:custDataLst>
          </p:nvPr>
        </p:nvSpPr>
        <p:spPr>
          <a:xfrm>
            <a:off x="8272450" y="3303098"/>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4" name="燕尾形 38"/>
          <p:cNvSpPr/>
          <p:nvPr>
            <p:custDataLst>
              <p:tags r:id="rId4"/>
            </p:custDataLst>
          </p:nvPr>
        </p:nvSpPr>
        <p:spPr>
          <a:xfrm>
            <a:off x="5853295" y="3303098"/>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6" name="文本框 3"/>
          <p:cNvSpPr txBox="1"/>
          <p:nvPr>
            <p:custDataLst>
              <p:tags r:id="rId5"/>
            </p:custDataLst>
          </p:nvPr>
        </p:nvSpPr>
        <p:spPr>
          <a:xfrm>
            <a:off x="3377823" y="4631021"/>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大数据：分析用户行为和市场趋势，优化产品和服务</a:t>
            </a:r>
            <a:endParaRPr altLang="en-US" sz="1400" lang="zh-CN" spc="150">
              <a:solidFill>
                <a:schemeClr val="tx1"/>
              </a:solidFill>
              <a:effectLst/>
              <a:latin typeface="+mn-ea"/>
              <a:sym typeface="+mn-ea"/>
            </a:endParaRPr>
          </a:p>
        </p:txBody>
      </p:sp>
      <p:sp>
        <p:nvSpPr>
          <p:cNvPr id="1049168" name="文本框 6"/>
          <p:cNvSpPr txBox="1"/>
          <p:nvPr>
            <p:custDataLst>
              <p:tags r:id="rId6"/>
            </p:custDataLst>
          </p:nvPr>
        </p:nvSpPr>
        <p:spPr>
          <a:xfrm>
            <a:off x="1014984" y="1771945"/>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云计算：提供弹性的计算资源，支持业务快速扩展</a:t>
            </a:r>
            <a:endParaRPr altLang="en-US" dirty="0" sz="1400" lang="zh-CN" spc="150">
              <a:solidFill>
                <a:schemeClr val="tx1"/>
              </a:solidFill>
              <a:effectLst/>
              <a:latin typeface="+mn-ea"/>
              <a:sym typeface="+mn-ea"/>
            </a:endParaRPr>
          </a:p>
        </p:txBody>
      </p:sp>
      <p:sp>
        <p:nvSpPr>
          <p:cNvPr id="1049170" name="文本框 7"/>
          <p:cNvSpPr txBox="1"/>
          <p:nvPr>
            <p:custDataLst>
              <p:tags r:id="rId7"/>
            </p:custDataLst>
          </p:nvPr>
        </p:nvSpPr>
        <p:spPr>
          <a:xfrm>
            <a:off x="5851663" y="1771945"/>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人工智能：提升内容创作和分发的智能化水平，提高运营效率</a:t>
            </a:r>
            <a:endParaRPr altLang="en-US" sz="1400" lang="zh-CN" spc="150">
              <a:solidFill>
                <a:schemeClr val="tx1"/>
              </a:solidFill>
              <a:effectLst/>
              <a:latin typeface="+mn-ea"/>
              <a:sym typeface="+mn-ea"/>
            </a:endParaRPr>
          </a:p>
        </p:txBody>
      </p:sp>
      <p:sp>
        <p:nvSpPr>
          <p:cNvPr id="1049172" name="文本框 8"/>
          <p:cNvSpPr txBox="1"/>
          <p:nvPr>
            <p:custDataLst>
              <p:tags r:id="rId8"/>
            </p:custDataLst>
          </p:nvPr>
        </p:nvSpPr>
        <p:spPr>
          <a:xfrm>
            <a:off x="8270002" y="4631021"/>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物联网：实现文化创意产品的智能化和互联互通</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06" name="标题 1"/>
          <p:cNvSpPr>
            <a:spLocks noGrp="1"/>
          </p:cNvSpPr>
          <p:nvPr>
            <p:ph type="title"/>
          </p:nvPr>
        </p:nvSpPr>
        <p:spPr/>
        <p:txBody>
          <a:bodyPr/>
          <a:p>
            <a:r>
              <a:rPr altLang="en-US" lang="zh-CN"/>
              <a:t>提升数字化服务水平</a:t>
            </a:r>
            <a:endParaRPr altLang="en-US" lang="zh-CN"/>
          </a:p>
        </p:txBody>
      </p:sp>
      <p:sp>
        <p:nvSpPr>
          <p:cNvPr id="1049208" name="椭圆 262"/>
          <p:cNvSpPr/>
          <p:nvPr>
            <p:custDataLst>
              <p:tags r:id="rId1"/>
            </p:custDataLst>
          </p:nvPr>
        </p:nvSpPr>
        <p:spPr>
          <a:xfrm>
            <a:off x="2687367" y="4070924"/>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0" name="椭圆 263"/>
          <p:cNvSpPr/>
          <p:nvPr>
            <p:custDataLst>
              <p:tags r:id="rId2"/>
            </p:custDataLst>
          </p:nvPr>
        </p:nvSpPr>
        <p:spPr>
          <a:xfrm>
            <a:off x="3476649" y="4145373"/>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2" name="椭圆 264"/>
          <p:cNvSpPr/>
          <p:nvPr>
            <p:custDataLst>
              <p:tags r:id="rId3"/>
            </p:custDataLst>
          </p:nvPr>
        </p:nvSpPr>
        <p:spPr>
          <a:xfrm>
            <a:off x="4215693" y="4364484"/>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4" name="椭圆 265"/>
          <p:cNvSpPr/>
          <p:nvPr>
            <p:custDataLst>
              <p:tags r:id="rId4"/>
            </p:custDataLst>
          </p:nvPr>
        </p:nvSpPr>
        <p:spPr>
          <a:xfrm>
            <a:off x="4840340" y="4549699"/>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6" name="椭圆 266"/>
          <p:cNvSpPr/>
          <p:nvPr>
            <p:custDataLst>
              <p:tags r:id="rId5"/>
            </p:custDataLst>
          </p:nvPr>
        </p:nvSpPr>
        <p:spPr>
          <a:xfrm>
            <a:off x="5480724" y="4739151"/>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109245" y="4670149"/>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8" name="椭圆 268"/>
          <p:cNvSpPr/>
          <p:nvPr>
            <p:custDataLst>
              <p:tags r:id="rId7"/>
            </p:custDataLst>
          </p:nvPr>
        </p:nvSpPr>
        <p:spPr>
          <a:xfrm flipV="1">
            <a:off x="3024507" y="4497645"/>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0" name="椭圆 269"/>
          <p:cNvSpPr/>
          <p:nvPr>
            <p:custDataLst>
              <p:tags r:id="rId8"/>
            </p:custDataLst>
          </p:nvPr>
        </p:nvSpPr>
        <p:spPr>
          <a:xfrm flipV="1">
            <a:off x="3063244" y="4536988"/>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2" name="椭圆 270"/>
          <p:cNvSpPr/>
          <p:nvPr>
            <p:custDataLst>
              <p:tags r:id="rId9"/>
            </p:custDataLst>
          </p:nvPr>
        </p:nvSpPr>
        <p:spPr>
          <a:xfrm flipV="1">
            <a:off x="7663356" y="3743469"/>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12384" y="3849998"/>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24" name="椭圆 272"/>
          <p:cNvSpPr/>
          <p:nvPr>
            <p:custDataLst>
              <p:tags r:id="rId11"/>
            </p:custDataLst>
          </p:nvPr>
        </p:nvSpPr>
        <p:spPr>
          <a:xfrm flipV="1">
            <a:off x="4165455" y="3627255"/>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344012" y="4015844"/>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55657" y="3726521"/>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26" name="椭圆 275"/>
          <p:cNvSpPr/>
          <p:nvPr>
            <p:custDataLst>
              <p:tags r:id="rId14"/>
            </p:custDataLst>
          </p:nvPr>
        </p:nvSpPr>
        <p:spPr>
          <a:xfrm flipV="1">
            <a:off x="6970918" y="3554017"/>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8" name="椭圆 276"/>
          <p:cNvSpPr/>
          <p:nvPr>
            <p:custDataLst>
              <p:tags r:id="rId15"/>
            </p:custDataLst>
          </p:nvPr>
        </p:nvSpPr>
        <p:spPr>
          <a:xfrm flipV="1">
            <a:off x="7009656" y="3593360"/>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30" name="椭圆 277"/>
          <p:cNvSpPr/>
          <p:nvPr>
            <p:custDataLst>
              <p:tags r:id="rId16"/>
            </p:custDataLst>
          </p:nvPr>
        </p:nvSpPr>
        <p:spPr>
          <a:xfrm flipV="1">
            <a:off x="3932423" y="4351168"/>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81451" y="4457697"/>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2" name="椭圆 279"/>
          <p:cNvSpPr/>
          <p:nvPr>
            <p:custDataLst>
              <p:tags r:id="rId18"/>
            </p:custDataLst>
          </p:nvPr>
        </p:nvSpPr>
        <p:spPr>
          <a:xfrm flipV="1">
            <a:off x="8350952" y="4569673"/>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472007" y="4840838"/>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4" name="椭圆 281"/>
          <p:cNvSpPr/>
          <p:nvPr>
            <p:custDataLst>
              <p:tags r:id="rId20"/>
            </p:custDataLst>
          </p:nvPr>
        </p:nvSpPr>
        <p:spPr>
          <a:xfrm flipV="1">
            <a:off x="5035240" y="4858391"/>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84138" y="5209452"/>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6" name="图形 15"/>
          <p:cNvSpPr/>
          <p:nvPr>
            <p:custDataLst>
              <p:tags r:id="rId22"/>
            </p:custDataLst>
          </p:nvPr>
        </p:nvSpPr>
        <p:spPr>
          <a:xfrm>
            <a:off x="5097583" y="4923155"/>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38" name="图形 19"/>
          <p:cNvSpPr/>
          <p:nvPr>
            <p:custDataLst>
              <p:tags r:id="rId23"/>
            </p:custDataLst>
          </p:nvPr>
        </p:nvSpPr>
        <p:spPr>
          <a:xfrm>
            <a:off x="8413901" y="4638070"/>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40" name="图形 27"/>
          <p:cNvSpPr/>
          <p:nvPr>
            <p:custDataLst>
              <p:tags r:id="rId24"/>
            </p:custDataLst>
          </p:nvPr>
        </p:nvSpPr>
        <p:spPr>
          <a:xfrm>
            <a:off x="4261089" y="3742258"/>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42" name="任意多边形: 形状 286"/>
          <p:cNvSpPr/>
          <p:nvPr>
            <p:custDataLst>
              <p:tags r:id="rId25"/>
            </p:custDataLst>
          </p:nvPr>
        </p:nvSpPr>
        <p:spPr>
          <a:xfrm>
            <a:off x="5472250" y="3695047"/>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44" name="正文"/>
          <p:cNvSpPr txBox="1"/>
          <p:nvPr>
            <p:custDataLst>
              <p:tags r:id="rId26"/>
            </p:custDataLst>
          </p:nvPr>
        </p:nvSpPr>
        <p:spPr>
          <a:xfrm>
            <a:off x="1014984" y="3762232"/>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建立数字化服务平台，提供便捷、高效的服务体验</a:t>
            </a:r>
            <a:endParaRPr altLang="en-US" dirty="0" sz="1200" lang="zh-CN" spc="150">
              <a:solidFill>
                <a:schemeClr val="tx1">
                  <a:lumMod val="65000"/>
                  <a:lumOff val="35000"/>
                </a:schemeClr>
              </a:solidFill>
              <a:latin typeface="+mn-ea"/>
              <a:sym typeface="+mn-ea"/>
            </a:endParaRPr>
          </a:p>
        </p:txBody>
      </p:sp>
      <p:sp>
        <p:nvSpPr>
          <p:cNvPr id="1049246" name="正文"/>
          <p:cNvSpPr txBox="1"/>
          <p:nvPr>
            <p:custDataLst>
              <p:tags r:id="rId27"/>
            </p:custDataLst>
          </p:nvPr>
        </p:nvSpPr>
        <p:spPr>
          <a:xfrm>
            <a:off x="9175340" y="3762232"/>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持续优化数字化服务流程，提升服务质量和效率</a:t>
            </a:r>
            <a:endParaRPr altLang="en-US" dirty="0" sz="1200" lang="zh-CN" spc="150">
              <a:solidFill>
                <a:schemeClr val="tx1">
                  <a:lumMod val="65000"/>
                  <a:lumOff val="35000"/>
                </a:schemeClr>
              </a:solidFill>
              <a:latin typeface="+mn-ea"/>
              <a:sym typeface="+mn-ea"/>
            </a:endParaRPr>
          </a:p>
        </p:txBody>
      </p:sp>
      <p:sp>
        <p:nvSpPr>
          <p:cNvPr id="1049248" name="正文"/>
          <p:cNvSpPr txBox="1"/>
          <p:nvPr>
            <p:custDataLst>
              <p:tags r:id="rId28"/>
            </p:custDataLst>
          </p:nvPr>
        </p:nvSpPr>
        <p:spPr>
          <a:xfrm>
            <a:off x="6993314" y="1795685"/>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强化网络安全保障，确保数字化服务的安全可靠</a:t>
            </a:r>
            <a:endParaRPr altLang="en-US" dirty="0" sz="1200" lang="zh-CN" spc="150">
              <a:solidFill>
                <a:schemeClr val="tx1">
                  <a:lumMod val="65000"/>
                  <a:lumOff val="35000"/>
                </a:schemeClr>
              </a:solidFill>
              <a:latin typeface="+mn-ea"/>
              <a:sym typeface="+mn-ea"/>
            </a:endParaRPr>
          </a:p>
        </p:txBody>
      </p:sp>
      <p:sp>
        <p:nvSpPr>
          <p:cNvPr id="1049250" name="正文"/>
          <p:cNvSpPr txBox="1"/>
          <p:nvPr>
            <p:custDataLst>
              <p:tags r:id="rId29"/>
            </p:custDataLst>
          </p:nvPr>
        </p:nvSpPr>
        <p:spPr>
          <a:xfrm>
            <a:off x="3197011" y="1795685"/>
            <a:ext cx="1998694" cy="74913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利用大数据、人工智能等技术，精准推送个性化内容</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4" name="标题 1"/>
          <p:cNvSpPr>
            <a:spLocks noGrp="1"/>
          </p:cNvSpPr>
          <p:nvPr>
            <p:ph type="title"/>
          </p:nvPr>
        </p:nvSpPr>
        <p:spPr/>
        <p:txBody>
          <a:bodyPr/>
          <a:p>
            <a:r>
              <a:rPr altLang="en-US" lang="zh-CN"/>
              <a:t>构建数字化生态体系</a:t>
            </a:r>
            <a:endParaRPr altLang="en-US" lang="zh-CN"/>
          </a:p>
        </p:txBody>
      </p:sp>
      <p:sp>
        <p:nvSpPr>
          <p:cNvPr id="1049286" name="圆角矩形 26"/>
          <p:cNvSpPr/>
          <p:nvPr>
            <p:custDataLst>
              <p:tags r:id="rId1"/>
            </p:custDataLst>
          </p:nvPr>
        </p:nvSpPr>
        <p:spPr>
          <a:xfrm>
            <a:off x="1014984" y="1984316"/>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8" name="圆角矩形 28"/>
          <p:cNvSpPr/>
          <p:nvPr>
            <p:custDataLst>
              <p:tags r:id="rId2"/>
            </p:custDataLst>
          </p:nvPr>
        </p:nvSpPr>
        <p:spPr>
          <a:xfrm>
            <a:off x="1017337" y="1984316"/>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90" name="文本框 31"/>
          <p:cNvSpPr txBox="1"/>
          <p:nvPr>
            <p:custDataLst>
              <p:tags r:id="rId3"/>
            </p:custDataLst>
          </p:nvPr>
        </p:nvSpPr>
        <p:spPr>
          <a:xfrm>
            <a:off x="1158516" y="2374323"/>
            <a:ext cx="2114279" cy="3153660"/>
          </a:xfrm>
          <a:prstGeom prst="rect"/>
          <a:noFill/>
        </p:spPr>
        <p:txBody>
          <a:bodyPr anchor="t" anchorCtr="0" rtlCol="0" wrap="square">
            <a:normAutofit fontScale="95000" lnSpcReduction="10000"/>
          </a:bodyPr>
          <a:p>
            <a:pPr algn="just" fontAlgn="auto">
              <a:lnSpc>
                <a:spcPct val="120000"/>
              </a:lnSpc>
            </a:pPr>
            <a:r>
              <a:rPr altLang="en-US" dirty="0" sz="2000" lang="zh-CN" spc="200">
                <a:solidFill>
                  <a:schemeClr val="tx1">
                    <a:lumMod val="85000"/>
                    <a:lumOff val="15000"/>
                  </a:schemeClr>
                </a:solidFill>
                <a:latin typeface="+mn-ea"/>
                <a:sym typeface="+mn-ea"/>
              </a:rPr>
              <a:t>内容：数字化转型的核心是构建一个完整的数字化生态体系，包括数字化产品、数字化服务和数字化营销等。</a:t>
            </a:r>
            <a:endParaRPr altLang="en-US" dirty="0" sz="2000" lang="zh-CN" spc="200">
              <a:solidFill>
                <a:schemeClr val="tx1">
                  <a:lumMod val="85000"/>
                  <a:lumOff val="15000"/>
                </a:schemeClr>
              </a:solidFill>
              <a:latin typeface="+mn-ea"/>
              <a:sym typeface="+mn-ea"/>
            </a:endParaRPr>
          </a:p>
        </p:txBody>
      </p:sp>
      <p:sp>
        <p:nvSpPr>
          <p:cNvPr id="1049292" name="圆角矩形 29"/>
          <p:cNvSpPr/>
          <p:nvPr>
            <p:custDataLst>
              <p:tags r:id="rId4"/>
            </p:custDataLst>
          </p:nvPr>
        </p:nvSpPr>
        <p:spPr>
          <a:xfrm>
            <a:off x="3600907" y="1984316"/>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4" name="圆角矩形 32"/>
          <p:cNvSpPr/>
          <p:nvPr>
            <p:custDataLst>
              <p:tags r:id="rId5"/>
            </p:custDataLst>
          </p:nvPr>
        </p:nvSpPr>
        <p:spPr>
          <a:xfrm>
            <a:off x="3603260" y="1984316"/>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96" name="文本框 34"/>
          <p:cNvSpPr txBox="1"/>
          <p:nvPr>
            <p:custDataLst>
              <p:tags r:id="rId6"/>
            </p:custDataLst>
          </p:nvPr>
        </p:nvSpPr>
        <p:spPr>
          <a:xfrm>
            <a:off x="3746792" y="2374323"/>
            <a:ext cx="2111688" cy="315490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内容：数字化生态体系需要整合内外部资源，包括技术、人才、资金等，形成强大的竞争优势。</a:t>
            </a:r>
            <a:endParaRPr altLang="en-US" dirty="0" sz="2000" lang="zh-CN" spc="200">
              <a:solidFill>
                <a:schemeClr val="tx1">
                  <a:lumMod val="85000"/>
                  <a:lumOff val="15000"/>
                </a:schemeClr>
              </a:solidFill>
              <a:latin typeface="+mn-ea"/>
              <a:sym typeface="+mn-ea"/>
            </a:endParaRPr>
          </a:p>
        </p:txBody>
      </p:sp>
      <p:sp>
        <p:nvSpPr>
          <p:cNvPr id="1049298" name="圆角矩形 3"/>
          <p:cNvSpPr/>
          <p:nvPr>
            <p:custDataLst>
              <p:tags r:id="rId7"/>
            </p:custDataLst>
          </p:nvPr>
        </p:nvSpPr>
        <p:spPr>
          <a:xfrm>
            <a:off x="6186830" y="1984316"/>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0" name="圆角矩形 4"/>
          <p:cNvSpPr/>
          <p:nvPr>
            <p:custDataLst>
              <p:tags r:id="rId8"/>
            </p:custDataLst>
          </p:nvPr>
        </p:nvSpPr>
        <p:spPr>
          <a:xfrm>
            <a:off x="6189183" y="1984316"/>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02" name="文本框 5"/>
          <p:cNvSpPr txBox="1"/>
          <p:nvPr>
            <p:custDataLst>
              <p:tags r:id="rId9"/>
            </p:custDataLst>
          </p:nvPr>
        </p:nvSpPr>
        <p:spPr>
          <a:xfrm>
            <a:off x="6332127" y="2374323"/>
            <a:ext cx="2111688" cy="315490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内容：数字化生态体系需要与合作伙伴共同打造，形成共赢的商业模式，实现互利共赢。</a:t>
            </a:r>
            <a:endParaRPr altLang="en-US" dirty="0" sz="2000" lang="zh-CN" spc="200">
              <a:solidFill>
                <a:schemeClr val="tx1">
                  <a:lumMod val="85000"/>
                  <a:lumOff val="15000"/>
                </a:schemeClr>
              </a:solidFill>
              <a:latin typeface="+mn-ea"/>
              <a:sym typeface="+mn-ea"/>
            </a:endParaRPr>
          </a:p>
        </p:txBody>
      </p:sp>
      <p:sp>
        <p:nvSpPr>
          <p:cNvPr id="1049304" name="圆角矩形 8"/>
          <p:cNvSpPr/>
          <p:nvPr>
            <p:custDataLst>
              <p:tags r:id="rId10"/>
            </p:custDataLst>
          </p:nvPr>
        </p:nvSpPr>
        <p:spPr>
          <a:xfrm>
            <a:off x="8772753" y="1984316"/>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6" name="圆角矩形 9"/>
          <p:cNvSpPr/>
          <p:nvPr>
            <p:custDataLst>
              <p:tags r:id="rId11"/>
            </p:custDataLst>
          </p:nvPr>
        </p:nvSpPr>
        <p:spPr>
          <a:xfrm>
            <a:off x="8775106" y="1984316"/>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08" name="文本框 10"/>
          <p:cNvSpPr txBox="1"/>
          <p:nvPr>
            <p:custDataLst>
              <p:tags r:id="rId12"/>
            </p:custDataLst>
          </p:nvPr>
        </p:nvSpPr>
        <p:spPr>
          <a:xfrm>
            <a:off x="8918050" y="2374323"/>
            <a:ext cx="2111688" cy="3154904"/>
          </a:xfrm>
          <a:prstGeom prst="rect"/>
          <a:noFill/>
        </p:spPr>
        <p:txBody>
          <a:bodyPr anchor="t" anchorCtr="0" rtlCol="0" wrap="square">
            <a:normAutofit fontScale="95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内容：数字化生态体系需要不断创新和优化，以适应市场的变化和用户的需求，提升品牌价值和市场份额。</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2"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数字化转型实施路径</a:t>
            </a:r>
            <a:endParaRPr altLang="en-US" dirty="0" lang="zh-CN"/>
          </a:p>
        </p:txBody>
      </p:sp>
      <p:sp>
        <p:nvSpPr>
          <p:cNvPr id="1049344"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8" name="标题 1"/>
          <p:cNvSpPr>
            <a:spLocks noGrp="1"/>
          </p:cNvSpPr>
          <p:nvPr>
            <p:ph type="title"/>
          </p:nvPr>
        </p:nvSpPr>
        <p:spPr/>
        <p:txBody>
          <a:bodyPr/>
          <a:p>
            <a:r>
              <a:rPr altLang="en-US" lang="zh-CN"/>
              <a:t>优化组织架构与流程</a:t>
            </a:r>
            <a:endParaRPr altLang="en-US" lang="zh-CN"/>
          </a:p>
        </p:txBody>
      </p:sp>
      <p:sp>
        <p:nvSpPr>
          <p:cNvPr id="1049380" name="矩形 31"/>
          <p:cNvSpPr/>
          <p:nvPr>
            <p:custDataLst>
              <p:tags r:id="rId1"/>
            </p:custDataLst>
          </p:nvPr>
        </p:nvSpPr>
        <p:spPr>
          <a:xfrm>
            <a:off x="3044869" y="1712686"/>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建立数字化转型领导团队，负责制定战略和实施计划</a:t>
            </a:r>
            <a:endParaRPr altLang="en-US" dirty="0" sz="1200" lang="zh-CN" spc="150">
              <a:solidFill>
                <a:schemeClr val="tx1">
                  <a:lumMod val="65000"/>
                  <a:lumOff val="35000"/>
                </a:schemeClr>
              </a:solidFill>
              <a:latin typeface="+mn-ea"/>
              <a:sym typeface="+mn-ea"/>
            </a:endParaRPr>
          </a:p>
        </p:txBody>
      </p:sp>
      <p:sp>
        <p:nvSpPr>
          <p:cNvPr id="1049382" name="矩形 4"/>
          <p:cNvSpPr/>
          <p:nvPr>
            <p:custDataLst>
              <p:tags r:id="rId2"/>
            </p:custDataLst>
          </p:nvPr>
        </p:nvSpPr>
        <p:spPr>
          <a:xfrm>
            <a:off x="3044869" y="2815525"/>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调整组织架构，以适应数字化转型需求，加强跨部门协作</a:t>
            </a:r>
            <a:endParaRPr altLang="en-US" dirty="0" sz="1200" lang="zh-CN" spc="150">
              <a:solidFill>
                <a:schemeClr val="tx1">
                  <a:lumMod val="65000"/>
                  <a:lumOff val="35000"/>
                </a:schemeClr>
              </a:solidFill>
              <a:latin typeface="+mn-ea"/>
              <a:sym typeface="+mn-ea"/>
            </a:endParaRPr>
          </a:p>
        </p:txBody>
      </p:sp>
      <p:sp>
        <p:nvSpPr>
          <p:cNvPr id="1049384" name="矩形 5"/>
          <p:cNvSpPr/>
          <p:nvPr>
            <p:custDataLst>
              <p:tags r:id="rId3"/>
            </p:custDataLst>
          </p:nvPr>
        </p:nvSpPr>
        <p:spPr>
          <a:xfrm>
            <a:off x="3044869" y="3918365"/>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优化业务流程，实现数字化流程再造，提高运营效率</a:t>
            </a:r>
            <a:endParaRPr altLang="en-US" dirty="0" sz="1200" lang="zh-CN" spc="150">
              <a:solidFill>
                <a:schemeClr val="tx1">
                  <a:lumMod val="65000"/>
                  <a:lumOff val="35000"/>
                </a:schemeClr>
              </a:solidFill>
              <a:latin typeface="+mn-ea"/>
              <a:sym typeface="+mn-ea"/>
            </a:endParaRPr>
          </a:p>
        </p:txBody>
      </p:sp>
      <p:sp>
        <p:nvSpPr>
          <p:cNvPr id="1049386" name="矩形 7"/>
          <p:cNvSpPr/>
          <p:nvPr>
            <p:custDataLst>
              <p:tags r:id="rId4"/>
            </p:custDataLst>
          </p:nvPr>
        </p:nvSpPr>
        <p:spPr>
          <a:xfrm>
            <a:off x="3044869" y="5021204"/>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培养数字化人才，提升团队数字化素养和能力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0" name="标题 1"/>
          <p:cNvSpPr>
            <a:spLocks noGrp="1"/>
          </p:cNvSpPr>
          <p:nvPr>
            <p:ph type="title"/>
          </p:nvPr>
        </p:nvSpPr>
        <p:spPr/>
        <p:txBody>
          <a:bodyPr/>
          <a:p>
            <a:r>
              <a:rPr altLang="en-US" lang="zh-CN"/>
              <a:t>提升数据驱动决策能力</a:t>
            </a:r>
            <a:endParaRPr altLang="en-US" lang="zh-CN"/>
          </a:p>
        </p:txBody>
      </p:sp>
      <p:sp>
        <p:nvSpPr>
          <p:cNvPr id="1049422" name="五边形 16"/>
          <p:cNvSpPr/>
          <p:nvPr>
            <p:custDataLst>
              <p:tags r:id="rId1"/>
            </p:custDataLst>
          </p:nvPr>
        </p:nvSpPr>
        <p:spPr>
          <a:xfrm rot="16200000" flipH="1">
            <a:off x="7053873" y="1749642"/>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4" name="五边形 17"/>
          <p:cNvSpPr/>
          <p:nvPr>
            <p:custDataLst>
              <p:tags r:id="rId2"/>
            </p:custDataLst>
          </p:nvPr>
        </p:nvSpPr>
        <p:spPr>
          <a:xfrm rot="16200000" flipH="1">
            <a:off x="7073458"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任意多边形 18"/>
          <p:cNvSpPr/>
          <p:nvPr>
            <p:custDataLst>
              <p:tags r:id="rId3"/>
            </p:custDataLst>
          </p:nvPr>
        </p:nvSpPr>
        <p:spPr>
          <a:xfrm>
            <a:off x="641526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任意多边形 19"/>
          <p:cNvSpPr/>
          <p:nvPr>
            <p:custDataLst>
              <p:tags r:id="rId4"/>
            </p:custDataLst>
          </p:nvPr>
        </p:nvSpPr>
        <p:spPr>
          <a:xfrm flipV="1">
            <a:off x="6297157" y="1911074"/>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五边形 2"/>
          <p:cNvSpPr/>
          <p:nvPr>
            <p:custDataLst>
              <p:tags r:id="rId5"/>
            </p:custDataLst>
          </p:nvPr>
        </p:nvSpPr>
        <p:spPr>
          <a:xfrm rot="16200000" flipH="1">
            <a:off x="1771106" y="175023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五边形 3"/>
          <p:cNvSpPr/>
          <p:nvPr>
            <p:custDataLst>
              <p:tags r:id="rId6"/>
            </p:custDataLst>
          </p:nvPr>
        </p:nvSpPr>
        <p:spPr>
          <a:xfrm rot="16200000" flipH="1">
            <a:off x="1791879"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任意多边形 4"/>
          <p:cNvSpPr/>
          <p:nvPr>
            <p:custDataLst>
              <p:tags r:id="rId7"/>
            </p:custDataLst>
          </p:nvPr>
        </p:nvSpPr>
        <p:spPr>
          <a:xfrm>
            <a:off x="113368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任意多边形 5"/>
          <p:cNvSpPr/>
          <p:nvPr>
            <p:custDataLst>
              <p:tags r:id="rId8"/>
            </p:custDataLst>
          </p:nvPr>
        </p:nvSpPr>
        <p:spPr>
          <a:xfrm flipV="1">
            <a:off x="1014984" y="191107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60397"/>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建立数据收集和分析系统，以获取更全面的市场和用户信息。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60397"/>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提高管理层的数据素养，培养数据驱动的思维方式。</a:t>
            </a:r>
            <a:endParaRPr dirty="0" sz="2000" err="1">
              <a:solidFill>
                <a:schemeClr val="tx1">
                  <a:lumMod val="75000"/>
                  <a:lumOff val="25000"/>
                </a:schemeClr>
              </a:solidFill>
              <a:latin typeface="+mn-ea"/>
              <a:ea typeface="+mn-ea"/>
              <a:cs typeface="+mn-ea"/>
              <a:sym typeface="+mn-lt"/>
            </a:endParaRPr>
          </a:p>
        </p:txBody>
      </p:sp>
      <p:sp>
        <p:nvSpPr>
          <p:cNvPr id="1049442" name="五边形 9"/>
          <p:cNvSpPr/>
          <p:nvPr>
            <p:custDataLst>
              <p:tags r:id="rId11"/>
            </p:custDataLst>
          </p:nvPr>
        </p:nvSpPr>
        <p:spPr>
          <a:xfrm rot="16200000" flipH="1">
            <a:off x="4480446" y="176210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五边形 10"/>
          <p:cNvSpPr/>
          <p:nvPr>
            <p:custDataLst>
              <p:tags r:id="rId12"/>
            </p:custDataLst>
          </p:nvPr>
        </p:nvSpPr>
        <p:spPr>
          <a:xfrm rot="16200000" flipH="1">
            <a:off x="4500625" y="433019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任意多边形 11"/>
          <p:cNvSpPr/>
          <p:nvPr>
            <p:custDataLst>
              <p:tags r:id="rId13"/>
            </p:custDataLst>
          </p:nvPr>
        </p:nvSpPr>
        <p:spPr>
          <a:xfrm>
            <a:off x="3842430" y="2514666"/>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48" name="任意多边形 12"/>
          <p:cNvSpPr/>
          <p:nvPr>
            <p:custDataLst>
              <p:tags r:id="rId14"/>
            </p:custDataLst>
          </p:nvPr>
        </p:nvSpPr>
        <p:spPr>
          <a:xfrm flipV="1">
            <a:off x="3724323" y="1923538"/>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五边形 23"/>
          <p:cNvSpPr/>
          <p:nvPr>
            <p:custDataLst>
              <p:tags r:id="rId15"/>
            </p:custDataLst>
          </p:nvPr>
        </p:nvSpPr>
        <p:spPr>
          <a:xfrm rot="16200000" flipH="1">
            <a:off x="9626113" y="1785252"/>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五边形 24"/>
          <p:cNvSpPr/>
          <p:nvPr>
            <p:custDataLst>
              <p:tags r:id="rId16"/>
            </p:custDataLst>
          </p:nvPr>
        </p:nvSpPr>
        <p:spPr>
          <a:xfrm rot="16200000" flipH="1">
            <a:off x="9646292" y="4352150"/>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任意多边形 25"/>
          <p:cNvSpPr/>
          <p:nvPr>
            <p:custDataLst>
              <p:tags r:id="rId17"/>
            </p:custDataLst>
          </p:nvPr>
        </p:nvSpPr>
        <p:spPr>
          <a:xfrm>
            <a:off x="8987504" y="2537813"/>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任意多边形 26"/>
          <p:cNvSpPr/>
          <p:nvPr>
            <p:custDataLst>
              <p:tags r:id="rId18"/>
            </p:custDataLst>
          </p:nvPr>
        </p:nvSpPr>
        <p:spPr>
          <a:xfrm flipV="1">
            <a:off x="8869991" y="194668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194820"/>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建立数据决策支持平台，促进跨部门的数据共享和协作。</a:t>
            </a:r>
            <a:endParaRPr dirty="0" sz="2000" err="1">
              <a:solidFill>
                <a:schemeClr val="tx1">
                  <a:lumMod val="75000"/>
                  <a:lumOff val="25000"/>
                </a:schemeClr>
              </a:solidFill>
              <a:latin typeface="+mn-ea"/>
              <a:ea typeface="+mn-ea"/>
              <a:cs typeface="+mn-ea"/>
              <a:sym typeface="+mn-lt"/>
            </a:endParaRPr>
          </a:p>
        </p:txBody>
      </p:sp>
      <p:sp>
        <p:nvSpPr>
          <p:cNvPr id="10494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171674"/>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利用大数据技术进行数据挖掘和预测，为决策提供科学依据。</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94" name="标题 1"/>
          <p:cNvSpPr>
            <a:spLocks noGrp="1"/>
          </p:cNvSpPr>
          <p:nvPr>
            <p:ph type="title"/>
          </p:nvPr>
        </p:nvSpPr>
        <p:spPr/>
        <p:txBody>
          <a:bodyPr/>
          <a:p>
            <a:r>
              <a:rPr altLang="en-US" lang="zh-CN"/>
              <a:t>强化人才培养与引进</a:t>
            </a:r>
            <a:endParaRPr altLang="en-US" lang="zh-CN"/>
          </a:p>
        </p:txBody>
      </p:sp>
      <p:sp>
        <p:nvSpPr>
          <p:cNvPr id="1049496" name="矩形 31"/>
          <p:cNvSpPr/>
          <p:nvPr>
            <p:custDataLst>
              <p:tags r:id="rId1"/>
            </p:custDataLst>
          </p:nvPr>
        </p:nvSpPr>
        <p:spPr>
          <a:xfrm>
            <a:off x="3044869" y="1712686"/>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培养数字化人才：通过培训、进修等方式提高员工的数字化技能和知识水平。</a:t>
            </a:r>
            <a:endParaRPr altLang="en-US" dirty="0" sz="1200" lang="zh-CN" spc="150">
              <a:solidFill>
                <a:schemeClr val="tx1">
                  <a:lumMod val="65000"/>
                  <a:lumOff val="35000"/>
                </a:schemeClr>
              </a:solidFill>
              <a:latin typeface="+mn-ea"/>
              <a:sym typeface="+mn-ea"/>
            </a:endParaRPr>
          </a:p>
        </p:txBody>
      </p:sp>
      <p:sp>
        <p:nvSpPr>
          <p:cNvPr id="1049498" name="矩形 4"/>
          <p:cNvSpPr/>
          <p:nvPr>
            <p:custDataLst>
              <p:tags r:id="rId2"/>
            </p:custDataLst>
          </p:nvPr>
        </p:nvSpPr>
        <p:spPr>
          <a:xfrm>
            <a:off x="3044869" y="2815525"/>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引进外部人才：积极引进具有数字化背景和经验的人才，为企业数字化转型提供智力支持。</a:t>
            </a:r>
            <a:endParaRPr altLang="en-US" dirty="0" sz="1200" lang="zh-CN" spc="150">
              <a:solidFill>
                <a:schemeClr val="tx1">
                  <a:lumMod val="65000"/>
                  <a:lumOff val="35000"/>
                </a:schemeClr>
              </a:solidFill>
              <a:latin typeface="+mn-ea"/>
              <a:sym typeface="+mn-ea"/>
            </a:endParaRPr>
          </a:p>
        </p:txBody>
      </p:sp>
      <p:sp>
        <p:nvSpPr>
          <p:cNvPr id="1049500" name="矩形 5"/>
          <p:cNvSpPr/>
          <p:nvPr>
            <p:custDataLst>
              <p:tags r:id="rId3"/>
            </p:custDataLst>
          </p:nvPr>
        </p:nvSpPr>
        <p:spPr>
          <a:xfrm>
            <a:off x="3044869" y="3918365"/>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建立激励机制：通过设立奖励、晋升等机制，激发员工参与数字化转型的积极性和创造力。</a:t>
            </a:r>
            <a:endParaRPr altLang="en-US" dirty="0" sz="1200" lang="zh-CN" spc="150">
              <a:solidFill>
                <a:schemeClr val="tx1">
                  <a:lumMod val="65000"/>
                  <a:lumOff val="35000"/>
                </a:schemeClr>
              </a:solidFill>
              <a:latin typeface="+mn-ea"/>
              <a:sym typeface="+mn-ea"/>
            </a:endParaRPr>
          </a:p>
        </p:txBody>
      </p:sp>
      <p:sp>
        <p:nvSpPr>
          <p:cNvPr id="1049502" name="矩形 7"/>
          <p:cNvSpPr/>
          <p:nvPr>
            <p:custDataLst>
              <p:tags r:id="rId4"/>
            </p:custDataLst>
          </p:nvPr>
        </p:nvSpPr>
        <p:spPr>
          <a:xfrm>
            <a:off x="3044869" y="5021204"/>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加强校企合作：与高校、研究机构等合作，共同培养符合企业需求的数字化人才。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6" name="标题 1"/>
          <p:cNvSpPr>
            <a:spLocks noGrp="1"/>
          </p:cNvSpPr>
          <p:nvPr>
            <p:ph type="title"/>
          </p:nvPr>
        </p:nvSpPr>
        <p:spPr/>
        <p:txBody>
          <a:bodyPr/>
          <a:p>
            <a:r>
              <a:rPr altLang="en-US" lang="zh-CN"/>
              <a:t>创新数字化营销策略</a:t>
            </a:r>
            <a:endParaRPr altLang="en-US" lang="zh-CN"/>
          </a:p>
        </p:txBody>
      </p:sp>
      <p:sp>
        <p:nvSpPr>
          <p:cNvPr id="1049538" name="矩形 31"/>
          <p:cNvSpPr/>
          <p:nvPr>
            <p:custDataLst>
              <p:tags r:id="rId1"/>
            </p:custDataLst>
          </p:nvPr>
        </p:nvSpPr>
        <p:spPr>
          <a:xfrm>
            <a:off x="3044869" y="1712686"/>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利用大数据分析用户需求，精准定位目标受众</a:t>
            </a:r>
            <a:endParaRPr altLang="en-US" dirty="0" sz="1200" lang="zh-CN" spc="150">
              <a:solidFill>
                <a:schemeClr val="tx1">
                  <a:lumMod val="65000"/>
                  <a:lumOff val="35000"/>
                </a:schemeClr>
              </a:solidFill>
              <a:latin typeface="+mn-ea"/>
              <a:sym typeface="+mn-ea"/>
            </a:endParaRPr>
          </a:p>
        </p:txBody>
      </p:sp>
      <p:sp>
        <p:nvSpPr>
          <p:cNvPr id="1049540" name="矩形 4"/>
          <p:cNvSpPr/>
          <p:nvPr>
            <p:custDataLst>
              <p:tags r:id="rId2"/>
            </p:custDataLst>
          </p:nvPr>
        </p:nvSpPr>
        <p:spPr>
          <a:xfrm>
            <a:off x="3044869" y="2815525"/>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借助社交媒体平台，开展内容营销和口碑传播</a:t>
            </a:r>
            <a:endParaRPr altLang="en-US" dirty="0" sz="1200" lang="zh-CN" spc="150">
              <a:solidFill>
                <a:schemeClr val="tx1">
                  <a:lumMod val="65000"/>
                  <a:lumOff val="35000"/>
                </a:schemeClr>
              </a:solidFill>
              <a:latin typeface="+mn-ea"/>
              <a:sym typeface="+mn-ea"/>
            </a:endParaRPr>
          </a:p>
        </p:txBody>
      </p:sp>
      <p:sp>
        <p:nvSpPr>
          <p:cNvPr id="1049542" name="矩形 5"/>
          <p:cNvSpPr/>
          <p:nvPr>
            <p:custDataLst>
              <p:tags r:id="rId3"/>
            </p:custDataLst>
          </p:nvPr>
        </p:nvSpPr>
        <p:spPr>
          <a:xfrm>
            <a:off x="3044869" y="3918365"/>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运用AR/VR技术，打造沉浸式体验营销场景</a:t>
            </a:r>
            <a:endParaRPr altLang="en-US" dirty="0" sz="1200" lang="zh-CN" spc="150">
              <a:solidFill>
                <a:schemeClr val="tx1">
                  <a:lumMod val="65000"/>
                  <a:lumOff val="35000"/>
                </a:schemeClr>
              </a:solidFill>
              <a:latin typeface="+mn-ea"/>
              <a:sym typeface="+mn-ea"/>
            </a:endParaRPr>
          </a:p>
        </p:txBody>
      </p:sp>
      <p:sp>
        <p:nvSpPr>
          <p:cNvPr id="1049544" name="矩形 7"/>
          <p:cNvSpPr/>
          <p:nvPr>
            <p:custDataLst>
              <p:tags r:id="rId4"/>
            </p:custDataLst>
          </p:nvPr>
        </p:nvSpPr>
        <p:spPr>
          <a:xfrm>
            <a:off x="3044869" y="5021204"/>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创新数字化营销策略需与企业文化和品牌形象相契合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78"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数字化转型保障措施</a:t>
            </a:r>
            <a:endParaRPr altLang="en-US" dirty="0" lang="zh-CN"/>
          </a:p>
        </p:txBody>
      </p:sp>
      <p:sp>
        <p:nvSpPr>
          <p:cNvPr id="1049580"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14" name="标题 1"/>
          <p:cNvSpPr>
            <a:spLocks noGrp="1"/>
          </p:cNvSpPr>
          <p:nvPr>
            <p:ph type="title"/>
          </p:nvPr>
        </p:nvSpPr>
        <p:spPr/>
        <p:txBody>
          <a:bodyPr/>
          <a:p>
            <a:r>
              <a:rPr altLang="en-US" lang="zh-CN"/>
              <a:t>完善政策支持体系</a:t>
            </a:r>
            <a:endParaRPr altLang="en-US" lang="zh-CN"/>
          </a:p>
        </p:txBody>
      </p:sp>
      <p:sp>
        <p:nvSpPr>
          <p:cNvPr id="1049616" name="圆角矩形 3"/>
          <p:cNvSpPr/>
          <p:nvPr>
            <p:custDataLst>
              <p:tags r:id="rId1"/>
            </p:custDataLst>
          </p:nvPr>
        </p:nvSpPr>
        <p:spPr>
          <a:xfrm rot="16200000">
            <a:off x="5662672" y="-2749289"/>
            <a:ext cx="862343" cy="978670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8" name="圆角矩形 4"/>
          <p:cNvSpPr/>
          <p:nvPr>
            <p:custDataLst>
              <p:tags r:id="rId2"/>
            </p:custDataLst>
          </p:nvPr>
        </p:nvSpPr>
        <p:spPr>
          <a:xfrm rot="16200000">
            <a:off x="834318" y="2079065"/>
            <a:ext cx="860923" cy="1291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0" name="圆角矩形 5"/>
          <p:cNvSpPr/>
          <p:nvPr>
            <p:custDataLst>
              <p:tags r:id="rId3"/>
            </p:custDataLst>
          </p:nvPr>
        </p:nvSpPr>
        <p:spPr>
          <a:xfrm rot="16200000">
            <a:off x="5663810" y="-1613172"/>
            <a:ext cx="862343" cy="978741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2" name="圆角矩形 6"/>
          <p:cNvSpPr/>
          <p:nvPr>
            <p:custDataLst>
              <p:tags r:id="rId4"/>
            </p:custDataLst>
          </p:nvPr>
        </p:nvSpPr>
        <p:spPr>
          <a:xfrm rot="16200000">
            <a:off x="835456" y="3215751"/>
            <a:ext cx="860923" cy="1291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4" name="圆角矩形 9"/>
          <p:cNvSpPr/>
          <p:nvPr>
            <p:custDataLst>
              <p:tags r:id="rId5"/>
            </p:custDataLst>
          </p:nvPr>
        </p:nvSpPr>
        <p:spPr>
          <a:xfrm rot="16200000">
            <a:off x="5662672" y="-498674"/>
            <a:ext cx="862343" cy="978670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6" name="圆角矩形 10"/>
          <p:cNvSpPr/>
          <p:nvPr>
            <p:custDataLst>
              <p:tags r:id="rId6"/>
            </p:custDataLst>
          </p:nvPr>
        </p:nvSpPr>
        <p:spPr>
          <a:xfrm rot="16200000">
            <a:off x="834318" y="4329680"/>
            <a:ext cx="860923" cy="1291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8" name="圆角矩形 11"/>
          <p:cNvSpPr/>
          <p:nvPr>
            <p:custDataLst>
              <p:tags r:id="rId7"/>
            </p:custDataLst>
          </p:nvPr>
        </p:nvSpPr>
        <p:spPr>
          <a:xfrm rot="16200000">
            <a:off x="5663810" y="636874"/>
            <a:ext cx="862343" cy="978741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0" name="圆角矩形 12"/>
          <p:cNvSpPr/>
          <p:nvPr>
            <p:custDataLst>
              <p:tags r:id="rId8"/>
            </p:custDataLst>
          </p:nvPr>
        </p:nvSpPr>
        <p:spPr>
          <a:xfrm rot="16200000">
            <a:off x="835456" y="5465797"/>
            <a:ext cx="860923" cy="1291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32" name="文本框 7"/>
          <p:cNvSpPr txBox="1"/>
          <p:nvPr>
            <p:custDataLst>
              <p:tags r:id="rId9"/>
            </p:custDataLst>
          </p:nvPr>
        </p:nvSpPr>
        <p:spPr>
          <a:xfrm>
            <a:off x="1611451" y="3963301"/>
            <a:ext cx="9375757" cy="8623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加强政策宣传和培训，提高企业对数字化转型的认识和重视程度</a:t>
            </a:r>
            <a:endParaRPr altLang="en-US" dirty="0" sz="2400" lang="zh-CN">
              <a:latin typeface="+mn-ea"/>
              <a:ea typeface="+mn-ea"/>
            </a:endParaRPr>
          </a:p>
        </p:txBody>
      </p:sp>
      <p:sp>
        <p:nvSpPr>
          <p:cNvPr id="1049634" name="文本框 8"/>
          <p:cNvSpPr txBox="1"/>
          <p:nvPr>
            <p:custDataLst>
              <p:tags r:id="rId10"/>
            </p:custDataLst>
          </p:nvPr>
        </p:nvSpPr>
        <p:spPr>
          <a:xfrm>
            <a:off x="1611451" y="5099987"/>
            <a:ext cx="9375757" cy="861633"/>
          </a:xfrm>
          <a:prstGeom prst="rect"/>
        </p:spPr>
        <p:txBody>
          <a:bodyPr anchor="ctr" anchorCtr="0" bIns="46800" lIns="90000" rIns="90000" rtlCol="0" tIns="46800" vert="horz" wrap="square">
            <a:normAutofit fontScale="916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完善数据安全和隐私保护法规，保障数字化转型过程中的数据安全</a:t>
            </a:r>
            <a:endParaRPr altLang="en-US" dirty="0" sz="2400" lang="zh-CN">
              <a:latin typeface="+mn-ea"/>
              <a:ea typeface="+mn-ea"/>
            </a:endParaRPr>
          </a:p>
        </p:txBody>
      </p:sp>
      <p:sp>
        <p:nvSpPr>
          <p:cNvPr id="1049636" name="文本框 13"/>
          <p:cNvSpPr txBox="1"/>
          <p:nvPr>
            <p:custDataLst>
              <p:tags r:id="rId11"/>
            </p:custDataLst>
          </p:nvPr>
        </p:nvSpPr>
        <p:spPr>
          <a:xfrm>
            <a:off x="1611451" y="1712686"/>
            <a:ext cx="9375757" cy="8623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政府出台相关政策，为数字化转型提供资金支持和税收优惠</a:t>
            </a:r>
            <a:endParaRPr altLang="en-US" dirty="0" sz="2400" lang="zh-CN">
              <a:latin typeface="+mn-ea"/>
              <a:ea typeface="+mn-ea"/>
            </a:endParaRPr>
          </a:p>
        </p:txBody>
      </p:sp>
      <p:sp>
        <p:nvSpPr>
          <p:cNvPr id="1049638" name="文本框 14"/>
          <p:cNvSpPr txBox="1"/>
          <p:nvPr>
            <p:custDataLst>
              <p:tags r:id="rId12"/>
            </p:custDataLst>
          </p:nvPr>
        </p:nvSpPr>
        <p:spPr>
          <a:xfrm>
            <a:off x="1611451" y="2850509"/>
            <a:ext cx="9375757" cy="86163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建立数字化转型专项基金，鼓励企业加大投入</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2" name="标题 1"/>
          <p:cNvSpPr>
            <a:spLocks noGrp="1"/>
          </p:cNvSpPr>
          <p:nvPr>
            <p:ph type="title"/>
          </p:nvPr>
        </p:nvSpPr>
        <p:spPr/>
        <p:txBody>
          <a:bodyPr/>
          <a:p>
            <a:r>
              <a:rPr altLang="en-US" lang="zh-CN"/>
              <a:t>加强行业自律与监管</a:t>
            </a:r>
            <a:endParaRPr altLang="en-US" lang="zh-CN"/>
          </a:p>
        </p:txBody>
      </p:sp>
      <p:sp>
        <p:nvSpPr>
          <p:cNvPr id="1049674" name="矩形 5"/>
          <p:cNvSpPr/>
          <p:nvPr>
            <p:custDataLst>
              <p:tags r:id="rId1"/>
            </p:custDataLst>
          </p:nvPr>
        </p:nvSpPr>
        <p:spPr>
          <a:xfrm>
            <a:off x="1014984" y="2627884"/>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6" name="矩形 10"/>
          <p:cNvSpPr/>
          <p:nvPr>
            <p:custDataLst>
              <p:tags r:id="rId2"/>
            </p:custDataLst>
          </p:nvPr>
        </p:nvSpPr>
        <p:spPr>
          <a:xfrm>
            <a:off x="1343398" y="2622568"/>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678" name="TextBox 2"/>
          <p:cNvSpPr txBox="1"/>
          <p:nvPr>
            <p:custDataLst>
              <p:tags r:id="rId3"/>
            </p:custDataLst>
          </p:nvPr>
        </p:nvSpPr>
        <p:spPr>
          <a:xfrm>
            <a:off x="1158517" y="3158899"/>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建立行业自律机制，规范企业行为</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80" name="矩形 6"/>
          <p:cNvSpPr/>
          <p:nvPr>
            <p:custDataLst>
              <p:tags r:id="rId4"/>
            </p:custDataLst>
          </p:nvPr>
        </p:nvSpPr>
        <p:spPr>
          <a:xfrm>
            <a:off x="3606857" y="2627884"/>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2" name="矩形 11"/>
          <p:cNvSpPr/>
          <p:nvPr>
            <p:custDataLst>
              <p:tags r:id="rId5"/>
            </p:custDataLst>
          </p:nvPr>
        </p:nvSpPr>
        <p:spPr>
          <a:xfrm>
            <a:off x="3952991" y="2622568"/>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684" name="TextBox 2"/>
          <p:cNvSpPr txBox="1"/>
          <p:nvPr>
            <p:custDataLst>
              <p:tags r:id="rId6"/>
            </p:custDataLst>
          </p:nvPr>
        </p:nvSpPr>
        <p:spPr>
          <a:xfrm>
            <a:off x="3749800" y="3158899"/>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加强监管力度，确保数字化转型过程中的合规性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86" name="矩形 33"/>
          <p:cNvSpPr/>
          <p:nvPr>
            <p:custDataLst>
              <p:tags r:id="rId7"/>
            </p:custDataLst>
          </p:nvPr>
        </p:nvSpPr>
        <p:spPr>
          <a:xfrm>
            <a:off x="6194595" y="2627884"/>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8" name="矩形 37"/>
          <p:cNvSpPr/>
          <p:nvPr>
            <p:custDataLst>
              <p:tags r:id="rId8"/>
            </p:custDataLst>
          </p:nvPr>
        </p:nvSpPr>
        <p:spPr>
          <a:xfrm>
            <a:off x="6523009" y="2622568"/>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690" name="TextBox 2"/>
          <p:cNvSpPr txBox="1"/>
          <p:nvPr>
            <p:custDataLst>
              <p:tags r:id="rId9"/>
            </p:custDataLst>
          </p:nvPr>
        </p:nvSpPr>
        <p:spPr>
          <a:xfrm>
            <a:off x="6338128" y="3158899"/>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建立数字化转型评估体系，定期对行业进行评估和监督</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92" name="矩形 34"/>
          <p:cNvSpPr/>
          <p:nvPr>
            <p:custDataLst>
              <p:tags r:id="rId10"/>
            </p:custDataLst>
          </p:nvPr>
        </p:nvSpPr>
        <p:spPr>
          <a:xfrm>
            <a:off x="8777017" y="2627884"/>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4" name="矩形 38"/>
          <p:cNvSpPr/>
          <p:nvPr>
            <p:custDataLst>
              <p:tags r:id="rId11"/>
            </p:custDataLst>
          </p:nvPr>
        </p:nvSpPr>
        <p:spPr>
          <a:xfrm>
            <a:off x="9123151" y="2622568"/>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696" name="TextBox 2"/>
          <p:cNvSpPr txBox="1"/>
          <p:nvPr>
            <p:custDataLst>
              <p:tags r:id="rId12"/>
            </p:custDataLst>
          </p:nvPr>
        </p:nvSpPr>
        <p:spPr>
          <a:xfrm>
            <a:off x="8920551" y="3158899"/>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鼓励行业协会和第三方机构参与自律和监管工作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30" name="标题 1"/>
          <p:cNvSpPr>
            <a:spLocks noGrp="1"/>
          </p:cNvSpPr>
          <p:nvPr>
            <p:ph type="title"/>
          </p:nvPr>
        </p:nvSpPr>
        <p:spPr/>
        <p:txBody>
          <a:bodyPr/>
          <a:p>
            <a:r>
              <a:rPr altLang="en-US" lang="zh-CN"/>
              <a:t>建立跨界合作机制</a:t>
            </a:r>
            <a:endParaRPr altLang="en-US" lang="zh-CN"/>
          </a:p>
        </p:txBody>
      </p:sp>
      <p:sp>
        <p:nvSpPr>
          <p:cNvPr id="1049732" name="椭圆 262"/>
          <p:cNvSpPr/>
          <p:nvPr>
            <p:custDataLst>
              <p:tags r:id="rId1"/>
            </p:custDataLst>
          </p:nvPr>
        </p:nvSpPr>
        <p:spPr>
          <a:xfrm>
            <a:off x="2687367" y="4070924"/>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4" name="椭圆 263"/>
          <p:cNvSpPr/>
          <p:nvPr>
            <p:custDataLst>
              <p:tags r:id="rId2"/>
            </p:custDataLst>
          </p:nvPr>
        </p:nvSpPr>
        <p:spPr>
          <a:xfrm>
            <a:off x="3476649" y="4145373"/>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6" name="椭圆 264"/>
          <p:cNvSpPr/>
          <p:nvPr>
            <p:custDataLst>
              <p:tags r:id="rId3"/>
            </p:custDataLst>
          </p:nvPr>
        </p:nvSpPr>
        <p:spPr>
          <a:xfrm>
            <a:off x="4215693" y="4364484"/>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8" name="椭圆 265"/>
          <p:cNvSpPr/>
          <p:nvPr>
            <p:custDataLst>
              <p:tags r:id="rId4"/>
            </p:custDataLst>
          </p:nvPr>
        </p:nvSpPr>
        <p:spPr>
          <a:xfrm>
            <a:off x="4840340" y="4549699"/>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0" name="椭圆 266"/>
          <p:cNvSpPr/>
          <p:nvPr>
            <p:custDataLst>
              <p:tags r:id="rId5"/>
            </p:custDataLst>
          </p:nvPr>
        </p:nvSpPr>
        <p:spPr>
          <a:xfrm>
            <a:off x="5480724" y="4739151"/>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109245" y="4670149"/>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2" name="椭圆 268"/>
          <p:cNvSpPr/>
          <p:nvPr>
            <p:custDataLst>
              <p:tags r:id="rId7"/>
            </p:custDataLst>
          </p:nvPr>
        </p:nvSpPr>
        <p:spPr>
          <a:xfrm flipV="1">
            <a:off x="3024507" y="4497645"/>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4" name="椭圆 269"/>
          <p:cNvSpPr/>
          <p:nvPr>
            <p:custDataLst>
              <p:tags r:id="rId8"/>
            </p:custDataLst>
          </p:nvPr>
        </p:nvSpPr>
        <p:spPr>
          <a:xfrm flipV="1">
            <a:off x="3063244" y="4536988"/>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6" name="椭圆 270"/>
          <p:cNvSpPr/>
          <p:nvPr>
            <p:custDataLst>
              <p:tags r:id="rId9"/>
            </p:custDataLst>
          </p:nvPr>
        </p:nvSpPr>
        <p:spPr>
          <a:xfrm flipV="1">
            <a:off x="7663356" y="3743469"/>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12384" y="3849998"/>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8" name="椭圆 272"/>
          <p:cNvSpPr/>
          <p:nvPr>
            <p:custDataLst>
              <p:tags r:id="rId11"/>
            </p:custDataLst>
          </p:nvPr>
        </p:nvSpPr>
        <p:spPr>
          <a:xfrm flipV="1">
            <a:off x="4165455" y="3627255"/>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344012" y="4015844"/>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55657" y="3726521"/>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0" name="椭圆 275"/>
          <p:cNvSpPr/>
          <p:nvPr>
            <p:custDataLst>
              <p:tags r:id="rId14"/>
            </p:custDataLst>
          </p:nvPr>
        </p:nvSpPr>
        <p:spPr>
          <a:xfrm flipV="1">
            <a:off x="6970918" y="3554017"/>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2" name="椭圆 276"/>
          <p:cNvSpPr/>
          <p:nvPr>
            <p:custDataLst>
              <p:tags r:id="rId15"/>
            </p:custDataLst>
          </p:nvPr>
        </p:nvSpPr>
        <p:spPr>
          <a:xfrm flipV="1">
            <a:off x="7009656" y="3593360"/>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4" name="椭圆 277"/>
          <p:cNvSpPr/>
          <p:nvPr>
            <p:custDataLst>
              <p:tags r:id="rId16"/>
            </p:custDataLst>
          </p:nvPr>
        </p:nvSpPr>
        <p:spPr>
          <a:xfrm flipV="1">
            <a:off x="3932423" y="4351168"/>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81451" y="4457697"/>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6" name="椭圆 279"/>
          <p:cNvSpPr/>
          <p:nvPr>
            <p:custDataLst>
              <p:tags r:id="rId18"/>
            </p:custDataLst>
          </p:nvPr>
        </p:nvSpPr>
        <p:spPr>
          <a:xfrm flipV="1">
            <a:off x="8350952" y="4569673"/>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472007" y="4840838"/>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8" name="椭圆 281"/>
          <p:cNvSpPr/>
          <p:nvPr>
            <p:custDataLst>
              <p:tags r:id="rId20"/>
            </p:custDataLst>
          </p:nvPr>
        </p:nvSpPr>
        <p:spPr>
          <a:xfrm flipV="1">
            <a:off x="5035240" y="4858391"/>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84138" y="5209452"/>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0" name="图形 15"/>
          <p:cNvSpPr/>
          <p:nvPr>
            <p:custDataLst>
              <p:tags r:id="rId22"/>
            </p:custDataLst>
          </p:nvPr>
        </p:nvSpPr>
        <p:spPr>
          <a:xfrm>
            <a:off x="5097583" y="4923155"/>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2" name="图形 19"/>
          <p:cNvSpPr/>
          <p:nvPr>
            <p:custDataLst>
              <p:tags r:id="rId23"/>
            </p:custDataLst>
          </p:nvPr>
        </p:nvSpPr>
        <p:spPr>
          <a:xfrm>
            <a:off x="8413901" y="4638070"/>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4" name="图形 27"/>
          <p:cNvSpPr/>
          <p:nvPr>
            <p:custDataLst>
              <p:tags r:id="rId24"/>
            </p:custDataLst>
          </p:nvPr>
        </p:nvSpPr>
        <p:spPr>
          <a:xfrm>
            <a:off x="4261089" y="3742258"/>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6" name="任意多边形: 形状 286"/>
          <p:cNvSpPr/>
          <p:nvPr>
            <p:custDataLst>
              <p:tags r:id="rId25"/>
            </p:custDataLst>
          </p:nvPr>
        </p:nvSpPr>
        <p:spPr>
          <a:xfrm>
            <a:off x="5472250" y="3695047"/>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8" name="正文"/>
          <p:cNvSpPr txBox="1"/>
          <p:nvPr>
            <p:custDataLst>
              <p:tags r:id="rId26"/>
            </p:custDataLst>
          </p:nvPr>
        </p:nvSpPr>
        <p:spPr>
          <a:xfrm>
            <a:off x="1014984" y="3762232"/>
            <a:ext cx="1998694" cy="749131"/>
          </a:xfrm>
          <a:prstGeom prst="rect"/>
          <a:noFill/>
        </p:spPr>
        <p:txBody>
          <a:bodyPr anchor="t" anchorCtr="0" bIns="0" lIns="0" rIns="0" rtlCol="0" tIns="0" wrap="square">
            <a:normAutofit/>
          </a:bodyPr>
          <a:p>
            <a:pPr algn="l" fontAlgn="auto" indent="0">
              <a:lnSpc>
                <a:spcPct val="130000"/>
              </a:lnSpc>
            </a:pPr>
            <a:r>
              <a:rPr altLang="en-US" dirty="0" sz="1100" lang="zh-CN" spc="150">
                <a:solidFill>
                  <a:schemeClr val="tx1">
                    <a:lumMod val="65000"/>
                    <a:lumOff val="35000"/>
                  </a:schemeClr>
                </a:solidFill>
                <a:latin typeface="+mn-ea"/>
                <a:sym typeface="+mn-ea"/>
              </a:rPr>
              <a:t>跨界合作的意义：促进资源共享，提升创新能力</a:t>
            </a:r>
            <a:endParaRPr altLang="en-US" dirty="0" sz="1100" lang="zh-CN" spc="150">
              <a:solidFill>
                <a:schemeClr val="tx1">
                  <a:lumMod val="65000"/>
                  <a:lumOff val="35000"/>
                </a:schemeClr>
              </a:solidFill>
              <a:latin typeface="+mn-ea"/>
              <a:sym typeface="+mn-ea"/>
            </a:endParaRPr>
          </a:p>
        </p:txBody>
      </p:sp>
      <p:sp>
        <p:nvSpPr>
          <p:cNvPr id="1049770" name="正文"/>
          <p:cNvSpPr txBox="1"/>
          <p:nvPr>
            <p:custDataLst>
              <p:tags r:id="rId27"/>
            </p:custDataLst>
          </p:nvPr>
        </p:nvSpPr>
        <p:spPr>
          <a:xfrm>
            <a:off x="9175340" y="3762232"/>
            <a:ext cx="1998694" cy="749131"/>
          </a:xfrm>
          <a:prstGeom prst="rect"/>
          <a:noFill/>
        </p:spPr>
        <p:txBody>
          <a:bodyPr anchor="t" anchorCtr="0" bIns="0" lIns="0" rIns="0" rtlCol="0" tIns="0" wrap="square">
            <a:normAutofit fontScale="90909"/>
          </a:bodyPr>
          <a:p>
            <a:pPr algn="r" fontAlgn="auto" indent="0">
              <a:lnSpc>
                <a:spcPct val="130000"/>
              </a:lnSpc>
            </a:pPr>
            <a:r>
              <a:rPr altLang="en-US" dirty="0" sz="1100" lang="zh-CN" spc="150">
                <a:solidFill>
                  <a:schemeClr val="tx1">
                    <a:lumMod val="65000"/>
                    <a:lumOff val="35000"/>
                  </a:schemeClr>
                </a:solidFill>
                <a:latin typeface="+mn-ea"/>
                <a:sym typeface="+mn-ea"/>
              </a:rPr>
              <a:t>合作成果：推出具有市场竞争力的产品和服务，提升企业品牌影响力</a:t>
            </a:r>
            <a:endParaRPr altLang="en-US" dirty="0" sz="1100" lang="zh-CN" spc="150">
              <a:solidFill>
                <a:schemeClr val="tx1">
                  <a:lumMod val="65000"/>
                  <a:lumOff val="35000"/>
                </a:schemeClr>
              </a:solidFill>
              <a:latin typeface="+mn-ea"/>
              <a:sym typeface="+mn-ea"/>
            </a:endParaRPr>
          </a:p>
        </p:txBody>
      </p:sp>
      <p:sp>
        <p:nvSpPr>
          <p:cNvPr id="1049772" name="正文"/>
          <p:cNvSpPr txBox="1"/>
          <p:nvPr>
            <p:custDataLst>
              <p:tags r:id="rId28"/>
            </p:custDataLst>
          </p:nvPr>
        </p:nvSpPr>
        <p:spPr>
          <a:xfrm>
            <a:off x="6993314" y="1795685"/>
            <a:ext cx="1998694" cy="749131"/>
          </a:xfrm>
          <a:prstGeom prst="rect"/>
          <a:noFill/>
        </p:spPr>
        <p:txBody>
          <a:bodyPr anchor="t" anchorCtr="0" bIns="0" lIns="0" rIns="0" rtlCol="0" tIns="0" wrap="square">
            <a:normAutofit/>
          </a:bodyPr>
          <a:p>
            <a:pPr algn="r" fontAlgn="auto" indent="0">
              <a:lnSpc>
                <a:spcPct val="130000"/>
              </a:lnSpc>
            </a:pPr>
            <a:r>
              <a:rPr altLang="en-US" dirty="0" sz="1100" lang="zh-CN" spc="150">
                <a:solidFill>
                  <a:schemeClr val="tx1">
                    <a:lumMod val="65000"/>
                    <a:lumOff val="35000"/>
                  </a:schemeClr>
                </a:solidFill>
                <a:latin typeface="+mn-ea"/>
                <a:sym typeface="+mn-ea"/>
              </a:rPr>
              <a:t>合作内容：涉及技术、品牌、渠道等方面，实现优势互补</a:t>
            </a:r>
            <a:endParaRPr altLang="en-US" dirty="0" sz="1100" lang="zh-CN" spc="150">
              <a:solidFill>
                <a:schemeClr val="tx1">
                  <a:lumMod val="65000"/>
                  <a:lumOff val="35000"/>
                </a:schemeClr>
              </a:solidFill>
              <a:latin typeface="+mn-ea"/>
              <a:sym typeface="+mn-ea"/>
            </a:endParaRPr>
          </a:p>
        </p:txBody>
      </p:sp>
      <p:sp>
        <p:nvSpPr>
          <p:cNvPr id="1049774" name="正文"/>
          <p:cNvSpPr txBox="1"/>
          <p:nvPr>
            <p:custDataLst>
              <p:tags r:id="rId29"/>
            </p:custDataLst>
          </p:nvPr>
        </p:nvSpPr>
        <p:spPr>
          <a:xfrm>
            <a:off x="3197011" y="1795685"/>
            <a:ext cx="1998694" cy="749131"/>
          </a:xfrm>
          <a:prstGeom prst="rect"/>
          <a:noFill/>
        </p:spPr>
        <p:txBody>
          <a:bodyPr anchor="t" anchorCtr="0" bIns="0" lIns="0" rIns="0" rtlCol="0" tIns="0" wrap="square">
            <a:normAutofit fontScale="81667"/>
          </a:bodyPr>
          <a:p>
            <a:pPr algn="l" fontAlgn="auto" indent="0">
              <a:lnSpc>
                <a:spcPct val="130000"/>
              </a:lnSpc>
            </a:pPr>
            <a:r>
              <a:rPr altLang="en-US" dirty="0" sz="1200" lang="zh-CN" spc="150">
                <a:solidFill>
                  <a:schemeClr val="tx1">
                    <a:lumMod val="65000"/>
                    <a:lumOff val="35000"/>
                  </a:schemeClr>
                </a:solidFill>
                <a:latin typeface="+mn-ea"/>
                <a:sym typeface="+mn-ea"/>
              </a:rPr>
              <a:t>合作模式：与不同领域的企业、机构开展合作，共同研发新产品、开拓新市场</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08" name="标题 1"/>
          <p:cNvSpPr>
            <a:spLocks noGrp="1"/>
          </p:cNvSpPr>
          <p:nvPr>
            <p:ph type="title"/>
          </p:nvPr>
        </p:nvSpPr>
        <p:spPr/>
        <p:txBody>
          <a:bodyPr/>
          <a:p>
            <a:r>
              <a:rPr altLang="en-US" lang="zh-CN"/>
              <a:t>提升国际竞争力与影响力</a:t>
            </a:r>
            <a:endParaRPr altLang="en-US" lang="zh-CN"/>
          </a:p>
        </p:txBody>
      </p:sp>
      <p:sp>
        <p:nvSpPr>
          <p:cNvPr id="1049810" name="五边形 30"/>
          <p:cNvSpPr/>
          <p:nvPr>
            <p:custDataLst>
              <p:tags r:id="rId1"/>
            </p:custDataLst>
          </p:nvPr>
        </p:nvSpPr>
        <p:spPr>
          <a:xfrm>
            <a:off x="1014984" y="3303098"/>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2" name="燕尾形 36"/>
          <p:cNvSpPr/>
          <p:nvPr>
            <p:custDataLst>
              <p:tags r:id="rId2"/>
            </p:custDataLst>
          </p:nvPr>
        </p:nvSpPr>
        <p:spPr>
          <a:xfrm>
            <a:off x="3434139" y="3303098"/>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4" name="燕尾形 37"/>
          <p:cNvSpPr/>
          <p:nvPr>
            <p:custDataLst>
              <p:tags r:id="rId3"/>
            </p:custDataLst>
          </p:nvPr>
        </p:nvSpPr>
        <p:spPr>
          <a:xfrm>
            <a:off x="8272450" y="3303098"/>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6" name="燕尾形 38"/>
          <p:cNvSpPr/>
          <p:nvPr>
            <p:custDataLst>
              <p:tags r:id="rId4"/>
            </p:custDataLst>
          </p:nvPr>
        </p:nvSpPr>
        <p:spPr>
          <a:xfrm>
            <a:off x="5853295" y="3303098"/>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8" name="文本框 3"/>
          <p:cNvSpPr txBox="1"/>
          <p:nvPr>
            <p:custDataLst>
              <p:tags r:id="rId5"/>
            </p:custDataLst>
          </p:nvPr>
        </p:nvSpPr>
        <p:spPr>
          <a:xfrm>
            <a:off x="3377823" y="4631021"/>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通过数字化手段，提高文化创意产品的质量和创新性，增强国际竞争力。</a:t>
            </a:r>
            <a:endParaRPr altLang="en-US" sz="1400" lang="zh-CN" spc="150">
              <a:solidFill>
                <a:schemeClr val="tx1"/>
              </a:solidFill>
              <a:effectLst/>
              <a:latin typeface="+mn-ea"/>
              <a:sym typeface="+mn-ea"/>
            </a:endParaRPr>
          </a:p>
        </p:txBody>
      </p:sp>
      <p:sp>
        <p:nvSpPr>
          <p:cNvPr id="1049820" name="文本框 6"/>
          <p:cNvSpPr txBox="1"/>
          <p:nvPr>
            <p:custDataLst>
              <p:tags r:id="rId6"/>
            </p:custDataLst>
          </p:nvPr>
        </p:nvSpPr>
        <p:spPr>
          <a:xfrm>
            <a:off x="1014984" y="1771945"/>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数字化转型有助于文化创意行业拓展国际市场，提升品牌知名度。</a:t>
            </a:r>
            <a:endParaRPr altLang="en-US" dirty="0" sz="1400" lang="zh-CN" spc="150">
              <a:solidFill>
                <a:schemeClr val="tx1"/>
              </a:solidFill>
              <a:effectLst/>
              <a:latin typeface="+mn-ea"/>
              <a:sym typeface="+mn-ea"/>
            </a:endParaRPr>
          </a:p>
        </p:txBody>
      </p:sp>
      <p:sp>
        <p:nvSpPr>
          <p:cNvPr id="1049822" name="文本框 7"/>
          <p:cNvSpPr txBox="1"/>
          <p:nvPr>
            <p:custDataLst>
              <p:tags r:id="rId7"/>
            </p:custDataLst>
          </p:nvPr>
        </p:nvSpPr>
        <p:spPr>
          <a:xfrm>
            <a:off x="5851663" y="1771945"/>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利用数字化平台，加强与国际同行的交流与合作，共同推动行业发展。</a:t>
            </a:r>
            <a:endParaRPr altLang="en-US" sz="1400" lang="zh-CN" spc="150">
              <a:solidFill>
                <a:schemeClr val="tx1"/>
              </a:solidFill>
              <a:effectLst/>
              <a:latin typeface="+mn-ea"/>
              <a:sym typeface="+mn-ea"/>
            </a:endParaRPr>
          </a:p>
        </p:txBody>
      </p:sp>
      <p:sp>
        <p:nvSpPr>
          <p:cNvPr id="1049824" name="文本框 8"/>
          <p:cNvSpPr txBox="1"/>
          <p:nvPr>
            <p:custDataLst>
              <p:tags r:id="rId8"/>
            </p:custDataLst>
          </p:nvPr>
        </p:nvSpPr>
        <p:spPr>
          <a:xfrm>
            <a:off x="8270002" y="4631021"/>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积极参与国际文化创意产业展览和活动，提升行业在国际舞台上的影响力。</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58"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数字化转型案例分析</a:t>
            </a:r>
            <a:endParaRPr altLang="en-US" dirty="0" lang="zh-CN"/>
          </a:p>
        </p:txBody>
      </p:sp>
      <p:sp>
        <p:nvSpPr>
          <p:cNvPr id="1049860"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94" name="标题 1"/>
          <p:cNvSpPr>
            <a:spLocks noGrp="1"/>
          </p:cNvSpPr>
          <p:nvPr>
            <p:ph type="title"/>
          </p:nvPr>
        </p:nvSpPr>
        <p:spPr/>
        <p:txBody>
          <a:bodyPr/>
          <a:p>
            <a:r>
              <a:rPr altLang="en-US" lang="zh-CN"/>
              <a:t>国内外文化创意企业数字化转型典型案例</a:t>
            </a:r>
            <a:endParaRPr altLang="en-US" lang="zh-CN"/>
          </a:p>
        </p:txBody>
      </p:sp>
      <p:sp>
        <p:nvSpPr>
          <p:cNvPr id="1049896" name="五边形 30"/>
          <p:cNvSpPr/>
          <p:nvPr>
            <p:custDataLst>
              <p:tags r:id="rId1"/>
            </p:custDataLst>
          </p:nvPr>
        </p:nvSpPr>
        <p:spPr>
          <a:xfrm>
            <a:off x="1014984" y="3303098"/>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98" name="燕尾形 36"/>
          <p:cNvSpPr/>
          <p:nvPr>
            <p:custDataLst>
              <p:tags r:id="rId2"/>
            </p:custDataLst>
          </p:nvPr>
        </p:nvSpPr>
        <p:spPr>
          <a:xfrm>
            <a:off x="3434139" y="3303098"/>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0" name="燕尾形 37"/>
          <p:cNvSpPr/>
          <p:nvPr>
            <p:custDataLst>
              <p:tags r:id="rId3"/>
            </p:custDataLst>
          </p:nvPr>
        </p:nvSpPr>
        <p:spPr>
          <a:xfrm>
            <a:off x="8272450" y="3303098"/>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2" name="燕尾形 38"/>
          <p:cNvSpPr/>
          <p:nvPr>
            <p:custDataLst>
              <p:tags r:id="rId4"/>
            </p:custDataLst>
          </p:nvPr>
        </p:nvSpPr>
        <p:spPr>
          <a:xfrm>
            <a:off x="5853295" y="3303098"/>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4" name="文本框 3"/>
          <p:cNvSpPr txBox="1"/>
          <p:nvPr>
            <p:custDataLst>
              <p:tags r:id="rId5"/>
            </p:custDataLst>
          </p:nvPr>
        </p:nvSpPr>
        <p:spPr>
          <a:xfrm>
            <a:off x="3377823" y="4631021"/>
            <a:ext cx="2903966" cy="1272424"/>
          </a:xfrm>
          <a:prstGeom prst="rect"/>
          <a:noFill/>
        </p:spPr>
        <p:txBody>
          <a:bodyPr lIns="0" rtlCol="0" wrap="square">
            <a:normAutofit fontScale="85714"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国外案例：Netflix、Amazon等数字化媒体企业通过转型成为全球领先的流媒体平台，实现了业务的快速增长。</a:t>
            </a:r>
            <a:endParaRPr altLang="en-US" sz="1400" lang="zh-CN" spc="150">
              <a:solidFill>
                <a:schemeClr val="tx1"/>
              </a:solidFill>
              <a:effectLst/>
              <a:latin typeface="+mn-ea"/>
              <a:sym typeface="+mn-ea"/>
            </a:endParaRPr>
          </a:p>
        </p:txBody>
      </p:sp>
      <p:sp>
        <p:nvSpPr>
          <p:cNvPr id="1049906" name="文本框 6"/>
          <p:cNvSpPr txBox="1"/>
          <p:nvPr>
            <p:custDataLst>
              <p:tags r:id="rId6"/>
            </p:custDataLst>
          </p:nvPr>
        </p:nvSpPr>
        <p:spPr>
          <a:xfrm>
            <a:off x="1014984" y="1771945"/>
            <a:ext cx="2903966" cy="130996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国内案例：腾讯、阿里巴巴等互联网巨头通过数字化转型实现了业务拓展和升级，成为行业领军企业。</a:t>
            </a:r>
            <a:endParaRPr altLang="en-US" dirty="0" sz="1400" lang="zh-CN" spc="150">
              <a:solidFill>
                <a:schemeClr val="tx1"/>
              </a:solidFill>
              <a:effectLst/>
              <a:latin typeface="+mn-ea"/>
              <a:sym typeface="+mn-ea"/>
            </a:endParaRPr>
          </a:p>
        </p:txBody>
      </p:sp>
      <p:sp>
        <p:nvSpPr>
          <p:cNvPr id="1049908" name="文本框 7"/>
          <p:cNvSpPr txBox="1"/>
          <p:nvPr>
            <p:custDataLst>
              <p:tags r:id="rId7"/>
            </p:custDataLst>
          </p:nvPr>
        </p:nvSpPr>
        <p:spPr>
          <a:xfrm>
            <a:off x="5851663" y="1771945"/>
            <a:ext cx="2903966" cy="130996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传统出版业转型案例：人民文学出版社通过数字化转型实现了从传统出版向数字出版的转型，推出了多款数字化产品和服务。</a:t>
            </a:r>
            <a:endParaRPr altLang="en-US" sz="1400" lang="zh-CN" spc="150">
              <a:solidFill>
                <a:schemeClr val="tx1"/>
              </a:solidFill>
              <a:effectLst/>
              <a:latin typeface="+mn-ea"/>
              <a:sym typeface="+mn-ea"/>
            </a:endParaRPr>
          </a:p>
        </p:txBody>
      </p:sp>
      <p:sp>
        <p:nvSpPr>
          <p:cNvPr id="1049910" name="文本框 8"/>
          <p:cNvSpPr txBox="1"/>
          <p:nvPr>
            <p:custDataLst>
              <p:tags r:id="rId8"/>
            </p:custDataLst>
          </p:nvPr>
        </p:nvSpPr>
        <p:spPr>
          <a:xfrm>
            <a:off x="8270002" y="4631021"/>
            <a:ext cx="2903966" cy="1272424"/>
          </a:xfrm>
          <a:prstGeom prst="rect"/>
          <a:noFill/>
        </p:spPr>
        <p:txBody>
          <a:bodyPr lIns="0" rtlCol="0" wrap="square">
            <a:normAutofit fontScale="85714"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影视制作业转型案例：博纳影业等影视制作企业通过数字化转型提高了制作效率和作品质量，拓展了市场份额。</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44" name="标题 1"/>
          <p:cNvSpPr>
            <a:spLocks noGrp="1"/>
          </p:cNvSpPr>
          <p:nvPr>
            <p:ph type="title"/>
          </p:nvPr>
        </p:nvSpPr>
        <p:spPr/>
        <p:txBody>
          <a:bodyPr/>
          <a:p>
            <a:r>
              <a:rPr altLang="en-US" lang="zh-CN"/>
              <a:t>数字化转型成功经验与启示</a:t>
            </a:r>
            <a:endParaRPr altLang="en-US" lang="zh-CN"/>
          </a:p>
        </p:txBody>
      </p:sp>
      <p:sp>
        <p:nvSpPr>
          <p:cNvPr id="1049946" name="五边形 16"/>
          <p:cNvSpPr/>
          <p:nvPr>
            <p:custDataLst>
              <p:tags r:id="rId1"/>
            </p:custDataLst>
          </p:nvPr>
        </p:nvSpPr>
        <p:spPr>
          <a:xfrm rot="16200000" flipH="1">
            <a:off x="7053873" y="1749642"/>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五边形 17"/>
          <p:cNvSpPr/>
          <p:nvPr>
            <p:custDataLst>
              <p:tags r:id="rId2"/>
            </p:custDataLst>
          </p:nvPr>
        </p:nvSpPr>
        <p:spPr>
          <a:xfrm rot="16200000" flipH="1">
            <a:off x="7073458"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任意多边形 18"/>
          <p:cNvSpPr/>
          <p:nvPr>
            <p:custDataLst>
              <p:tags r:id="rId3"/>
            </p:custDataLst>
          </p:nvPr>
        </p:nvSpPr>
        <p:spPr>
          <a:xfrm>
            <a:off x="641526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任意多边形 19"/>
          <p:cNvSpPr/>
          <p:nvPr>
            <p:custDataLst>
              <p:tags r:id="rId4"/>
            </p:custDataLst>
          </p:nvPr>
        </p:nvSpPr>
        <p:spPr>
          <a:xfrm flipV="1">
            <a:off x="6297157" y="1911074"/>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五边形 2"/>
          <p:cNvSpPr/>
          <p:nvPr>
            <p:custDataLst>
              <p:tags r:id="rId5"/>
            </p:custDataLst>
          </p:nvPr>
        </p:nvSpPr>
        <p:spPr>
          <a:xfrm rot="16200000" flipH="1">
            <a:off x="1771106" y="175023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五边形 3"/>
          <p:cNvSpPr/>
          <p:nvPr>
            <p:custDataLst>
              <p:tags r:id="rId6"/>
            </p:custDataLst>
          </p:nvPr>
        </p:nvSpPr>
        <p:spPr>
          <a:xfrm rot="16200000" flipH="1">
            <a:off x="1791879"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任意多边形 4"/>
          <p:cNvSpPr/>
          <p:nvPr>
            <p:custDataLst>
              <p:tags r:id="rId7"/>
            </p:custDataLst>
          </p:nvPr>
        </p:nvSpPr>
        <p:spPr>
          <a:xfrm>
            <a:off x="113368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任意多边形 5"/>
          <p:cNvSpPr/>
          <p:nvPr>
            <p:custDataLst>
              <p:tags r:id="rId8"/>
            </p:custDataLst>
          </p:nvPr>
        </p:nvSpPr>
        <p:spPr>
          <a:xfrm flipV="1">
            <a:off x="1014984" y="191107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案例介绍：选取具有代表性的企业或项目，介绍其数字化转型的过程、成果和经验。</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60397"/>
            <a:ext cx="2069057" cy="1864189"/>
          </a:xfrm>
          <a:prstGeom prst="rect"/>
          <a:noFill/>
          <a:ln>
            <a:noFill/>
          </a:ln>
        </p:spPr>
        <p:txBody>
          <a:bodyPr wrap="square">
            <a:normAutofit fontScale="7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启示：总结这些案例对其他企业或项目进行数字化转型的启示，如需要关注哪些方面、如何应对挑战等。</a:t>
            </a:r>
            <a:endParaRPr dirty="0" sz="2000" err="1">
              <a:solidFill>
                <a:schemeClr val="tx1">
                  <a:lumMod val="75000"/>
                  <a:lumOff val="25000"/>
                </a:schemeClr>
              </a:solidFill>
              <a:latin typeface="+mn-ea"/>
              <a:ea typeface="+mn-ea"/>
              <a:cs typeface="+mn-ea"/>
              <a:sym typeface="+mn-lt"/>
            </a:endParaRPr>
          </a:p>
        </p:txBody>
      </p:sp>
      <p:sp>
        <p:nvSpPr>
          <p:cNvPr id="1049966" name="五边形 9"/>
          <p:cNvSpPr/>
          <p:nvPr>
            <p:custDataLst>
              <p:tags r:id="rId11"/>
            </p:custDataLst>
          </p:nvPr>
        </p:nvSpPr>
        <p:spPr>
          <a:xfrm rot="16200000" flipH="1">
            <a:off x="4480446" y="176210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五边形 10"/>
          <p:cNvSpPr/>
          <p:nvPr>
            <p:custDataLst>
              <p:tags r:id="rId12"/>
            </p:custDataLst>
          </p:nvPr>
        </p:nvSpPr>
        <p:spPr>
          <a:xfrm rot="16200000" flipH="1">
            <a:off x="4500625" y="433019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任意多边形 11"/>
          <p:cNvSpPr/>
          <p:nvPr>
            <p:custDataLst>
              <p:tags r:id="rId13"/>
            </p:custDataLst>
          </p:nvPr>
        </p:nvSpPr>
        <p:spPr>
          <a:xfrm>
            <a:off x="3842430" y="2514666"/>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72" name="任意多边形 12"/>
          <p:cNvSpPr/>
          <p:nvPr>
            <p:custDataLst>
              <p:tags r:id="rId14"/>
            </p:custDataLst>
          </p:nvPr>
        </p:nvSpPr>
        <p:spPr>
          <a:xfrm flipV="1">
            <a:off x="3724323" y="1923538"/>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4" name="五边形 23"/>
          <p:cNvSpPr/>
          <p:nvPr>
            <p:custDataLst>
              <p:tags r:id="rId15"/>
            </p:custDataLst>
          </p:nvPr>
        </p:nvSpPr>
        <p:spPr>
          <a:xfrm rot="16200000" flipH="1">
            <a:off x="9626113" y="1785252"/>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五边形 24"/>
          <p:cNvSpPr/>
          <p:nvPr>
            <p:custDataLst>
              <p:tags r:id="rId16"/>
            </p:custDataLst>
          </p:nvPr>
        </p:nvSpPr>
        <p:spPr>
          <a:xfrm rot="16200000" flipH="1">
            <a:off x="9646292" y="4352150"/>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任意多边形 25"/>
          <p:cNvSpPr/>
          <p:nvPr>
            <p:custDataLst>
              <p:tags r:id="rId17"/>
            </p:custDataLst>
          </p:nvPr>
        </p:nvSpPr>
        <p:spPr>
          <a:xfrm>
            <a:off x="8987504" y="2537813"/>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任意多边形 26"/>
          <p:cNvSpPr/>
          <p:nvPr>
            <p:custDataLst>
              <p:tags r:id="rId18"/>
            </p:custDataLst>
          </p:nvPr>
        </p:nvSpPr>
        <p:spPr>
          <a:xfrm flipV="1">
            <a:off x="8869991" y="194668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194820"/>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未来展望：结合行业发展趋势，探讨数字化转型未来的发展方向和趋势。</a:t>
            </a:r>
            <a:endParaRPr dirty="0" sz="1600" err="1">
              <a:solidFill>
                <a:schemeClr val="tx1">
                  <a:lumMod val="75000"/>
                  <a:lumOff val="25000"/>
                </a:schemeClr>
              </a:solidFill>
              <a:latin typeface="+mn-ea"/>
              <a:ea typeface="+mn-ea"/>
              <a:cs typeface="+mn-ea"/>
              <a:sym typeface="+mn-lt"/>
            </a:endParaRPr>
          </a:p>
        </p:txBody>
      </p:sp>
      <p:sp>
        <p:nvSpPr>
          <p:cNvPr id="10499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171674"/>
            <a:ext cx="2069057" cy="1864189"/>
          </a:xfrm>
          <a:prstGeom prst="rect"/>
          <a:noFill/>
          <a:ln>
            <a:noFill/>
          </a:ln>
        </p:spPr>
        <p:txBody>
          <a:bodyPr wrap="square">
            <a:normAutofit fontScale="7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成功因素：分析这些案例中数字化转型成功的关键因素，如技术创新、商业模式创新、团队协作等。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18" name="标题 1"/>
          <p:cNvSpPr>
            <a:spLocks noGrp="1"/>
          </p:cNvSpPr>
          <p:nvPr>
            <p:ph type="title"/>
          </p:nvPr>
        </p:nvSpPr>
        <p:spPr/>
        <p:txBody>
          <a:bodyPr/>
          <a:p>
            <a:r>
              <a:rPr altLang="en-US" lang="zh-CN"/>
              <a:t>从案例中提炼数字化转型方法论</a:t>
            </a:r>
            <a:endParaRPr altLang="en-US" lang="zh-CN"/>
          </a:p>
        </p:txBody>
      </p:sp>
      <p:sp>
        <p:nvSpPr>
          <p:cNvPr id="1050020" name="任意多边形 20"/>
          <p:cNvSpPr/>
          <p:nvPr>
            <p:custDataLst>
              <p:tags r:id="rId1"/>
            </p:custDataLst>
          </p:nvPr>
        </p:nvSpPr>
        <p:spPr>
          <a:xfrm rot="2700000">
            <a:off x="2192384" y="1712686"/>
            <a:ext cx="1140256" cy="114223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22" name="文本框 24"/>
          <p:cNvSpPr txBox="1"/>
          <p:nvPr>
            <p:custDataLst>
              <p:tags r:id="rId2"/>
            </p:custDataLst>
          </p:nvPr>
        </p:nvSpPr>
        <p:spPr bwMode="auto">
          <a:xfrm>
            <a:off x="1875935" y="3256746"/>
            <a:ext cx="1773570" cy="270505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案例选择：选择具有代表性的数字化转型成功案例</a:t>
            </a:r>
            <a:endParaRPr altLang="en-US" dirty="0" sz="2000" lang="zh-CN" spc="150">
              <a:solidFill>
                <a:schemeClr val="tx1">
                  <a:lumMod val="75000"/>
                  <a:lumOff val="25000"/>
                </a:schemeClr>
              </a:solidFill>
              <a:latin typeface="+mn-ea"/>
              <a:sym typeface="+mn-ea"/>
            </a:endParaRPr>
          </a:p>
        </p:txBody>
      </p:sp>
      <p:sp>
        <p:nvSpPr>
          <p:cNvPr id="1050024" name="矩形 42"/>
          <p:cNvSpPr/>
          <p:nvPr>
            <p:custDataLst>
              <p:tags r:id="rId3"/>
            </p:custDataLst>
          </p:nvPr>
        </p:nvSpPr>
        <p:spPr>
          <a:xfrm>
            <a:off x="1993374" y="2921206"/>
            <a:ext cx="1538389" cy="10894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26" name="任意多边形 18"/>
          <p:cNvSpPr/>
          <p:nvPr>
            <p:custDataLst>
              <p:tags r:id="rId4"/>
            </p:custDataLst>
          </p:nvPr>
        </p:nvSpPr>
        <p:spPr>
          <a:xfrm rot="5400000">
            <a:off x="4413886" y="1712686"/>
            <a:ext cx="1140256" cy="114223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28" name="文本框 27"/>
          <p:cNvSpPr txBox="1"/>
          <p:nvPr>
            <p:custDataLst>
              <p:tags r:id="rId5"/>
            </p:custDataLst>
          </p:nvPr>
        </p:nvSpPr>
        <p:spPr bwMode="auto">
          <a:xfrm>
            <a:off x="4096859" y="3256746"/>
            <a:ext cx="1773570" cy="270505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案例分析：分析案例中的数字化转型过程、方法和成效</a:t>
            </a:r>
            <a:endParaRPr altLang="en-US" dirty="0" sz="2000" lang="zh-CN" spc="150">
              <a:solidFill>
                <a:schemeClr val="tx1">
                  <a:lumMod val="75000"/>
                  <a:lumOff val="25000"/>
                </a:schemeClr>
              </a:solidFill>
              <a:latin typeface="+mn-ea"/>
              <a:sym typeface="+mn-ea"/>
            </a:endParaRPr>
          </a:p>
        </p:txBody>
      </p:sp>
      <p:sp>
        <p:nvSpPr>
          <p:cNvPr id="1050030" name="矩形 43"/>
          <p:cNvSpPr/>
          <p:nvPr>
            <p:custDataLst>
              <p:tags r:id="rId6"/>
            </p:custDataLst>
          </p:nvPr>
        </p:nvSpPr>
        <p:spPr>
          <a:xfrm>
            <a:off x="4214877" y="2921206"/>
            <a:ext cx="1538389" cy="10894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2" name="任意多边形 21"/>
          <p:cNvSpPr/>
          <p:nvPr>
            <p:custDataLst>
              <p:tags r:id="rId7"/>
            </p:custDataLst>
          </p:nvPr>
        </p:nvSpPr>
        <p:spPr>
          <a:xfrm rot="18900000" flipH="1">
            <a:off x="6634810" y="1712686"/>
            <a:ext cx="1140256" cy="114223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34" name="文本框 30"/>
          <p:cNvSpPr txBox="1"/>
          <p:nvPr>
            <p:custDataLst>
              <p:tags r:id="rId8"/>
            </p:custDataLst>
          </p:nvPr>
        </p:nvSpPr>
        <p:spPr bwMode="auto">
          <a:xfrm>
            <a:off x="6318362" y="3256746"/>
            <a:ext cx="1773570" cy="270505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方法论提炼：从案例分析中总结提炼数字化转型的方法论</a:t>
            </a:r>
            <a:endParaRPr altLang="en-US" dirty="0" sz="2000" lang="zh-CN" spc="150">
              <a:solidFill>
                <a:schemeClr val="tx1">
                  <a:lumMod val="75000"/>
                  <a:lumOff val="25000"/>
                </a:schemeClr>
              </a:solidFill>
              <a:latin typeface="+mn-ea"/>
              <a:sym typeface="+mn-ea"/>
            </a:endParaRPr>
          </a:p>
        </p:txBody>
      </p:sp>
      <p:sp>
        <p:nvSpPr>
          <p:cNvPr id="1050036" name="矩形 44"/>
          <p:cNvSpPr/>
          <p:nvPr>
            <p:custDataLst>
              <p:tags r:id="rId9"/>
            </p:custDataLst>
          </p:nvPr>
        </p:nvSpPr>
        <p:spPr>
          <a:xfrm>
            <a:off x="6435222" y="2921206"/>
            <a:ext cx="1538389" cy="10894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8" name="任意多边形 22"/>
          <p:cNvSpPr/>
          <p:nvPr>
            <p:custDataLst>
              <p:tags r:id="rId10"/>
            </p:custDataLst>
          </p:nvPr>
        </p:nvSpPr>
        <p:spPr>
          <a:xfrm rot="2700000" flipH="1" flipV="1">
            <a:off x="8855734" y="1712686"/>
            <a:ext cx="1140256" cy="114223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0" name="文本框 33"/>
          <p:cNvSpPr txBox="1"/>
          <p:nvPr>
            <p:custDataLst>
              <p:tags r:id="rId11"/>
            </p:custDataLst>
          </p:nvPr>
        </p:nvSpPr>
        <p:spPr bwMode="auto">
          <a:xfrm>
            <a:off x="8539286" y="3256746"/>
            <a:ext cx="1773570" cy="270505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方法论应用：将方法论应用于其他文化创意行业的数字化转型实践</a:t>
            </a:r>
            <a:endParaRPr altLang="en-US" dirty="0" sz="2000" lang="zh-CN" spc="150">
              <a:solidFill>
                <a:schemeClr val="tx1">
                  <a:lumMod val="75000"/>
                  <a:lumOff val="25000"/>
                </a:schemeClr>
              </a:solidFill>
              <a:latin typeface="+mn-ea"/>
              <a:sym typeface="+mn-ea"/>
            </a:endParaRPr>
          </a:p>
        </p:txBody>
      </p:sp>
      <p:sp>
        <p:nvSpPr>
          <p:cNvPr id="1050042" name="矩形 45"/>
          <p:cNvSpPr/>
          <p:nvPr>
            <p:custDataLst>
              <p:tags r:id="rId12"/>
            </p:custDataLst>
          </p:nvPr>
        </p:nvSpPr>
        <p:spPr>
          <a:xfrm>
            <a:off x="8656724" y="2921206"/>
            <a:ext cx="1538389" cy="10894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76"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未来展望与建议</a:t>
            </a:r>
            <a:endParaRPr altLang="en-US" dirty="0" lang="zh-CN"/>
          </a:p>
        </p:txBody>
      </p:sp>
      <p:sp>
        <p:nvSpPr>
          <p:cNvPr id="1050078"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06</a:t>
            </a:r>
            <a:endParaRPr altLang="zh-CN" dirty="0" lang="en-US"/>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12" name="标题 1"/>
          <p:cNvSpPr>
            <a:spLocks noGrp="1"/>
          </p:cNvSpPr>
          <p:nvPr>
            <p:ph type="title"/>
          </p:nvPr>
        </p:nvSpPr>
        <p:spPr/>
        <p:txBody>
          <a:bodyPr/>
          <a:p>
            <a:r>
              <a:rPr altLang="en-US" lang="zh-CN"/>
              <a:t>未来文化创意行业发展趋势</a:t>
            </a:r>
            <a:endParaRPr altLang="en-US" lang="zh-CN"/>
          </a:p>
        </p:txBody>
      </p:sp>
      <p:sp>
        <p:nvSpPr>
          <p:cNvPr id="1050114" name="椭圆 262"/>
          <p:cNvSpPr/>
          <p:nvPr>
            <p:custDataLst>
              <p:tags r:id="rId1"/>
            </p:custDataLst>
          </p:nvPr>
        </p:nvSpPr>
        <p:spPr>
          <a:xfrm>
            <a:off x="2687367" y="4070924"/>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6" name="椭圆 263"/>
          <p:cNvSpPr/>
          <p:nvPr>
            <p:custDataLst>
              <p:tags r:id="rId2"/>
            </p:custDataLst>
          </p:nvPr>
        </p:nvSpPr>
        <p:spPr>
          <a:xfrm>
            <a:off x="3476649" y="4145373"/>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8" name="椭圆 264"/>
          <p:cNvSpPr/>
          <p:nvPr>
            <p:custDataLst>
              <p:tags r:id="rId3"/>
            </p:custDataLst>
          </p:nvPr>
        </p:nvSpPr>
        <p:spPr>
          <a:xfrm>
            <a:off x="4215693" y="4364484"/>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0" name="椭圆 265"/>
          <p:cNvSpPr/>
          <p:nvPr>
            <p:custDataLst>
              <p:tags r:id="rId4"/>
            </p:custDataLst>
          </p:nvPr>
        </p:nvSpPr>
        <p:spPr>
          <a:xfrm>
            <a:off x="4840340" y="4549699"/>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2" name="椭圆 266"/>
          <p:cNvSpPr/>
          <p:nvPr>
            <p:custDataLst>
              <p:tags r:id="rId5"/>
            </p:custDataLst>
          </p:nvPr>
        </p:nvSpPr>
        <p:spPr>
          <a:xfrm>
            <a:off x="5480724" y="4739151"/>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3109245" y="4670149"/>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4" name="椭圆 268"/>
          <p:cNvSpPr/>
          <p:nvPr>
            <p:custDataLst>
              <p:tags r:id="rId7"/>
            </p:custDataLst>
          </p:nvPr>
        </p:nvSpPr>
        <p:spPr>
          <a:xfrm flipV="1">
            <a:off x="3024507" y="4497645"/>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6" name="椭圆 269"/>
          <p:cNvSpPr/>
          <p:nvPr>
            <p:custDataLst>
              <p:tags r:id="rId8"/>
            </p:custDataLst>
          </p:nvPr>
        </p:nvSpPr>
        <p:spPr>
          <a:xfrm flipV="1">
            <a:off x="3063244" y="4536988"/>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8" name="椭圆 270"/>
          <p:cNvSpPr/>
          <p:nvPr>
            <p:custDataLst>
              <p:tags r:id="rId9"/>
            </p:custDataLst>
          </p:nvPr>
        </p:nvSpPr>
        <p:spPr>
          <a:xfrm flipV="1">
            <a:off x="7663356" y="3743469"/>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712384" y="3849998"/>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0" name="椭圆 272"/>
          <p:cNvSpPr/>
          <p:nvPr>
            <p:custDataLst>
              <p:tags r:id="rId11"/>
            </p:custDataLst>
          </p:nvPr>
        </p:nvSpPr>
        <p:spPr>
          <a:xfrm flipV="1">
            <a:off x="4165455" y="3627255"/>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344012" y="4015844"/>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055657" y="3726521"/>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2" name="椭圆 275"/>
          <p:cNvSpPr/>
          <p:nvPr>
            <p:custDataLst>
              <p:tags r:id="rId14"/>
            </p:custDataLst>
          </p:nvPr>
        </p:nvSpPr>
        <p:spPr>
          <a:xfrm flipV="1">
            <a:off x="6970918" y="3554017"/>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4" name="椭圆 276"/>
          <p:cNvSpPr/>
          <p:nvPr>
            <p:custDataLst>
              <p:tags r:id="rId15"/>
            </p:custDataLst>
          </p:nvPr>
        </p:nvSpPr>
        <p:spPr>
          <a:xfrm flipV="1">
            <a:off x="7009656" y="3593360"/>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6" name="椭圆 277"/>
          <p:cNvSpPr/>
          <p:nvPr>
            <p:custDataLst>
              <p:tags r:id="rId16"/>
            </p:custDataLst>
          </p:nvPr>
        </p:nvSpPr>
        <p:spPr>
          <a:xfrm flipV="1">
            <a:off x="3932423" y="4351168"/>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981451" y="4457697"/>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8" name="椭圆 279"/>
          <p:cNvSpPr/>
          <p:nvPr>
            <p:custDataLst>
              <p:tags r:id="rId18"/>
            </p:custDataLst>
          </p:nvPr>
        </p:nvSpPr>
        <p:spPr>
          <a:xfrm flipV="1">
            <a:off x="8350952" y="4569673"/>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472007" y="4840838"/>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0" name="椭圆 281"/>
          <p:cNvSpPr/>
          <p:nvPr>
            <p:custDataLst>
              <p:tags r:id="rId20"/>
            </p:custDataLst>
          </p:nvPr>
        </p:nvSpPr>
        <p:spPr>
          <a:xfrm flipV="1">
            <a:off x="5035240" y="4858391"/>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84138" y="5209452"/>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2" name="图形 15"/>
          <p:cNvSpPr/>
          <p:nvPr>
            <p:custDataLst>
              <p:tags r:id="rId22"/>
            </p:custDataLst>
          </p:nvPr>
        </p:nvSpPr>
        <p:spPr>
          <a:xfrm>
            <a:off x="5097583" y="4923155"/>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4" name="图形 19"/>
          <p:cNvSpPr/>
          <p:nvPr>
            <p:custDataLst>
              <p:tags r:id="rId23"/>
            </p:custDataLst>
          </p:nvPr>
        </p:nvSpPr>
        <p:spPr>
          <a:xfrm>
            <a:off x="8413901" y="4638070"/>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6" name="图形 27"/>
          <p:cNvSpPr/>
          <p:nvPr>
            <p:custDataLst>
              <p:tags r:id="rId24"/>
            </p:custDataLst>
          </p:nvPr>
        </p:nvSpPr>
        <p:spPr>
          <a:xfrm>
            <a:off x="4261089" y="3742258"/>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8" name="任意多边形: 形状 286"/>
          <p:cNvSpPr/>
          <p:nvPr>
            <p:custDataLst>
              <p:tags r:id="rId25"/>
            </p:custDataLst>
          </p:nvPr>
        </p:nvSpPr>
        <p:spPr>
          <a:xfrm>
            <a:off x="5472250" y="3695047"/>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0" name="正文"/>
          <p:cNvSpPr txBox="1"/>
          <p:nvPr>
            <p:custDataLst>
              <p:tags r:id="rId26"/>
            </p:custDataLst>
          </p:nvPr>
        </p:nvSpPr>
        <p:spPr>
          <a:xfrm>
            <a:off x="1014984" y="3762232"/>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数字化转型加速，创意产业与科技深度融合</a:t>
            </a:r>
            <a:endParaRPr altLang="en-US" dirty="0" sz="1200" lang="zh-CN" spc="150">
              <a:solidFill>
                <a:schemeClr val="tx1">
                  <a:lumMod val="65000"/>
                  <a:lumOff val="35000"/>
                </a:schemeClr>
              </a:solidFill>
              <a:latin typeface="+mn-ea"/>
              <a:sym typeface="+mn-ea"/>
            </a:endParaRPr>
          </a:p>
        </p:txBody>
      </p:sp>
      <p:sp>
        <p:nvSpPr>
          <p:cNvPr id="1050152" name="正文"/>
          <p:cNvSpPr txBox="1"/>
          <p:nvPr>
            <p:custDataLst>
              <p:tags r:id="rId27"/>
            </p:custDataLst>
          </p:nvPr>
        </p:nvSpPr>
        <p:spPr>
          <a:xfrm>
            <a:off x="9175340" y="3762232"/>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创意产业国际化进程加速，全球市场竞争加剧</a:t>
            </a:r>
            <a:endParaRPr altLang="en-US" dirty="0" sz="1200" lang="zh-CN" spc="150">
              <a:solidFill>
                <a:schemeClr val="tx1">
                  <a:lumMod val="65000"/>
                  <a:lumOff val="35000"/>
                </a:schemeClr>
              </a:solidFill>
              <a:latin typeface="+mn-ea"/>
              <a:sym typeface="+mn-ea"/>
            </a:endParaRPr>
          </a:p>
        </p:txBody>
      </p:sp>
      <p:sp>
        <p:nvSpPr>
          <p:cNvPr id="1050154" name="正文"/>
          <p:cNvSpPr txBox="1"/>
          <p:nvPr>
            <p:custDataLst>
              <p:tags r:id="rId28"/>
            </p:custDataLst>
          </p:nvPr>
        </p:nvSpPr>
        <p:spPr>
          <a:xfrm>
            <a:off x="6993314" y="1795685"/>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跨界合作成为创意产业发展的新趋势</a:t>
            </a:r>
            <a:endParaRPr altLang="en-US" dirty="0" sz="1200" lang="zh-CN" spc="150">
              <a:solidFill>
                <a:schemeClr val="tx1">
                  <a:lumMod val="65000"/>
                  <a:lumOff val="35000"/>
                </a:schemeClr>
              </a:solidFill>
              <a:latin typeface="+mn-ea"/>
              <a:sym typeface="+mn-ea"/>
            </a:endParaRPr>
          </a:p>
        </p:txBody>
      </p:sp>
      <p:sp>
        <p:nvSpPr>
          <p:cNvPr id="1050156" name="正文"/>
          <p:cNvSpPr txBox="1"/>
          <p:nvPr>
            <p:custDataLst>
              <p:tags r:id="rId29"/>
            </p:custDataLst>
          </p:nvPr>
        </p:nvSpPr>
        <p:spPr>
          <a:xfrm>
            <a:off x="3197011" y="1795685"/>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个性化需求驱动创意产业创新发展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90" name="标题 1"/>
          <p:cNvSpPr>
            <a:spLocks noGrp="1"/>
          </p:cNvSpPr>
          <p:nvPr>
            <p:ph type="title"/>
          </p:nvPr>
        </p:nvSpPr>
        <p:spPr/>
        <p:txBody>
          <a:bodyPr/>
          <a:p>
            <a:r>
              <a:rPr altLang="en-US" lang="zh-CN"/>
              <a:t>持续推进数字化转型的建议</a:t>
            </a:r>
            <a:endParaRPr altLang="en-US" lang="zh-CN"/>
          </a:p>
        </p:txBody>
      </p:sp>
      <p:sp>
        <p:nvSpPr>
          <p:cNvPr id="1050192" name="矩形 15"/>
          <p:cNvSpPr/>
          <p:nvPr>
            <p:custDataLst>
              <p:tags r:id="rId1"/>
            </p:custDataLst>
          </p:nvPr>
        </p:nvSpPr>
        <p:spPr>
          <a:xfrm>
            <a:off x="2818123" y="1784830"/>
            <a:ext cx="6555620" cy="57642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加大技术研发和创新投入，提升数字化转型的核心竞争力。</a:t>
            </a:r>
            <a:endParaRPr altLang="en-US" dirty="0" sz="1200" lang="zh-CN" spc="150">
              <a:solidFill>
                <a:schemeClr val="tx1">
                  <a:lumMod val="85000"/>
                  <a:lumOff val="15000"/>
                </a:schemeClr>
              </a:solidFill>
              <a:latin typeface="+mn-ea"/>
              <a:sym typeface="+mn-ea"/>
            </a:endParaRPr>
          </a:p>
        </p:txBody>
      </p:sp>
      <p:sp>
        <p:nvSpPr>
          <p:cNvPr id="1050194" name="任意多边形 17"/>
          <p:cNvSpPr/>
          <p:nvPr>
            <p:custDataLst>
              <p:tags r:id="rId2"/>
            </p:custDataLst>
          </p:nvPr>
        </p:nvSpPr>
        <p:spPr>
          <a:xfrm flipV="1">
            <a:off x="2748166" y="1712686"/>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6" name="任意多边形 18"/>
          <p:cNvSpPr/>
          <p:nvPr>
            <p:custDataLst>
              <p:tags r:id="rId3"/>
            </p:custDataLst>
          </p:nvPr>
        </p:nvSpPr>
        <p:spPr>
          <a:xfrm flipH="1">
            <a:off x="8268995" y="2213321"/>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8" name="矩形 27"/>
          <p:cNvSpPr/>
          <p:nvPr>
            <p:custDataLst>
              <p:tags r:id="rId4"/>
            </p:custDataLst>
          </p:nvPr>
        </p:nvSpPr>
        <p:spPr>
          <a:xfrm>
            <a:off x="2818123" y="2960994"/>
            <a:ext cx="6555620" cy="57642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培养和引进专业人才，加强团队建设和人才培养。</a:t>
            </a:r>
            <a:endParaRPr altLang="en-US" dirty="0" sz="1200" lang="zh-CN" spc="150">
              <a:solidFill>
                <a:schemeClr val="tx1">
                  <a:lumMod val="85000"/>
                  <a:lumOff val="15000"/>
                </a:schemeClr>
              </a:solidFill>
              <a:latin typeface="+mn-ea"/>
              <a:sym typeface="+mn-ea"/>
            </a:endParaRPr>
          </a:p>
        </p:txBody>
      </p:sp>
      <p:sp>
        <p:nvSpPr>
          <p:cNvPr id="1050200" name="任意多边形 29"/>
          <p:cNvSpPr/>
          <p:nvPr>
            <p:custDataLst>
              <p:tags r:id="rId5"/>
            </p:custDataLst>
          </p:nvPr>
        </p:nvSpPr>
        <p:spPr>
          <a:xfrm flipV="1">
            <a:off x="2748166" y="2888850"/>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2" name="任意多边形 30"/>
          <p:cNvSpPr/>
          <p:nvPr>
            <p:custDataLst>
              <p:tags r:id="rId6"/>
            </p:custDataLst>
          </p:nvPr>
        </p:nvSpPr>
        <p:spPr>
          <a:xfrm flipH="1">
            <a:off x="8268995" y="3389485"/>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4" name="矩形 5"/>
          <p:cNvSpPr/>
          <p:nvPr>
            <p:custDataLst>
              <p:tags r:id="rId7"/>
            </p:custDataLst>
          </p:nvPr>
        </p:nvSpPr>
        <p:spPr>
          <a:xfrm>
            <a:off x="2818123" y="4137158"/>
            <a:ext cx="6555620" cy="57642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建立数字化转型战略规划，明确目标和路径，确保转型的可持续性和稳定性。</a:t>
            </a:r>
            <a:endParaRPr altLang="en-US" dirty="0" sz="1200" lang="zh-CN" spc="150">
              <a:solidFill>
                <a:schemeClr val="tx1">
                  <a:lumMod val="85000"/>
                  <a:lumOff val="15000"/>
                </a:schemeClr>
              </a:solidFill>
              <a:latin typeface="+mn-ea"/>
              <a:sym typeface="+mn-ea"/>
            </a:endParaRPr>
          </a:p>
        </p:txBody>
      </p:sp>
      <p:sp>
        <p:nvSpPr>
          <p:cNvPr id="1050206" name="任意多边形 7"/>
          <p:cNvSpPr/>
          <p:nvPr>
            <p:custDataLst>
              <p:tags r:id="rId8"/>
            </p:custDataLst>
          </p:nvPr>
        </p:nvSpPr>
        <p:spPr>
          <a:xfrm flipV="1">
            <a:off x="2748166" y="4065014"/>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8" name="任意多边形 8"/>
          <p:cNvSpPr/>
          <p:nvPr>
            <p:custDataLst>
              <p:tags r:id="rId9"/>
            </p:custDataLst>
          </p:nvPr>
        </p:nvSpPr>
        <p:spPr>
          <a:xfrm flipH="1">
            <a:off x="8268995" y="4565649"/>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10" name="矩形 10"/>
          <p:cNvSpPr/>
          <p:nvPr>
            <p:custDataLst>
              <p:tags r:id="rId10"/>
            </p:custDataLst>
          </p:nvPr>
        </p:nvSpPr>
        <p:spPr>
          <a:xfrm>
            <a:off x="2818123" y="5313322"/>
            <a:ext cx="6555620" cy="57642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加强与产业链上下游企业的合作，共同推进数字化转型进程。</a:t>
            </a:r>
            <a:endParaRPr altLang="en-US" dirty="0" sz="1200" lang="zh-CN" spc="150">
              <a:solidFill>
                <a:schemeClr val="tx1">
                  <a:lumMod val="85000"/>
                  <a:lumOff val="15000"/>
                </a:schemeClr>
              </a:solidFill>
              <a:latin typeface="+mn-ea"/>
              <a:sym typeface="+mn-ea"/>
            </a:endParaRPr>
          </a:p>
        </p:txBody>
      </p:sp>
      <p:sp>
        <p:nvSpPr>
          <p:cNvPr id="1050212" name="任意多边形 12"/>
          <p:cNvSpPr/>
          <p:nvPr>
            <p:custDataLst>
              <p:tags r:id="rId11"/>
            </p:custDataLst>
          </p:nvPr>
        </p:nvSpPr>
        <p:spPr>
          <a:xfrm flipV="1">
            <a:off x="2748166" y="5241178"/>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14" name="任意多边形 13"/>
          <p:cNvSpPr/>
          <p:nvPr>
            <p:custDataLst>
              <p:tags r:id="rId12"/>
            </p:custDataLst>
          </p:nvPr>
        </p:nvSpPr>
        <p:spPr>
          <a:xfrm flipH="1">
            <a:off x="8268995" y="5741813"/>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48" name="标题 1"/>
          <p:cNvSpPr>
            <a:spLocks noGrp="1"/>
          </p:cNvSpPr>
          <p:nvPr>
            <p:ph type="title"/>
          </p:nvPr>
        </p:nvSpPr>
        <p:spPr/>
        <p:txBody>
          <a:bodyPr/>
          <a:p>
            <a:r>
              <a:rPr altLang="en-US" lang="zh-CN"/>
              <a:t>培养数字化人才与创新能力的展望</a:t>
            </a:r>
            <a:endParaRPr altLang="en-US" lang="zh-CN"/>
          </a:p>
        </p:txBody>
      </p:sp>
      <p:sp>
        <p:nvSpPr>
          <p:cNvPr id="1050250" name="矩形 31"/>
          <p:cNvSpPr/>
          <p:nvPr>
            <p:custDataLst>
              <p:tags r:id="rId1"/>
            </p:custDataLst>
          </p:nvPr>
        </p:nvSpPr>
        <p:spPr>
          <a:xfrm>
            <a:off x="3044869" y="1712686"/>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数字化人才需求预测：未来几年，文化创意行业将需要大量掌握数字技术的专业人才，以满足数字化转型的需求。</a:t>
            </a:r>
            <a:endParaRPr altLang="en-US" dirty="0" sz="1200" lang="zh-CN" spc="150">
              <a:solidFill>
                <a:schemeClr val="tx1">
                  <a:lumMod val="65000"/>
                  <a:lumOff val="35000"/>
                </a:schemeClr>
              </a:solidFill>
              <a:latin typeface="+mn-ea"/>
              <a:sym typeface="+mn-ea"/>
            </a:endParaRPr>
          </a:p>
        </p:txBody>
      </p:sp>
      <p:sp>
        <p:nvSpPr>
          <p:cNvPr id="1050252" name="矩形 4"/>
          <p:cNvSpPr/>
          <p:nvPr>
            <p:custDataLst>
              <p:tags r:id="rId2"/>
            </p:custDataLst>
          </p:nvPr>
        </p:nvSpPr>
        <p:spPr>
          <a:xfrm>
            <a:off x="3044869" y="2815525"/>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创新能力培养：鼓励企业加强与高校、研究机构的合作，共同培养具有创新思维和实践能力的人才。</a:t>
            </a:r>
            <a:endParaRPr altLang="en-US" dirty="0" sz="1200" lang="zh-CN" spc="150">
              <a:solidFill>
                <a:schemeClr val="tx1">
                  <a:lumMod val="65000"/>
                  <a:lumOff val="35000"/>
                </a:schemeClr>
              </a:solidFill>
              <a:latin typeface="+mn-ea"/>
              <a:sym typeface="+mn-ea"/>
            </a:endParaRPr>
          </a:p>
        </p:txBody>
      </p:sp>
      <p:sp>
        <p:nvSpPr>
          <p:cNvPr id="1050254" name="矩形 5"/>
          <p:cNvSpPr/>
          <p:nvPr>
            <p:custDataLst>
              <p:tags r:id="rId3"/>
            </p:custDataLst>
          </p:nvPr>
        </p:nvSpPr>
        <p:spPr>
          <a:xfrm>
            <a:off x="3044869" y="3918365"/>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培训与提升：针对现有员工，提供数字化技能培训和提升课程，帮助他们适应数字化转型带来的变化。</a:t>
            </a:r>
            <a:endParaRPr altLang="en-US" dirty="0" sz="1200" lang="zh-CN" spc="150">
              <a:solidFill>
                <a:schemeClr val="tx1">
                  <a:lumMod val="65000"/>
                  <a:lumOff val="35000"/>
                </a:schemeClr>
              </a:solidFill>
              <a:latin typeface="+mn-ea"/>
              <a:sym typeface="+mn-ea"/>
            </a:endParaRPr>
          </a:p>
        </p:txBody>
      </p:sp>
      <p:sp>
        <p:nvSpPr>
          <p:cNvPr id="1050256" name="矩形 7"/>
          <p:cNvSpPr/>
          <p:nvPr>
            <p:custDataLst>
              <p:tags r:id="rId4"/>
            </p:custDataLst>
          </p:nvPr>
        </p:nvSpPr>
        <p:spPr>
          <a:xfrm>
            <a:off x="3044869" y="5021204"/>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人才引进政策：制定优惠政策，吸引更多具有数字化背景和创新能力的人才加入文化创意行业。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90" name="标题"/>
          <p:cNvSpPr>
            <a:spLocks noGrp="1"/>
          </p:cNvSpPr>
          <p:nvPr>
            <p:ph type="ctrTitle"/>
            <p:custDataLst>
              <p:tags r:id="rId1"/>
            </p:custDataLst>
          </p:nvPr>
        </p:nvSpPr>
        <p:spPr>
          <a:xfrm>
            <a:off x="1691640" y="1627505"/>
            <a:ext cx="4965192" cy="1847215"/>
          </a:xfrm>
          <a:noFill/>
        </p:spPr>
        <p:txBody>
          <a:bodyPr anchor="b" wrap="square">
            <a:normAutofit/>
          </a:bodyPr>
          <a:p>
            <a:r>
              <a:rPr altLang="en-US" dirty="0" lang="zh-CN"/>
              <a:t>感谢您的观看</a:t>
            </a:r>
            <a:endParaRPr altLang="en-US" dirty="0" lang="zh-CN"/>
          </a:p>
        </p:txBody>
      </p:sp>
      <p:sp>
        <p:nvSpPr>
          <p:cNvPr id="1050292" name="署名"/>
          <p:cNvSpPr>
            <a:spLocks noGrp="1"/>
          </p:cNvSpPr>
          <p:nvPr>
            <p:ph type="body" sz="quarter" idx="17"/>
            <p:custDataLst>
              <p:tags r:id="rId2"/>
            </p:custDataLst>
          </p:nvPr>
        </p:nvSpPr>
        <p:spPr>
          <a:xfrm>
            <a:off x="1691640" y="3730751"/>
            <a:ext cx="4965192" cy="1499743"/>
          </a:xfrm>
          <a:noFill/>
        </p:spPr>
        <p:txBody>
          <a:bodyPr anchor="t" wrap="square">
            <a:normAutofit/>
          </a:bodyPr>
          <a:p>
            <a:r>
              <a:rPr altLang="en-US" dirty="0" lang="zh-CN"/>
              <a:t>汇报人：XX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TYPE" val="i"/>
  <p:tag name="KSO_WM_UNIT_INDEX" val="2"/>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25"/>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2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25"/>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425_1*a*1"/>
  <p:tag name="KSO_WM_TEMPLATE_CATEGORY" val="custom"/>
  <p:tag name="KSO_WM_TEMPLATE_INDEX" val="20231425"/>
  <p:tag name="KSO_WM_UNIT_LAYERLEVEL" val="1"/>
  <p:tag name="KSO_WM_TAG_VERSION" val="1.0"/>
  <p:tag name="KSO_WM_BEAUTIFY_FLAG" val="#wm#"/>
  <p:tag name="KSO_WM_UNIT_PRESET_TEXT" val="单击此处 添加文档标题"/>
</p:tagLst>
</file>

<file path=ppt/tags/tag80.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425_1*f*4"/>
  <p:tag name="KSO_WM_TEMPLATE_CATEGORY" val="custom"/>
  <p:tag name="KSO_WM_TEMPLATE_INDEX" val="20231425"/>
  <p:tag name="KSO_WM_UNIT_LAYERLEVEL" val="1"/>
  <p:tag name="KSO_WM_TAG_VERSION" val="1.0"/>
  <p:tag name="KSO_WM_BEAUTIFY_FLAG" val="#wm#"/>
  <p:tag name="KSO_WM_UNIT_PRESET_TEXT" val="汇报人：WPS"/>
</p:tagLst>
</file>

<file path=ppt/tags/tag81.xml><?xml version="1.0" encoding="utf-8"?>
<p:tagLst xmlns:p="http://schemas.openxmlformats.org/presentationml/2006/main">
  <p:tag name="KSO_WM_SLIDE_ID" val="custom2023142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425"/>
  <p:tag name="KSO_WM_SLIDE_LAYOUT" val="a_f"/>
  <p:tag name="KSO_WM_SLIDE_LAYOUT_CNT" val="1_1"/>
  <p:tag name="KSO_WM_SLIDE_TYPE" val="title"/>
  <p:tag name="KSO_WM_SLIDE_SUBTYPE" val="pureTxt"/>
  <p:tag name="KSO_WM_TEMPLATE_THUMBS_INDEX" val="1、9"/>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6*a*1"/>
  <p:tag name="KSO_WM_TEMPLATE_CATEGORY" val="custom"/>
  <p:tag name="KSO_WM_TEMPLATE_INDEX" val="2023142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25_6*l_h_i*1_3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25_6*l_h_a*1_3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25_6*l_h_i*1_2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25_6*l_h_a*1_2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25_6*l_h_i*1_1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25_6*l_h_a*1_1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25_6*l_h_i*1_4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25_6*l_h_a*1_4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425_6*l_h_i*1_5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425_6*l_h_a*1_5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425_6*l_h_i*1_6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425_6*l_h_a*1_6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SLIDE_ID" val="custom2023142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425"/>
  <p:tag name="KSO_WM_SLIDE_LAYOUT" val="a_l"/>
  <p:tag name="KSO_WM_SLIDE_LAYOUT_CNT" val="1_1"/>
  <p:tag name="KSO_WM_SLIDE_TYPE" val="contents"/>
  <p:tag name="KSO_WM_SLIDE_SUBTYPE" val="diag"/>
  <p:tag name="KSO_WM_DIAGRAM_GROUP_CODE" val="l1-1"/>
  <p:tag name="KSO_WM_SLIDE_DIAGTYPE" val="l"/>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8.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5.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09.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2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4.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08.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5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51.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9*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9*f*4"/>
  <p:tag name="KSO_WM_TEMPLATE_CATEGORY" val="custom"/>
  <p:tag name="KSO_WM_TEMPLATE_INDEX" val="20231425"/>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99.xml><?xml version="1.0" encoding="utf-8"?>
<p:tagLst xmlns:p="http://schemas.openxmlformats.org/presentationml/2006/main">
  <p:tag name="KSO_WM_SLIDE_ID" val="custom2023142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42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2">
      <a:dk1>
        <a:sysClr lastClr="000000" val="windowText"/>
      </a:dk1>
      <a:lt1>
        <a:sysClr lastClr="FFFFFF" val="window"/>
      </a:lt1>
      <a:dk2>
        <a:srgbClr val="303E5A"/>
      </a:dk2>
      <a:lt2>
        <a:srgbClr val="E3ECF7"/>
      </a:lt2>
      <a:accent1>
        <a:srgbClr val="FF6752"/>
      </a:accent1>
      <a:accent2>
        <a:srgbClr val="246EFD"/>
      </a:accent2>
      <a:accent3>
        <a:srgbClr val="F8CF41"/>
      </a:accent3>
      <a:accent4>
        <a:srgbClr val="FF8C4E"/>
      </a:accent4>
      <a:accent5>
        <a:srgbClr val="2BA7A7"/>
      </a:accent5>
      <a:accent6>
        <a:srgbClr val="61C7FF"/>
      </a:accent6>
      <a:hlink>
        <a:srgbClr val="658BD5"/>
      </a:hlink>
      <a:folHlink>
        <a:srgbClr val="A16AA5"/>
      </a:folHlink>
    </a:clrScheme>
    <a:fontScheme name="自定义 9">
      <a:majorFont>
        <a:latin typeface="MiSans Bold"/>
        <a:ea typeface="MiSans Bold"/>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2024-01-05T17:29:57Z</dcterms:created>
  <dcterms:modified xsi:type="dcterms:W3CDTF">2024-01-05T17:29:57Z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8ad1f563c75e48d9b436eff5ee343cf3_21</vt:lpwstr>
  </property>
</Properties>
</file>