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608" r:id="rId1"/>
    <p:sldMasterId id="2147504645" r:id="rId2"/>
  </p:sldMasterIdLst>
  <p:notesMasterIdLst>
    <p:notesMasterId r:id="rId3"/>
  </p:notesMasterIdLst>
  <p:sldIdLst>
    <p:sldId id="9857" r:id="rId4"/>
    <p:sldId id="9861" r:id="rId5"/>
    <p:sldId id="9864" r:id="rId6"/>
    <p:sldId id="9867" r:id="rId7"/>
    <p:sldId id="9870" r:id="rId8"/>
    <p:sldId id="9873" r:id="rId9"/>
    <p:sldId id="9876" r:id="rId10"/>
    <p:sldId id="9879" r:id="rId11"/>
    <p:sldId id="9882" r:id="rId12"/>
    <p:sldId id="9885" r:id="rId13"/>
    <p:sldId id="9888" r:id="rId14"/>
    <p:sldId id="9891" r:id="rId15"/>
    <p:sldId id="9894" r:id="rId16"/>
    <p:sldId id="9897" r:id="rId17"/>
    <p:sldId id="9900" r:id="rId18"/>
    <p:sldId id="9903" r:id="rId19"/>
    <p:sldId id="9906" r:id="rId20"/>
    <p:sldId id="9909" r:id="rId21"/>
    <p:sldId id="9912" r:id="rId22"/>
    <p:sldId id="9915" r:id="rId23"/>
    <p:sldId id="9918" r:id="rId24"/>
    <p:sldId id="9921" r:id="rId25"/>
    <p:sldId id="9924" r:id="rId26"/>
    <p:sldId id="9927" r:id="rId27"/>
    <p:sldId id="9930" r:id="rId28"/>
    <p:sldId id="9934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609" r:id="rId1"/>
    <p:sldLayoutId id="2147504610" r:id="rId2"/>
    <p:sldLayoutId id="2147504611" r:id="rId3"/>
    <p:sldLayoutId id="2147504612" r:id="rId4"/>
    <p:sldLayoutId id="2147504613" r:id="rId5"/>
    <p:sldLayoutId id="2147504614" r:id="rId6"/>
    <p:sldLayoutId id="2147504615" r:id="rId7"/>
    <p:sldLayoutId id="2147504616" r:id="rId8"/>
    <p:sldLayoutId id="2147504617" r:id="rId9"/>
    <p:sldLayoutId id="2147504618" r:id="rId10"/>
    <p:sldLayoutId id="21475046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646" r:id="rId1"/>
    <p:sldLayoutId id="2147504647" r:id="rId2"/>
    <p:sldLayoutId id="2147504648" r:id="rId3"/>
    <p:sldLayoutId id="2147504649" r:id="rId4"/>
    <p:sldLayoutId id="2147504650" r:id="rId5"/>
    <p:sldLayoutId id="2147504651" r:id="rId6"/>
    <p:sldLayoutId id="2147504652" r:id="rId7"/>
    <p:sldLayoutId id="2147504653" r:id="rId8"/>
    <p:sldLayoutId id="2147504654" r:id="rId9"/>
    <p:sldLayoutId id="2147504655" r:id="rId10"/>
    <p:sldLayoutId id="214750465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tags" Target="../tags/tag284.xml"/><Relationship Id="rId22" Type="http://schemas.openxmlformats.org/officeDocument/2006/relationships/tags" Target="../tags/tag285.xml"/><Relationship Id="rId23" Type="http://schemas.openxmlformats.org/officeDocument/2006/relationships/tags" Target="../tags/tag286.xml"/><Relationship Id="rId24" Type="http://schemas.openxmlformats.org/officeDocument/2006/relationships/tags" Target="../tags/tag287.xml"/><Relationship Id="rId25" Type="http://schemas.openxmlformats.org/officeDocument/2006/relationships/tags" Target="../tags/tag288.xml"/><Relationship Id="rId26" Type="http://schemas.openxmlformats.org/officeDocument/2006/relationships/tags" Target="../tags/tag289.xml"/><Relationship Id="rId27" Type="http://schemas.openxmlformats.org/officeDocument/2006/relationships/tags" Target="../tags/tag290.xml"/><Relationship Id="rId28" Type="http://schemas.openxmlformats.org/officeDocument/2006/relationships/tags" Target="../tags/tag291.xml"/><Relationship Id="rId29" Type="http://schemas.openxmlformats.org/officeDocument/2006/relationships/tags" Target="../tags/tag292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家纺产品市场分析与2024年投资前景预测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家纺产品市场趋势与前景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2024年家纺产品投资前景预测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家纺产品市场发展建议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家纺产品市场概述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家纺产品市场分析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家纺产品市场概述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家纺产品定义与分类</a:t>
            </a:r>
            <a:endParaRPr altLang="en-US" lang="zh-CN"/>
          </a:p>
        </p:txBody>
      </p:sp>
      <p:sp>
        <p:nvSpPr>
          <p:cNvPr id="1048866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8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0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2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家纺产品定义：家用纺织品，简称家纺产品，是指用于家庭装饰和家居使用的纺织品，如床单、毛巾、窗帘、地毯等。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4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6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8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0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纺产品分类：根据用途和材质的不同，家纺产品可以分为多个类别。常见的分类方式包括按材质分类（如纯棉、亚麻、丝绸等）、按风格分类（如简约、田园、欧式等）和按功能分类（如抗菌、防静电、保健等）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家纺产品市场规模与增长趋势</a:t>
            </a:r>
            <a:endParaRPr altLang="en-US" lang="zh-CN"/>
          </a:p>
        </p:txBody>
      </p:sp>
      <p:sp>
        <p:nvSpPr>
          <p:cNvPr id="10489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2019年家纺市场规模约为1500亿元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2020年受疫情影响，市场规模有所下滑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2021年开始恢复增长，预计未来几年将保持稳定增长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家纺产品市场空间较大，具有较大的投资潜力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家纺产品市场竞争格局</a:t>
            </a:r>
            <a:endParaRPr altLang="en-US" lang="zh-CN"/>
          </a:p>
        </p:txBody>
      </p:sp>
      <p:sp>
        <p:nvSpPr>
          <p:cNvPr id="10489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渠道竞争：线上线下多渠道销售，电商平台的兴起为家纺企业提供了新的销售渠道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品质竞争：品质是消费者选择家纺产品的重要因素，企业需注重品质提升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品牌竞争：知名品牌占据市场主导地位，品牌影响力强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价格竞争：价格战是市场竞争的常见手段，但需避免恶意低价竞争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家纺产品市场分析</a:t>
            </a:r>
            <a:endParaRPr altLang="en-US" dirty="0" lang="zh-CN"/>
          </a:p>
        </p:txBody>
      </p:sp>
      <p:sp>
        <p:nvSpPr>
          <p:cNvPr id="10490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家纺产品市场需求分析</a:t>
            </a:r>
            <a:endParaRPr altLang="en-US" lang="zh-CN"/>
          </a:p>
        </p:txBody>
      </p:sp>
      <p:sp>
        <p:nvSpPr>
          <p:cNvPr id="10490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消费者需求：随着生活品质的提高，消费者对家纺产品的品质、设计、功能等方面有更高的要求。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年轻人消费趋势：年轻人更加注重家纺产品的个性化、时尚化，对品牌和品质的要求更高。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绿色环保需求：消费者对家纺产品的环保性能越来越关注，对无污染、低甲醛、可回收的产品需求增加。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智能家居趋势：随着智能家居的发展，家纺产品也逐步实现智能化，如智能床垫、智能枕头等，满足消费者对健康、舒适的需求。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家纺产品消费者行为分析</a:t>
            </a:r>
            <a:endParaRPr altLang="en-US" lang="zh-CN"/>
          </a:p>
        </p:txBody>
      </p:sp>
      <p:sp>
        <p:nvSpPr>
          <p:cNvPr id="10491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消费者年龄结构：主要集中在中青年人群，注重品质与时尚感。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消费者地域分布：全国各地均有消费，但城市居民消费比例较高。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消费者购买动机：主要为家居装修、换季更换、送礼等，同时也有部分消费者追求品牌与品质。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消费者对家纺产品的需求：除了基本的舒适性外，更加注重产品的品质、时尚感、个性化以及品牌信誉等方面。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家纺产品市场渠道分析</a:t>
            </a:r>
            <a:endParaRPr altLang="en-US" lang="zh-CN"/>
          </a:p>
        </p:txBody>
      </p:sp>
      <p:sp>
        <p:nvSpPr>
          <p:cNvPr id="10491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线上渠道：电商平台、社交媒体平台等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定制渠道：提供定制服务的家纺企业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团购渠道：通过团购平台或企业采购销售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线下渠道：专卖店、百货商场、家居卖场等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家纺产品市场价格分析</a:t>
            </a:r>
            <a:endParaRPr altLang="en-US" lang="zh-CN"/>
          </a:p>
        </p:txBody>
      </p:sp>
      <p:sp>
        <p:nvSpPr>
          <p:cNvPr id="104924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价格水平：家纺产品的价格水平受原材料、生产成本等因素影响，不同产品价格差异较大。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价格走势：随着市场需求的变化和竞争格局的调整，家纺产品的价格走势呈现波动状态。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价格竞争：家纺市场竞争激烈，价格竞争是商家常用的手段之一，但价格战并不是长久之计。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价格策略：针对不同的消费群体和市场需求，商家应制定合理的价格策略，以提高产品的竞争力。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家纺产品市场趋势与前景</a:t>
            </a:r>
            <a:endParaRPr altLang="en-US" dirty="0" lang="zh-CN"/>
          </a:p>
        </p:txBody>
      </p:sp>
      <p:sp>
        <p:nvSpPr>
          <p:cNvPr id="1049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家纺产品市场发展趋势</a:t>
            </a:r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智能化：家纺产品将更加智能化，满足消费者对便捷、舒适的需求。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绿色环保：随着消费者对环保意识的提高，绿色、低碳的家纺产品将成为市场主流。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个性化：个性化、定制化的家纺产品将受到更多消费者的青睐。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品质化：高品质、高附加值的家纺产品将成为市场的重要增长点。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家纺产品市场发展前景预测</a:t>
            </a:r>
            <a:endParaRPr altLang="en-US" lang="zh-CN"/>
          </a:p>
        </p:txBody>
      </p:sp>
      <p:sp>
        <p:nvSpPr>
          <p:cNvPr id="10493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趋势：个性化、绿色环保、智能家居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消费者需求：追求舒适、健康、时尚与品质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未来展望：市场规模持续扩大，技术创新和品牌建设是关键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竞争格局：品牌竞争激烈，品质和服务成为关键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家纺产品市场发展机遇与挑战</a:t>
            </a:r>
            <a:endParaRPr altLang="en-US" lang="zh-CN"/>
          </a:p>
        </p:txBody>
      </p:sp>
      <p:sp>
        <p:nvSpPr>
          <p:cNvPr id="104943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机遇：随着消费升级和家居装饰需求的增加，家纺产品市场将迎来更大的发展空间。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挑战：市场竞争激烈，品牌竞争力和品质保障能力是关键。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机遇：技术创新推动家纺产品向智能化、个性化、健康化方向发展，满足消费者多元化需求。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挑战：环保法规趋严，企业需要加强环保意识，推动绿色生产。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2024年家纺产品投资前景预测</a:t>
            </a:r>
            <a:endParaRPr altLang="en-US" dirty="0" lang="zh-CN"/>
          </a:p>
        </p:txBody>
      </p:sp>
      <p:sp>
        <p:nvSpPr>
          <p:cNvPr id="10494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5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市场需求：家纺产品市场需求持续增长，尤其是一二线城市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宏观经济状况：经济增长稳定，消费升级趋势明显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政策环境：政府支持家纺产业发展，推动行业转型升级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竞争格局：家纺市场竞争激烈，但仍有市场空白和机会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5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2024年家纺产品市场需求持续增长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技术创新推动家纺产品升级换代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跨境电商成为家纺产品出口新渠道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投资家纺产品需关注品牌、品质与市场趋势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6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市场不确定性：家纺产品市场变化快速，投资前景难以预测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竞争激烈：家纺市场竞争激烈，投资者需谨慎选择合作伙伴和产品定位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品质要求高：家纺产品品质要求高，投资者需注重产品质量和品牌形象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法律法规风险：投资者需了解相关法律法规，遵守市场规则，避免法律风险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6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了解市场趋势：关注家纺行业的发展动态，掌握市场需求和竞争格局。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多元化投资：不要把所有的鸡蛋放在一个篮子里，分散投资以降低风险。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注重品牌建设：加强品牌宣传和推广，提高品牌知名度和美誉度。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创新驱动发展：加大研发力度，推出符合市场需求的新产品，保持竞争优势。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家纺产品市场发展建议</a:t>
            </a:r>
            <a:endParaRPr altLang="en-US" dirty="0" lang="zh-CN"/>
          </a:p>
        </p:txBody>
      </p:sp>
      <p:sp>
        <p:nvSpPr>
          <p:cNvPr id="10497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产品创新建议</a:t>
            </a:r>
            <a:endParaRPr altLang="en-US" lang="zh-CN"/>
          </a:p>
        </p:txBody>
      </p:sp>
      <p:sp>
        <p:nvSpPr>
          <p:cNvPr id="10497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开发多功能家纺产品，满足消费者多样化需求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注重家纺产品的环保性能，推广绿色家纺产品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加强家纺产品的智能化设计，提高产品的科技含量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注重家纺产品的个性化定制，满足消费者的个性化需求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品牌建设建议</a:t>
            </a:r>
            <a:endParaRPr altLang="en-US" lang="zh-CN"/>
          </a:p>
        </p:txBody>
      </p:sp>
      <p:sp>
        <p:nvSpPr>
          <p:cNvPr id="104984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建立品牌形象：注重品牌形象的设计和塑造，提升品牌知名度和美誉度。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创新品牌服务：提供优质的售前、售中和售后服务，增强消费者的忠诚度和粘性。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加强品牌营销：通过多种渠道和方式进行品牌营销，扩大品牌知名度和影响力。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提升产品质量：注重产品质量和细节，提高消费者对产品的信任度和满意度。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市场拓展建议</a:t>
            </a:r>
            <a:endParaRPr altLang="en-US" lang="zh-CN"/>
          </a:p>
        </p:txBody>
      </p:sp>
      <p:sp>
        <p:nvSpPr>
          <p:cNvPr id="10499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多元化产品线：针对不同消费群体推出不同风格和功能的产品，满足个性化需求。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线上线下融合：利用互联网和社交媒体平台，拓展线上销售渠道，提高品牌知名度和用户粘性。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创新营销策略：采用体验式、互动式营销手段，增强消费者对产品的认知度和购买意愿。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强化品牌形象：注重品牌形象的塑造和传播，提升品牌知名度和美誉度，增强消费者忠诚度。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营销策略建议</a:t>
            </a:r>
            <a:endParaRPr altLang="en-US" lang="zh-CN"/>
          </a:p>
        </p:txBody>
      </p:sp>
      <p:sp>
        <p:nvSpPr>
          <p:cNvPr id="104996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加强与知名家居品牌的合作，提升品牌形象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7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开展线上线下联动营销活动，提高用户参与度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利用社交媒体和电商平台扩大品牌影响力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9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针对不同消费群体制定差异化营销策略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3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03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1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2024-01-05T01:49:06Z</dcterms:created>
  <dcterms:modified xsi:type="dcterms:W3CDTF">2024-01-05T01:49:06Z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5ef9db26d48f4a3b9eb5c1b7e205cd66_21</vt:lpwstr>
  </property>
</Properties>
</file>