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345" r:id="rId1"/>
    <p:sldMasterId id="2147491382" r:id="rId2"/>
  </p:sldMasterIdLst>
  <p:notesMasterIdLst>
    <p:notesMasterId r:id="rId3"/>
  </p:notesMasterIdLst>
  <p:sldIdLst>
    <p:sldId id="3882" r:id="rId4"/>
    <p:sldId id="3886" r:id="rId5"/>
    <p:sldId id="3889" r:id="rId6"/>
    <p:sldId id="3892" r:id="rId7"/>
    <p:sldId id="3898" r:id="rId9"/>
    <p:sldId id="3901" r:id="rId10"/>
    <p:sldId id="3904" r:id="rId11"/>
    <p:sldId id="3907" r:id="rId12"/>
    <p:sldId id="3913" r:id="rId14"/>
    <p:sldId id="3916" r:id="rId15"/>
    <p:sldId id="3919" r:id="rId16"/>
    <p:sldId id="3922" r:id="rId17"/>
    <p:sldId id="3925" r:id="rId18"/>
    <p:sldId id="3931" r:id="rId20"/>
    <p:sldId id="3934" r:id="rId21"/>
    <p:sldId id="3937" r:id="rId22"/>
    <p:sldId id="3943" r:id="rId24"/>
    <p:sldId id="3946" r:id="rId25"/>
    <p:sldId id="3949" r:id="rId26"/>
    <p:sldId id="3952" r:id="rId27"/>
    <p:sldId id="3955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346" r:id="rId1"/>
    <p:sldLayoutId id="2147491347" r:id="rId2"/>
    <p:sldLayoutId id="2147491348" r:id="rId3"/>
    <p:sldLayoutId id="2147491349" r:id="rId4"/>
    <p:sldLayoutId id="2147491350" r:id="rId5"/>
    <p:sldLayoutId id="2147491351" r:id="rId6"/>
    <p:sldLayoutId id="2147491352" r:id="rId7"/>
    <p:sldLayoutId id="2147491353" r:id="rId8"/>
    <p:sldLayoutId id="2147491354" r:id="rId9"/>
    <p:sldLayoutId id="2147491355" r:id="rId10"/>
    <p:sldLayoutId id="214749135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1383" r:id="rId1"/>
    <p:sldLayoutId id="2147491384" r:id="rId2"/>
    <p:sldLayoutId id="2147491385" r:id="rId3"/>
    <p:sldLayoutId id="2147491386" r:id="rId4"/>
    <p:sldLayoutId id="2147491387" r:id="rId5"/>
    <p:sldLayoutId id="2147491388" r:id="rId6"/>
    <p:sldLayoutId id="2147491389" r:id="rId7"/>
    <p:sldLayoutId id="2147491390" r:id="rId8"/>
    <p:sldLayoutId id="2147491391" r:id="rId9"/>
    <p:sldLayoutId id="2147491392" r:id="rId10"/>
    <p:sldLayoutId id="214749139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tags" Target="../tags/tag181.xml"/><Relationship Id="rId14" Type="http://schemas.openxmlformats.org/officeDocument/2006/relationships/tags" Target="../tags/tag182.xml"/><Relationship Id="rId15" Type="http://schemas.openxmlformats.org/officeDocument/2006/relationships/tags" Target="../tags/tag183.xml"/><Relationship Id="rId16" Type="http://schemas.openxmlformats.org/officeDocument/2006/relationships/tags" Target="../tags/tag184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tags" Target="../tags/tag229.xml"/><Relationship Id="rId18" Type="http://schemas.openxmlformats.org/officeDocument/2006/relationships/tags" Target="../tags/tag230.xml"/><Relationship Id="rId19" Type="http://schemas.openxmlformats.org/officeDocument/2006/relationships/tags" Target="../tags/tag231.xml"/><Relationship Id="rId20" Type="http://schemas.openxmlformats.org/officeDocument/2006/relationships/tags" Target="../tags/tag232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tags" Target="../tags/tag273.xml"/><Relationship Id="rId18" Type="http://schemas.openxmlformats.org/officeDocument/2006/relationships/tags" Target="../tags/tag274.xml"/><Relationship Id="rId19" Type="http://schemas.openxmlformats.org/officeDocument/2006/relationships/tags" Target="../tags/tag275.xml"/><Relationship Id="rId20" Type="http://schemas.openxmlformats.org/officeDocument/2006/relationships/tags" Target="../tags/tag276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2024年医疗器械研发行业工作总结及展望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93980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1075690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7830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202311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2136775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医疗器械研发行业概述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84416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3084195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3175635"/>
            <a:ext cx="4293235" cy="802641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2024年医疗器械研发行业工作总结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88302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4123055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4192905"/>
            <a:ext cx="4293235" cy="80264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医疗器械研发行业面临的挑战与机遇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89966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5139690"/>
            <a:ext cx="1098550" cy="70675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5209540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医疗器械研发行业未来展望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91629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医疗器械研发行业概述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908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医疗器械研发行业的发展历程和阶段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医疗器械研发行业的定义和范围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医疗器械研发行业的主要产品和服务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医疗器械研发行业的市场规模和增长趋势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行业市场规模与增长趋势</a:t>
            </a:r>
            <a:endParaRPr altLang="en-US" lang="zh-CN"/>
          </a:p>
        </p:txBody>
      </p:sp>
      <p:sp>
        <p:nvSpPr>
          <p:cNvPr id="104914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医疗器械研发行业市场规模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行业增长趋势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行业主要驱动因素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行业未来发展趋势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主要参与者和竞争格局</a:t>
            </a:r>
            <a:endParaRPr altLang="en-US" lang="zh-CN"/>
          </a:p>
        </p:txBody>
      </p:sp>
      <p:sp>
        <p:nvSpPr>
          <p:cNvPr id="1049188" name="矩形 15"/>
          <p:cNvSpPr/>
          <p:nvPr>
            <p:custDataLst>
              <p:tags r:id="rId1"/>
            </p:custDataLst>
          </p:nvPr>
        </p:nvSpPr>
        <p:spPr>
          <a:xfrm>
            <a:off x="948119" y="2316861"/>
            <a:ext cx="10300342" cy="905688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主要参与者：医疗器械研发企业、科研机构、高校、政府部门等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任意多边形 17"/>
          <p:cNvSpPr/>
          <p:nvPr>
            <p:custDataLst>
              <p:tags r:id="rId2"/>
            </p:custDataLst>
          </p:nvPr>
        </p:nvSpPr>
        <p:spPr>
          <a:xfrm flipV="1">
            <a:off x="838200" y="2203507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任意多边形 18"/>
          <p:cNvSpPr/>
          <p:nvPr>
            <p:custDataLst>
              <p:tags r:id="rId3"/>
            </p:custDataLst>
          </p:nvPr>
        </p:nvSpPr>
        <p:spPr>
          <a:xfrm flipH="1">
            <a:off x="9512654" y="2990116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矩形 27"/>
          <p:cNvSpPr/>
          <p:nvPr>
            <p:custDataLst>
              <p:tags r:id="rId4"/>
            </p:custDataLst>
          </p:nvPr>
        </p:nvSpPr>
        <p:spPr>
          <a:xfrm>
            <a:off x="948119" y="4319451"/>
            <a:ext cx="10300342" cy="905688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竞争格局：国内外企业竞争激烈，市场集中度较高，技术创新成为竞争关键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任意多边形 29"/>
          <p:cNvSpPr/>
          <p:nvPr>
            <p:custDataLst>
              <p:tags r:id="rId5"/>
            </p:custDataLst>
          </p:nvPr>
        </p:nvSpPr>
        <p:spPr>
          <a:xfrm flipV="1">
            <a:off x="838200" y="4206097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8" name="任意多边形 30"/>
          <p:cNvSpPr/>
          <p:nvPr>
            <p:custDataLst>
              <p:tags r:id="rId6"/>
            </p:custDataLst>
          </p:nvPr>
        </p:nvSpPr>
        <p:spPr>
          <a:xfrm flipH="1">
            <a:off x="9512654" y="4992706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24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2024年医疗器械研发行业工作总结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行业政策环境与监管措施</a:t>
            </a:r>
            <a:endParaRPr altLang="en-US" lang="zh-CN"/>
          </a:p>
        </p:txBody>
      </p:sp>
      <p:sp>
        <p:nvSpPr>
          <p:cNvPr id="10493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政策环境概述：介绍2024年医疗器械研发行业的政策环境，包括政策法规、监管机构等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监管措施：详细介绍2024年医疗器械研发行业的监管措施，包括注册审批、质量监管、市场准入等方面的内容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行业影响：分析政策环境与监管措施对医疗器械研发行业的影响，包括促进创新、提高质量、规范市场等方面的作用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未来展望：探讨未来医疗器械研发行业政策环境与监管措施的发展趋势，包括政策法规的完善、监管手段的创新等方面的内容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行业技术创新与产品升级</a:t>
            </a:r>
            <a:endParaRPr altLang="en-US" lang="zh-CN"/>
          </a:p>
        </p:txBody>
      </p:sp>
      <p:sp>
        <p:nvSpPr>
          <p:cNvPr id="104939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行业技术创新：介绍2024年医疗器械研发行业在技术方面的创新和突破，如人工智能、大数据等技术的应用。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产品升级：介绍2024年医疗器械研发行业在产品方面的升级和改进，如新型医疗器械的研发和上市，以及现有产品的改进和优化。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市场竞争与合作：分析2024年医疗器械研发行业的市场竞争情况，以及企业间的合作与交流情况。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政策法规与监管：介绍2024年医疗器械研发行业相关的政策法规和监管要求，以及对企业的影响和挑战。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行业市场拓展与合作模式</a:t>
            </a:r>
            <a:endParaRPr altLang="en-US" lang="zh-CN"/>
          </a:p>
        </p:txBody>
      </p:sp>
      <p:sp>
        <p:nvSpPr>
          <p:cNvPr id="10494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合作成果：通过合作，取得了哪些成果，如研发出了哪些新产品、获得了哪些专利等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拓展市场：通过多种渠道，如参加展会、举办研讨会、开展宣传活动等，提高医疗器械研发行业的知名度和影响力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合作模式：与医疗机构、科研机构、高校等建立合作关系，共同推动医疗器械研发行业的发展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未来展望：在未来的发展中，如何继续拓展市场、加强合作，推动医疗器械研发行业的发展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行业人才培养与队伍建设</a:t>
            </a:r>
            <a:endParaRPr altLang="en-US" lang="zh-CN"/>
          </a:p>
        </p:txBody>
      </p:sp>
      <p:sp>
        <p:nvSpPr>
          <p:cNvPr id="10495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2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人才引进与培养：加大引进力度，提高培养质量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人才结构优化：优化人才结构，提高研发能力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人才激励机制：建立激励机制，激发创新活力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3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人才队伍建设成果：加强队伍建设，提升整体水平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5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5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医疗器械研发行业面临的挑战与机遇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行业面临的挑战</a:t>
            </a:r>
            <a:endParaRPr altLang="en-US" lang="zh-CN"/>
          </a:p>
        </p:txBody>
      </p:sp>
      <p:sp>
        <p:nvSpPr>
          <p:cNvPr id="104967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8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技术创新：医疗器械研发需要不断的技术创新，以满足不断变化的市场需求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8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法规监管：医疗器械研发需要遵守严格的法规监管，以确保产品的安全性和有效性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9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市场竞争：医疗器械研发行业面临着激烈的市场竞争，需要不断提高产品质量和服务水平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9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人才短缺：医疗器械研发行业需要具备高素质的人才，但目前市场上人才短缺，需要加强人才培养和引进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行业面临的机遇</a:t>
            </a:r>
            <a:endParaRPr altLang="en-US" lang="zh-CN"/>
          </a:p>
        </p:txBody>
      </p:sp>
      <p:sp>
        <p:nvSpPr>
          <p:cNvPr id="10497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政策支持：政府加大对医疗器械研发行业的支持力度，推动行业快速发展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技术创新：人工智能、大数据等新技术在医疗器械研发领域的应用，为行业带来新的发展机遇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国际化发展：国内医疗器械企业积极拓展海外市场，提升国际竞争力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市场需求增长：随着人口老龄化和健康意识的提高，医疗器械市场需求不断增长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82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医疗器械研发行业未来展望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技术创新与产品升级方向</a:t>
            </a:r>
            <a:endParaRPr altLang="en-US" lang="zh-CN"/>
          </a:p>
        </p:txBody>
      </p:sp>
      <p:sp>
        <p:nvSpPr>
          <p:cNvPr id="104991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3D打印技术在医疗器械制造中的发展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人工智能与大数据在医疗器械研发中的应用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远程医疗与智能医疗设备的融合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个性化定制医疗器械的市场前景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市场拓展与合作模式创新方向</a:t>
            </a:r>
            <a:endParaRPr altLang="en-US" lang="zh-CN"/>
          </a:p>
        </p:txBody>
      </p:sp>
      <p:sp>
        <p:nvSpPr>
          <p:cNvPr id="104997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拓展国际市场：加强与国际医疗器械研发机构的合作，推动产品出口和技术交流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7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合作模式创新：探索新的合作模式，如产学研合作、产业链合作等，提高研发效率和成果转化率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8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跨界合作：与不同领域的公司或机构进行合作，共同开发新产品或技术，拓展市场空间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8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创新驱动：加大研发投入，鼓励技术创新，提高产品竞争力，推动行业持续发展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人才培养与队伍建设方向</a:t>
            </a:r>
            <a:endParaRPr altLang="en-US" lang="zh-CN"/>
          </a:p>
        </p:txBody>
      </p:sp>
      <p:sp>
        <p:nvSpPr>
          <p:cNvPr id="10500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培养专业人才：加强医疗器械研发领域的教育和培训，提高专业人才的技术水平和创新能力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建立激励机制：通过设立奖励制度、晋升制度等方式，激励研发人员积极投入研发工作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加强团队建设：通过团队活动、交流会议等方式加强团队成员之间的沟通与协作，提高团队凝聚力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引进优秀人才：通过招聘、合作等方式引进国内外优秀人才，提高研发团队的整体水平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政策环境与监管措施改进方向</a:t>
            </a:r>
            <a:endParaRPr altLang="en-US" lang="zh-CN"/>
          </a:p>
        </p:txBody>
      </p:sp>
      <p:sp>
        <p:nvSpPr>
          <p:cNvPr id="105011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政策环境：国家对医疗器械研发行业的政策支持与引导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监管措施改进方向：加强医疗器械研发行业的监管力度，提高产品质量和安全性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行业发展趋势：医疗器械研发行业未来的发展方向和趋势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挑战与机遇：医疗器械研发行业面临的挑战和机遇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17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1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5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5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SLIDE_ID" val="custom20231224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0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99_1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099_1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99_1*l_h_i*1_1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99_1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99_1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099_1*l_h_i*1_2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52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00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3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92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2023-12-19T07:05:49Z</dcterms:created>
  <dcterms:modified xsi:type="dcterms:W3CDTF">2023-12-19T07:05:49Z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99a417559a514884a9b61cacde0c8f19_21</vt:lpwstr>
  </property>
</Properties>
</file>