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03" r:id="rId1"/>
    <p:sldMasterId id="2147496840" r:id="rId2"/>
  </p:sldMasterIdLst>
  <p:notesMasterIdLst>
    <p:notesMasterId r:id="rId3"/>
  </p:notesMasterIdLst>
  <p:sldIdLst>
    <p:sldId id="6482" r:id="rId4"/>
    <p:sldId id="6487" r:id="rId5"/>
    <p:sldId id="6491" r:id="rId6"/>
    <p:sldId id="6494" r:id="rId7"/>
    <p:sldId id="6497" r:id="rId8"/>
    <p:sldId id="6500" r:id="rId9"/>
    <p:sldId id="6503" r:id="rId10"/>
    <p:sldId id="6506" r:id="rId11"/>
    <p:sldId id="6509" r:id="rId12"/>
    <p:sldId id="6512" r:id="rId13"/>
    <p:sldId id="6515" r:id="rId14"/>
    <p:sldId id="6518" r:id="rId15"/>
    <p:sldId id="6521" r:id="rId16"/>
    <p:sldId id="6524" r:id="rId17"/>
    <p:sldId id="6527" r:id="rId18"/>
    <p:sldId id="6530" r:id="rId19"/>
    <p:sldId id="6533" r:id="rId20"/>
    <p:sldId id="6536" r:id="rId21"/>
    <p:sldId id="6539" r:id="rId22"/>
    <p:sldId id="6542" r:id="rId23"/>
    <p:sldId id="6545" r:id="rId24"/>
    <p:sldId id="6548" r:id="rId25"/>
    <p:sldId id="6551" r:id="rId26"/>
    <p:sldId id="6554" r:id="rId27"/>
    <p:sldId id="6557" r:id="rId28"/>
    <p:sldId id="6560" r:id="rId29"/>
    <p:sldId id="6563" r:id="rId30"/>
    <p:sldId id="6566" r:id="rId31"/>
    <p:sldId id="6569" r:id="rId32"/>
    <p:sldId id="6572" r:id="rId33"/>
    <p:sldId id="657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04" r:id="rId1"/>
    <p:sldLayoutId id="2147496805" r:id="rId2"/>
    <p:sldLayoutId id="2147496806" r:id="rId3"/>
    <p:sldLayoutId id="2147496807" r:id="rId4"/>
    <p:sldLayoutId id="2147496808" r:id="rId5"/>
    <p:sldLayoutId id="2147496809" r:id="rId6"/>
    <p:sldLayoutId id="2147496810" r:id="rId7"/>
    <p:sldLayoutId id="2147496811" r:id="rId8"/>
    <p:sldLayoutId id="2147496812" r:id="rId9"/>
    <p:sldLayoutId id="2147496813" r:id="rId10"/>
    <p:sldLayoutId id="21474968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41" r:id="rId1"/>
    <p:sldLayoutId id="2147496842" r:id="rId2"/>
    <p:sldLayoutId id="2147496843" r:id="rId3"/>
    <p:sldLayoutId id="2147496844" r:id="rId4"/>
    <p:sldLayoutId id="2147496845" r:id="rId5"/>
    <p:sldLayoutId id="2147496846" r:id="rId6"/>
    <p:sldLayoutId id="2147496847" r:id="rId7"/>
    <p:sldLayoutId id="2147496848" r:id="rId8"/>
    <p:sldLayoutId id="2147496849" r:id="rId9"/>
    <p:sldLayoutId id="2147496850" r:id="rId10"/>
    <p:sldLayoutId id="214749685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tags" Target="../tags/tag755.xml"/><Relationship Id="rId14" Type="http://schemas.openxmlformats.org/officeDocument/2006/relationships/tags" Target="../tags/tag75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7.xml"/><Relationship Id="rId2" Type="http://schemas.openxmlformats.org/officeDocument/2006/relationships/tags" Target="../tags/tag758.xml"/><Relationship Id="rId3" Type="http://schemas.openxmlformats.org/officeDocument/2006/relationships/tags" Target="../tags/tag759.xml"/><Relationship Id="rId4" Type="http://schemas.openxmlformats.org/officeDocument/2006/relationships/tags" Target="../tags/tag760.xml"/><Relationship Id="rId5" Type="http://schemas.openxmlformats.org/officeDocument/2006/relationships/tags" Target="../tags/tag761.xml"/><Relationship Id="rId6" Type="http://schemas.openxmlformats.org/officeDocument/2006/relationships/tags" Target="../tags/tag762.xml"/><Relationship Id="rId7" Type="http://schemas.openxmlformats.org/officeDocument/2006/relationships/tags" Target="../tags/tag763.xml"/><Relationship Id="rId8" Type="http://schemas.openxmlformats.org/officeDocument/2006/relationships/tags" Target="../tags/tag764.xml"/><Relationship Id="rId9" Type="http://schemas.openxmlformats.org/officeDocument/2006/relationships/tags" Target="../tags/tag765.xml"/><Relationship Id="rId10" Type="http://schemas.openxmlformats.org/officeDocument/2006/relationships/tags" Target="../tags/tag766.xml"/><Relationship Id="rId11" Type="http://schemas.openxmlformats.org/officeDocument/2006/relationships/tags" Target="../tags/tag767.xml"/><Relationship Id="rId12" Type="http://schemas.openxmlformats.org/officeDocument/2006/relationships/tags" Target="../tags/tag76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tags" Target="../tags/tag781.xml"/><Relationship Id="rId14" Type="http://schemas.openxmlformats.org/officeDocument/2006/relationships/tags" Target="../tags/tag782.xml"/><Relationship Id="rId15" Type="http://schemas.openxmlformats.org/officeDocument/2006/relationships/tags" Target="../tags/tag783.xml"/><Relationship Id="rId16" Type="http://schemas.openxmlformats.org/officeDocument/2006/relationships/tags" Target="../tags/tag784.xml"/><Relationship Id="rId17" Type="http://schemas.openxmlformats.org/officeDocument/2006/relationships/tags" Target="../tags/tag785.xml"/><Relationship Id="rId18" Type="http://schemas.openxmlformats.org/officeDocument/2006/relationships/tags" Target="../tags/tag786.xml"/><Relationship Id="rId19" Type="http://schemas.openxmlformats.org/officeDocument/2006/relationships/tags" Target="../tags/tag787.xml"/><Relationship Id="rId20" Type="http://schemas.openxmlformats.org/officeDocument/2006/relationships/tags" Target="../tags/tag78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tags" Target="../tags/tag79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tags" Target="../tags/tag799.xml"/><Relationship Id="rId5" Type="http://schemas.openxmlformats.org/officeDocument/2006/relationships/tags" Target="../tags/tag800.xml"/><Relationship Id="rId6" Type="http://schemas.openxmlformats.org/officeDocument/2006/relationships/tags" Target="../tags/tag801.xml"/><Relationship Id="rId7" Type="http://schemas.openxmlformats.org/officeDocument/2006/relationships/tags" Target="../tags/tag802.xml"/><Relationship Id="rId8" Type="http://schemas.openxmlformats.org/officeDocument/2006/relationships/tags" Target="../tags/tag803.xml"/><Relationship Id="rId9" Type="http://schemas.openxmlformats.org/officeDocument/2006/relationships/tags" Target="../tags/tag804.xml"/><Relationship Id="rId10" Type="http://schemas.openxmlformats.org/officeDocument/2006/relationships/tags" Target="../tags/tag805.xml"/><Relationship Id="rId11" Type="http://schemas.openxmlformats.org/officeDocument/2006/relationships/tags" Target="../tags/tag806.xml"/><Relationship Id="rId12" Type="http://schemas.openxmlformats.org/officeDocument/2006/relationships/tags" Target="../tags/tag807.xml"/><Relationship Id="rId13" Type="http://schemas.openxmlformats.org/officeDocument/2006/relationships/tags" Target="../tags/tag808.xml"/><Relationship Id="rId14" Type="http://schemas.openxmlformats.org/officeDocument/2006/relationships/tags" Target="../tags/tag809.xml"/><Relationship Id="rId15" Type="http://schemas.openxmlformats.org/officeDocument/2006/relationships/tags" Target="../tags/tag810.xml"/><Relationship Id="rId16" Type="http://schemas.openxmlformats.org/officeDocument/2006/relationships/tags" Target="../tags/tag811.xml"/><Relationship Id="rId17" Type="http://schemas.openxmlformats.org/officeDocument/2006/relationships/tags" Target="../tags/tag812.xml"/><Relationship Id="rId18" Type="http://schemas.openxmlformats.org/officeDocument/2006/relationships/tags" Target="../tags/tag813.xml"/><Relationship Id="rId19" Type="http://schemas.openxmlformats.org/officeDocument/2006/relationships/tags" Target="../tags/tag814.xml"/><Relationship Id="rId20" Type="http://schemas.openxmlformats.org/officeDocument/2006/relationships/tags" Target="../tags/tag81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tags" Target="../tags/tag819.xml"/><Relationship Id="rId5" Type="http://schemas.openxmlformats.org/officeDocument/2006/relationships/tags" Target="../tags/tag820.xml"/><Relationship Id="rId6" Type="http://schemas.openxmlformats.org/officeDocument/2006/relationships/tags" Target="../tags/tag821.xml"/><Relationship Id="rId7" Type="http://schemas.openxmlformats.org/officeDocument/2006/relationships/tags" Target="../tags/tag822.xml"/><Relationship Id="rId8" Type="http://schemas.openxmlformats.org/officeDocument/2006/relationships/tags" Target="../tags/tag823.xml"/><Relationship Id="rId9" Type="http://schemas.openxmlformats.org/officeDocument/2006/relationships/tags" Target="../tags/tag824.xml"/><Relationship Id="rId10" Type="http://schemas.openxmlformats.org/officeDocument/2006/relationships/tags" Target="../tags/tag825.xml"/><Relationship Id="rId11" Type="http://schemas.openxmlformats.org/officeDocument/2006/relationships/tags" Target="../tags/tag826.xml"/><Relationship Id="rId12" Type="http://schemas.openxmlformats.org/officeDocument/2006/relationships/tags" Target="../tags/tag827.xml"/><Relationship Id="rId13" Type="http://schemas.openxmlformats.org/officeDocument/2006/relationships/tags" Target="../tags/tag828.xml"/><Relationship Id="rId14" Type="http://schemas.openxmlformats.org/officeDocument/2006/relationships/tags" Target="../tags/tag829.xml"/><Relationship Id="rId15" Type="http://schemas.openxmlformats.org/officeDocument/2006/relationships/tags" Target="../tags/tag830.xml"/><Relationship Id="rId16" Type="http://schemas.openxmlformats.org/officeDocument/2006/relationships/tags" Target="../tags/tag831.xml"/><Relationship Id="rId17" Type="http://schemas.openxmlformats.org/officeDocument/2006/relationships/tags" Target="../tags/tag832.xml"/><Relationship Id="rId18" Type="http://schemas.openxmlformats.org/officeDocument/2006/relationships/tags" Target="../tags/tag833.xml"/><Relationship Id="rId19" Type="http://schemas.openxmlformats.org/officeDocument/2006/relationships/tags" Target="../tags/tag834.xml"/><Relationship Id="rId20" Type="http://schemas.openxmlformats.org/officeDocument/2006/relationships/tags" Target="../tags/tag83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tags" Target="../tags/tag839.xml"/><Relationship Id="rId5" Type="http://schemas.openxmlformats.org/officeDocument/2006/relationships/tags" Target="../tags/tag840.xml"/><Relationship Id="rId6" Type="http://schemas.openxmlformats.org/officeDocument/2006/relationships/tags" Target="../tags/tag841.xml"/><Relationship Id="rId7" Type="http://schemas.openxmlformats.org/officeDocument/2006/relationships/tags" Target="../tags/tag842.xml"/><Relationship Id="rId8" Type="http://schemas.openxmlformats.org/officeDocument/2006/relationships/tags" Target="../tags/tag843.xml"/><Relationship Id="rId9" Type="http://schemas.openxmlformats.org/officeDocument/2006/relationships/tags" Target="../tags/tag844.xml"/><Relationship Id="rId10" Type="http://schemas.openxmlformats.org/officeDocument/2006/relationships/tags" Target="../tags/tag845.xml"/><Relationship Id="rId11" Type="http://schemas.openxmlformats.org/officeDocument/2006/relationships/tags" Target="../tags/tag846.xml"/><Relationship Id="rId12" Type="http://schemas.openxmlformats.org/officeDocument/2006/relationships/tags" Target="../tags/tag8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tags" Target="../tags/tag855.xml"/><Relationship Id="rId6" Type="http://schemas.openxmlformats.org/officeDocument/2006/relationships/tags" Target="../tags/tag856.xml"/><Relationship Id="rId7" Type="http://schemas.openxmlformats.org/officeDocument/2006/relationships/tags" Target="../tags/tag857.xml"/><Relationship Id="rId8" Type="http://schemas.openxmlformats.org/officeDocument/2006/relationships/tags" Target="../tags/tag858.xml"/><Relationship Id="rId9" Type="http://schemas.openxmlformats.org/officeDocument/2006/relationships/tags" Target="../tags/tag859.xml"/><Relationship Id="rId10" Type="http://schemas.openxmlformats.org/officeDocument/2006/relationships/tags" Target="../tags/tag860.xml"/><Relationship Id="rId11" Type="http://schemas.openxmlformats.org/officeDocument/2006/relationships/tags" Target="../tags/tag861.xml"/><Relationship Id="rId12" Type="http://schemas.openxmlformats.org/officeDocument/2006/relationships/tags" Target="../tags/tag8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tags" Target="../tags/tag891.xml"/><Relationship Id="rId6" Type="http://schemas.openxmlformats.org/officeDocument/2006/relationships/tags" Target="../tags/tag892.xml"/><Relationship Id="rId7" Type="http://schemas.openxmlformats.org/officeDocument/2006/relationships/tags" Target="../tags/tag893.xml"/><Relationship Id="rId8" Type="http://schemas.openxmlformats.org/officeDocument/2006/relationships/tags" Target="../tags/tag894.xml"/><Relationship Id="rId9" Type="http://schemas.openxmlformats.org/officeDocument/2006/relationships/tags" Target="../tags/tag895.xml"/><Relationship Id="rId10" Type="http://schemas.openxmlformats.org/officeDocument/2006/relationships/tags" Target="../tags/tag896.xml"/><Relationship Id="rId11" Type="http://schemas.openxmlformats.org/officeDocument/2006/relationships/tags" Target="../tags/tag897.xml"/><Relationship Id="rId12" Type="http://schemas.openxmlformats.org/officeDocument/2006/relationships/tags" Target="../tags/tag89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tags" Target="../tags/tag926.xml"/><Relationship Id="rId14" Type="http://schemas.openxmlformats.org/officeDocument/2006/relationships/tags" Target="../tags/tag927.xml"/><Relationship Id="rId15" Type="http://schemas.openxmlformats.org/officeDocument/2006/relationships/tags" Target="../tags/tag928.xml"/><Relationship Id="rId16" Type="http://schemas.openxmlformats.org/officeDocument/2006/relationships/tags" Target="../tags/tag92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tags" Target="../tags/tag945.xml"/><Relationship Id="rId5" Type="http://schemas.openxmlformats.org/officeDocument/2006/relationships/tags" Target="../tags/tag946.xml"/><Relationship Id="rId6" Type="http://schemas.openxmlformats.org/officeDocument/2006/relationships/tags" Target="../tags/tag947.xml"/><Relationship Id="rId7" Type="http://schemas.openxmlformats.org/officeDocument/2006/relationships/tags" Target="../tags/tag948.xml"/><Relationship Id="rId8" Type="http://schemas.openxmlformats.org/officeDocument/2006/relationships/tags" Target="../tags/tag949.xml"/><Relationship Id="rId9" Type="http://schemas.openxmlformats.org/officeDocument/2006/relationships/tags" Target="../tags/tag950.xml"/><Relationship Id="rId10" Type="http://schemas.openxmlformats.org/officeDocument/2006/relationships/tags" Target="../tags/tag951.xml"/><Relationship Id="rId11" Type="http://schemas.openxmlformats.org/officeDocument/2006/relationships/tags" Target="../tags/tag952.xml"/><Relationship Id="rId12" Type="http://schemas.openxmlformats.org/officeDocument/2006/relationships/tags" Target="../tags/tag95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tags" Target="../tags/tag966.xml"/><Relationship Id="rId11" Type="http://schemas.openxmlformats.org/officeDocument/2006/relationships/tags" Target="../tags/tag967.xml"/><Relationship Id="rId12" Type="http://schemas.openxmlformats.org/officeDocument/2006/relationships/tags" Target="../tags/tag96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tags" Target="../tags/tag981.xml"/><Relationship Id="rId14" Type="http://schemas.openxmlformats.org/officeDocument/2006/relationships/tags" Target="../tags/tag982.xml"/><Relationship Id="rId15" Type="http://schemas.openxmlformats.org/officeDocument/2006/relationships/tags" Target="../tags/tag983.xml"/><Relationship Id="rId16" Type="http://schemas.openxmlformats.org/officeDocument/2006/relationships/tags" Target="../tags/tag98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tags" Target="../tags/tag988.xml"/><Relationship Id="rId5" Type="http://schemas.openxmlformats.org/officeDocument/2006/relationships/tags" Target="../tags/tag989.xml"/><Relationship Id="rId6" Type="http://schemas.openxmlformats.org/officeDocument/2006/relationships/tags" Target="../tags/tag990.xml"/><Relationship Id="rId7" Type="http://schemas.openxmlformats.org/officeDocument/2006/relationships/tags" Target="../tags/tag991.xml"/><Relationship Id="rId8" Type="http://schemas.openxmlformats.org/officeDocument/2006/relationships/tags" Target="../tags/tag992.xml"/><Relationship Id="rId9" Type="http://schemas.openxmlformats.org/officeDocument/2006/relationships/tags" Target="../tags/tag993.xml"/><Relationship Id="rId10" Type="http://schemas.openxmlformats.org/officeDocument/2006/relationships/tags" Target="../tags/tag994.xml"/><Relationship Id="rId11" Type="http://schemas.openxmlformats.org/officeDocument/2006/relationships/tags" Target="../tags/tag995.xml"/><Relationship Id="rId12" Type="http://schemas.openxmlformats.org/officeDocument/2006/relationships/tags" Target="../tags/tag99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7.xml"/><Relationship Id="rId2" Type="http://schemas.openxmlformats.org/officeDocument/2006/relationships/tags" Target="../tags/tag998.xml"/><Relationship Id="rId3" Type="http://schemas.openxmlformats.org/officeDocument/2006/relationships/tags" Target="../tags/tag999.xml"/><Relationship Id="rId4" Type="http://schemas.openxmlformats.org/officeDocument/2006/relationships/tags" Target="../tags/tag1000.xml"/><Relationship Id="rId5" Type="http://schemas.openxmlformats.org/officeDocument/2006/relationships/tags" Target="../tags/tag1001.xml"/><Relationship Id="rId6" Type="http://schemas.openxmlformats.org/officeDocument/2006/relationships/tags" Target="../tags/tag1002.xml"/><Relationship Id="rId7" Type="http://schemas.openxmlformats.org/officeDocument/2006/relationships/tags" Target="../tags/tag1003.xml"/><Relationship Id="rId8" Type="http://schemas.openxmlformats.org/officeDocument/2006/relationships/tags" Target="../tags/tag1004.xml"/><Relationship Id="rId9" Type="http://schemas.openxmlformats.org/officeDocument/2006/relationships/tags" Target="../tags/tag1005.xml"/><Relationship Id="rId10" Type="http://schemas.openxmlformats.org/officeDocument/2006/relationships/tags" Target="../tags/tag1006.xml"/><Relationship Id="rId11" Type="http://schemas.openxmlformats.org/officeDocument/2006/relationships/tags" Target="../tags/tag1007.xml"/><Relationship Id="rId12" Type="http://schemas.openxmlformats.org/officeDocument/2006/relationships/tags" Target="../tags/tag100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9.xml"/><Relationship Id="rId2" Type="http://schemas.openxmlformats.org/officeDocument/2006/relationships/tags" Target="../tags/tag1010.xml"/><Relationship Id="rId3" Type="http://schemas.openxmlformats.org/officeDocument/2006/relationships/tags" Target="../tags/tag101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2.xml"/><Relationship Id="rId2" Type="http://schemas.openxmlformats.org/officeDocument/2006/relationships/tags" Target="../tags/tag1013.xml"/><Relationship Id="rId3" Type="http://schemas.openxmlformats.org/officeDocument/2006/relationships/tags" Target="../tags/tag1014.xml"/><Relationship Id="rId4" Type="http://schemas.openxmlformats.org/officeDocument/2006/relationships/tags" Target="../tags/tag1015.xml"/><Relationship Id="rId5" Type="http://schemas.openxmlformats.org/officeDocument/2006/relationships/tags" Target="../tags/tag1016.xml"/><Relationship Id="rId6" Type="http://schemas.openxmlformats.org/officeDocument/2006/relationships/tags" Target="../tags/tag1017.xml"/><Relationship Id="rId7" Type="http://schemas.openxmlformats.org/officeDocument/2006/relationships/tags" Target="../tags/tag1018.xml"/><Relationship Id="rId8" Type="http://schemas.openxmlformats.org/officeDocument/2006/relationships/tags" Target="../tags/tag1019.xml"/><Relationship Id="rId9" Type="http://schemas.openxmlformats.org/officeDocument/2006/relationships/tags" Target="../tags/tag1020.xml"/><Relationship Id="rId10" Type="http://schemas.openxmlformats.org/officeDocument/2006/relationships/tags" Target="../tags/tag1021.xml"/><Relationship Id="rId11" Type="http://schemas.openxmlformats.org/officeDocument/2006/relationships/tags" Target="../tags/tag1022.xml"/><Relationship Id="rId12" Type="http://schemas.openxmlformats.org/officeDocument/2006/relationships/tags" Target="../tags/tag1023.xml"/><Relationship Id="rId13" Type="http://schemas.openxmlformats.org/officeDocument/2006/relationships/tags" Target="../tags/tag1024.xml"/><Relationship Id="rId14" Type="http://schemas.openxmlformats.org/officeDocument/2006/relationships/tags" Target="../tags/tag1025.xml"/><Relationship Id="rId15" Type="http://schemas.openxmlformats.org/officeDocument/2006/relationships/tags" Target="../tags/tag1026.xml"/><Relationship Id="rId16" Type="http://schemas.openxmlformats.org/officeDocument/2006/relationships/tags" Target="../tags/tag1027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28.xml"/><Relationship Id="rId2" Type="http://schemas.openxmlformats.org/officeDocument/2006/relationships/tags" Target="../tags/tag1029.xml"/><Relationship Id="rId3" Type="http://schemas.openxmlformats.org/officeDocument/2006/relationships/tags" Target="../tags/tag1030.xml"/><Relationship Id="rId4" Type="http://schemas.openxmlformats.org/officeDocument/2006/relationships/tags" Target="../tags/tag1031.xml"/><Relationship Id="rId5" Type="http://schemas.openxmlformats.org/officeDocument/2006/relationships/tags" Target="../tags/tag1032.xml"/><Relationship Id="rId6" Type="http://schemas.openxmlformats.org/officeDocument/2006/relationships/tags" Target="../tags/tag1033.xml"/><Relationship Id="rId7" Type="http://schemas.openxmlformats.org/officeDocument/2006/relationships/tags" Target="../tags/tag1034.xml"/><Relationship Id="rId8" Type="http://schemas.openxmlformats.org/officeDocument/2006/relationships/tags" Target="../tags/tag1035.xml"/><Relationship Id="rId9" Type="http://schemas.openxmlformats.org/officeDocument/2006/relationships/tags" Target="../tags/tag1036.xml"/><Relationship Id="rId10" Type="http://schemas.openxmlformats.org/officeDocument/2006/relationships/tags" Target="../tags/tag1037.xml"/><Relationship Id="rId11" Type="http://schemas.openxmlformats.org/officeDocument/2006/relationships/tags" Target="../tags/tag1038.xml"/><Relationship Id="rId12" Type="http://schemas.openxmlformats.org/officeDocument/2006/relationships/tags" Target="../tags/tag103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40.xml"/><Relationship Id="rId2" Type="http://schemas.openxmlformats.org/officeDocument/2006/relationships/tags" Target="../tags/tag1041.xml"/><Relationship Id="rId3" Type="http://schemas.openxmlformats.org/officeDocument/2006/relationships/tags" Target="../tags/tag10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2024年家电行业市场分析及投资前景预测报告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家电行业概述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2024年家电行业市场分析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家电行业未来发展展望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家电行业重点企业分析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家电行业概述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家电行业定义</a:t>
            </a:r>
            <a:endParaRPr altLang="en-US" lang="zh-CN"/>
          </a:p>
        </p:txBody>
      </p:sp>
      <p:sp>
        <p:nvSpPr>
          <p:cNvPr id="10510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家电行业是指生产家用电器和相关电子产品的行业，包括但不限于冰箱、洗衣机、空调、电视等。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家电行业是制造业的重要组成部分，与人们的日常生活密切相关。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随着科技的不断进步和消费者需求的不断变化，家电行业也在不断发展和创新。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家电行业的发展水平是国家经济发展水平的重要标志之一，也是衡量人民生活水平的重要指标。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家电行业分类</a:t>
            </a:r>
            <a:endParaRPr altLang="en-US" lang="zh-CN"/>
          </a:p>
        </p:txBody>
      </p:sp>
      <p:sp>
        <p:nvSpPr>
          <p:cNvPr id="105132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绿色家电：节能家电、环保家电等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33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智能家电：智能音箱、智能照明、智能门锁等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4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4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小家电：电饭煲、微波炉、电吹风等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34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4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4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大家电：冰箱、洗衣机、空调等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家电行业市场规模</a:t>
            </a:r>
            <a:endParaRPr altLang="en-US" lang="zh-CN"/>
          </a:p>
        </p:txBody>
      </p:sp>
      <p:sp>
        <p:nvSpPr>
          <p:cNvPr id="10516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2024年，智能家电市场规模预计达到XXXX亿元人民币，同比增长X%。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家电行业的发展与经济增长、人口规模、消费升级等因素密切相关。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2024年全球家电市场规模预计达到XXXX亿美元，同比增长X%。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中国家电市场规模占据全球市场的X%以上，是全球最大的家电市场之一。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家电行业市场特点</a:t>
            </a:r>
            <a:endParaRPr altLang="en-US" lang="zh-CN"/>
          </a:p>
        </p:txBody>
      </p:sp>
      <p:sp>
        <p:nvSpPr>
          <p:cNvPr id="1051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多样化：家电产品种类繁多，满足不同需求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技术创新：家电产品不断推陈出新，技术进步推动市场发展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品质保证：消费者对家电产品的品质要求越来越高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竞争激烈：品牌众多，价格竞争激烈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2024年家电行业市场分析</a:t>
            </a:r>
            <a:endParaRPr altLang="en-US" lang="zh-CN"/>
          </a:p>
        </p:txBody>
      </p:sp>
      <p:sp>
        <p:nvSpPr>
          <p:cNvPr id="10522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家电行业市场现状</a:t>
            </a:r>
            <a:endParaRPr altLang="en-US" lang="zh-CN"/>
          </a:p>
        </p:txBody>
      </p:sp>
      <p:sp>
        <p:nvSpPr>
          <p:cNvPr id="1052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市场规模：2024年家电市场规模持续扩大，增长速度较往年有所放缓。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竞争格局：家电市场竞争激烈，品牌竞争格局基本稳定，但仍有新品牌不断涌现。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产品创新：随着消费者需求的不断升级，家电产品创新成为企业竞争的重要手段。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渠道布局：线上线下渠道融合加速，线上渠道成为家电销售的重要渠道之一。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家电行业市场需求</a:t>
            </a:r>
            <a:endParaRPr altLang="en-US" lang="zh-CN"/>
          </a:p>
        </p:txBody>
      </p:sp>
      <p:sp>
        <p:nvSpPr>
          <p:cNvPr id="1053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消费者对智能家电的需求日益增长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家电行业线上线下融合加速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家电行业市场竞争格局日趋激烈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绿色环保成为家电行业的重要趋势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家电行业市场竞争格局</a:t>
            </a:r>
            <a:endParaRPr altLang="en-US" lang="zh-CN"/>
          </a:p>
        </p:txBody>
      </p:sp>
      <p:sp>
        <p:nvSpPr>
          <p:cNvPr id="1053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品牌竞争：国内品牌与国际品牌之间的竞争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价格战：家电行业价格战的现状和趋势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渠道布局：线上线下渠道的布局和策略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技术创新：新技术的出现和应用对市场竞争的影响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家电行业市场发展趋势</a:t>
            </a:r>
            <a:endParaRPr altLang="en-US" lang="zh-CN"/>
          </a:p>
        </p:txBody>
      </p:sp>
      <p:sp>
        <p:nvSpPr>
          <p:cNvPr id="10536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智能化：随着人工智能技术的发展，智能家电将成为市场主流，提升用户体验和便捷性。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绿色环保：环保意识日益增强，绿色、节能、低碳的家电产品将更受欢迎。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个性化：消费者对个性化需求的增加将推动家电产品多样化，满足不同人群的需求。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线上线下融合：线上线下的全渠道营销将成为家电行业的重要趋势，提升品牌知名度和销售量。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53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44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家电行业市场趋势：未来几年，家电行业将呈现智能化、个性化、绿色环保等趋势，为投资者提供更多机会。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政策支持：政府对家电行业的政策支持力度加大，为投资者创造良好的投资环境。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技术创新：随着技术的不断进步，家电产品的性能和品质将得到提升，为投资者带来更多优质的投资项目。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市场竞争格局：家电行业竞争激烈，但仍有不少细分市场和品牌具有较大的发展空间，为投资者提供了更多的选择。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47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市场竞争风险：家电行业竞争激烈，企业需要不断提升产品和服务质量以保持竞争优势。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政策风险：政府政策对家电行业的发展具有重要影响，如贸易政策、税收政策等的变化可能对企业的经营产生影响。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技术风险：随着科技的不断发展，新的技术和产品不断涌现，企业需要不断进行技术升级和创新以适应市场需求。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宏观经济风险：国内外宏观经济环境的变化可能对家电行业的发展产生影响，如经济增长放缓、通货紧缩等。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投资回报预测</a:t>
            </a:r>
            <a:endParaRPr altLang="en-US" lang="zh-CN"/>
          </a:p>
        </p:txBody>
      </p:sp>
      <p:sp>
        <p:nvSpPr>
          <p:cNvPr id="1055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家电行业市场规模持续增长，投资潜力巨大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智能化、绿色化、个性化成为家电行业发展趋势，投资机会增多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竞争格局激烈，投资回报与风险并存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建议投资者关注技术创新、品牌建设、渠道拓展等方面，以提高投资回报率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553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关注具有竞争优势和增长潜力的家电企业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谨慎投资，避免盲目跟风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关注政策环境和市场需求变化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多元化投资，分散风险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家电行业未来发展展望</a:t>
            </a:r>
            <a:endParaRPr altLang="en-US" lang="zh-CN"/>
          </a:p>
        </p:txBody>
      </p:sp>
      <p:sp>
        <p:nvSpPr>
          <p:cNvPr id="10556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家电行业技术发展趋势</a:t>
            </a:r>
            <a:endParaRPr altLang="en-US" lang="zh-CN"/>
          </a:p>
        </p:txBody>
      </p:sp>
      <p:sp>
        <p:nvSpPr>
          <p:cNvPr id="10561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智能化：家电产品将更加智能化，能够与智能家居系统实现互联互通，提升用户的使用体验。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节能环保：随着消费者对环保意识的提高，节能环保的家电产品将成为未来的主流。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个性化：个性化定制的家电产品将越来越受到消费者的青睐，满足不同消费者的个性化需求。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物联网技术：物联网技术的应用将加速家电行业的发展，实现家电产品的远程控制和智能化管理。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家电行业产品创新方向</a:t>
            </a:r>
            <a:endParaRPr altLang="en-US" lang="zh-CN"/>
          </a:p>
        </p:txBody>
      </p:sp>
      <p:sp>
        <p:nvSpPr>
          <p:cNvPr id="10564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个性化：家电产品将更加个性化，能够满足不同消费者的需求和喜好。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智能化：家电产品将更加智能化，能够与智能家居系统无缝连接，实现远程控制和语音控制。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节能环保：随着消费者对环保意识的提高，家电产品的节能环保性能将更加重要。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健康保健：家电产品将更加注重健康保健功能，如空气净化、紫外线消毒等。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家电行业市场拓展空间</a:t>
            </a:r>
            <a:endParaRPr altLang="en-US" lang="zh-CN"/>
          </a:p>
        </p:txBody>
      </p:sp>
      <p:sp>
        <p:nvSpPr>
          <p:cNvPr id="10567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智能化：随着人工智能技术的普及，家电产品将更加智能化，满足消费者对便捷、高效生活的需求。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绿色环保：随着环保意识的提高，家电行业将更加注重节能减排和环保材料的使用，推动可持续发展。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个性化定制：消费者对个性化需求的增加将推动家电行业向定制化方向发展，满足不同消费者的独特需求。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跨界合作：家电企业将与不同行业展开合作，共同开发新产品和拓展市场，实现互利共赢。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家电行业政策环境分析</a:t>
            </a:r>
            <a:endParaRPr altLang="en-US" lang="zh-CN"/>
          </a:p>
        </p:txBody>
      </p:sp>
      <p:sp>
        <p:nvSpPr>
          <p:cNvPr id="10570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政策支持：国家出台了一系列政策，鼓励家电行业向智能化、绿色化、高端化方向发展。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技术创新：政府支持家电企业进行技术创新，提高产品质量和技术含量，推动产业升级。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1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1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环保要求：国家对家电产品的环保要求越来越高，推动企业加强环保意识和技术研发。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1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1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市场竞争：政府通过反垄断、反不正当竞争等手段维护市场秩序，保障公平竞争。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家电行业重点企业分析</a:t>
            </a:r>
            <a:endParaRPr altLang="en-US" lang="zh-CN"/>
          </a:p>
        </p:txBody>
      </p:sp>
      <p:sp>
        <p:nvSpPr>
          <p:cNvPr id="10573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重点企业介绍</a:t>
            </a:r>
            <a:endParaRPr altLang="en-US" lang="zh-CN"/>
          </a:p>
        </p:txBody>
      </p:sp>
      <p:sp>
        <p:nvSpPr>
          <p:cNvPr id="10578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海尔：全球领先的家电制造商，产品涵盖冰箱、洗衣机、空调等多个领域，拥有完善的研发、生产和销售体系。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美的：中国家电行业的龙头企业，产品线覆盖空调、冰箱、洗衣机、厨房电器等，通过技术创新和品牌建设保持竞争优势。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格力：以空调为主打产品的家电企业，拥有自主研发的核心技术，注重品质管理和市场营销，是国内家电行业的佼佼者。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九阳：专注于厨房电器领域的企业，产品包括豆浆机、榨汁机、电饭煲等，以创新和质量为核心竞争力，深受消费者喜爱。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企业经营状况分析</a:t>
            </a:r>
            <a:endParaRPr altLang="en-US" lang="zh-CN"/>
          </a:p>
        </p:txBody>
      </p:sp>
      <p:sp>
        <p:nvSpPr>
          <p:cNvPr id="10581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财务状况：企业的资产、负债和所有者权益状况，以及现金流情况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营收状况：企业近几年的营收情况，包括增长率、市场份额等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利润状况：企业近几年的利润情况，包括净利润、毛利率等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经营策略：企业的市场定位、产品策略、营销策略等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企业竞争优势分析</a:t>
            </a:r>
            <a:endParaRPr altLang="en-US" lang="zh-CN"/>
          </a:p>
        </p:txBody>
      </p:sp>
      <p:sp>
        <p:nvSpPr>
          <p:cNvPr id="10584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产品质量：企业应注重产品质量，提供优质的产品以满足市场需求。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技术创新：企业应不断进行技术创新，提高产品技术含量和附加值。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品牌建设：企业应加强品牌建设，提升品牌知名度和美誉度，增强消费者忠诚度。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渠道建设：企业应建立完善的销售渠道，提高产品覆盖率和市场占有率。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企业未来发展展望</a:t>
            </a:r>
            <a:endParaRPr altLang="en-US" lang="zh-CN"/>
          </a:p>
        </p:txBody>
      </p:sp>
      <p:sp>
        <p:nvSpPr>
          <p:cNvPr id="10587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重点企业分析：介绍家电行业重点企业的现状、市场份额和竞争优势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未来市场趋势：分析未来家电行业市场的发展趋势和变化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技术创新：探讨家电企业如何通过技术创新来提升产品竞争力和市场地位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品牌建设：讨论家电企业如何加强品牌建设和提升品牌价值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8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91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95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投资前景预测显示，家电行业具有较大的投资潜力，但需要注意市场风险和技术风险。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2024年家电行业市场分析表明，市场规模将继续扩大，竞争格局将更加激烈。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智能化、绿色化、个性化将成为家电行业的发展趋势。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建议投资者关注技术创新和市场需求，加强品牌建设和质量管理，以适应市场变化和抓住发展机遇。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建议措施</a:t>
            </a:r>
            <a:endParaRPr altLang="en-US" lang="zh-CN"/>
          </a:p>
        </p:txBody>
      </p:sp>
      <p:sp>
        <p:nvSpPr>
          <p:cNvPr id="10598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加大技术创新投入，提高产品竞争力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8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关注消费者需求变化，及时调整产品线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8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8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加强品牌建设，提升品牌知名度和美誉度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9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9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9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拓展国际市场，提高出口占比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9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19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9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5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0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5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1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1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4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2024-01-06T02:40:29Z</dcterms:created>
  <dcterms:modified xsi:type="dcterms:W3CDTF">2024-01-06T02:40:29Z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b47ee3b45dcf4e3a952a02d87da7d82c_21</vt:lpwstr>
  </property>
</Properties>
</file>