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27" r:id="rId1"/>
    <p:sldMasterId id="2147505564" r:id="rId2"/>
  </p:sldMasterIdLst>
  <p:notesMasterIdLst>
    <p:notesMasterId r:id="rId3"/>
  </p:notesMasterIdLst>
  <p:sldIdLst>
    <p:sldId id="10568" r:id="rId4"/>
    <p:sldId id="10573" r:id="rId5"/>
    <p:sldId id="10577" r:id="rId6"/>
    <p:sldId id="10580" r:id="rId7"/>
    <p:sldId id="10586" r:id="rId9"/>
    <p:sldId id="10589" r:id="rId10"/>
    <p:sldId id="10592" r:id="rId11"/>
    <p:sldId id="10595" r:id="rId12"/>
    <p:sldId id="10598" r:id="rId13"/>
    <p:sldId id="10604" r:id="rId15"/>
    <p:sldId id="10607" r:id="rId16"/>
    <p:sldId id="10610" r:id="rId17"/>
    <p:sldId id="10613" r:id="rId18"/>
    <p:sldId id="10616" r:id="rId19"/>
    <p:sldId id="10622" r:id="rId21"/>
    <p:sldId id="10625" r:id="rId22"/>
    <p:sldId id="10628" r:id="rId23"/>
    <p:sldId id="10631" r:id="rId24"/>
    <p:sldId id="10634" r:id="rId25"/>
    <p:sldId id="10640" r:id="rId27"/>
    <p:sldId id="10643" r:id="rId28"/>
    <p:sldId id="10646" r:id="rId29"/>
    <p:sldId id="10649" r:id="rId30"/>
    <p:sldId id="1065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28" r:id="rId1"/>
    <p:sldLayoutId id="2147505529" r:id="rId2"/>
    <p:sldLayoutId id="2147505530" r:id="rId3"/>
    <p:sldLayoutId id="2147505531" r:id="rId4"/>
    <p:sldLayoutId id="2147505532" r:id="rId5"/>
    <p:sldLayoutId id="2147505533" r:id="rId6"/>
    <p:sldLayoutId id="2147505534" r:id="rId7"/>
    <p:sldLayoutId id="2147505535" r:id="rId8"/>
    <p:sldLayoutId id="2147505536" r:id="rId9"/>
    <p:sldLayoutId id="2147505537" r:id="rId10"/>
    <p:sldLayoutId id="21475055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65" r:id="rId1"/>
    <p:sldLayoutId id="2147505566" r:id="rId2"/>
    <p:sldLayoutId id="2147505567" r:id="rId3"/>
    <p:sldLayoutId id="2147505568" r:id="rId4"/>
    <p:sldLayoutId id="2147505569" r:id="rId5"/>
    <p:sldLayoutId id="2147505570" r:id="rId6"/>
    <p:sldLayoutId id="2147505571" r:id="rId7"/>
    <p:sldLayoutId id="2147505572" r:id="rId8"/>
    <p:sldLayoutId id="2147505573" r:id="rId9"/>
    <p:sldLayoutId id="2147505574" r:id="rId10"/>
    <p:sldLayoutId id="21475055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0.xml"/><Relationship Id="rId2" Type="http://schemas.openxmlformats.org/officeDocument/2006/relationships/tags" Target="../tags/tag731.xml"/><Relationship Id="rId3" Type="http://schemas.openxmlformats.org/officeDocument/2006/relationships/tags" Target="../tags/tag732.xml"/><Relationship Id="rId4" Type="http://schemas.openxmlformats.org/officeDocument/2006/relationships/tags" Target="../tags/tag733.xml"/><Relationship Id="rId5" Type="http://schemas.openxmlformats.org/officeDocument/2006/relationships/tags" Target="../tags/tag734.xml"/><Relationship Id="rId6" Type="http://schemas.openxmlformats.org/officeDocument/2006/relationships/tags" Target="../tags/tag735.xml"/><Relationship Id="rId7" Type="http://schemas.openxmlformats.org/officeDocument/2006/relationships/tags" Target="../tags/tag736.xml"/><Relationship Id="rId8" Type="http://schemas.openxmlformats.org/officeDocument/2006/relationships/tags" Target="../tags/tag737.xml"/><Relationship Id="rId9" Type="http://schemas.openxmlformats.org/officeDocument/2006/relationships/tags" Target="../tags/tag738.xml"/><Relationship Id="rId10" Type="http://schemas.openxmlformats.org/officeDocument/2006/relationships/tags" Target="../tags/tag739.xml"/><Relationship Id="rId11" Type="http://schemas.openxmlformats.org/officeDocument/2006/relationships/tags" Target="../tags/tag740.xml"/><Relationship Id="rId12" Type="http://schemas.openxmlformats.org/officeDocument/2006/relationships/tags" Target="../tags/tag7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tags" Target="../tags/tag813.xml"/><Relationship Id="rId10" Type="http://schemas.openxmlformats.org/officeDocument/2006/relationships/tags" Target="../tags/tag814.xml"/><Relationship Id="rId11" Type="http://schemas.openxmlformats.org/officeDocument/2006/relationships/tags" Target="../tags/tag815.xml"/><Relationship Id="rId12" Type="http://schemas.openxmlformats.org/officeDocument/2006/relationships/tags" Target="../tags/tag8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tags" Target="../tags/tag829.xml"/><Relationship Id="rId14" Type="http://schemas.openxmlformats.org/officeDocument/2006/relationships/tags" Target="../tags/tag830.xml"/><Relationship Id="rId15" Type="http://schemas.openxmlformats.org/officeDocument/2006/relationships/tags" Target="../tags/tag831.xml"/><Relationship Id="rId16" Type="http://schemas.openxmlformats.org/officeDocument/2006/relationships/tags" Target="../tags/tag832.xml"/><Relationship Id="rId17" Type="http://schemas.openxmlformats.org/officeDocument/2006/relationships/tags" Target="../tags/tag833.xml"/><Relationship Id="rId18" Type="http://schemas.openxmlformats.org/officeDocument/2006/relationships/tags" Target="../tags/tag834.xml"/><Relationship Id="rId19" Type="http://schemas.openxmlformats.org/officeDocument/2006/relationships/tags" Target="../tags/tag835.xml"/><Relationship Id="rId20" Type="http://schemas.openxmlformats.org/officeDocument/2006/relationships/tags" Target="../tags/tag836.xml"/><Relationship Id="rId21" Type="http://schemas.openxmlformats.org/officeDocument/2006/relationships/tags" Target="../tags/tag837.xml"/><Relationship Id="rId22" Type="http://schemas.openxmlformats.org/officeDocument/2006/relationships/tags" Target="../tags/tag838.xml"/><Relationship Id="rId23" Type="http://schemas.openxmlformats.org/officeDocument/2006/relationships/tags" Target="../tags/tag839.xml"/><Relationship Id="rId24" Type="http://schemas.openxmlformats.org/officeDocument/2006/relationships/tags" Target="../tags/tag840.xml"/><Relationship Id="rId25" Type="http://schemas.openxmlformats.org/officeDocument/2006/relationships/tags" Target="../tags/tag841.xml"/><Relationship Id="rId26" Type="http://schemas.openxmlformats.org/officeDocument/2006/relationships/tags" Target="../tags/tag842.xml"/><Relationship Id="rId27" Type="http://schemas.openxmlformats.org/officeDocument/2006/relationships/tags" Target="../tags/tag843.xml"/><Relationship Id="rId28" Type="http://schemas.openxmlformats.org/officeDocument/2006/relationships/tags" Target="../tags/tag844.xml"/><Relationship Id="rId29" Type="http://schemas.openxmlformats.org/officeDocument/2006/relationships/tags" Target="../tags/tag845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tags" Target="../tags/tag861.xml"/><Relationship Id="rId14" Type="http://schemas.openxmlformats.org/officeDocument/2006/relationships/tags" Target="../tags/tag862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tags" Target="../tags/tag887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tags" Target="../tags/tag891.xml"/><Relationship Id="rId14" Type="http://schemas.openxmlformats.org/officeDocument/2006/relationships/tags" Target="../tags/tag892.xml"/><Relationship Id="rId15" Type="http://schemas.openxmlformats.org/officeDocument/2006/relationships/tags" Target="../tags/tag893.xml"/><Relationship Id="rId16" Type="http://schemas.openxmlformats.org/officeDocument/2006/relationships/tags" Target="../tags/tag894.xml"/><Relationship Id="rId17" Type="http://schemas.openxmlformats.org/officeDocument/2006/relationships/tags" Target="../tags/tag895.xml"/><Relationship Id="rId18" Type="http://schemas.openxmlformats.org/officeDocument/2006/relationships/tags" Target="../tags/tag896.xml"/><Relationship Id="rId19" Type="http://schemas.openxmlformats.org/officeDocument/2006/relationships/tags" Target="../tags/tag897.xml"/><Relationship Id="rId20" Type="http://schemas.openxmlformats.org/officeDocument/2006/relationships/tags" Target="../tags/tag898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tags" Target="../tags/tag914.xml"/><Relationship Id="rId14" Type="http://schemas.openxmlformats.org/officeDocument/2006/relationships/tags" Target="../tags/tag915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6.xml"/><Relationship Id="rId2" Type="http://schemas.openxmlformats.org/officeDocument/2006/relationships/tags" Target="../tags/tag917.xml"/><Relationship Id="rId3" Type="http://schemas.openxmlformats.org/officeDocument/2006/relationships/tags" Target="../tags/tag918.xml"/><Relationship Id="rId4" Type="http://schemas.openxmlformats.org/officeDocument/2006/relationships/tags" Target="../tags/tag919.xml"/><Relationship Id="rId5" Type="http://schemas.openxmlformats.org/officeDocument/2006/relationships/tags" Target="../tags/tag920.xml"/><Relationship Id="rId6" Type="http://schemas.openxmlformats.org/officeDocument/2006/relationships/tags" Target="../tags/tag921.xml"/><Relationship Id="rId7" Type="http://schemas.openxmlformats.org/officeDocument/2006/relationships/tags" Target="../tags/tag922.xml"/><Relationship Id="rId8" Type="http://schemas.openxmlformats.org/officeDocument/2006/relationships/tags" Target="../tags/tag923.xml"/><Relationship Id="rId9" Type="http://schemas.openxmlformats.org/officeDocument/2006/relationships/tags" Target="../tags/tag924.xml"/><Relationship Id="rId10" Type="http://schemas.openxmlformats.org/officeDocument/2006/relationships/tags" Target="../tags/tag925.xml"/><Relationship Id="rId11" Type="http://schemas.openxmlformats.org/officeDocument/2006/relationships/tags" Target="../tags/tag926.xml"/><Relationship Id="rId12" Type="http://schemas.openxmlformats.org/officeDocument/2006/relationships/tags" Target="../tags/tag927.xml"/><Relationship Id="rId13" Type="http://schemas.openxmlformats.org/officeDocument/2006/relationships/tags" Target="../tags/tag928.xml"/><Relationship Id="rId14" Type="http://schemas.openxmlformats.org/officeDocument/2006/relationships/tags" Target="../tags/tag929.xml"/><Relationship Id="rId15" Type="http://schemas.openxmlformats.org/officeDocument/2006/relationships/tags" Target="../tags/tag930.xml"/><Relationship Id="rId16" Type="http://schemas.openxmlformats.org/officeDocument/2006/relationships/tags" Target="../tags/tag93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tags" Target="../tags/tag939.xml"/><Relationship Id="rId5" Type="http://schemas.openxmlformats.org/officeDocument/2006/relationships/tags" Target="../tags/tag940.xml"/><Relationship Id="rId6" Type="http://schemas.openxmlformats.org/officeDocument/2006/relationships/tags" Target="../tags/tag941.xml"/><Relationship Id="rId7" Type="http://schemas.openxmlformats.org/officeDocument/2006/relationships/tags" Target="../tags/tag942.xml"/><Relationship Id="rId8" Type="http://schemas.openxmlformats.org/officeDocument/2006/relationships/tags" Target="../tags/tag943.xml"/><Relationship Id="rId9" Type="http://schemas.openxmlformats.org/officeDocument/2006/relationships/tags" Target="../tags/tag944.xml"/><Relationship Id="rId10" Type="http://schemas.openxmlformats.org/officeDocument/2006/relationships/tags" Target="../tags/tag945.xml"/><Relationship Id="rId11" Type="http://schemas.openxmlformats.org/officeDocument/2006/relationships/tags" Target="../tags/tag946.xml"/><Relationship Id="rId12" Type="http://schemas.openxmlformats.org/officeDocument/2006/relationships/tags" Target="../tags/tag9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制定并监控绩效目标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制定绩效目标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监控绩效目标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绩效目标与实际成果的对比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提高绩效目标的制定和监控能力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制定绩效目标</a:t>
            </a:r>
            <a:endParaRPr altLang="en-US" lang="zh-CN"/>
          </a:p>
        </p:txBody>
      </p:sp>
      <p:sp>
        <p:nvSpPr>
          <p:cNvPr id="10510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明确目标</a:t>
            </a:r>
            <a:endParaRPr altLang="en-US" lang="zh-CN"/>
          </a:p>
        </p:txBody>
      </p:sp>
      <p:sp>
        <p:nvSpPr>
          <p:cNvPr id="10517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7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定义目标：清晰明确地定义绩效目标，确保所有相关人员理解并达成共识。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设定可衡量标准：为每个目标设定可衡量的标准，以便评估进度和成果。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制定时间表：为每个目标设定明确的时间表，以便跟踪进度并确保按时完成。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确定资源需求：评估实现目标所需的资源，包括人力、物力、财力等，并制定相应的计划。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制定计划</a:t>
            </a:r>
            <a:endParaRPr altLang="en-US" lang="zh-CN"/>
          </a:p>
        </p:txBody>
      </p:sp>
      <p:sp>
        <p:nvSpPr>
          <p:cNvPr id="10520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明确目标：根据组织战略和业务需求，明确绩效目标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制定计划：制定详细的绩效计划，包括时间表、任务分配和资源需求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沟通与协调：与相关部门和人员沟通，确保计划的有效实施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调整与优化：根据实际情况，及时调整和优化绩效计划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分配任务</a:t>
            </a:r>
            <a:endParaRPr altLang="en-US" lang="zh-CN"/>
          </a:p>
        </p:txBody>
      </p:sp>
      <p:sp>
        <p:nvSpPr>
          <p:cNvPr id="10523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明确任务和目标：确保每个员工都清楚自己的职责和期望成果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设定可衡量标准：制定具体、可衡量的绩效指标，以便评估工作表现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分配任务和资源：根据员工能力和需求，合理分配任务和资源，确保工作顺利进行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制定时间表：设定明确的时间节点，以便跟踪和评估进度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设定时间表</a:t>
            </a:r>
            <a:endParaRPr altLang="en-US" lang="zh-CN"/>
          </a:p>
        </p:txBody>
      </p:sp>
      <p:sp>
        <p:nvSpPr>
          <p:cNvPr id="10526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明确目标完成时间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设定里程碑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监控绩效目标</a:t>
            </a:r>
            <a:endParaRPr altLang="en-US" lang="zh-CN"/>
          </a:p>
        </p:txBody>
      </p:sp>
      <p:sp>
        <p:nvSpPr>
          <p:cNvPr id="10529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定期评估</a:t>
            </a:r>
            <a:endParaRPr altLang="en-US" lang="zh-CN"/>
          </a:p>
        </p:txBody>
      </p:sp>
      <p:sp>
        <p:nvSpPr>
          <p:cNvPr id="10537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评估方式：采用量化和标准化的方法，确保评估客观公正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评估结果：根据评估结果，及时调整绩效目标，确保目标的实现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评估时间：每季度或半年度进行一次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评估内容：员工的工作表现、任务完成情况等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跟进进度</a:t>
            </a:r>
            <a:endParaRPr altLang="en-US" lang="zh-CN"/>
          </a:p>
        </p:txBody>
      </p:sp>
      <p:sp>
        <p:nvSpPr>
          <p:cNvPr id="1054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沟通与协调：与相关部门和人员保持沟通，协调资源，解决存在的问题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激励与惩罚：根据绩效目标的完成情况，采取相应的激励或惩罚措施，促进目标的达成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定期检查进度：按照设定的时间节点，对绩效目标的完成情况进行检查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及时调整计划：根据进度情况，及时调整计划，确保目标能够按时完成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调整计划</a:t>
            </a:r>
            <a:endParaRPr altLang="en-US" lang="zh-CN"/>
          </a:p>
        </p:txBody>
      </p:sp>
      <p:sp>
        <p:nvSpPr>
          <p:cNvPr id="10543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定期评估绩效目标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及时调整计划以适应变化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确保计划与实际工作相符合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激励员工积极参与计划调整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激励员工</a:t>
            </a:r>
            <a:endParaRPr altLang="en-US" lang="zh-CN"/>
          </a:p>
        </p:txBody>
      </p:sp>
      <p:sp>
        <p:nvSpPr>
          <p:cNvPr id="10546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6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6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6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6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6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6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6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6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6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6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6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设定明确的目标：让员工清楚了解公司对他们的期望，激发他们的工作动力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培训和发展机会：为员工提供培训和发展机会，帮助他们提升技能和知识水平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奖励机制：设立合理的奖励机制，对表现优秀的员工给予适当的奖励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及时反馈：定期对员工的工作表现进行评估，及时给予反馈和指导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绩效目标与实际成果的对比</a:t>
            </a:r>
            <a:endParaRPr altLang="en-US" lang="zh-CN"/>
          </a:p>
        </p:txBody>
      </p:sp>
      <p:sp>
        <p:nvSpPr>
          <p:cNvPr id="10549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分析差距</a:t>
            </a:r>
            <a:endParaRPr altLang="en-US" lang="zh-CN"/>
          </a:p>
        </p:txBody>
      </p:sp>
      <p:sp>
        <p:nvSpPr>
          <p:cNvPr id="105572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2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2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3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3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未来计划和目标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73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3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3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4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4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差距产生的原因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74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4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绩效目标与实际成果的对比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找出原因</a:t>
            </a:r>
            <a:endParaRPr altLang="en-US" lang="zh-CN"/>
          </a:p>
        </p:txBody>
      </p:sp>
      <p:sp>
        <p:nvSpPr>
          <p:cNvPr id="10560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目标设定不合理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缺乏有效的监控和评估机制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员工能力和态度问题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外部环境变化导致目标难以达成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采取措施</a:t>
            </a:r>
            <a:endParaRPr altLang="en-US" lang="zh-CN"/>
          </a:p>
        </p:txBody>
      </p:sp>
      <p:sp>
        <p:nvSpPr>
          <p:cNvPr id="10563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制定明确的绩效目标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设定合理的评估标准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及时跟进和调整计划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激励员工积极参与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总结经验教训</a:t>
            </a:r>
            <a:endParaRPr altLang="en-US" lang="zh-CN"/>
          </a:p>
        </p:txBody>
      </p:sp>
      <p:sp>
        <p:nvSpPr>
          <p:cNvPr id="10566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分析目标与实际成果的差距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找出改进的方法和措施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提出未来改进的方向和建议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总结成功和失败的经验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提高绩效目标的制定和监控能力</a:t>
            </a:r>
            <a:endParaRPr altLang="en-US" lang="zh-CN"/>
          </a:p>
        </p:txBody>
      </p:sp>
      <p:sp>
        <p:nvSpPr>
          <p:cNvPr id="10569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学习相关知识</a:t>
            </a:r>
            <a:endParaRPr altLang="en-US" lang="zh-CN"/>
          </a:p>
        </p:txBody>
      </p:sp>
      <p:sp>
        <p:nvSpPr>
          <p:cNvPr id="105770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1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1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1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1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了解如何评估和提高绩效目标的制定和监控能力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771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掌握监控绩效目标的过程和工具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2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学习制定绩效目标的方法和技巧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773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3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3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了解绩效目标的概念和重要性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借鉴成功经验</a:t>
            </a:r>
            <a:endParaRPr altLang="en-US" lang="zh-CN"/>
          </a:p>
        </p:txBody>
      </p:sp>
      <p:sp>
        <p:nvSpPr>
          <p:cNvPr id="10580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借鉴其他行业经验：不同行业之间可能存在相似之处，可以借鉴其他行业的成功经验来提高制定和监控绩效目标的能力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了解行业最佳实践：研究并学习行业内其他企业的成功经验，了解他们如何制定和监控绩效目标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参考标杆企业：选择行业内表现优秀的标杆企业，学习他们制定和监控绩效目标的方法和策略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总结经验教训：在制定和监控绩效目标的过程中，不断总结经验教训，不断完善和提高自己的能力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不断实践和总结</a:t>
            </a:r>
            <a:endParaRPr altLang="en-US" lang="zh-CN"/>
          </a:p>
        </p:txBody>
      </p:sp>
      <p:sp>
        <p:nvSpPr>
          <p:cNvPr id="10583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制定绩效目标：通过实践不断调整和优化，确保目标的合理性和可操作性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监控绩效目标：及时跟进和反馈，确保目标的实现和达成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总结经验：对实践过程中的经验和教训进行总结，为今后的工作提供参考和借鉴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持续改进：根据总结的经验不断改进和提高，提高绩效目标的制定和监控能力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提高领导力</a:t>
            </a:r>
            <a:endParaRPr altLang="en-US" lang="zh-CN"/>
          </a:p>
        </p:txBody>
      </p:sp>
      <p:sp>
        <p:nvSpPr>
          <p:cNvPr id="10586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明确目标：领导需要清晰地定义和传达绩效目标，确保团队成员理解并致力于实现这些目标。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6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制定计划：领导需要制定详细的计划，包括时间表、资源分配和关键里程碑，以确保目标的顺利实现。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6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监控进度：领导需要定期监控进度，及时发现并解决问题，确保团队能够按计划完成任务。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6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激励员工：领导需要激励员工，激发他们的积极性和创造力，提高团队的绩效水平。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4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4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2023-12-19T16:33:54Z</dcterms:created>
  <dcterms:modified xsi:type="dcterms:W3CDTF">2023-12-19T16:33:54Z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b480dd134bf14acdb557f98380b71584_21</vt:lpwstr>
  </property>
</Properties>
</file>