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185" r:id="rId1"/>
    <p:sldMasterId id="2147486222" r:id="rId2"/>
  </p:sldMasterIdLst>
  <p:notesMasterIdLst>
    <p:notesMasterId r:id="rId3"/>
  </p:notesMasterIdLst>
  <p:sldIdLst>
    <p:sldId id="1431" r:id="rId4"/>
    <p:sldId id="1435" r:id="rId5"/>
    <p:sldId id="1438" r:id="rId6"/>
    <p:sldId id="1441" r:id="rId7"/>
    <p:sldId id="1444" r:id="rId8"/>
    <p:sldId id="1447" r:id="rId9"/>
    <p:sldId id="1450" r:id="rId10"/>
    <p:sldId id="1453" r:id="rId11"/>
    <p:sldId id="1456" r:id="rId12"/>
    <p:sldId id="1459" r:id="rId13"/>
    <p:sldId id="1462" r:id="rId14"/>
    <p:sldId id="1465" r:id="rId15"/>
    <p:sldId id="1468" r:id="rId16"/>
    <p:sldId id="1471" r:id="rId17"/>
    <p:sldId id="1474" r:id="rId18"/>
    <p:sldId id="1477" r:id="rId19"/>
    <p:sldId id="1480" r:id="rId20"/>
    <p:sldId id="1483" r:id="rId21"/>
    <p:sldId id="1486" r:id="rId22"/>
    <p:sldId id="1489" r:id="rId23"/>
    <p:sldId id="1492" r:id="rId24"/>
    <p:sldId id="1495" r:id="rId25"/>
    <p:sldId id="1498" r:id="rId26"/>
    <p:sldId id="1501" r:id="rId27"/>
    <p:sldId id="1504" r:id="rId28"/>
    <p:sldId id="1507"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186" r:id="rId1"/>
    <p:sldLayoutId id="2147486187" r:id="rId2"/>
    <p:sldLayoutId id="2147486188" r:id="rId3"/>
    <p:sldLayoutId id="2147486189" r:id="rId4"/>
    <p:sldLayoutId id="2147486190" r:id="rId5"/>
    <p:sldLayoutId id="2147486191" r:id="rId6"/>
    <p:sldLayoutId id="2147486192" r:id="rId7"/>
    <p:sldLayoutId id="2147486193" r:id="rId8"/>
    <p:sldLayoutId id="2147486194" r:id="rId9"/>
    <p:sldLayoutId id="2147486195" r:id="rId10"/>
    <p:sldLayoutId id="214748619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223" r:id="rId1"/>
    <p:sldLayoutId id="2147486224" r:id="rId2"/>
    <p:sldLayoutId id="2147486225" r:id="rId3"/>
    <p:sldLayoutId id="2147486226" r:id="rId4"/>
    <p:sldLayoutId id="2147486227" r:id="rId5"/>
    <p:sldLayoutId id="2147486228" r:id="rId6"/>
    <p:sldLayoutId id="2147486229" r:id="rId7"/>
    <p:sldLayoutId id="2147486230" r:id="rId8"/>
    <p:sldLayoutId id="2147486231" r:id="rId9"/>
    <p:sldLayoutId id="2147486232" r:id="rId10"/>
    <p:sldLayoutId id="2147486233"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tags" Target="../tags/tag448.xml"/><Relationship Id="rId5" Type="http://schemas.openxmlformats.org/officeDocument/2006/relationships/tags" Target="../tags/tag449.xml"/><Relationship Id="rId6" Type="http://schemas.openxmlformats.org/officeDocument/2006/relationships/tags" Target="../tags/tag450.xml"/><Relationship Id="rId7" Type="http://schemas.openxmlformats.org/officeDocument/2006/relationships/tags" Target="../tags/tag451.xml"/><Relationship Id="rId8" Type="http://schemas.openxmlformats.org/officeDocument/2006/relationships/tags" Target="../tags/tag452.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53.xml"/><Relationship Id="rId2" Type="http://schemas.openxmlformats.org/officeDocument/2006/relationships/tags" Target="../tags/tag454.xml"/><Relationship Id="rId3" Type="http://schemas.openxmlformats.org/officeDocument/2006/relationships/tags" Target="../tags/tag455.xml"/><Relationship Id="rId4" Type="http://schemas.openxmlformats.org/officeDocument/2006/relationships/tags" Target="../tags/tag456.xml"/><Relationship Id="rId5" Type="http://schemas.openxmlformats.org/officeDocument/2006/relationships/tags" Target="../tags/tag457.xml"/><Relationship Id="rId6" Type="http://schemas.openxmlformats.org/officeDocument/2006/relationships/tags" Target="../tags/tag458.xml"/><Relationship Id="rId7" Type="http://schemas.openxmlformats.org/officeDocument/2006/relationships/tags" Target="../tags/tag459.xml"/><Relationship Id="rId8" Type="http://schemas.openxmlformats.org/officeDocument/2006/relationships/tags" Target="../tags/tag460.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61.xml"/><Relationship Id="rId2" Type="http://schemas.openxmlformats.org/officeDocument/2006/relationships/tags" Target="../tags/tag462.xml"/><Relationship Id="rId3" Type="http://schemas.openxmlformats.org/officeDocument/2006/relationships/tags" Target="../tags/tag46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464.xml"/><Relationship Id="rId2" Type="http://schemas.openxmlformats.org/officeDocument/2006/relationships/tags" Target="../tags/tag465.xml"/><Relationship Id="rId3" Type="http://schemas.openxmlformats.org/officeDocument/2006/relationships/tags" Target="../tags/tag466.xml"/><Relationship Id="rId4" Type="http://schemas.openxmlformats.org/officeDocument/2006/relationships/tags" Target="../tags/tag467.xml"/><Relationship Id="rId5" Type="http://schemas.openxmlformats.org/officeDocument/2006/relationships/tags" Target="../tags/tag468.xml"/><Relationship Id="rId6" Type="http://schemas.openxmlformats.org/officeDocument/2006/relationships/tags" Target="../tags/tag469.xml"/><Relationship Id="rId7" Type="http://schemas.openxmlformats.org/officeDocument/2006/relationships/tags" Target="../tags/tag470.xml"/><Relationship Id="rId8" Type="http://schemas.openxmlformats.org/officeDocument/2006/relationships/tags" Target="../tags/tag471.xml"/><Relationship Id="rId9" Type="http://schemas.openxmlformats.org/officeDocument/2006/relationships/tags" Target="../tags/tag472.xml"/><Relationship Id="rId10" Type="http://schemas.openxmlformats.org/officeDocument/2006/relationships/tags" Target="../tags/tag473.xml"/><Relationship Id="rId11" Type="http://schemas.openxmlformats.org/officeDocument/2006/relationships/tags" Target="../tags/tag474.xml"/><Relationship Id="rId12" Type="http://schemas.openxmlformats.org/officeDocument/2006/relationships/tags" Target="../tags/tag475.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476.xml"/><Relationship Id="rId2" Type="http://schemas.openxmlformats.org/officeDocument/2006/relationships/tags" Target="../tags/tag477.xml"/><Relationship Id="rId3" Type="http://schemas.openxmlformats.org/officeDocument/2006/relationships/tags" Target="../tags/tag478.xml"/><Relationship Id="rId4" Type="http://schemas.openxmlformats.org/officeDocument/2006/relationships/tags" Target="../tags/tag479.xml"/><Relationship Id="rId5" Type="http://schemas.openxmlformats.org/officeDocument/2006/relationships/tags" Target="../tags/tag480.xml"/><Relationship Id="rId6" Type="http://schemas.openxmlformats.org/officeDocument/2006/relationships/tags" Target="../tags/tag481.xml"/><Relationship Id="rId7" Type="http://schemas.openxmlformats.org/officeDocument/2006/relationships/tags" Target="../tags/tag482.xml"/><Relationship Id="rId8" Type="http://schemas.openxmlformats.org/officeDocument/2006/relationships/tags" Target="../tags/tag483.xml"/><Relationship Id="rId9" Type="http://schemas.openxmlformats.org/officeDocument/2006/relationships/tags" Target="../tags/tag484.xml"/><Relationship Id="rId10" Type="http://schemas.openxmlformats.org/officeDocument/2006/relationships/tags" Target="../tags/tag485.xml"/><Relationship Id="rId11" Type="http://schemas.openxmlformats.org/officeDocument/2006/relationships/tags" Target="../tags/tag486.xml"/><Relationship Id="rId12" Type="http://schemas.openxmlformats.org/officeDocument/2006/relationships/tags" Target="../tags/tag487.xml"/><Relationship Id="rId13" Type="http://schemas.openxmlformats.org/officeDocument/2006/relationships/tags" Target="../tags/tag488.xml"/><Relationship Id="rId14" Type="http://schemas.openxmlformats.org/officeDocument/2006/relationships/tags" Target="../tags/tag489.xml"/><Relationship Id="rId15" Type="http://schemas.openxmlformats.org/officeDocument/2006/relationships/tags" Target="../tags/tag490.xml"/><Relationship Id="rId16" Type="http://schemas.openxmlformats.org/officeDocument/2006/relationships/tags" Target="../tags/tag491.xml"/><Relationship Id="rId17" Type="http://schemas.openxmlformats.org/officeDocument/2006/relationships/tags" Target="../tags/tag492.xml"/><Relationship Id="rId18" Type="http://schemas.openxmlformats.org/officeDocument/2006/relationships/tags" Target="../tags/tag493.xml"/><Relationship Id="rId19" Type="http://schemas.openxmlformats.org/officeDocument/2006/relationships/tags" Target="../tags/tag494.xml"/><Relationship Id="rId20" Type="http://schemas.openxmlformats.org/officeDocument/2006/relationships/tags" Target="../tags/tag495.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96.xml"/><Relationship Id="rId2" Type="http://schemas.openxmlformats.org/officeDocument/2006/relationships/tags" Target="../tags/tag497.xml"/><Relationship Id="rId3" Type="http://schemas.openxmlformats.org/officeDocument/2006/relationships/tags" Target="../tags/tag498.xml"/><Relationship Id="rId4" Type="http://schemas.openxmlformats.org/officeDocument/2006/relationships/tags" Target="../tags/tag499.xml"/><Relationship Id="rId5" Type="http://schemas.openxmlformats.org/officeDocument/2006/relationships/tags" Target="../tags/tag500.xml"/><Relationship Id="rId6" Type="http://schemas.openxmlformats.org/officeDocument/2006/relationships/tags" Target="../tags/tag501.xml"/><Relationship Id="rId7" Type="http://schemas.openxmlformats.org/officeDocument/2006/relationships/tags" Target="../tags/tag502.xml"/><Relationship Id="rId8" Type="http://schemas.openxmlformats.org/officeDocument/2006/relationships/tags" Target="../tags/tag503.xml"/><Relationship Id="rId9" Type="http://schemas.openxmlformats.org/officeDocument/2006/relationships/tags" Target="../tags/tag504.xml"/><Relationship Id="rId10" Type="http://schemas.openxmlformats.org/officeDocument/2006/relationships/tags" Target="../tags/tag505.xml"/><Relationship Id="rId11" Type="http://schemas.openxmlformats.org/officeDocument/2006/relationships/tags" Target="../tags/tag506.xml"/><Relationship Id="rId12" Type="http://schemas.openxmlformats.org/officeDocument/2006/relationships/tags" Target="../tags/tag50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08.xml"/><Relationship Id="rId2" Type="http://schemas.openxmlformats.org/officeDocument/2006/relationships/tags" Target="../tags/tag509.xml"/><Relationship Id="rId3" Type="http://schemas.openxmlformats.org/officeDocument/2006/relationships/tags" Target="../tags/tag510.xml"/><Relationship Id="rId4" Type="http://schemas.openxmlformats.org/officeDocument/2006/relationships/tags" Target="../tags/tag511.xml"/><Relationship Id="rId5" Type="http://schemas.openxmlformats.org/officeDocument/2006/relationships/tags" Target="../tags/tag512.xml"/><Relationship Id="rId6" Type="http://schemas.openxmlformats.org/officeDocument/2006/relationships/tags" Target="../tags/tag513.xml"/><Relationship Id="rId7" Type="http://schemas.openxmlformats.org/officeDocument/2006/relationships/tags" Target="../tags/tag514.xml"/><Relationship Id="rId8" Type="http://schemas.openxmlformats.org/officeDocument/2006/relationships/tags" Target="../tags/tag515.xml"/><Relationship Id="rId9" Type="http://schemas.openxmlformats.org/officeDocument/2006/relationships/tags" Target="../tags/tag516.xml"/><Relationship Id="rId10" Type="http://schemas.openxmlformats.org/officeDocument/2006/relationships/tags" Target="../tags/tag517.xml"/><Relationship Id="rId11" Type="http://schemas.openxmlformats.org/officeDocument/2006/relationships/tags" Target="../tags/tag518.xml"/><Relationship Id="rId12" Type="http://schemas.openxmlformats.org/officeDocument/2006/relationships/tags" Target="../tags/tag519.xml"/><Relationship Id="rId13" Type="http://schemas.openxmlformats.org/officeDocument/2006/relationships/tags" Target="../tags/tag520.xml"/><Relationship Id="rId14" Type="http://schemas.openxmlformats.org/officeDocument/2006/relationships/tags" Target="../tags/tag521.xml"/><Relationship Id="rId15" Type="http://schemas.openxmlformats.org/officeDocument/2006/relationships/tags" Target="../tags/tag522.xml"/><Relationship Id="rId16" Type="http://schemas.openxmlformats.org/officeDocument/2006/relationships/tags" Target="../tags/tag523.xml"/><Relationship Id="rId17" Type="http://schemas.openxmlformats.org/officeDocument/2006/relationships/tags" Target="../tags/tag524.xml"/><Relationship Id="rId18" Type="http://schemas.openxmlformats.org/officeDocument/2006/relationships/tags" Target="../tags/tag525.xml"/><Relationship Id="rId19" Type="http://schemas.openxmlformats.org/officeDocument/2006/relationships/tags" Target="../tags/tag526.xml"/><Relationship Id="rId20" Type="http://schemas.openxmlformats.org/officeDocument/2006/relationships/tags" Target="../tags/tag527.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28.xml"/><Relationship Id="rId2" Type="http://schemas.openxmlformats.org/officeDocument/2006/relationships/tags" Target="../tags/tag529.xml"/><Relationship Id="rId3" Type="http://schemas.openxmlformats.org/officeDocument/2006/relationships/tags" Target="../tags/tag53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531.xml"/><Relationship Id="rId2" Type="http://schemas.openxmlformats.org/officeDocument/2006/relationships/tags" Target="../tags/tag532.xml"/><Relationship Id="rId3" Type="http://schemas.openxmlformats.org/officeDocument/2006/relationships/tags" Target="../tags/tag533.xml"/><Relationship Id="rId4" Type="http://schemas.openxmlformats.org/officeDocument/2006/relationships/tags" Target="../tags/tag534.xml"/><Relationship Id="rId5" Type="http://schemas.openxmlformats.org/officeDocument/2006/relationships/tags" Target="../tags/tag535.xml"/><Relationship Id="rId6" Type="http://schemas.openxmlformats.org/officeDocument/2006/relationships/tags" Target="../tags/tag536.xml"/><Relationship Id="rId7" Type="http://schemas.openxmlformats.org/officeDocument/2006/relationships/tags" Target="../tags/tag537.xml"/><Relationship Id="rId8" Type="http://schemas.openxmlformats.org/officeDocument/2006/relationships/tags" Target="../tags/tag538.xml"/><Relationship Id="rId9" Type="http://schemas.openxmlformats.org/officeDocument/2006/relationships/tags" Target="../tags/tag539.xml"/><Relationship Id="rId10" Type="http://schemas.openxmlformats.org/officeDocument/2006/relationships/tags" Target="../tags/tag540.xml"/><Relationship Id="rId11" Type="http://schemas.openxmlformats.org/officeDocument/2006/relationships/tags" Target="../tags/tag541.xml"/><Relationship Id="rId12" Type="http://schemas.openxmlformats.org/officeDocument/2006/relationships/tags" Target="../tags/tag54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543.xml"/><Relationship Id="rId2" Type="http://schemas.openxmlformats.org/officeDocument/2006/relationships/tags" Target="../tags/tag544.xml"/><Relationship Id="rId3" Type="http://schemas.openxmlformats.org/officeDocument/2006/relationships/tags" Target="../tags/tag545.xml"/><Relationship Id="rId4" Type="http://schemas.openxmlformats.org/officeDocument/2006/relationships/tags" Target="../tags/tag546.xml"/><Relationship Id="rId5" Type="http://schemas.openxmlformats.org/officeDocument/2006/relationships/tags" Target="../tags/tag547.xml"/><Relationship Id="rId6" Type="http://schemas.openxmlformats.org/officeDocument/2006/relationships/tags" Target="../tags/tag548.xml"/><Relationship Id="rId7" Type="http://schemas.openxmlformats.org/officeDocument/2006/relationships/tags" Target="../tags/tag549.xml"/><Relationship Id="rId8" Type="http://schemas.openxmlformats.org/officeDocument/2006/relationships/tags" Target="../tags/tag550.xml"/><Relationship Id="rId9" Type="http://schemas.openxmlformats.org/officeDocument/2006/relationships/tags" Target="../tags/tag551.xml"/><Relationship Id="rId10" Type="http://schemas.openxmlformats.org/officeDocument/2006/relationships/tags" Target="../tags/tag552.xml"/><Relationship Id="rId11" Type="http://schemas.openxmlformats.org/officeDocument/2006/relationships/tags" Target="../tags/tag553.xml"/><Relationship Id="rId12" Type="http://schemas.openxmlformats.org/officeDocument/2006/relationships/tags" Target="../tags/tag55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55.xml"/><Relationship Id="rId2" Type="http://schemas.openxmlformats.org/officeDocument/2006/relationships/tags" Target="../tags/tag556.xml"/><Relationship Id="rId3" Type="http://schemas.openxmlformats.org/officeDocument/2006/relationships/tags" Target="../tags/tag557.xml"/><Relationship Id="rId4" Type="http://schemas.openxmlformats.org/officeDocument/2006/relationships/tags" Target="../tags/tag558.xml"/><Relationship Id="rId5" Type="http://schemas.openxmlformats.org/officeDocument/2006/relationships/tags" Target="../tags/tag559.xml"/><Relationship Id="rId6" Type="http://schemas.openxmlformats.org/officeDocument/2006/relationships/tags" Target="../tags/tag560.xml"/><Relationship Id="rId7" Type="http://schemas.openxmlformats.org/officeDocument/2006/relationships/tags" Target="../tags/tag561.xml"/><Relationship Id="rId8" Type="http://schemas.openxmlformats.org/officeDocument/2006/relationships/tags" Target="../tags/tag562.xml"/><Relationship Id="rId9" Type="http://schemas.openxmlformats.org/officeDocument/2006/relationships/tags" Target="../tags/tag563.xml"/><Relationship Id="rId10" Type="http://schemas.openxmlformats.org/officeDocument/2006/relationships/tags" Target="../tags/tag564.xml"/><Relationship Id="rId11" Type="http://schemas.openxmlformats.org/officeDocument/2006/relationships/tags" Target="../tags/tag565.xml"/><Relationship Id="rId12" Type="http://schemas.openxmlformats.org/officeDocument/2006/relationships/tags" Target="../tags/tag56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67.xml"/><Relationship Id="rId2" Type="http://schemas.openxmlformats.org/officeDocument/2006/relationships/tags" Target="../tags/tag568.xml"/><Relationship Id="rId3" Type="http://schemas.openxmlformats.org/officeDocument/2006/relationships/tags" Target="../tags/tag569.xml"/><Relationship Id="rId4" Type="http://schemas.openxmlformats.org/officeDocument/2006/relationships/tags" Target="../tags/tag570.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71.xml"/><Relationship Id="rId2" Type="http://schemas.openxmlformats.org/officeDocument/2006/relationships/tags" Target="../tags/tag572.xml"/><Relationship Id="rId3" Type="http://schemas.openxmlformats.org/officeDocument/2006/relationships/tags" Target="../tags/tag57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574.xml"/><Relationship Id="rId2" Type="http://schemas.openxmlformats.org/officeDocument/2006/relationships/tags" Target="../tags/tag575.xml"/><Relationship Id="rId3" Type="http://schemas.openxmlformats.org/officeDocument/2006/relationships/tags" Target="../tags/tag576.xml"/><Relationship Id="rId4" Type="http://schemas.openxmlformats.org/officeDocument/2006/relationships/tags" Target="../tags/tag577.xml"/><Relationship Id="rId5" Type="http://schemas.openxmlformats.org/officeDocument/2006/relationships/tags" Target="../tags/tag578.xml"/><Relationship Id="rId6" Type="http://schemas.openxmlformats.org/officeDocument/2006/relationships/tags" Target="../tags/tag579.xml"/><Relationship Id="rId7" Type="http://schemas.openxmlformats.org/officeDocument/2006/relationships/tags" Target="../tags/tag580.xml"/><Relationship Id="rId8" Type="http://schemas.openxmlformats.org/officeDocument/2006/relationships/tags" Target="../tags/tag581.xml"/><Relationship Id="rId9" Type="http://schemas.openxmlformats.org/officeDocument/2006/relationships/tags" Target="../tags/tag582.xml"/><Relationship Id="rId10" Type="http://schemas.openxmlformats.org/officeDocument/2006/relationships/tags" Target="../tags/tag583.xml"/><Relationship Id="rId11" Type="http://schemas.openxmlformats.org/officeDocument/2006/relationships/tags" Target="../tags/tag584.xml"/><Relationship Id="rId12" Type="http://schemas.openxmlformats.org/officeDocument/2006/relationships/tags" Target="../tags/tag58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586.xml"/><Relationship Id="rId2" Type="http://schemas.openxmlformats.org/officeDocument/2006/relationships/tags" Target="../tags/tag587.xml"/><Relationship Id="rId3" Type="http://schemas.openxmlformats.org/officeDocument/2006/relationships/tags" Target="../tags/tag588.xml"/><Relationship Id="rId4" Type="http://schemas.openxmlformats.org/officeDocument/2006/relationships/tags" Target="../tags/tag589.xml"/><Relationship Id="rId5" Type="http://schemas.openxmlformats.org/officeDocument/2006/relationships/tags" Target="../tags/tag590.xml"/><Relationship Id="rId6" Type="http://schemas.openxmlformats.org/officeDocument/2006/relationships/tags" Target="../tags/tag591.xml"/><Relationship Id="rId7" Type="http://schemas.openxmlformats.org/officeDocument/2006/relationships/tags" Target="../tags/tag592.xml"/><Relationship Id="rId8" Type="http://schemas.openxmlformats.org/officeDocument/2006/relationships/tags" Target="../tags/tag593.xml"/><Relationship Id="rId9" Type="http://schemas.openxmlformats.org/officeDocument/2006/relationships/tags" Target="../tags/tag594.xml"/><Relationship Id="rId10" Type="http://schemas.openxmlformats.org/officeDocument/2006/relationships/tags" Target="../tags/tag595.xml"/><Relationship Id="rId11" Type="http://schemas.openxmlformats.org/officeDocument/2006/relationships/tags" Target="../tags/tag596.xml"/><Relationship Id="rId12" Type="http://schemas.openxmlformats.org/officeDocument/2006/relationships/tags" Target="../tags/tag59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598.xml"/><Relationship Id="rId2" Type="http://schemas.openxmlformats.org/officeDocument/2006/relationships/tags" Target="../tags/tag599.xml"/><Relationship Id="rId3" Type="http://schemas.openxmlformats.org/officeDocument/2006/relationships/tags" Target="../tags/tag600.xml"/><Relationship Id="rId4" Type="http://schemas.openxmlformats.org/officeDocument/2006/relationships/tags" Target="../tags/tag601.xml"/><Relationship Id="rId5" Type="http://schemas.openxmlformats.org/officeDocument/2006/relationships/tags" Target="../tags/tag602.xml"/><Relationship Id="rId6" Type="http://schemas.openxmlformats.org/officeDocument/2006/relationships/tags" Target="../tags/tag603.xml"/><Relationship Id="rId7" Type="http://schemas.openxmlformats.org/officeDocument/2006/relationships/tags" Target="../tags/tag604.xml"/><Relationship Id="rId8" Type="http://schemas.openxmlformats.org/officeDocument/2006/relationships/tags" Target="../tags/tag605.xml"/><Relationship Id="rId9" Type="http://schemas.openxmlformats.org/officeDocument/2006/relationships/tags" Target="../tags/tag606.xml"/><Relationship Id="rId10" Type="http://schemas.openxmlformats.org/officeDocument/2006/relationships/tags" Target="../tags/tag607.xml"/><Relationship Id="rId11" Type="http://schemas.openxmlformats.org/officeDocument/2006/relationships/tags" Target="../tags/tag608.xml"/><Relationship Id="rId12" Type="http://schemas.openxmlformats.org/officeDocument/2006/relationships/tags" Target="../tags/tag609.xml"/><Relationship Id="rId13" Type="http://schemas.openxmlformats.org/officeDocument/2006/relationships/tags" Target="../tags/tag610.xml"/><Relationship Id="rId14" Type="http://schemas.openxmlformats.org/officeDocument/2006/relationships/tags" Target="../tags/tag611.xml"/><Relationship Id="rId15" Type="http://schemas.openxmlformats.org/officeDocument/2006/relationships/tags" Target="../tags/tag612.xml"/><Relationship Id="rId16" Type="http://schemas.openxmlformats.org/officeDocument/2006/relationships/tags" Target="../tags/tag613.xml"/><Relationship Id="rId17" Type="http://schemas.openxmlformats.org/officeDocument/2006/relationships/tags" Target="../tags/tag614.xml"/><Relationship Id="rId18" Type="http://schemas.openxmlformats.org/officeDocument/2006/relationships/tags" Target="../tags/tag615.xml"/><Relationship Id="rId19" Type="http://schemas.openxmlformats.org/officeDocument/2006/relationships/tags" Target="../tags/tag616.xml"/><Relationship Id="rId20" Type="http://schemas.openxmlformats.org/officeDocument/2006/relationships/tags" Target="../tags/tag617.xml"/><Relationship Id="rId21" Type="http://schemas.openxmlformats.org/officeDocument/2006/relationships/tags" Target="../tags/tag618.xml"/><Relationship Id="rId22" Type="http://schemas.openxmlformats.org/officeDocument/2006/relationships/tags" Target="../tags/tag619.xml"/><Relationship Id="rId23" Type="http://schemas.openxmlformats.org/officeDocument/2006/relationships/tags" Target="../tags/tag620.xml"/><Relationship Id="rId24" Type="http://schemas.openxmlformats.org/officeDocument/2006/relationships/tags" Target="../tags/tag621.xml"/><Relationship Id="rId25" Type="http://schemas.openxmlformats.org/officeDocument/2006/relationships/tags" Target="../tags/tag622.xml"/><Relationship Id="rId26" Type="http://schemas.openxmlformats.org/officeDocument/2006/relationships/tags" Target="../tags/tag623.xml"/><Relationship Id="rId27" Type="http://schemas.openxmlformats.org/officeDocument/2006/relationships/tags" Target="../tags/tag624.xml"/><Relationship Id="rId28" Type="http://schemas.openxmlformats.org/officeDocument/2006/relationships/tags" Target="../tags/tag625.xml"/><Relationship Id="rId29" Type="http://schemas.openxmlformats.org/officeDocument/2006/relationships/tags" Target="../tags/tag626.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27.xml"/><Relationship Id="rId2" Type="http://schemas.openxmlformats.org/officeDocument/2006/relationships/tags" Target="../tags/tag628.xml"/><Relationship Id="rId3" Type="http://schemas.openxmlformats.org/officeDocument/2006/relationships/tags" Target="../tags/tag629.xml"/><Relationship Id="rId4" Type="http://schemas.openxmlformats.org/officeDocument/2006/relationships/tags" Target="../tags/tag630.xml"/><Relationship Id="rId5" Type="http://schemas.openxmlformats.org/officeDocument/2006/relationships/tags" Target="../tags/tag631.xml"/><Relationship Id="rId6" Type="http://schemas.openxmlformats.org/officeDocument/2006/relationships/tags" Target="../tags/tag632.xml"/><Relationship Id="rId7" Type="http://schemas.openxmlformats.org/officeDocument/2006/relationships/tags" Target="../tags/tag633.xml"/><Relationship Id="rId8" Type="http://schemas.openxmlformats.org/officeDocument/2006/relationships/tags" Target="../tags/tag634.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35.xml"/><Relationship Id="rId2" Type="http://schemas.openxmlformats.org/officeDocument/2006/relationships/tags" Target="../tags/tag636.xml"/><Relationship Id="rId3" Type="http://schemas.openxmlformats.org/officeDocument/2006/relationships/tags" Target="../tags/tag637.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638.xml"/><Relationship Id="rId2" Type="http://schemas.openxmlformats.org/officeDocument/2006/relationships/tags" Target="../tags/tag639.xml"/><Relationship Id="rId3" Type="http://schemas.openxmlformats.org/officeDocument/2006/relationships/tags" Target="../tags/tag640.xml"/><Relationship Id="rId4" Type="http://schemas.openxmlformats.org/officeDocument/2006/relationships/tags" Target="../tags/tag641.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642.xml"/><Relationship Id="rId2" Type="http://schemas.openxmlformats.org/officeDocument/2006/relationships/tags" Target="../tags/tag643.xml"/><Relationship Id="rId3" Type="http://schemas.openxmlformats.org/officeDocument/2006/relationships/tags" Target="../tags/tag644.xml"/><Relationship Id="rId4" Type="http://schemas.openxmlformats.org/officeDocument/2006/relationships/tags" Target="../tags/tag645.xml"/><Relationship Id="rId5" Type="http://schemas.openxmlformats.org/officeDocument/2006/relationships/tags" Target="../tags/tag646.xml"/><Relationship Id="rId6" Type="http://schemas.openxmlformats.org/officeDocument/2006/relationships/tags" Target="../tags/tag647.xml"/><Relationship Id="rId7" Type="http://schemas.openxmlformats.org/officeDocument/2006/relationships/tags" Target="../tags/tag648.xml"/><Relationship Id="rId8" Type="http://schemas.openxmlformats.org/officeDocument/2006/relationships/tags" Target="../tags/tag649.xml"/><Relationship Id="rId9" Type="http://schemas.openxmlformats.org/officeDocument/2006/relationships/tags" Target="../tags/tag650.xml"/><Relationship Id="rId10" Type="http://schemas.openxmlformats.org/officeDocument/2006/relationships/tags" Target="../tags/tag651.xml"/><Relationship Id="rId11" Type="http://schemas.openxmlformats.org/officeDocument/2006/relationships/tags" Target="../tags/tag652.xml"/><Relationship Id="rId12" Type="http://schemas.openxmlformats.org/officeDocument/2006/relationships/tags" Target="../tags/tag65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54.xml"/><Relationship Id="rId2" Type="http://schemas.openxmlformats.org/officeDocument/2006/relationships/tags" Target="../tags/tag655.xml"/><Relationship Id="rId3" Type="http://schemas.openxmlformats.org/officeDocument/2006/relationships/tags" Target="../tags/tag656.xml"/><Relationship Id="rId4" Type="http://schemas.openxmlformats.org/officeDocument/2006/relationships/tags" Target="../tags/tag657.xml"/><Relationship Id="rId5" Type="http://schemas.openxmlformats.org/officeDocument/2006/relationships/tags" Target="../tags/tag658.xml"/><Relationship Id="rId6" Type="http://schemas.openxmlformats.org/officeDocument/2006/relationships/tags" Target="../tags/tag659.xml"/><Relationship Id="rId7" Type="http://schemas.openxmlformats.org/officeDocument/2006/relationships/tags" Target="../tags/tag660.xml"/><Relationship Id="rId8" Type="http://schemas.openxmlformats.org/officeDocument/2006/relationships/tags" Target="../tags/tag661.xml"/><Relationship Id="rId9" Type="http://schemas.openxmlformats.org/officeDocument/2006/relationships/tags" Target="../tags/tag662.xml"/><Relationship Id="rId10" Type="http://schemas.openxmlformats.org/officeDocument/2006/relationships/tags" Target="../tags/tag663.xml"/><Relationship Id="rId11" Type="http://schemas.openxmlformats.org/officeDocument/2006/relationships/tags" Target="../tags/tag664.xml"/><Relationship Id="rId12" Type="http://schemas.openxmlformats.org/officeDocument/2006/relationships/tags" Target="../tags/tag66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66.xml"/><Relationship Id="rId2" Type="http://schemas.openxmlformats.org/officeDocument/2006/relationships/tags" Target="../tags/tag667.xml"/><Relationship Id="rId3" Type="http://schemas.openxmlformats.org/officeDocument/2006/relationships/tags" Target="../tags/tag668.xml"/><Relationship Id="rId4" Type="http://schemas.openxmlformats.org/officeDocument/2006/relationships/tags" Target="../tags/tag669.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2024年医疗行业健康管理解决方案</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健康管理解决方案背景</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解决方案的主要内容</a:t>
            </a:r>
            <a:endParaRPr altLang="en-US" b="1" dirty="0" sz="14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解决方案的实施和应用</a:t>
            </a:r>
            <a:endParaRPr altLang="en-US" b="1" dirty="0" sz="14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解决方案的市场前景和发展规划</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结论和建议</a:t>
            </a:r>
            <a:endParaRPr altLang="en-US" b="1" dirty="0" sz="1400" lang="zh-CN" spc="300">
              <a:solidFill>
                <a:schemeClr val="bg1"/>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2" name="标题"/>
          <p:cNvSpPr>
            <a:spLocks noGrp="1"/>
          </p:cNvSpPr>
          <p:nvPr>
            <p:ph type="title"/>
            <p:custDataLst>
              <p:tags r:id="rId1"/>
            </p:custDataLst>
          </p:nvPr>
        </p:nvSpPr>
        <p:spPr/>
        <p:txBody>
          <a:bodyPr/>
          <a:p>
            <a:r>
              <a:rPr altLang="en-US" dirty="0" lang="zh-CN"/>
              <a:t>健康管理解决方案背景</a:t>
            </a:r>
            <a:endParaRPr altLang="en-US" dirty="0" lang="zh-CN"/>
          </a:p>
        </p:txBody>
      </p:sp>
      <p:sp>
        <p:nvSpPr>
          <p:cNvPr id="1049794"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72" name="标题 1"/>
          <p:cNvSpPr>
            <a:spLocks noGrp="1"/>
          </p:cNvSpPr>
          <p:nvPr>
            <p:ph type="title"/>
          </p:nvPr>
        </p:nvSpPr>
        <p:spPr/>
        <p:txBody>
          <a:bodyPr/>
          <a:p>
            <a:r>
              <a:rPr altLang="en-US" lang="zh-CN"/>
              <a:t>医疗行业的发展趋势</a:t>
            </a:r>
            <a:endParaRPr altLang="en-US" lang="zh-CN"/>
          </a:p>
        </p:txBody>
      </p:sp>
      <p:sp>
        <p:nvSpPr>
          <p:cNvPr id="105057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7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8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8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个性化医疗和精准医疗的发展</a:t>
            </a:r>
            <a:endParaRPr altLang="en-US" dirty="0" sz="2400" lang="zh-CN">
              <a:latin typeface="+mn-ea"/>
              <a:ea typeface="+mn-ea"/>
            </a:endParaRPr>
          </a:p>
        </p:txBody>
      </p:sp>
      <p:sp>
        <p:nvSpPr>
          <p:cNvPr id="105059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远程医疗和移动医疗的普及</a:t>
            </a:r>
            <a:endParaRPr altLang="en-US" dirty="0" sz="2400" lang="zh-CN">
              <a:latin typeface="+mn-ea"/>
              <a:ea typeface="+mn-ea"/>
            </a:endParaRPr>
          </a:p>
        </p:txBody>
      </p:sp>
      <p:sp>
        <p:nvSpPr>
          <p:cNvPr id="105059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数字化医疗的兴起</a:t>
            </a:r>
            <a:endParaRPr altLang="en-US" dirty="0" sz="2400" lang="zh-CN">
              <a:latin typeface="+mn-ea"/>
              <a:ea typeface="+mn-ea"/>
            </a:endParaRPr>
          </a:p>
        </p:txBody>
      </p:sp>
      <p:sp>
        <p:nvSpPr>
          <p:cNvPr id="105059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人工智能在医疗领域的应用</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34" name="标题 1"/>
          <p:cNvSpPr>
            <a:spLocks noGrp="1"/>
          </p:cNvSpPr>
          <p:nvPr>
            <p:ph type="title"/>
          </p:nvPr>
        </p:nvSpPr>
        <p:spPr/>
        <p:txBody>
          <a:bodyPr/>
          <a:p>
            <a:r>
              <a:rPr altLang="en-US" lang="zh-CN"/>
              <a:t>健康管理的重要性和需求</a:t>
            </a:r>
            <a:endParaRPr altLang="en-US" lang="zh-CN"/>
          </a:p>
        </p:txBody>
      </p:sp>
      <p:sp>
        <p:nvSpPr>
          <p:cNvPr id="105063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3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4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4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4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健康管理有助于提高个人生活质量，降低医疗费用</a:t>
            </a:r>
            <a:endParaRPr altLang="en-US" sz="1400" lang="zh-CN" spc="150">
              <a:solidFill>
                <a:schemeClr val="tx1"/>
              </a:solidFill>
              <a:effectLst/>
              <a:latin typeface="+mn-ea"/>
              <a:sym typeface="+mn-ea"/>
            </a:endParaRPr>
          </a:p>
        </p:txBody>
      </p:sp>
      <p:sp>
        <p:nvSpPr>
          <p:cNvPr id="105064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随着人口老龄化和慢性病增多，健康管理需求迫切</a:t>
            </a:r>
            <a:endParaRPr altLang="en-US" dirty="0" sz="1400" lang="zh-CN" spc="150">
              <a:solidFill>
                <a:schemeClr val="tx1"/>
              </a:solidFill>
              <a:effectLst/>
              <a:latin typeface="+mn-ea"/>
              <a:sym typeface="+mn-ea"/>
            </a:endParaRPr>
          </a:p>
        </p:txBody>
      </p:sp>
      <p:sp>
        <p:nvSpPr>
          <p:cNvPr id="105064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健康管理通过预防和早期干预，降低患病风险</a:t>
            </a:r>
            <a:endParaRPr altLang="en-US" sz="1400" lang="zh-CN" spc="150">
              <a:solidFill>
                <a:schemeClr val="tx1"/>
              </a:solidFill>
              <a:effectLst/>
              <a:latin typeface="+mn-ea"/>
              <a:sym typeface="+mn-ea"/>
            </a:endParaRPr>
          </a:p>
        </p:txBody>
      </p:sp>
      <p:sp>
        <p:nvSpPr>
          <p:cNvPr id="105065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健康管理解决方案提供个性化的健康指导和支持</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688" name="标题 1"/>
          <p:cNvSpPr>
            <a:spLocks noGrp="1"/>
          </p:cNvSpPr>
          <p:nvPr>
            <p:ph type="title"/>
          </p:nvPr>
        </p:nvSpPr>
        <p:spPr/>
        <p:txBody>
          <a:bodyPr/>
          <a:p>
            <a:r>
              <a:rPr altLang="en-US" lang="zh-CN"/>
              <a:t>解决方案的推出和目标</a:t>
            </a:r>
            <a:endParaRPr altLang="en-US" lang="zh-CN"/>
          </a:p>
        </p:txBody>
      </p:sp>
      <p:sp>
        <p:nvSpPr>
          <p:cNvPr id="105069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推出目的：提供全面、个性化的健康管理服务，提高人们的健康水平和生活质量</a:t>
            </a:r>
            <a:endParaRPr altLang="en-US" sz="1400" lang="zh-CN" spc="150">
              <a:solidFill>
                <a:schemeClr val="tx1"/>
              </a:solidFill>
              <a:effectLst/>
              <a:latin typeface="+mn-ea"/>
              <a:sym typeface="+mn-ea"/>
            </a:endParaRPr>
          </a:p>
        </p:txBody>
      </p:sp>
      <p:sp>
        <p:nvSpPr>
          <p:cNvPr id="105070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推出背景：随着医疗行业的发展，健康管理成为重要需求</a:t>
            </a:r>
            <a:endParaRPr altLang="en-US" dirty="0" sz="1400" lang="zh-CN" spc="150">
              <a:solidFill>
                <a:schemeClr val="tx1"/>
              </a:solidFill>
              <a:effectLst/>
              <a:latin typeface="+mn-ea"/>
              <a:sym typeface="+mn-ea"/>
            </a:endParaRPr>
          </a:p>
        </p:txBody>
      </p:sp>
      <p:sp>
        <p:nvSpPr>
          <p:cNvPr id="105070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目标受众：个人、家庭、企业、医疗机构等各类用户</a:t>
            </a:r>
            <a:endParaRPr altLang="en-US" sz="1400" lang="zh-CN" spc="150">
              <a:solidFill>
                <a:schemeClr val="tx1"/>
              </a:solidFill>
              <a:effectLst/>
              <a:latin typeface="+mn-ea"/>
              <a:sym typeface="+mn-ea"/>
            </a:endParaRPr>
          </a:p>
        </p:txBody>
      </p:sp>
      <p:sp>
        <p:nvSpPr>
          <p:cNvPr id="105070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解决方案特点：智能化、个性化、全方位、可定制</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42" name="标题"/>
          <p:cNvSpPr>
            <a:spLocks noGrp="1"/>
          </p:cNvSpPr>
          <p:nvPr>
            <p:ph type="title"/>
            <p:custDataLst>
              <p:tags r:id="rId1"/>
            </p:custDataLst>
          </p:nvPr>
        </p:nvSpPr>
        <p:spPr/>
        <p:txBody>
          <a:bodyPr/>
          <a:p>
            <a:r>
              <a:rPr altLang="en-US" dirty="0" lang="zh-CN"/>
              <a:t>解决方案的主要内容</a:t>
            </a:r>
            <a:endParaRPr altLang="en-US" dirty="0" lang="zh-CN"/>
          </a:p>
        </p:txBody>
      </p:sp>
      <p:sp>
        <p:nvSpPr>
          <p:cNvPr id="1050744"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93" name=""/>
        <p:cNvGrpSpPr/>
        <p:nvPr/>
      </p:nvGrpSpPr>
      <p:grpSpPr>
        <a:xfrm>
          <a:off x="0" y="0"/>
          <a:ext cx="0" cy="0"/>
          <a:chOff x="0" y="0"/>
          <a:chExt cx="0" cy="0"/>
        </a:xfrm>
      </p:grpSpPr>
      <p:sp>
        <p:nvSpPr>
          <p:cNvPr id="1051522" name="标题 1"/>
          <p:cNvSpPr>
            <a:spLocks noGrp="1"/>
          </p:cNvSpPr>
          <p:nvPr>
            <p:ph type="title"/>
          </p:nvPr>
        </p:nvSpPr>
        <p:spPr/>
        <p:txBody>
          <a:bodyPr/>
          <a:p>
            <a:r>
              <a:rPr altLang="en-US" lang="zh-CN"/>
              <a:t>健康管理系统的功能和特点</a:t>
            </a:r>
            <a:endParaRPr altLang="en-US" lang="zh-CN"/>
          </a:p>
        </p:txBody>
      </p:sp>
      <p:sp>
        <p:nvSpPr>
          <p:cNvPr id="105152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2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数据收集：实时收集并分析用户的健康数据，包括生理参数、运动量等。</a:t>
            </a:r>
            <a:endParaRPr altLang="en-US" dirty="0" sz="2000" lang="zh-CN" spc="150">
              <a:solidFill>
                <a:schemeClr val="tx1">
                  <a:lumMod val="85000"/>
                  <a:lumOff val="15000"/>
                </a:schemeClr>
              </a:solidFill>
              <a:latin typeface="+mn-ea"/>
              <a:sym typeface="+mn-ea"/>
            </a:endParaRPr>
          </a:p>
        </p:txBody>
      </p:sp>
      <p:sp>
        <p:nvSpPr>
          <p:cNvPr id="105153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3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3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健康评估：根据收集的数据，评估用户的健康状况，提供个性化的健康建议。</a:t>
            </a:r>
            <a:endParaRPr altLang="en-US" dirty="0" sz="2000" lang="zh-CN" spc="150">
              <a:solidFill>
                <a:schemeClr val="tx1">
                  <a:lumMod val="85000"/>
                  <a:lumOff val="15000"/>
                </a:schemeClr>
              </a:solidFill>
              <a:latin typeface="+mn-ea"/>
              <a:sym typeface="+mn-ea"/>
            </a:endParaRPr>
          </a:p>
        </p:txBody>
      </p:sp>
      <p:sp>
        <p:nvSpPr>
          <p:cNvPr id="105153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3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4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疾病预防：通过数据分析，预测用户可能面临的健康风险，提前进行干预和预防。</a:t>
            </a:r>
            <a:endParaRPr altLang="en-US" dirty="0" sz="2000" lang="zh-CN" spc="150">
              <a:solidFill>
                <a:schemeClr val="tx1">
                  <a:lumMod val="85000"/>
                  <a:lumOff val="15000"/>
                </a:schemeClr>
              </a:solidFill>
              <a:latin typeface="+mn-ea"/>
              <a:sym typeface="+mn-ea"/>
            </a:endParaRPr>
          </a:p>
        </p:txBody>
      </p:sp>
      <p:sp>
        <p:nvSpPr>
          <p:cNvPr id="105154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4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4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健康促进：鼓励用户养成良好的生活习惯，提供饮食、运动等方面的指导。</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584" name="标题 1"/>
          <p:cNvSpPr>
            <a:spLocks noGrp="1"/>
          </p:cNvSpPr>
          <p:nvPr>
            <p:ph type="title"/>
          </p:nvPr>
        </p:nvSpPr>
        <p:spPr/>
        <p:txBody>
          <a:bodyPr/>
          <a:p>
            <a:r>
              <a:rPr altLang="en-US" lang="zh-CN"/>
              <a:t>健康数据的采集、分析和应用</a:t>
            </a:r>
            <a:endParaRPr altLang="en-US" lang="zh-CN"/>
          </a:p>
        </p:txBody>
      </p:sp>
      <p:sp>
        <p:nvSpPr>
          <p:cNvPr id="105158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58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59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59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59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59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59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0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采集方式：通过可穿戴设备、医疗机构、体检中心等多渠道采集健康数据</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6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应用场景：为个人和医疗机构提供个性化的健康管理方案和精准的医疗服务，提高医疗效率和患者满意度</a:t>
            </a:r>
            <a:endParaRPr dirty="0" sz="2000" err="1">
              <a:solidFill>
                <a:schemeClr val="tx1">
                  <a:lumMod val="75000"/>
                  <a:lumOff val="25000"/>
                </a:schemeClr>
              </a:solidFill>
              <a:latin typeface="+mn-ea"/>
              <a:ea typeface="+mn-ea"/>
              <a:cs typeface="+mn-ea"/>
              <a:sym typeface="+mn-lt"/>
            </a:endParaRPr>
          </a:p>
        </p:txBody>
      </p:sp>
      <p:sp>
        <p:nvSpPr>
          <p:cNvPr id="105160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0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1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61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1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1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1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2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隐私保护：采用加密技术和访问权限控制等手段确保健康数据的安全和隐私保护</a:t>
            </a:r>
            <a:endParaRPr dirty="0" err="1">
              <a:solidFill>
                <a:schemeClr val="tx1">
                  <a:lumMod val="75000"/>
                  <a:lumOff val="25000"/>
                </a:schemeClr>
              </a:solidFill>
              <a:latin typeface="+mn-ea"/>
              <a:ea typeface="+mn-ea"/>
              <a:cs typeface="+mn-ea"/>
              <a:sym typeface="+mn-lt"/>
            </a:endParaRPr>
          </a:p>
        </p:txBody>
      </p:sp>
      <p:sp>
        <p:nvSpPr>
          <p:cNvPr id="10516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分析方法：运用大数据技术和人工智能算法对健康数据进行处理和分析，识别潜在的健康风险和疾病预警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62" name="标题 1"/>
          <p:cNvSpPr>
            <a:spLocks noGrp="1"/>
          </p:cNvSpPr>
          <p:nvPr>
            <p:ph type="title"/>
          </p:nvPr>
        </p:nvSpPr>
        <p:spPr/>
        <p:txBody>
          <a:bodyPr/>
          <a:p>
            <a:r>
              <a:rPr altLang="en-US" lang="zh-CN"/>
              <a:t>健康服务的内容和形式</a:t>
            </a:r>
            <a:endParaRPr altLang="en-US" lang="zh-CN"/>
          </a:p>
        </p:txBody>
      </p:sp>
      <p:sp>
        <p:nvSpPr>
          <p:cNvPr id="105166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66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内容：个性化健康评估和指导</a:t>
            </a:r>
            <a:endParaRPr altLang="en-US" dirty="0" sz="2000" lang="zh-CN" spc="150">
              <a:solidFill>
                <a:schemeClr val="tx1">
                  <a:lumMod val="75000"/>
                  <a:lumOff val="25000"/>
                </a:schemeClr>
              </a:solidFill>
              <a:latin typeface="+mn-ea"/>
              <a:sym typeface="+mn-ea"/>
            </a:endParaRPr>
          </a:p>
        </p:txBody>
      </p:sp>
      <p:sp>
        <p:nvSpPr>
          <p:cNvPr id="105166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67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67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形式：线上和线下相结合，包括健康讲座、体检、咨询等</a:t>
            </a:r>
            <a:endParaRPr altLang="en-US" dirty="0" sz="2000" lang="zh-CN" spc="150">
              <a:solidFill>
                <a:schemeClr val="tx1">
                  <a:lumMod val="75000"/>
                  <a:lumOff val="25000"/>
                </a:schemeClr>
              </a:solidFill>
              <a:latin typeface="+mn-ea"/>
              <a:sym typeface="+mn-ea"/>
            </a:endParaRPr>
          </a:p>
        </p:txBody>
      </p:sp>
      <p:sp>
        <p:nvSpPr>
          <p:cNvPr id="105167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67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67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特点：根据不同年龄段和健康需求提供定制化服务</a:t>
            </a:r>
            <a:endParaRPr altLang="en-US" dirty="0" sz="2000" lang="zh-CN" spc="150">
              <a:solidFill>
                <a:schemeClr val="tx1">
                  <a:lumMod val="75000"/>
                  <a:lumOff val="25000"/>
                </a:schemeClr>
              </a:solidFill>
              <a:latin typeface="+mn-ea"/>
              <a:sym typeface="+mn-ea"/>
            </a:endParaRPr>
          </a:p>
        </p:txBody>
      </p:sp>
      <p:sp>
        <p:nvSpPr>
          <p:cNvPr id="105168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68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68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优势：提高健康意识，预防疾病，改善生活质量</a:t>
            </a:r>
            <a:endParaRPr altLang="en-US" dirty="0" sz="2000" lang="zh-CN" spc="150">
              <a:solidFill>
                <a:schemeClr val="tx1">
                  <a:lumMod val="75000"/>
                  <a:lumOff val="25000"/>
                </a:schemeClr>
              </a:solidFill>
              <a:latin typeface="+mn-ea"/>
              <a:sym typeface="+mn-ea"/>
            </a:endParaRPr>
          </a:p>
        </p:txBody>
      </p:sp>
      <p:sp>
        <p:nvSpPr>
          <p:cNvPr id="105168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24" name="标题 1"/>
          <p:cNvSpPr>
            <a:spLocks noGrp="1"/>
          </p:cNvSpPr>
          <p:nvPr>
            <p:ph type="title"/>
          </p:nvPr>
        </p:nvSpPr>
        <p:spPr/>
        <p:txBody>
          <a:bodyPr/>
          <a:p>
            <a:r>
              <a:rPr altLang="en-US" lang="zh-CN"/>
              <a:t>解决方案的适用对象和范围</a:t>
            </a:r>
            <a:endParaRPr altLang="en-US" lang="zh-CN"/>
          </a:p>
        </p:txBody>
      </p:sp>
      <p:sp>
        <p:nvSpPr>
          <p:cNvPr id="105172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2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3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3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3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3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3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4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适用对象：个人、家庭、社区和医疗机构</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7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适用领域：慢性病管理、健康风险评估、健康促进与教育等</a:t>
            </a:r>
            <a:endParaRPr dirty="0" sz="2000" err="1">
              <a:solidFill>
                <a:schemeClr val="tx1">
                  <a:lumMod val="75000"/>
                  <a:lumOff val="25000"/>
                </a:schemeClr>
              </a:solidFill>
              <a:latin typeface="+mn-ea"/>
              <a:ea typeface="+mn-ea"/>
              <a:cs typeface="+mn-ea"/>
              <a:sym typeface="+mn-lt"/>
            </a:endParaRPr>
          </a:p>
        </p:txBody>
      </p:sp>
      <p:sp>
        <p:nvSpPr>
          <p:cNvPr id="105174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4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5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75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5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5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5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6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适用条件：无特殊限制，可根据不同对象和场景进行个性化定制</a:t>
            </a:r>
            <a:endParaRPr dirty="0" sz="2000" err="1">
              <a:solidFill>
                <a:schemeClr val="tx1">
                  <a:lumMod val="75000"/>
                  <a:lumOff val="25000"/>
                </a:schemeClr>
              </a:solidFill>
              <a:latin typeface="+mn-ea"/>
              <a:ea typeface="+mn-ea"/>
              <a:cs typeface="+mn-ea"/>
              <a:sym typeface="+mn-lt"/>
            </a:endParaRPr>
          </a:p>
        </p:txBody>
      </p:sp>
      <p:sp>
        <p:nvSpPr>
          <p:cNvPr id="10517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适用范围：全生命周期健康管理，包括预防、保健、治疗和康复等环节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802" name="标题"/>
          <p:cNvSpPr>
            <a:spLocks noGrp="1"/>
          </p:cNvSpPr>
          <p:nvPr>
            <p:ph type="title"/>
            <p:custDataLst>
              <p:tags r:id="rId1"/>
            </p:custDataLst>
          </p:nvPr>
        </p:nvSpPr>
        <p:spPr/>
        <p:txBody>
          <a:bodyPr/>
          <a:p>
            <a:r>
              <a:rPr altLang="en-US" dirty="0" lang="zh-CN"/>
              <a:t>解决方案的实施和应用</a:t>
            </a:r>
            <a:endParaRPr altLang="en-US" dirty="0" lang="zh-CN"/>
          </a:p>
        </p:txBody>
      </p:sp>
      <p:sp>
        <p:nvSpPr>
          <p:cNvPr id="1051804"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17" name=""/>
        <p:cNvGrpSpPr/>
        <p:nvPr/>
      </p:nvGrpSpPr>
      <p:grpSpPr>
        <a:xfrm>
          <a:off x="0" y="0"/>
          <a:ext cx="0" cy="0"/>
          <a:chOff x="0" y="0"/>
          <a:chExt cx="0" cy="0"/>
        </a:xfrm>
      </p:grpSpPr>
      <p:sp>
        <p:nvSpPr>
          <p:cNvPr id="1052582" name="标题 1"/>
          <p:cNvSpPr>
            <a:spLocks noGrp="1"/>
          </p:cNvSpPr>
          <p:nvPr>
            <p:ph type="title"/>
          </p:nvPr>
        </p:nvSpPr>
        <p:spPr/>
        <p:txBody>
          <a:bodyPr/>
          <a:p>
            <a:r>
              <a:rPr altLang="en-US" lang="zh-CN"/>
              <a:t>实施方案和步骤</a:t>
            </a:r>
            <a:endParaRPr altLang="en-US" lang="zh-CN"/>
          </a:p>
        </p:txBody>
      </p:sp>
      <p:sp>
        <p:nvSpPr>
          <p:cNvPr id="105258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58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确定需求和目标：明确解决方案要解决的问题和目标，确保实施的有效性和针对性。</a:t>
            </a:r>
            <a:endParaRPr altLang="en-US" dirty="0" lang="zh-CN" spc="150">
              <a:solidFill>
                <a:schemeClr val="tx1">
                  <a:lumMod val="75000"/>
                  <a:lumOff val="25000"/>
                </a:schemeClr>
              </a:solidFill>
              <a:latin typeface="+mn-ea"/>
              <a:sym typeface="+mn-ea"/>
            </a:endParaRPr>
          </a:p>
        </p:txBody>
      </p:sp>
      <p:sp>
        <p:nvSpPr>
          <p:cNvPr id="105258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59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59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制定计划和时间表：根据需求和目标，制定详细的实施计划和时间表，确保实施的顺利进行。</a:t>
            </a:r>
            <a:endParaRPr altLang="en-US" dirty="0" lang="zh-CN" spc="150">
              <a:solidFill>
                <a:schemeClr val="tx1">
                  <a:lumMod val="75000"/>
                  <a:lumOff val="25000"/>
                </a:schemeClr>
              </a:solidFill>
              <a:latin typeface="+mn-ea"/>
              <a:sym typeface="+mn-ea"/>
            </a:endParaRPr>
          </a:p>
        </p:txBody>
      </p:sp>
      <p:sp>
        <p:nvSpPr>
          <p:cNvPr id="105259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59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59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培训和推广：对相关人员进行培训和推广，确保他们了解和掌握解决方案的实施方法和技巧。</a:t>
            </a:r>
            <a:endParaRPr altLang="en-US" dirty="0" lang="zh-CN" spc="150">
              <a:solidFill>
                <a:schemeClr val="tx1">
                  <a:lumMod val="75000"/>
                  <a:lumOff val="25000"/>
                </a:schemeClr>
              </a:solidFill>
              <a:latin typeface="+mn-ea"/>
              <a:sym typeface="+mn-ea"/>
            </a:endParaRPr>
          </a:p>
        </p:txBody>
      </p:sp>
      <p:sp>
        <p:nvSpPr>
          <p:cNvPr id="105260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60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60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监测和评估：在实施过程中，对解决方案的执行情况进行监测和评估，及时发现和解决问题，确保实施的效果和质量。</a:t>
            </a:r>
            <a:endParaRPr altLang="en-US" dirty="0" sz="2000" lang="zh-CN" spc="150">
              <a:solidFill>
                <a:schemeClr val="tx1">
                  <a:lumMod val="75000"/>
                  <a:lumOff val="25000"/>
                </a:schemeClr>
              </a:solidFill>
              <a:latin typeface="+mn-ea"/>
              <a:sym typeface="+mn-ea"/>
            </a:endParaRPr>
          </a:p>
        </p:txBody>
      </p:sp>
      <p:sp>
        <p:nvSpPr>
          <p:cNvPr id="105260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44" name="标题 1"/>
          <p:cNvSpPr>
            <a:spLocks noGrp="1"/>
          </p:cNvSpPr>
          <p:nvPr>
            <p:ph type="title"/>
          </p:nvPr>
        </p:nvSpPr>
        <p:spPr/>
        <p:txBody>
          <a:bodyPr/>
          <a:p>
            <a:r>
              <a:rPr altLang="en-US" lang="zh-CN"/>
              <a:t>技术支持和保障措施</a:t>
            </a:r>
            <a:endParaRPr altLang="en-US" lang="zh-CN"/>
          </a:p>
        </p:txBody>
      </p:sp>
      <p:sp>
        <p:nvSpPr>
          <p:cNvPr id="105264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4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5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云计算技术：提供数据存储和分析服务，支持健康管理解决方案的实时处理和数据挖掘。</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65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5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5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大数据分析：通过数据采集、整合和分析，为健康管理提供科学依据和个性化建议。</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65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6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62"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人工智能技术：应用于疾病预测、智能诊断和治疗辅助等方面，提高医疗服务的质量和效率。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66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6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6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隐私保护技术：确保用户个人隐私和数据安全，符合相关法律法规的要求。</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706" name="标题 1"/>
          <p:cNvSpPr>
            <a:spLocks noGrp="1"/>
          </p:cNvSpPr>
          <p:nvPr>
            <p:ph type="title"/>
          </p:nvPr>
        </p:nvSpPr>
        <p:spPr/>
        <p:txBody>
          <a:bodyPr/>
          <a:p>
            <a:r>
              <a:rPr altLang="en-US" lang="zh-CN"/>
              <a:t>合作伙伴和资源整合</a:t>
            </a:r>
            <a:endParaRPr altLang="en-US" lang="zh-CN"/>
          </a:p>
        </p:txBody>
      </p:sp>
      <p:sp>
        <p:nvSpPr>
          <p:cNvPr id="10527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7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7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7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7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7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7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7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7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合作模式：采用多种合作模式，如共同投资、技术合作、资源共享等，实现互利共赢。</a:t>
            </a:r>
            <a:endParaRPr altLang="en-US" dirty="0" sz="2400" lang="zh-CN">
              <a:latin typeface="+mn-ea"/>
              <a:ea typeface="+mn-ea"/>
            </a:endParaRPr>
          </a:p>
        </p:txBody>
      </p:sp>
      <p:sp>
        <p:nvSpPr>
          <p:cNvPr id="10527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合作成果：通过合作伙伴和资源整合，实现健康管理解决方案的快速推广和应用，提高医疗行业的服务水平和效率。</a:t>
            </a:r>
            <a:endParaRPr altLang="en-US" dirty="0" sz="2400" lang="zh-CN">
              <a:latin typeface="+mn-ea"/>
              <a:ea typeface="+mn-ea"/>
            </a:endParaRPr>
          </a:p>
        </p:txBody>
      </p:sp>
      <p:sp>
        <p:nvSpPr>
          <p:cNvPr id="10527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合作伙伴：与多家医疗机构、保险公司、健康管理机构等建立合作关系，共同推广健康管理解决方案。</a:t>
            </a:r>
            <a:endParaRPr altLang="en-US" dirty="0" sz="2400" lang="zh-CN">
              <a:latin typeface="+mn-ea"/>
              <a:ea typeface="+mn-ea"/>
            </a:endParaRPr>
          </a:p>
        </p:txBody>
      </p:sp>
      <p:sp>
        <p:nvSpPr>
          <p:cNvPr id="10527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资源整合：整合医疗、健康管理、保险等领域的资源，提供一站式服务，提高服务质量和效率。</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68" name="标题 1"/>
          <p:cNvSpPr>
            <a:spLocks noGrp="1"/>
          </p:cNvSpPr>
          <p:nvPr>
            <p:ph type="title"/>
          </p:nvPr>
        </p:nvSpPr>
        <p:spPr/>
        <p:txBody>
          <a:bodyPr/>
          <a:p>
            <a:r>
              <a:rPr altLang="en-US" lang="zh-CN"/>
              <a:t>解决方案的效益和成果</a:t>
            </a:r>
            <a:endParaRPr altLang="en-US" lang="zh-CN"/>
          </a:p>
        </p:txBody>
      </p:sp>
      <p:sp>
        <p:nvSpPr>
          <p:cNvPr id="105277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提高医疗效率：通过健康管理解决方案，医疗机构能够更快速地处理患者信息，提高诊疗和手术效率。</a:t>
            </a:r>
            <a:endParaRPr altLang="en-US" dirty="0" sz="1200" lang="zh-CN" spc="150">
              <a:solidFill>
                <a:schemeClr val="tx1">
                  <a:lumMod val="65000"/>
                  <a:lumOff val="35000"/>
                </a:schemeClr>
              </a:solidFill>
              <a:latin typeface="+mn-ea"/>
              <a:sym typeface="+mn-ea"/>
            </a:endParaRPr>
          </a:p>
        </p:txBody>
      </p:sp>
      <p:sp>
        <p:nvSpPr>
          <p:cNvPr id="105277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降低医疗成本：解决方案能够帮助医疗机构优化资源分配，减少浪费，降低医疗成本。</a:t>
            </a:r>
            <a:endParaRPr altLang="en-US" dirty="0" sz="1200" lang="zh-CN" spc="150">
              <a:solidFill>
                <a:schemeClr val="tx1">
                  <a:lumMod val="65000"/>
                  <a:lumOff val="35000"/>
                </a:schemeClr>
              </a:solidFill>
              <a:latin typeface="+mn-ea"/>
              <a:sym typeface="+mn-ea"/>
            </a:endParaRPr>
          </a:p>
        </p:txBody>
      </p:sp>
      <p:sp>
        <p:nvSpPr>
          <p:cNvPr id="105277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提升患者满意度：通过实时监测和个性化服务，解决方案能够提高患者就医体验，提升患者满意度。</a:t>
            </a:r>
            <a:endParaRPr altLang="en-US" dirty="0" sz="1200" lang="zh-CN" spc="150">
              <a:solidFill>
                <a:schemeClr val="tx1">
                  <a:lumMod val="65000"/>
                  <a:lumOff val="35000"/>
                </a:schemeClr>
              </a:solidFill>
              <a:latin typeface="+mn-ea"/>
              <a:sym typeface="+mn-ea"/>
            </a:endParaRPr>
          </a:p>
        </p:txBody>
      </p:sp>
      <p:sp>
        <p:nvSpPr>
          <p:cNvPr id="105277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促进医疗行业创新发展：健康管理解决方案的应用将推动医疗行业的技术创新和模式变革，促进整个行业的健康发展。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814" name="标题"/>
          <p:cNvSpPr>
            <a:spLocks noGrp="1"/>
          </p:cNvSpPr>
          <p:nvPr>
            <p:ph type="title"/>
            <p:custDataLst>
              <p:tags r:id="rId1"/>
            </p:custDataLst>
          </p:nvPr>
        </p:nvSpPr>
        <p:spPr/>
        <p:txBody>
          <a:bodyPr>
            <a:normAutofit fontScale="90000"/>
          </a:bodyPr>
          <a:p>
            <a:r>
              <a:rPr altLang="en-US" dirty="0" lang="zh-CN"/>
              <a:t>解决方案的市场前景和发展规划</a:t>
            </a:r>
            <a:endParaRPr altLang="en-US" dirty="0" lang="zh-CN"/>
          </a:p>
        </p:txBody>
      </p:sp>
      <p:sp>
        <p:nvSpPr>
          <p:cNvPr id="1052816"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041" name=""/>
        <p:cNvGrpSpPr/>
        <p:nvPr/>
      </p:nvGrpSpPr>
      <p:grpSpPr>
        <a:xfrm>
          <a:off x="0" y="0"/>
          <a:ext cx="0" cy="0"/>
          <a:chOff x="0" y="0"/>
          <a:chExt cx="0" cy="0"/>
        </a:xfrm>
      </p:grpSpPr>
      <p:sp>
        <p:nvSpPr>
          <p:cNvPr id="1053594" name="标题 1"/>
          <p:cNvSpPr>
            <a:spLocks noGrp="1"/>
          </p:cNvSpPr>
          <p:nvPr>
            <p:ph type="title"/>
          </p:nvPr>
        </p:nvSpPr>
        <p:spPr/>
        <p:txBody>
          <a:bodyPr/>
          <a:p>
            <a:r>
              <a:rPr altLang="en-US" lang="zh-CN"/>
              <a:t>市场需求和竞争格局</a:t>
            </a:r>
            <a:endParaRPr altLang="en-US" lang="zh-CN"/>
          </a:p>
        </p:txBody>
      </p:sp>
      <p:sp>
        <p:nvSpPr>
          <p:cNvPr id="105359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59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市场需求：随着人们对健康问题的日益关注，健康管理解决方案市场需求不断增长。</a:t>
            </a:r>
            <a:endParaRPr altLang="en-US" dirty="0" sz="2000" lang="zh-CN" spc="150">
              <a:solidFill>
                <a:schemeClr val="tx1">
                  <a:lumMod val="75000"/>
                  <a:lumOff val="25000"/>
                </a:schemeClr>
              </a:solidFill>
              <a:latin typeface="+mn-ea"/>
              <a:sym typeface="+mn-ea"/>
            </a:endParaRPr>
          </a:p>
        </p:txBody>
      </p:sp>
      <p:sp>
        <p:nvSpPr>
          <p:cNvPr id="105360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60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0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竞争格局：目前市场上已有多家健康管理解决方案提供商，竞争激烈，但仍有市场空间。</a:t>
            </a:r>
            <a:endParaRPr altLang="en-US" dirty="0" sz="2000" lang="zh-CN" spc="150">
              <a:solidFill>
                <a:schemeClr val="tx1">
                  <a:lumMod val="75000"/>
                  <a:lumOff val="25000"/>
                </a:schemeClr>
              </a:solidFill>
              <a:latin typeface="+mn-ea"/>
              <a:sym typeface="+mn-ea"/>
            </a:endParaRPr>
          </a:p>
        </p:txBody>
      </p:sp>
      <p:sp>
        <p:nvSpPr>
          <p:cNvPr id="105360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60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1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用户需求特点：用户对健康管理解决方案的需求呈现多样化、个性化特点，要求提供商具备定制化服务能力。</a:t>
            </a:r>
            <a:endParaRPr altLang="en-US" dirty="0" sz="2000" lang="zh-CN" spc="150">
              <a:solidFill>
                <a:schemeClr val="tx1">
                  <a:lumMod val="75000"/>
                  <a:lumOff val="25000"/>
                </a:schemeClr>
              </a:solidFill>
              <a:latin typeface="+mn-ea"/>
              <a:sym typeface="+mn-ea"/>
            </a:endParaRPr>
          </a:p>
        </p:txBody>
      </p:sp>
      <p:sp>
        <p:nvSpPr>
          <p:cNvPr id="105361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61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1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市场发展趋势：未来健康管理解决方案市场将朝着智能化、个性化、综合化的方向发展。</a:t>
            </a:r>
            <a:endParaRPr altLang="en-US" dirty="0" sz="2000" lang="zh-CN" spc="150">
              <a:solidFill>
                <a:schemeClr val="tx1">
                  <a:lumMod val="75000"/>
                  <a:lumOff val="25000"/>
                </a:schemeClr>
              </a:solidFill>
              <a:latin typeface="+mn-ea"/>
              <a:sym typeface="+mn-ea"/>
            </a:endParaRPr>
          </a:p>
        </p:txBody>
      </p:sp>
      <p:sp>
        <p:nvSpPr>
          <p:cNvPr id="105361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56" name="标题 1"/>
          <p:cNvSpPr>
            <a:spLocks noGrp="1"/>
          </p:cNvSpPr>
          <p:nvPr>
            <p:ph type="title"/>
          </p:nvPr>
        </p:nvSpPr>
        <p:spPr/>
        <p:txBody>
          <a:bodyPr/>
          <a:p>
            <a:r>
              <a:rPr altLang="en-US" lang="zh-CN"/>
              <a:t>解决方案的优势和竞争力</a:t>
            </a:r>
            <a:endParaRPr altLang="en-US" lang="zh-CN"/>
          </a:p>
        </p:txBody>
      </p:sp>
      <p:sp>
        <p:nvSpPr>
          <p:cNvPr id="105365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技术创新：解决方案具备先进的技术和创新能力，能够满足市场不断变化的需求。</a:t>
            </a:r>
            <a:endParaRPr altLang="en-US" dirty="0" sz="1200" lang="zh-CN" spc="150">
              <a:solidFill>
                <a:schemeClr val="tx1">
                  <a:lumMod val="85000"/>
                  <a:lumOff val="15000"/>
                </a:schemeClr>
              </a:solidFill>
              <a:latin typeface="+mn-ea"/>
              <a:sym typeface="+mn-ea"/>
            </a:endParaRPr>
          </a:p>
        </p:txBody>
      </p:sp>
      <p:sp>
        <p:nvSpPr>
          <p:cNvPr id="105366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6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6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用户体验：解决方案注重用户体验，提供便捷、高效、个性化的服务，提升用户满意度。</a:t>
            </a:r>
            <a:endParaRPr altLang="en-US" dirty="0" sz="1200" lang="zh-CN" spc="150">
              <a:solidFill>
                <a:schemeClr val="tx1">
                  <a:lumMod val="85000"/>
                  <a:lumOff val="15000"/>
                </a:schemeClr>
              </a:solidFill>
              <a:latin typeface="+mn-ea"/>
              <a:sym typeface="+mn-ea"/>
            </a:endParaRPr>
          </a:p>
        </p:txBody>
      </p:sp>
      <p:sp>
        <p:nvSpPr>
          <p:cNvPr id="105366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6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7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成本效益：解决方案具有较高的成本效益，能够降低医疗机构的运营成本，提高经济效益。</a:t>
            </a:r>
            <a:endParaRPr altLang="en-US" dirty="0" sz="1200" lang="zh-CN" spc="150">
              <a:solidFill>
                <a:schemeClr val="tx1">
                  <a:lumMod val="85000"/>
                  <a:lumOff val="15000"/>
                </a:schemeClr>
              </a:solidFill>
              <a:latin typeface="+mn-ea"/>
              <a:sym typeface="+mn-ea"/>
            </a:endParaRPr>
          </a:p>
        </p:txBody>
      </p:sp>
      <p:sp>
        <p:nvSpPr>
          <p:cNvPr id="105367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7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7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行业认可：解决方案在市场上得到广泛的认可和好评，具有较高的知名度和信誉度。</a:t>
            </a:r>
            <a:endParaRPr altLang="en-US" dirty="0" sz="1200" lang="zh-CN" spc="150">
              <a:solidFill>
                <a:schemeClr val="tx1">
                  <a:lumMod val="85000"/>
                  <a:lumOff val="15000"/>
                </a:schemeClr>
              </a:solidFill>
              <a:latin typeface="+mn-ea"/>
              <a:sym typeface="+mn-ea"/>
            </a:endParaRPr>
          </a:p>
        </p:txBody>
      </p:sp>
      <p:sp>
        <p:nvSpPr>
          <p:cNvPr id="105367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8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718" name="标题 1"/>
          <p:cNvSpPr>
            <a:spLocks noGrp="1"/>
          </p:cNvSpPr>
          <p:nvPr>
            <p:ph type="title"/>
          </p:nvPr>
        </p:nvSpPr>
        <p:spPr/>
        <p:txBody>
          <a:bodyPr/>
          <a:p>
            <a:r>
              <a:rPr altLang="en-US" lang="zh-CN"/>
              <a:t>未来发展和规划方向</a:t>
            </a:r>
            <a:endParaRPr altLang="en-US" lang="zh-CN"/>
          </a:p>
        </p:txBody>
      </p:sp>
      <p:sp>
        <p:nvSpPr>
          <p:cNvPr id="105372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72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72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72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72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3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73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73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3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3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74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74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4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4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4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5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5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5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5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持续创新：不断优化解决方案，提升健康管理服务水平</a:t>
            </a:r>
            <a:endParaRPr altLang="en-US" dirty="0" sz="1200" lang="zh-CN" spc="150">
              <a:solidFill>
                <a:schemeClr val="tx1">
                  <a:lumMod val="65000"/>
                  <a:lumOff val="35000"/>
                </a:schemeClr>
              </a:solidFill>
              <a:latin typeface="+mn-ea"/>
              <a:sym typeface="+mn-ea"/>
            </a:endParaRPr>
          </a:p>
        </p:txBody>
      </p:sp>
      <p:sp>
        <p:nvSpPr>
          <p:cNvPr id="105375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人才培养与引进：加强专业人才队伍建设，提升团队整体素质</a:t>
            </a:r>
            <a:endParaRPr altLang="en-US" dirty="0" sz="1200" lang="zh-CN" spc="150">
              <a:solidFill>
                <a:schemeClr val="tx1">
                  <a:lumMod val="65000"/>
                  <a:lumOff val="35000"/>
                </a:schemeClr>
              </a:solidFill>
              <a:latin typeface="+mn-ea"/>
              <a:sym typeface="+mn-ea"/>
            </a:endParaRPr>
          </a:p>
        </p:txBody>
      </p:sp>
      <p:sp>
        <p:nvSpPr>
          <p:cNvPr id="105376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合作共赢：与医疗机构、保险公司等合作伙伴共同推进健康管理业务</a:t>
            </a:r>
            <a:endParaRPr altLang="en-US" dirty="0" sz="1200" lang="zh-CN" spc="150">
              <a:solidFill>
                <a:schemeClr val="tx1">
                  <a:lumMod val="65000"/>
                  <a:lumOff val="35000"/>
                </a:schemeClr>
              </a:solidFill>
              <a:latin typeface="+mn-ea"/>
              <a:sym typeface="+mn-ea"/>
            </a:endParaRPr>
          </a:p>
        </p:txBody>
      </p:sp>
      <p:sp>
        <p:nvSpPr>
          <p:cNvPr id="105376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拓展应用场景：将解决方案应用到更广泛的医疗领域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800" name="标题 1"/>
          <p:cNvSpPr>
            <a:spLocks noGrp="1"/>
          </p:cNvSpPr>
          <p:nvPr>
            <p:ph type="title"/>
          </p:nvPr>
        </p:nvSpPr>
        <p:spPr/>
        <p:txBody>
          <a:bodyPr/>
          <a:p>
            <a:r>
              <a:rPr altLang="en-US" lang="zh-CN"/>
              <a:t>可持续发展和社会责任</a:t>
            </a:r>
            <a:endParaRPr altLang="en-US" lang="zh-CN"/>
          </a:p>
        </p:txBody>
      </p:sp>
      <p:sp>
        <p:nvSpPr>
          <p:cNvPr id="105380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0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0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0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1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解决方案应积极履行社会责任，关注民生福祉，提高医疗服务的可及性和质量，为建设健康中国贡献力量。</a:t>
            </a:r>
            <a:endParaRPr altLang="en-US" sz="1400" lang="zh-CN" spc="150">
              <a:solidFill>
                <a:schemeClr val="tx1"/>
              </a:solidFill>
              <a:effectLst/>
              <a:latin typeface="+mn-ea"/>
              <a:sym typeface="+mn-ea"/>
            </a:endParaRPr>
          </a:p>
        </p:txBody>
      </p:sp>
      <p:sp>
        <p:nvSpPr>
          <p:cNvPr id="105381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解决方案应注重可持续发展，通过技术创新和资源整合，降低对环境的影响，实现经济效益和生态效益的双重提升。</a:t>
            </a:r>
            <a:endParaRPr altLang="en-US" dirty="0" sz="1400" lang="zh-CN" spc="150">
              <a:solidFill>
                <a:schemeClr val="tx1"/>
              </a:solidFill>
              <a:effectLst/>
              <a:latin typeface="+mn-ea"/>
              <a:sym typeface="+mn-ea"/>
            </a:endParaRPr>
          </a:p>
        </p:txBody>
      </p:sp>
      <p:sp>
        <p:nvSpPr>
          <p:cNvPr id="105381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解决方案应关注医疗行业的长期发展需求，通过前瞻性的规划和布局，推动医疗健康产业的转型升级和高质量发展。</a:t>
            </a:r>
            <a:endParaRPr altLang="en-US" sz="1400" lang="zh-CN" spc="150">
              <a:solidFill>
                <a:schemeClr val="tx1"/>
              </a:solidFill>
              <a:effectLst/>
              <a:latin typeface="+mn-ea"/>
              <a:sym typeface="+mn-ea"/>
            </a:endParaRPr>
          </a:p>
        </p:txBody>
      </p:sp>
      <p:sp>
        <p:nvSpPr>
          <p:cNvPr id="105381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解决方案应积极倡导绿色发展理念，推广环保、节能、低碳的医疗设备和技术，促进医疗行业的可持续发展。</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54" name="标题"/>
          <p:cNvSpPr>
            <a:spLocks noGrp="1"/>
          </p:cNvSpPr>
          <p:nvPr>
            <p:ph type="title"/>
            <p:custDataLst>
              <p:tags r:id="rId1"/>
            </p:custDataLst>
          </p:nvPr>
        </p:nvSpPr>
        <p:spPr/>
        <p:txBody>
          <a:bodyPr/>
          <a:p>
            <a:r>
              <a:rPr altLang="en-US" dirty="0" lang="zh-CN"/>
              <a:t>结论和建议</a:t>
            </a:r>
            <a:endParaRPr altLang="en-US" dirty="0" lang="zh-CN"/>
          </a:p>
        </p:txBody>
      </p:sp>
      <p:sp>
        <p:nvSpPr>
          <p:cNvPr id="1053856"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265" name=""/>
        <p:cNvGrpSpPr/>
        <p:nvPr/>
      </p:nvGrpSpPr>
      <p:grpSpPr>
        <a:xfrm>
          <a:off x="0" y="0"/>
          <a:ext cx="0" cy="0"/>
          <a:chOff x="0" y="0"/>
          <a:chExt cx="0" cy="0"/>
        </a:xfrm>
      </p:grpSpPr>
      <p:sp>
        <p:nvSpPr>
          <p:cNvPr id="1054634" name="标题 1"/>
          <p:cNvSpPr>
            <a:spLocks noGrp="1"/>
          </p:cNvSpPr>
          <p:nvPr>
            <p:ph type="title"/>
          </p:nvPr>
        </p:nvSpPr>
        <p:spPr/>
        <p:txBody>
          <a:bodyPr/>
          <a:p>
            <a:r>
              <a:rPr altLang="en-US" lang="zh-CN"/>
              <a:t>对医疗行业的意义和影响</a:t>
            </a:r>
            <a:endParaRPr altLang="en-US" lang="zh-CN"/>
          </a:p>
        </p:txBody>
      </p:sp>
      <p:sp>
        <p:nvSpPr>
          <p:cNvPr id="105463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提高医疗效率：通过健康管理解决方案，医疗机构能够更好地管理患者健康，提高医疗效率。</a:t>
            </a:r>
            <a:endParaRPr altLang="en-US" dirty="0" sz="1200" lang="zh-CN" spc="150">
              <a:solidFill>
                <a:schemeClr val="tx1">
                  <a:lumMod val="65000"/>
                  <a:lumOff val="35000"/>
                </a:schemeClr>
              </a:solidFill>
              <a:latin typeface="+mn-ea"/>
              <a:sym typeface="+mn-ea"/>
            </a:endParaRPr>
          </a:p>
        </p:txBody>
      </p:sp>
      <p:sp>
        <p:nvSpPr>
          <p:cNvPr id="105463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降低医疗成本：健康管理解决方案可以帮助医疗机构更好地控制成本，减少不必要的医疗支出。</a:t>
            </a:r>
            <a:endParaRPr altLang="en-US" dirty="0" sz="1200" lang="zh-CN" spc="150">
              <a:solidFill>
                <a:schemeClr val="tx1">
                  <a:lumMod val="65000"/>
                  <a:lumOff val="35000"/>
                </a:schemeClr>
              </a:solidFill>
              <a:latin typeface="+mn-ea"/>
              <a:sym typeface="+mn-ea"/>
            </a:endParaRPr>
          </a:p>
        </p:txBody>
      </p:sp>
      <p:sp>
        <p:nvSpPr>
          <p:cNvPr id="105464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提升医疗服务质量：通过健康管理解决方案，医疗机构能够提供更加个性化、精准的医疗服务，提高患者满意度。</a:t>
            </a:r>
            <a:endParaRPr altLang="en-US" dirty="0" sz="1200" lang="zh-CN" spc="150">
              <a:solidFill>
                <a:schemeClr val="tx1">
                  <a:lumMod val="65000"/>
                  <a:lumOff val="35000"/>
                </a:schemeClr>
              </a:solidFill>
              <a:latin typeface="+mn-ea"/>
              <a:sym typeface="+mn-ea"/>
            </a:endParaRPr>
          </a:p>
        </p:txBody>
      </p:sp>
      <p:sp>
        <p:nvSpPr>
          <p:cNvPr id="105464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促进医疗行业创新发展：健康管理解决方案的发展将推动医疗行业的创新发展，为患者带来更好的医疗体验。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680" name="标题 1"/>
          <p:cNvSpPr>
            <a:spLocks noGrp="1"/>
          </p:cNvSpPr>
          <p:nvPr>
            <p:ph type="title"/>
          </p:nvPr>
        </p:nvSpPr>
        <p:spPr/>
        <p:txBody>
          <a:bodyPr/>
          <a:p>
            <a:r>
              <a:rPr altLang="en-US" lang="zh-CN"/>
              <a:t>对政府和企业的建议和启示</a:t>
            </a:r>
            <a:endParaRPr altLang="en-US" lang="zh-CN"/>
          </a:p>
        </p:txBody>
      </p:sp>
      <p:sp>
        <p:nvSpPr>
          <p:cNvPr id="10546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政府应加大对健康管理行业的支持力度，制定相关政策，促进其发展。</a:t>
            </a:r>
            <a:endParaRPr altLang="en-US" dirty="0" sz="2000" lang="zh-CN" spc="150">
              <a:solidFill>
                <a:schemeClr val="tx1">
                  <a:lumMod val="85000"/>
                  <a:lumOff val="15000"/>
                </a:schemeClr>
              </a:solidFill>
              <a:latin typeface="+mn-ea"/>
              <a:sym typeface="+mn-ea"/>
            </a:endParaRPr>
          </a:p>
        </p:txBody>
      </p:sp>
      <p:sp>
        <p:nvSpPr>
          <p:cNvPr id="10546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企业应加强与健康管理机构的合作，共同推动健康管理服务的发展。</a:t>
            </a:r>
            <a:endParaRPr altLang="en-US" dirty="0" sz="2000" lang="zh-CN" spc="150">
              <a:solidFill>
                <a:schemeClr val="tx1">
                  <a:lumMod val="85000"/>
                  <a:lumOff val="15000"/>
                </a:schemeClr>
              </a:solidFill>
              <a:latin typeface="+mn-ea"/>
              <a:sym typeface="+mn-ea"/>
            </a:endParaRPr>
          </a:p>
        </p:txBody>
      </p:sp>
      <p:sp>
        <p:nvSpPr>
          <p:cNvPr id="10546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企业应加大对健康管理技术的研发和应用，提高健康管理服务的质量和效率。</a:t>
            </a:r>
            <a:endParaRPr altLang="en-US" dirty="0" sz="2000" lang="zh-CN" spc="150">
              <a:solidFill>
                <a:schemeClr val="tx1">
                  <a:lumMod val="85000"/>
                  <a:lumOff val="15000"/>
                </a:schemeClr>
              </a:solidFill>
              <a:latin typeface="+mn-ea"/>
              <a:sym typeface="+mn-ea"/>
            </a:endParaRPr>
          </a:p>
        </p:txBody>
      </p:sp>
      <p:sp>
        <p:nvSpPr>
          <p:cNvPr id="10547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政府和企业应加强对健康管理行业的监管和管理，确保其健康、可持续发展。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42" name="标题 1"/>
          <p:cNvSpPr>
            <a:spLocks noGrp="1"/>
          </p:cNvSpPr>
          <p:nvPr>
            <p:ph type="title"/>
          </p:nvPr>
        </p:nvSpPr>
        <p:spPr/>
        <p:txBody>
          <a:bodyPr/>
          <a:p>
            <a:r>
              <a:rPr altLang="en-US" lang="zh-CN"/>
              <a:t>对未来研究和发展的展望</a:t>
            </a:r>
            <a:endParaRPr altLang="en-US" lang="zh-CN"/>
          </a:p>
        </p:txBody>
      </p:sp>
      <p:sp>
        <p:nvSpPr>
          <p:cNvPr id="105474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持续优化健康管理解决方案，提高患者满意度和医疗效果。</a:t>
            </a:r>
            <a:endParaRPr altLang="en-US" dirty="0" sz="1200" lang="zh-CN" spc="150">
              <a:solidFill>
                <a:schemeClr val="tx1">
                  <a:lumMod val="85000"/>
                  <a:lumOff val="15000"/>
                </a:schemeClr>
              </a:solidFill>
              <a:latin typeface="+mn-ea"/>
              <a:sym typeface="+mn-ea"/>
            </a:endParaRPr>
          </a:p>
        </p:txBody>
      </p:sp>
      <p:sp>
        <p:nvSpPr>
          <p:cNvPr id="105474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4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5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加强跨学科合作，整合医疗资源，提高医疗服务的整体效率。</a:t>
            </a:r>
            <a:endParaRPr altLang="en-US" dirty="0" sz="1200" lang="zh-CN" spc="150">
              <a:solidFill>
                <a:schemeClr val="tx1">
                  <a:lumMod val="85000"/>
                  <a:lumOff val="15000"/>
                </a:schemeClr>
              </a:solidFill>
              <a:latin typeface="+mn-ea"/>
              <a:sym typeface="+mn-ea"/>
            </a:endParaRPr>
          </a:p>
        </p:txBody>
      </p:sp>
      <p:sp>
        <p:nvSpPr>
          <p:cNvPr id="105475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5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5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探索人工智能、大数据等技术在健康管理领域的应用，提升健康管理的智能化水平。</a:t>
            </a:r>
            <a:endParaRPr altLang="en-US" dirty="0" sz="1200" lang="zh-CN" spc="150">
              <a:solidFill>
                <a:schemeClr val="tx1">
                  <a:lumMod val="85000"/>
                  <a:lumOff val="15000"/>
                </a:schemeClr>
              </a:solidFill>
              <a:latin typeface="+mn-ea"/>
              <a:sym typeface="+mn-ea"/>
            </a:endParaRPr>
          </a:p>
        </p:txBody>
      </p:sp>
      <p:sp>
        <p:nvSpPr>
          <p:cNvPr id="105475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6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6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加强对健康管理领域的政策支持，推动健康管理行业的可持续发展。</a:t>
            </a:r>
            <a:endParaRPr altLang="en-US" dirty="0" sz="1200" lang="zh-CN" spc="150">
              <a:solidFill>
                <a:schemeClr val="tx1">
                  <a:lumMod val="85000"/>
                  <a:lumOff val="15000"/>
                </a:schemeClr>
              </a:solidFill>
              <a:latin typeface="+mn-ea"/>
              <a:sym typeface="+mn-ea"/>
            </a:endParaRPr>
          </a:p>
        </p:txBody>
      </p:sp>
      <p:sp>
        <p:nvSpPr>
          <p:cNvPr id="105476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6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804"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4806"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4808"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5*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1"/>
  <p:tag name="KSO_WM_TEMPLATE_CATEGORY" val="custom"/>
  <p:tag name="KSO_WM_TEMPLATE_INDEX" val="20230978"/>
  <p:tag name="KSO_WM_UNIT_LAYERLEVEL" val="1_1_1"/>
  <p:tag name="KSO_WM_TAG_VERSION" val="1.0"/>
  <p:tag name="KSO_WM_UNIT_TYPE" val="l_h_i"/>
  <p:tag name="KSO_WM_UNIT_INDEX" val="1_1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3"/>
  <p:tag name="KSO_WM_TEMPLATE_CATEGORY" val="custom"/>
  <p:tag name="KSO_WM_TEMPLATE_INDEX" val="20230978"/>
  <p:tag name="KSO_WM_UNIT_LAYERLEVEL" val="1_1_1"/>
  <p:tag name="KSO_WM_TAG_VERSION" val="1.0"/>
  <p:tag name="KSO_WM_UNIT_TYPE" val="l_h_i"/>
  <p:tag name="KSO_WM_UNIT_INDEX" val="1_1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5*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5*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3"/>
  <p:tag name="KSO_WM_TEMPLATE_CATEGORY" val="custom"/>
  <p:tag name="KSO_WM_TEMPLATE_INDEX" val="20230978"/>
  <p:tag name="KSO_WM_UNIT_LAYERLEVEL" val="1_1_1"/>
  <p:tag name="KSO_WM_TAG_VERSION" val="1.0"/>
  <p:tag name="KSO_WM_UNIT_TYPE" val="l_h_i"/>
  <p:tag name="KSO_WM_UNIT_INDEX" val="1_2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2"/>
  <p:tag name="KSO_WM_TEMPLATE_CATEGORY" val="custom"/>
  <p:tag name="KSO_WM_TEMPLATE_INDEX" val="20230978"/>
  <p:tag name="KSO_WM_UNIT_LAYERLEVEL" val="1_1_1"/>
  <p:tag name="KSO_WM_TAG_VERSION" val="1.0"/>
  <p:tag name="KSO_WM_UNIT_TYPE" val="l_h_i"/>
  <p:tag name="KSO_WM_UNIT_INDEX" val="1_2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78_5*l_h_i*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5*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1"/>
  <p:tag name="KSO_WM_TEMPLATE_CATEGORY" val="custom"/>
  <p:tag name="KSO_WM_TEMPLATE_INDEX" val="20230978"/>
  <p:tag name="KSO_WM_UNIT_LAYERLEVEL" val="1_1_1"/>
  <p:tag name="KSO_WM_TAG_VERSION" val="1.0"/>
  <p:tag name="KSO_WM_UNIT_TYPE" val="l_h_i"/>
  <p:tag name="KSO_WM_UNIT_INDEX" val="1_3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2"/>
  <p:tag name="KSO_WM_TEMPLATE_CATEGORY" val="custom"/>
  <p:tag name="KSO_WM_TEMPLATE_INDEX" val="20230978"/>
  <p:tag name="KSO_WM_UNIT_LAYERLEVEL" val="1_1_1"/>
  <p:tag name="KSO_WM_TAG_VERSION" val="1.0"/>
  <p:tag name="KSO_WM_UNIT_TYPE" val="l_h_i"/>
  <p:tag name="KSO_WM_UNIT_INDEX" val="1_3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3"/>
  <p:tag name="KSO_WM_UNIT_ID" val="custom20230978_5*l_h_i*1_3_3"/>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5*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2"/>
  <p:tag name="KSO_WM_TEMPLATE_CATEGORY" val="custom"/>
  <p:tag name="KSO_WM_TEMPLATE_INDEX" val="20230978"/>
  <p:tag name="KSO_WM_UNIT_LAYERLEVEL" val="1_1_1"/>
  <p:tag name="KSO_WM_TAG_VERSION" val="1.0"/>
  <p:tag name="KSO_WM_UNIT_TYPE" val="l_h_i"/>
  <p:tag name="KSO_WM_UNIT_INDEX" val="1_4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3"/>
  <p:tag name="KSO_WM_TEMPLATE_CATEGORY" val="custom"/>
  <p:tag name="KSO_WM_TEMPLATE_INDEX" val="20230978"/>
  <p:tag name="KSO_WM_UNIT_LAYERLEVEL" val="1_1_1"/>
  <p:tag name="KSO_WM_TAG_VERSION" val="1.0"/>
  <p:tag name="KSO_WM_UNIT_TYPE" val="l_h_i"/>
  <p:tag name="KSO_WM_UNIT_INDEX" val="1_4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78_5*l_h_i*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5*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2"/>
  <p:tag name="KSO_WM_TEMPLATE_CATEGORY" val="custom"/>
  <p:tag name="KSO_WM_TEMPLATE_INDEX" val="20230978"/>
  <p:tag name="KSO_WM_UNIT_LAYERLEVEL" val="1_1_1"/>
  <p:tag name="KSO_WM_TAG_VERSION" val="1.0"/>
  <p:tag name="KSO_WM_UNIT_TYPE" val="l_h_i"/>
  <p:tag name="KSO_WM_UNIT_INDEX" val="1_5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3"/>
  <p:tag name="KSO_WM_TEMPLATE_CATEGORY" val="custom"/>
  <p:tag name="KSO_WM_TEMPLATE_INDEX" val="20230978"/>
  <p:tag name="KSO_WM_UNIT_LAYERLEVEL" val="1_1_1"/>
  <p:tag name="KSO_WM_TAG_VERSION" val="1.0"/>
  <p:tag name="KSO_WM_UNIT_TYPE" val="l_h_i"/>
  <p:tag name="KSO_WM_UNIT_INDEX" val="1_5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78_5*l_h_i*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5*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SLIDE_ID" val="custom2023097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2.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63.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30.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73.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37.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6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669.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2024-01-05T22:52:53Z</dcterms:created>
  <dcterms:modified xsi:type="dcterms:W3CDTF">2024-01-05T22:52:53Z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1ede754b77c14d8991f4289d14a4927e_21</vt:lpwstr>
  </property>
</Properties>
</file>