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20" r:id="rId1"/>
    <p:sldMasterId id="2147489357" r:id="rId2"/>
  </p:sldMasterIdLst>
  <p:notesMasterIdLst>
    <p:notesMasterId r:id="rId3"/>
  </p:notesMasterIdLst>
  <p:sldIdLst>
    <p:sldId id="2943" r:id="rId4"/>
    <p:sldId id="2948" r:id="rId5"/>
    <p:sldId id="2952" r:id="rId6"/>
    <p:sldId id="2955" r:id="rId7"/>
    <p:sldId id="2961" r:id="rId9"/>
    <p:sldId id="2964" r:id="rId10"/>
    <p:sldId id="2967" r:id="rId11"/>
    <p:sldId id="2970" r:id="rId12"/>
    <p:sldId id="2976" r:id="rId14"/>
    <p:sldId id="2979" r:id="rId15"/>
    <p:sldId id="2982" r:id="rId16"/>
    <p:sldId id="2985" r:id="rId17"/>
    <p:sldId id="2988" r:id="rId18"/>
    <p:sldId id="2994" r:id="rId20"/>
    <p:sldId id="2997" r:id="rId21"/>
    <p:sldId id="3000" r:id="rId22"/>
    <p:sldId id="3003" r:id="rId23"/>
    <p:sldId id="3006" r:id="rId24"/>
    <p:sldId id="3012" r:id="rId26"/>
    <p:sldId id="3015" r:id="rId27"/>
    <p:sldId id="3018" r:id="rId28"/>
    <p:sldId id="3021" r:id="rId29"/>
    <p:sldId id="3024" r:id="rId30"/>
    <p:sldId id="3030" r:id="rId32"/>
    <p:sldId id="3033" r:id="rId33"/>
    <p:sldId id="3036" r:id="rId34"/>
    <p:sldId id="3039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21" r:id="rId1"/>
    <p:sldLayoutId id="2147489322" r:id="rId2"/>
    <p:sldLayoutId id="2147489323" r:id="rId3"/>
    <p:sldLayoutId id="2147489324" r:id="rId4"/>
    <p:sldLayoutId id="2147489325" r:id="rId5"/>
    <p:sldLayoutId id="2147489326" r:id="rId6"/>
    <p:sldLayoutId id="2147489327" r:id="rId7"/>
    <p:sldLayoutId id="2147489328" r:id="rId8"/>
    <p:sldLayoutId id="2147489329" r:id="rId9"/>
    <p:sldLayoutId id="2147489330" r:id="rId10"/>
    <p:sldLayoutId id="21474893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58" r:id="rId1"/>
    <p:sldLayoutId id="2147489359" r:id="rId2"/>
    <p:sldLayoutId id="2147489360" r:id="rId3"/>
    <p:sldLayoutId id="2147489361" r:id="rId4"/>
    <p:sldLayoutId id="2147489362" r:id="rId5"/>
    <p:sldLayoutId id="2147489363" r:id="rId6"/>
    <p:sldLayoutId id="2147489364" r:id="rId7"/>
    <p:sldLayoutId id="2147489365" r:id="rId8"/>
    <p:sldLayoutId id="2147489366" r:id="rId9"/>
    <p:sldLayoutId id="2147489367" r:id="rId10"/>
    <p:sldLayoutId id="21474893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8.xml"/><Relationship Id="rId2" Type="http://schemas.openxmlformats.org/officeDocument/2006/relationships/tags" Target="../tags/tag749.xml"/><Relationship Id="rId3" Type="http://schemas.openxmlformats.org/officeDocument/2006/relationships/tags" Target="../tags/tag750.xml"/><Relationship Id="rId4" Type="http://schemas.openxmlformats.org/officeDocument/2006/relationships/tags" Target="../tags/tag751.xml"/><Relationship Id="rId5" Type="http://schemas.openxmlformats.org/officeDocument/2006/relationships/tags" Target="../tags/tag752.xml"/><Relationship Id="rId6" Type="http://schemas.openxmlformats.org/officeDocument/2006/relationships/tags" Target="../tags/tag753.xml"/><Relationship Id="rId7" Type="http://schemas.openxmlformats.org/officeDocument/2006/relationships/tags" Target="../tags/tag754.xml"/><Relationship Id="rId8" Type="http://schemas.openxmlformats.org/officeDocument/2006/relationships/tags" Target="../tags/tag755.xml"/><Relationship Id="rId9" Type="http://schemas.openxmlformats.org/officeDocument/2006/relationships/tags" Target="../tags/tag756.xml"/><Relationship Id="rId10" Type="http://schemas.openxmlformats.org/officeDocument/2006/relationships/tags" Target="../tags/tag757.xml"/><Relationship Id="rId11" Type="http://schemas.openxmlformats.org/officeDocument/2006/relationships/tags" Target="../tags/tag758.xml"/><Relationship Id="rId12" Type="http://schemas.openxmlformats.org/officeDocument/2006/relationships/tags" Target="../tags/tag759.xml"/><Relationship Id="rId13" Type="http://schemas.openxmlformats.org/officeDocument/2006/relationships/tags" Target="../tags/tag760.xml"/><Relationship Id="rId14" Type="http://schemas.openxmlformats.org/officeDocument/2006/relationships/tags" Target="../tags/tag761.xml"/><Relationship Id="rId15" Type="http://schemas.openxmlformats.org/officeDocument/2006/relationships/tags" Target="../tags/tag762.xml"/><Relationship Id="rId16" Type="http://schemas.openxmlformats.org/officeDocument/2006/relationships/tags" Target="../tags/tag76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4.xml"/><Relationship Id="rId2" Type="http://schemas.openxmlformats.org/officeDocument/2006/relationships/tags" Target="../tags/tag765.xml"/><Relationship Id="rId3" Type="http://schemas.openxmlformats.org/officeDocument/2006/relationships/tags" Target="../tags/tag766.xml"/><Relationship Id="rId4" Type="http://schemas.openxmlformats.org/officeDocument/2006/relationships/tags" Target="../tags/tag767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8.xml"/><Relationship Id="rId2" Type="http://schemas.openxmlformats.org/officeDocument/2006/relationships/tags" Target="../tags/tag769.xml"/><Relationship Id="rId3" Type="http://schemas.openxmlformats.org/officeDocument/2006/relationships/tags" Target="../tags/tag77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1.xml"/><Relationship Id="rId2" Type="http://schemas.openxmlformats.org/officeDocument/2006/relationships/tags" Target="../tags/tag772.xml"/><Relationship Id="rId3" Type="http://schemas.openxmlformats.org/officeDocument/2006/relationships/tags" Target="../tags/tag773.xml"/><Relationship Id="rId4" Type="http://schemas.openxmlformats.org/officeDocument/2006/relationships/tags" Target="../tags/tag77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tags" Target="../tags/tag778.xml"/><Relationship Id="rId5" Type="http://schemas.openxmlformats.org/officeDocument/2006/relationships/tags" Target="../tags/tag779.xml"/><Relationship Id="rId6" Type="http://schemas.openxmlformats.org/officeDocument/2006/relationships/tags" Target="../tags/tag780.xml"/><Relationship Id="rId7" Type="http://schemas.openxmlformats.org/officeDocument/2006/relationships/tags" Target="../tags/tag781.xml"/><Relationship Id="rId8" Type="http://schemas.openxmlformats.org/officeDocument/2006/relationships/tags" Target="../tags/tag782.xml"/><Relationship Id="rId9" Type="http://schemas.openxmlformats.org/officeDocument/2006/relationships/tags" Target="../tags/tag783.xml"/><Relationship Id="rId10" Type="http://schemas.openxmlformats.org/officeDocument/2006/relationships/tags" Target="../tags/tag784.xml"/><Relationship Id="rId11" Type="http://schemas.openxmlformats.org/officeDocument/2006/relationships/tags" Target="../tags/tag785.xml"/><Relationship Id="rId12" Type="http://schemas.openxmlformats.org/officeDocument/2006/relationships/tags" Target="../tags/tag78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7.xml"/><Relationship Id="rId2" Type="http://schemas.openxmlformats.org/officeDocument/2006/relationships/tags" Target="../tags/tag788.xml"/><Relationship Id="rId3" Type="http://schemas.openxmlformats.org/officeDocument/2006/relationships/tags" Target="../tags/tag789.xml"/><Relationship Id="rId4" Type="http://schemas.openxmlformats.org/officeDocument/2006/relationships/tags" Target="../tags/tag790.xml"/><Relationship Id="rId5" Type="http://schemas.openxmlformats.org/officeDocument/2006/relationships/tags" Target="../tags/tag791.xml"/><Relationship Id="rId6" Type="http://schemas.openxmlformats.org/officeDocument/2006/relationships/tags" Target="../tags/tag792.xml"/><Relationship Id="rId7" Type="http://schemas.openxmlformats.org/officeDocument/2006/relationships/tags" Target="../tags/tag793.xml"/><Relationship Id="rId8" Type="http://schemas.openxmlformats.org/officeDocument/2006/relationships/tags" Target="../tags/tag794.xml"/><Relationship Id="rId9" Type="http://schemas.openxmlformats.org/officeDocument/2006/relationships/tags" Target="../tags/tag795.xml"/><Relationship Id="rId10" Type="http://schemas.openxmlformats.org/officeDocument/2006/relationships/tags" Target="../tags/tag796.xml"/><Relationship Id="rId11" Type="http://schemas.openxmlformats.org/officeDocument/2006/relationships/tags" Target="../tags/tag797.xml"/><Relationship Id="rId12" Type="http://schemas.openxmlformats.org/officeDocument/2006/relationships/tags" Target="../tags/tag798.xml"/><Relationship Id="rId13" Type="http://schemas.openxmlformats.org/officeDocument/2006/relationships/tags" Target="../tags/tag799.xml"/><Relationship Id="rId14" Type="http://schemas.openxmlformats.org/officeDocument/2006/relationships/tags" Target="../tags/tag800.xml"/><Relationship Id="rId15" Type="http://schemas.openxmlformats.org/officeDocument/2006/relationships/tags" Target="../tags/tag801.xml"/><Relationship Id="rId16" Type="http://schemas.openxmlformats.org/officeDocument/2006/relationships/tags" Target="../tags/tag802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3.xml"/><Relationship Id="rId2" Type="http://schemas.openxmlformats.org/officeDocument/2006/relationships/tags" Target="../tags/tag804.xml"/><Relationship Id="rId3" Type="http://schemas.openxmlformats.org/officeDocument/2006/relationships/tags" Target="../tags/tag805.xml"/><Relationship Id="rId4" Type="http://schemas.openxmlformats.org/officeDocument/2006/relationships/tags" Target="../tags/tag806.xml"/><Relationship Id="rId5" Type="http://schemas.openxmlformats.org/officeDocument/2006/relationships/tags" Target="../tags/tag807.xml"/><Relationship Id="rId6" Type="http://schemas.openxmlformats.org/officeDocument/2006/relationships/tags" Target="../tags/tag808.xml"/><Relationship Id="rId7" Type="http://schemas.openxmlformats.org/officeDocument/2006/relationships/tags" Target="../tags/tag809.xml"/><Relationship Id="rId8" Type="http://schemas.openxmlformats.org/officeDocument/2006/relationships/tags" Target="../tags/tag810.xml"/><Relationship Id="rId9" Type="http://schemas.openxmlformats.org/officeDocument/2006/relationships/tags" Target="../tags/tag811.xml"/><Relationship Id="rId10" Type="http://schemas.openxmlformats.org/officeDocument/2006/relationships/tags" Target="../tags/tag812.xml"/><Relationship Id="rId11" Type="http://schemas.openxmlformats.org/officeDocument/2006/relationships/tags" Target="../tags/tag813.xml"/><Relationship Id="rId12" Type="http://schemas.openxmlformats.org/officeDocument/2006/relationships/tags" Target="../tags/tag81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5.xml"/><Relationship Id="rId2" Type="http://schemas.openxmlformats.org/officeDocument/2006/relationships/tags" Target="../tags/tag816.xml"/><Relationship Id="rId3" Type="http://schemas.openxmlformats.org/officeDocument/2006/relationships/tags" Target="../tags/tag81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18.xml"/><Relationship Id="rId2" Type="http://schemas.openxmlformats.org/officeDocument/2006/relationships/tags" Target="../tags/tag819.xml"/><Relationship Id="rId3" Type="http://schemas.openxmlformats.org/officeDocument/2006/relationships/tags" Target="../tags/tag820.xml"/><Relationship Id="rId4" Type="http://schemas.openxmlformats.org/officeDocument/2006/relationships/tags" Target="../tags/tag821.xml"/><Relationship Id="rId5" Type="http://schemas.openxmlformats.org/officeDocument/2006/relationships/tags" Target="../tags/tag822.xml"/><Relationship Id="rId6" Type="http://schemas.openxmlformats.org/officeDocument/2006/relationships/tags" Target="../tags/tag823.xml"/><Relationship Id="rId7" Type="http://schemas.openxmlformats.org/officeDocument/2006/relationships/tags" Target="../tags/tag824.xml"/><Relationship Id="rId8" Type="http://schemas.openxmlformats.org/officeDocument/2006/relationships/tags" Target="../tags/tag825.xml"/><Relationship Id="rId9" Type="http://schemas.openxmlformats.org/officeDocument/2006/relationships/tags" Target="../tags/tag826.xml"/><Relationship Id="rId10" Type="http://schemas.openxmlformats.org/officeDocument/2006/relationships/tags" Target="../tags/tag827.xml"/><Relationship Id="rId11" Type="http://schemas.openxmlformats.org/officeDocument/2006/relationships/tags" Target="../tags/tag828.xml"/><Relationship Id="rId12" Type="http://schemas.openxmlformats.org/officeDocument/2006/relationships/tags" Target="../tags/tag82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0.xml"/><Relationship Id="rId2" Type="http://schemas.openxmlformats.org/officeDocument/2006/relationships/tags" Target="../tags/tag831.xml"/><Relationship Id="rId3" Type="http://schemas.openxmlformats.org/officeDocument/2006/relationships/tags" Target="../tags/tag832.xml"/><Relationship Id="rId4" Type="http://schemas.openxmlformats.org/officeDocument/2006/relationships/tags" Target="../tags/tag83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34.xml"/><Relationship Id="rId2" Type="http://schemas.openxmlformats.org/officeDocument/2006/relationships/tags" Target="../tags/tag835.xml"/><Relationship Id="rId3" Type="http://schemas.openxmlformats.org/officeDocument/2006/relationships/tags" Target="../tags/tag836.xml"/><Relationship Id="rId4" Type="http://schemas.openxmlformats.org/officeDocument/2006/relationships/tags" Target="../tags/tag837.xml"/><Relationship Id="rId5" Type="http://schemas.openxmlformats.org/officeDocument/2006/relationships/tags" Target="../tags/tag838.xml"/><Relationship Id="rId6" Type="http://schemas.openxmlformats.org/officeDocument/2006/relationships/tags" Target="../tags/tag839.xml"/><Relationship Id="rId7" Type="http://schemas.openxmlformats.org/officeDocument/2006/relationships/tags" Target="../tags/tag840.xml"/><Relationship Id="rId8" Type="http://schemas.openxmlformats.org/officeDocument/2006/relationships/tags" Target="../tags/tag84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42.xml"/><Relationship Id="rId2" Type="http://schemas.openxmlformats.org/officeDocument/2006/relationships/tags" Target="../tags/tag843.xml"/><Relationship Id="rId3" Type="http://schemas.openxmlformats.org/officeDocument/2006/relationships/tags" Target="../tags/tag844.xml"/><Relationship Id="rId4" Type="http://schemas.openxmlformats.org/officeDocument/2006/relationships/tags" Target="../tags/tag84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tags" Target="../tags/tag857.xml"/><Relationship Id="rId10" Type="http://schemas.openxmlformats.org/officeDocument/2006/relationships/tags" Target="../tags/tag858.xml"/><Relationship Id="rId11" Type="http://schemas.openxmlformats.org/officeDocument/2006/relationships/tags" Target="../tags/tag859.xml"/><Relationship Id="rId12" Type="http://schemas.openxmlformats.org/officeDocument/2006/relationships/tags" Target="../tags/tag86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1.xml"/><Relationship Id="rId2" Type="http://schemas.openxmlformats.org/officeDocument/2006/relationships/tags" Target="../tags/tag862.xml"/><Relationship Id="rId3" Type="http://schemas.openxmlformats.org/officeDocument/2006/relationships/tags" Target="../tags/tag863.xml"/><Relationship Id="rId4" Type="http://schemas.openxmlformats.org/officeDocument/2006/relationships/tags" Target="../tags/tag864.xml"/><Relationship Id="rId5" Type="http://schemas.openxmlformats.org/officeDocument/2006/relationships/tags" Target="../tags/tag865.xml"/><Relationship Id="rId6" Type="http://schemas.openxmlformats.org/officeDocument/2006/relationships/tags" Target="../tags/tag866.xml"/><Relationship Id="rId7" Type="http://schemas.openxmlformats.org/officeDocument/2006/relationships/tags" Target="../tags/tag867.xml"/><Relationship Id="rId8" Type="http://schemas.openxmlformats.org/officeDocument/2006/relationships/tags" Target="../tags/tag868.xml"/><Relationship Id="rId9" Type="http://schemas.openxmlformats.org/officeDocument/2006/relationships/tags" Target="../tags/tag869.xml"/><Relationship Id="rId10" Type="http://schemas.openxmlformats.org/officeDocument/2006/relationships/tags" Target="../tags/tag870.xml"/><Relationship Id="rId11" Type="http://schemas.openxmlformats.org/officeDocument/2006/relationships/tags" Target="../tags/tag871.xml"/><Relationship Id="rId12" Type="http://schemas.openxmlformats.org/officeDocument/2006/relationships/tags" Target="../tags/tag8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73.xml"/><Relationship Id="rId2" Type="http://schemas.openxmlformats.org/officeDocument/2006/relationships/tags" Target="../tags/tag874.xml"/><Relationship Id="rId3" Type="http://schemas.openxmlformats.org/officeDocument/2006/relationships/tags" Target="../tags/tag875.xml"/><Relationship Id="rId4" Type="http://schemas.openxmlformats.org/officeDocument/2006/relationships/tags" Target="../tags/tag876.xml"/><Relationship Id="rId5" Type="http://schemas.openxmlformats.org/officeDocument/2006/relationships/tags" Target="../tags/tag877.xml"/><Relationship Id="rId6" Type="http://schemas.openxmlformats.org/officeDocument/2006/relationships/tags" Target="../tags/tag878.xml"/><Relationship Id="rId7" Type="http://schemas.openxmlformats.org/officeDocument/2006/relationships/tags" Target="../tags/tag879.xml"/><Relationship Id="rId8" Type="http://schemas.openxmlformats.org/officeDocument/2006/relationships/tags" Target="../tags/tag88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81.xml"/><Relationship Id="rId2" Type="http://schemas.openxmlformats.org/officeDocument/2006/relationships/tags" Target="../tags/tag882.xml"/><Relationship Id="rId3" Type="http://schemas.openxmlformats.org/officeDocument/2006/relationships/tags" Target="../tags/tag883.xml"/><Relationship Id="rId4" Type="http://schemas.openxmlformats.org/officeDocument/2006/relationships/tags" Target="../tags/tag884.xml"/><Relationship Id="rId5" Type="http://schemas.openxmlformats.org/officeDocument/2006/relationships/tags" Target="../tags/tag885.xml"/><Relationship Id="rId6" Type="http://schemas.openxmlformats.org/officeDocument/2006/relationships/tags" Target="../tags/tag886.xml"/><Relationship Id="rId7" Type="http://schemas.openxmlformats.org/officeDocument/2006/relationships/tags" Target="../tags/tag887.xml"/><Relationship Id="rId8" Type="http://schemas.openxmlformats.org/officeDocument/2006/relationships/tags" Target="../tags/tag888.xml"/><Relationship Id="rId9" Type="http://schemas.openxmlformats.org/officeDocument/2006/relationships/tags" Target="../tags/tag889.xml"/><Relationship Id="rId10" Type="http://schemas.openxmlformats.org/officeDocument/2006/relationships/tags" Target="../tags/tag890.xml"/><Relationship Id="rId11" Type="http://schemas.openxmlformats.org/officeDocument/2006/relationships/tags" Target="../tags/tag891.xml"/><Relationship Id="rId12" Type="http://schemas.openxmlformats.org/officeDocument/2006/relationships/tags" Target="../tags/tag892.xml"/><Relationship Id="rId13" Type="http://schemas.openxmlformats.org/officeDocument/2006/relationships/tags" Target="../tags/tag893.xml"/><Relationship Id="rId14" Type="http://schemas.openxmlformats.org/officeDocument/2006/relationships/tags" Target="../tags/tag894.xml"/><Relationship Id="rId15" Type="http://schemas.openxmlformats.org/officeDocument/2006/relationships/tags" Target="../tags/tag895.xml"/><Relationship Id="rId16" Type="http://schemas.openxmlformats.org/officeDocument/2006/relationships/tags" Target="../tags/tag896.xml"/><Relationship Id="rId17" Type="http://schemas.openxmlformats.org/officeDocument/2006/relationships/tags" Target="../tags/tag897.xml"/><Relationship Id="rId18" Type="http://schemas.openxmlformats.org/officeDocument/2006/relationships/tags" Target="../tags/tag898.xml"/><Relationship Id="rId19" Type="http://schemas.openxmlformats.org/officeDocument/2006/relationships/tags" Target="../tags/tag899.xml"/><Relationship Id="rId20" Type="http://schemas.openxmlformats.org/officeDocument/2006/relationships/tags" Target="../tags/tag90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01.xml"/><Relationship Id="rId2" Type="http://schemas.openxmlformats.org/officeDocument/2006/relationships/tags" Target="../tags/tag902.xml"/><Relationship Id="rId3" Type="http://schemas.openxmlformats.org/officeDocument/2006/relationships/tags" Target="../tags/tag90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tags" Target="../tags/tag907.xml"/><Relationship Id="rId5" Type="http://schemas.openxmlformats.org/officeDocument/2006/relationships/tags" Target="../tags/tag908.xml"/><Relationship Id="rId6" Type="http://schemas.openxmlformats.org/officeDocument/2006/relationships/tags" Target="../tags/tag909.xml"/><Relationship Id="rId7" Type="http://schemas.openxmlformats.org/officeDocument/2006/relationships/tags" Target="../tags/tag910.xml"/><Relationship Id="rId8" Type="http://schemas.openxmlformats.org/officeDocument/2006/relationships/tags" Target="../tags/tag911.xml"/><Relationship Id="rId9" Type="http://schemas.openxmlformats.org/officeDocument/2006/relationships/tags" Target="../tags/tag912.xml"/><Relationship Id="rId10" Type="http://schemas.openxmlformats.org/officeDocument/2006/relationships/tags" Target="../tags/tag913.xml"/><Relationship Id="rId11" Type="http://schemas.openxmlformats.org/officeDocument/2006/relationships/tags" Target="../tags/tag914.xml"/><Relationship Id="rId12" Type="http://schemas.openxmlformats.org/officeDocument/2006/relationships/tags" Target="../tags/tag91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16.xml"/><Relationship Id="rId2" Type="http://schemas.openxmlformats.org/officeDocument/2006/relationships/tags" Target="../tags/tag917.xml"/><Relationship Id="rId3" Type="http://schemas.openxmlformats.org/officeDocument/2006/relationships/tags" Target="../tags/tag918.xml"/><Relationship Id="rId4" Type="http://schemas.openxmlformats.org/officeDocument/2006/relationships/tags" Target="../tags/tag919.xml"/><Relationship Id="rId5" Type="http://schemas.openxmlformats.org/officeDocument/2006/relationships/tags" Target="../tags/tag920.xml"/><Relationship Id="rId6" Type="http://schemas.openxmlformats.org/officeDocument/2006/relationships/tags" Target="../tags/tag921.xml"/><Relationship Id="rId7" Type="http://schemas.openxmlformats.org/officeDocument/2006/relationships/tags" Target="../tags/tag922.xml"/><Relationship Id="rId8" Type="http://schemas.openxmlformats.org/officeDocument/2006/relationships/tags" Target="../tags/tag923.xml"/><Relationship Id="rId9" Type="http://schemas.openxmlformats.org/officeDocument/2006/relationships/tags" Target="../tags/tag924.xml"/><Relationship Id="rId10" Type="http://schemas.openxmlformats.org/officeDocument/2006/relationships/tags" Target="../tags/tag925.xml"/><Relationship Id="rId11" Type="http://schemas.openxmlformats.org/officeDocument/2006/relationships/tags" Target="../tags/tag926.xml"/><Relationship Id="rId12" Type="http://schemas.openxmlformats.org/officeDocument/2006/relationships/tags" Target="../tags/tag927.xml"/><Relationship Id="rId13" Type="http://schemas.openxmlformats.org/officeDocument/2006/relationships/tags" Target="../tags/tag928.xml"/><Relationship Id="rId14" Type="http://schemas.openxmlformats.org/officeDocument/2006/relationships/tags" Target="../tags/tag929.xml"/><Relationship Id="rId15" Type="http://schemas.openxmlformats.org/officeDocument/2006/relationships/tags" Target="../tags/tag930.xml"/><Relationship Id="rId16" Type="http://schemas.openxmlformats.org/officeDocument/2006/relationships/tags" Target="../tags/tag931.xml"/><Relationship Id="rId17" Type="http://schemas.openxmlformats.org/officeDocument/2006/relationships/tags" Target="../tags/tag932.xml"/><Relationship Id="rId18" Type="http://schemas.openxmlformats.org/officeDocument/2006/relationships/tags" Target="../tags/tag933.xml"/><Relationship Id="rId19" Type="http://schemas.openxmlformats.org/officeDocument/2006/relationships/tags" Target="../tags/tag934.xml"/><Relationship Id="rId20" Type="http://schemas.openxmlformats.org/officeDocument/2006/relationships/tags" Target="../tags/tag935.xml"/><Relationship Id="rId21" Type="http://schemas.openxmlformats.org/officeDocument/2006/relationships/tags" Target="../tags/tag936.xml"/><Relationship Id="rId22" Type="http://schemas.openxmlformats.org/officeDocument/2006/relationships/tags" Target="../tags/tag937.xml"/><Relationship Id="rId23" Type="http://schemas.openxmlformats.org/officeDocument/2006/relationships/tags" Target="../tags/tag938.xml"/><Relationship Id="rId24" Type="http://schemas.openxmlformats.org/officeDocument/2006/relationships/tags" Target="../tags/tag939.xml"/><Relationship Id="rId25" Type="http://schemas.openxmlformats.org/officeDocument/2006/relationships/tags" Target="../tags/tag940.xml"/><Relationship Id="rId26" Type="http://schemas.openxmlformats.org/officeDocument/2006/relationships/tags" Target="../tags/tag941.xml"/><Relationship Id="rId27" Type="http://schemas.openxmlformats.org/officeDocument/2006/relationships/tags" Target="../tags/tag942.xml"/><Relationship Id="rId28" Type="http://schemas.openxmlformats.org/officeDocument/2006/relationships/tags" Target="../tags/tag943.xml"/><Relationship Id="rId29" Type="http://schemas.openxmlformats.org/officeDocument/2006/relationships/tags" Target="../tags/tag944.xml"/><Relationship Id="rId30" Type="http://schemas.openxmlformats.org/officeDocument/2006/relationships/tags" Target="../tags/tag945.xml"/><Relationship Id="rId31" Type="http://schemas.openxmlformats.org/officeDocument/2006/relationships/tags" Target="../tags/tag946.xml"/><Relationship Id="rId32" Type="http://schemas.openxmlformats.org/officeDocument/2006/relationships/tags" Target="../tags/tag947.xml"/><Relationship Id="rId3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tags" Target="../tags/tag951.xml"/><Relationship Id="rId5" Type="http://schemas.openxmlformats.org/officeDocument/2006/relationships/tags" Target="../tags/tag952.xml"/><Relationship Id="rId6" Type="http://schemas.openxmlformats.org/officeDocument/2006/relationships/tags" Target="../tags/tag953.xml"/><Relationship Id="rId7" Type="http://schemas.openxmlformats.org/officeDocument/2006/relationships/tags" Target="../tags/tag954.xml"/><Relationship Id="rId8" Type="http://schemas.openxmlformats.org/officeDocument/2006/relationships/tags" Target="../tags/tag955.xml"/><Relationship Id="rId9" Type="http://schemas.openxmlformats.org/officeDocument/2006/relationships/tags" Target="../tags/tag956.xml"/><Relationship Id="rId10" Type="http://schemas.openxmlformats.org/officeDocument/2006/relationships/tags" Target="../tags/tag957.xml"/><Relationship Id="rId11" Type="http://schemas.openxmlformats.org/officeDocument/2006/relationships/tags" Target="../tags/tag958.xml"/><Relationship Id="rId12" Type="http://schemas.openxmlformats.org/officeDocument/2006/relationships/tags" Target="../tags/tag95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0.xml"/><Relationship Id="rId2" Type="http://schemas.openxmlformats.org/officeDocument/2006/relationships/tags" Target="../tags/tag961.xml"/><Relationship Id="rId3" Type="http://schemas.openxmlformats.org/officeDocument/2006/relationships/tags" Target="../tags/tag96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2024纺织与服装机械行业工作总结与展望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引言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2024年纺织与服装机械行业工作总结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纺织与服装机械行业发展趋势分析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未来展望与目标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5175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本次工作总结与展望的目的和意义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76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行业面临的挑战与机遇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当前市场现状及发展趋势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77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纺织与服装机械行业的发展历程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520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行业现状与特点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纺织与服装机械行业定义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行业历史与发展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工作总结与展望的意义</a:t>
            </a:r>
            <a:endParaRPr altLang="en-US" lang="zh-CN"/>
          </a:p>
        </p:txBody>
      </p:sp>
      <p:sp>
        <p:nvSpPr>
          <p:cNvPr id="10523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回顾过去，总结经验教训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展望未来，明确发展方向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促进纺织与服装机械行业的持续发展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提高行业整体竞争力，实现可持续发展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2024年纺织与服装机械行业工作总结</a:t>
            </a:r>
            <a:endParaRPr altLang="en-US" lang="zh-CN"/>
          </a:p>
        </p:txBody>
      </p:sp>
      <p:sp>
        <p:nvSpPr>
          <p:cNvPr id="105267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行业概况</a:t>
            </a:r>
            <a:endParaRPr altLang="en-US" lang="zh-CN"/>
          </a:p>
        </p:txBody>
      </p:sp>
      <p:sp>
        <p:nvSpPr>
          <p:cNvPr id="105341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行业规模：纺织与服装机械行业的市场规模和增长趋势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行业结构：纺织与服装机械行业的产业结构、竞争格局和主要企业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行业技术：纺织与服装机械行业的技术发展、创新成果和未来趋势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行业政策：纺织与服装机械行业的政策环境、政策影响和政策建议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工作重点与成果</a:t>
            </a:r>
            <a:endParaRPr altLang="en-US" lang="zh-CN"/>
          </a:p>
        </p:txBody>
      </p:sp>
      <p:sp>
        <p:nvSpPr>
          <p:cNvPr id="10537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重点工作：加强技术创新，提高产品质量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成果展示：展示2024年纺织与服装机械行业在技术创新、产品质量提升方面的成果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客户反馈：收集客户对产品的反馈意见，为后续工作提供参考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未来展望：展望2025年纺织与服装机械行业的发展趋势，提出工作重点和目标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存在的问题与挑战</a:t>
            </a:r>
            <a:endParaRPr altLang="en-US" lang="zh-CN"/>
          </a:p>
        </p:txBody>
      </p:sp>
      <p:sp>
        <p:nvSpPr>
          <p:cNvPr id="10540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环保和可持续发展要求提高：环保和可持续发展成为行业发展的重要趋势，需要加强环保技术和可持续发展的研发和应用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市场竞争激烈：国内外品牌竞争激烈，价格战和品质战不断升级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技术创新不足：缺乏核心技术，产品同质化现象严重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人才短缺：纺织与服装机械行业需要高素质的人才，但目前人才短缺现象严重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经验教训</a:t>
            </a:r>
            <a:endParaRPr altLang="en-US" lang="zh-CN"/>
          </a:p>
        </p:txBody>
      </p:sp>
      <p:sp>
        <p:nvSpPr>
          <p:cNvPr id="1054340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4342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4344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4346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4348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4350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4352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4354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4356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行业趋势：分析2024年纺织与服装机械行业的发展趋势，包括市场需求、技术进步、竞争格局等方面。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4358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行业挑战：总结2024年纺织与服装机械行业面临的主要挑战，如原材料价格波动、劳动力成本上升、国际贸易摩擦等。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4360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行业机遇：探讨2024年纺织与服装机械行业的发展机遇，如新技术应用、绿色环保、智能制造等。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4362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行业政策：分析2024年纺织与服装机械行业的政策环境，包括政策支持、政策限制、政策调整等方面。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纺织与服装机械行业发展趋势分析</a:t>
            </a:r>
            <a:endParaRPr altLang="en-US" lang="zh-CN"/>
          </a:p>
        </p:txBody>
      </p:sp>
      <p:sp>
        <p:nvSpPr>
          <p:cNvPr id="10546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553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3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3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4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柔性制造技术：满足个性化定制需求，提高生产灵活性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4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跨界合作与创新：与其他领域合作，共同推动行业进步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4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数字化和智能化技术应用：提高生产效率和产品质量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4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绿色环保技术：降低能耗和排放，符合可持续发展要求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市场需求变化</a:t>
            </a:r>
            <a:endParaRPr altLang="en-US" lang="zh-CN"/>
          </a:p>
        </p:txBody>
      </p:sp>
      <p:sp>
        <p:nvSpPr>
          <p:cNvPr id="10557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消费者需求多样化：对纺织与服装机械的需求更加个性化、多样化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环保可持续发展：对环保、可持续发展的要求越来越高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智能化和自动化：对纺织与服装机械的智能化、自动化程度要求越来越高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定制化生产：对纺织与服装机械的定制化生产需求越来越大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竞争格局演变</a:t>
            </a:r>
            <a:endParaRPr altLang="en-US" lang="zh-CN"/>
          </a:p>
        </p:txBody>
      </p:sp>
      <p:sp>
        <p:nvSpPr>
          <p:cNvPr id="10559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9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9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竞争格局演变历程：梳理过去几年纺织与服装机械行业的竞争格局变化，分析影响竞争格局的主要因素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行业竞争格局概述：分析当前纺织与服装机械行业的竞争格局，包括主要参与者、市场份额分布等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竞争格局发展趋势：预测未来纺织与服装机械行业的竞争格局发展趋势，包括市场增长点、新兴技术对竞争格局的影响等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行业竞争策略建议：针对未来竞争格局的发展趋势，提出相应的行业竞争策略建议，如加强技术创新、拓展应用领域等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2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政策法规影响</a:t>
            </a:r>
            <a:endParaRPr altLang="en-US" lang="zh-CN"/>
          </a:p>
        </p:txBody>
      </p:sp>
      <p:sp>
        <p:nvSpPr>
          <p:cNvPr id="10562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政策法规对纺织与服装机械行业的影响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2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国内外政策法规的差异与变化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政策法规对行业发展的推动与限制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企业应对政策法规变化的策略与措施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5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未来展望与目标</a:t>
            </a:r>
            <a:endParaRPr altLang="en-US" lang="zh-CN"/>
          </a:p>
        </p:txBody>
      </p:sp>
      <p:sp>
        <p:nvSpPr>
          <p:cNvPr id="10565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发展目标与战略规划</a:t>
            </a:r>
            <a:endParaRPr altLang="en-US" lang="zh-CN"/>
          </a:p>
        </p:txBody>
      </p:sp>
      <p:sp>
        <p:nvSpPr>
          <p:cNvPr id="10573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3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3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绿色环保与可持续发展：纺织与服装机械行业如何实现绿色环保和可持续发展，以及相关的政策和标准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3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国际化与合作：纺织与服装机械行业如何加强国际合作，以及如何应对全球化带来的挑战和机遇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3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行业规模与增长：未来几年行业规模的增长预测，以及增长的动力来源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3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技术创新与升级：纺织与服装机械行业的技术创新方向，以及如何通过技术升级提高产品质量和生产效率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技术创新方向与重点</a:t>
            </a:r>
            <a:endParaRPr altLang="en-US" lang="zh-CN"/>
          </a:p>
        </p:txBody>
      </p:sp>
      <p:sp>
        <p:nvSpPr>
          <p:cNvPr id="10576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智能化技术：提高生产效率，降低人力成本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绿色环保技术：减少污染，提高资源利用效率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数字化技术：实现生产过程的可视化、可控制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柔性制造技术：满足个性化、定制化需求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市场需求预测与拓展策略</a:t>
            </a:r>
            <a:endParaRPr altLang="en-US" lang="zh-CN"/>
          </a:p>
        </p:txBody>
      </p:sp>
      <p:sp>
        <p:nvSpPr>
          <p:cNvPr id="10579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拓展策略：制定针对不同市场的拓展策略，提高产品竞争力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9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市场需求预测：分析当前市场需求趋势，预测未来市场需求变化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9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品牌建设：加强品牌建设，提高品牌知名度和美誉度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9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营销策略：制定有效的营销策略，提高产品销售额和市场占有率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政策法规建议与应对措施</a:t>
            </a:r>
            <a:endParaRPr altLang="en-US" lang="zh-CN"/>
          </a:p>
        </p:txBody>
      </p:sp>
      <p:sp>
        <p:nvSpPr>
          <p:cNvPr id="10582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政策法规建议：加强行业监管，推动技术创新，促进产业升级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行业发展趋势：智能化、绿色化、个性化、高端化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2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未来展望与目标：实现高质量发展，推动产业升级，提高国际竞争力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应对措施：加强企业自律，提高产品质量，加强品牌建设，拓展国际市场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5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857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工作总结与评价</a:t>
            </a:r>
            <a:endParaRPr altLang="en-US" lang="zh-CN"/>
          </a:p>
        </p:txBody>
      </p:sp>
      <p:sp>
        <p:nvSpPr>
          <p:cNvPr id="105931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2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2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行业概况与发展趋势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932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2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2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纺织与服装机械行业现状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933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3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3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行业面临的问题与挑战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933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3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4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未来发展前景与展望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行业发展趋势预测与建议</a:t>
            </a:r>
            <a:endParaRPr altLang="en-US" lang="zh-CN"/>
          </a:p>
        </p:txBody>
      </p:sp>
      <p:sp>
        <p:nvSpPr>
          <p:cNvPr id="1059628" name="任意多边形 12"/>
          <p:cNvSpPr/>
          <p:nvPr>
            <p:custDataLst>
              <p:tags r:id="rId1"/>
            </p:custDataLst>
          </p:nvPr>
        </p:nvSpPr>
        <p:spPr>
          <a:xfrm rot="2700000">
            <a:off x="4073025" y="1541339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9630" name="标题"/>
          <p:cNvSpPr txBox="1"/>
          <p:nvPr>
            <p:custDataLst>
              <p:tags r:id="rId2"/>
            </p:custDataLst>
          </p:nvPr>
        </p:nvSpPr>
        <p:spPr>
          <a:xfrm>
            <a:off x="4533552" y="1715538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智能化、数字化、自动化技术将得到广泛应用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9632" name="文本框 25"/>
          <p:cNvSpPr txBox="1"/>
          <p:nvPr>
            <p:custDataLst>
              <p:tags r:id="rId3"/>
            </p:custDataLst>
          </p:nvPr>
        </p:nvSpPr>
        <p:spPr>
          <a:xfrm>
            <a:off x="4533552" y="2530469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9634" name="任意多边形 22"/>
          <p:cNvSpPr/>
          <p:nvPr>
            <p:custDataLst>
              <p:tags r:id="rId4"/>
            </p:custDataLst>
          </p:nvPr>
        </p:nvSpPr>
        <p:spPr>
          <a:xfrm rot="2700000">
            <a:off x="1345242" y="1541339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9636" name="标题"/>
          <p:cNvSpPr txBox="1"/>
          <p:nvPr>
            <p:custDataLst>
              <p:tags r:id="rId5"/>
            </p:custDataLst>
          </p:nvPr>
        </p:nvSpPr>
        <p:spPr>
          <a:xfrm>
            <a:off x="1805768" y="1715538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纺织与服装机械行业将保持稳定增长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9638" name="文本框 25"/>
          <p:cNvSpPr txBox="1"/>
          <p:nvPr>
            <p:custDataLst>
              <p:tags r:id="rId6"/>
            </p:custDataLst>
          </p:nvPr>
        </p:nvSpPr>
        <p:spPr>
          <a:xfrm>
            <a:off x="1805768" y="2530469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9640" name="任意多边形 27"/>
          <p:cNvSpPr/>
          <p:nvPr>
            <p:custDataLst>
              <p:tags r:id="rId7"/>
            </p:custDataLst>
          </p:nvPr>
        </p:nvSpPr>
        <p:spPr>
          <a:xfrm rot="2700000">
            <a:off x="9528592" y="1541339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9642" name="标题"/>
          <p:cNvSpPr txBox="1"/>
          <p:nvPr>
            <p:custDataLst>
              <p:tags r:id="rId8"/>
            </p:custDataLst>
          </p:nvPr>
        </p:nvSpPr>
        <p:spPr>
          <a:xfrm>
            <a:off x="9989119" y="1715538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行业将面临更加严格的监管和竞争压力  建议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9644" name="文本框 25"/>
          <p:cNvSpPr txBox="1"/>
          <p:nvPr>
            <p:custDataLst>
              <p:tags r:id="rId9"/>
            </p:custDataLst>
          </p:nvPr>
        </p:nvSpPr>
        <p:spPr>
          <a:xfrm>
            <a:off x="9989119" y="2530469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建议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9646" name="任意多边形 32"/>
          <p:cNvSpPr/>
          <p:nvPr>
            <p:custDataLst>
              <p:tags r:id="rId10"/>
            </p:custDataLst>
          </p:nvPr>
        </p:nvSpPr>
        <p:spPr>
          <a:xfrm rot="2700000">
            <a:off x="6800809" y="1541339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9648" name="标题"/>
          <p:cNvSpPr txBox="1"/>
          <p:nvPr>
            <p:custDataLst>
              <p:tags r:id="rId11"/>
            </p:custDataLst>
          </p:nvPr>
        </p:nvSpPr>
        <p:spPr>
          <a:xfrm>
            <a:off x="7261335" y="1715538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环保、可持续发展将成为行业的重要方向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9650" name="文本框 36"/>
          <p:cNvSpPr txBox="1"/>
          <p:nvPr>
            <p:custDataLst>
              <p:tags r:id="rId12"/>
            </p:custDataLst>
          </p:nvPr>
        </p:nvSpPr>
        <p:spPr>
          <a:xfrm>
            <a:off x="7261335" y="2530469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9652" name="标题"/>
          <p:cNvSpPr txBox="1"/>
          <p:nvPr>
            <p:custDataLst>
              <p:tags r:id="rId13"/>
            </p:custDataLst>
          </p:nvPr>
        </p:nvSpPr>
        <p:spPr>
          <a:xfrm>
            <a:off x="3641199" y="1515977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9654" name="标题"/>
          <p:cNvSpPr txBox="1"/>
          <p:nvPr>
            <p:custDataLst>
              <p:tags r:id="rId14"/>
            </p:custDataLst>
          </p:nvPr>
        </p:nvSpPr>
        <p:spPr>
          <a:xfrm>
            <a:off x="913415" y="1515977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1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9656" name="标题"/>
          <p:cNvSpPr txBox="1"/>
          <p:nvPr>
            <p:custDataLst>
              <p:tags r:id="rId15"/>
            </p:custDataLst>
          </p:nvPr>
        </p:nvSpPr>
        <p:spPr>
          <a:xfrm>
            <a:off x="9096766" y="1515977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4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9658" name="标题"/>
          <p:cNvSpPr txBox="1"/>
          <p:nvPr>
            <p:custDataLst>
              <p:tags r:id="rId16"/>
            </p:custDataLst>
          </p:nvPr>
        </p:nvSpPr>
        <p:spPr>
          <a:xfrm>
            <a:off x="6368982" y="1515977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3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9660" name="任意多边形 3"/>
          <p:cNvSpPr/>
          <p:nvPr>
            <p:custDataLst>
              <p:tags r:id="rId17"/>
            </p:custDataLst>
          </p:nvPr>
        </p:nvSpPr>
        <p:spPr>
          <a:xfrm rot="2700000">
            <a:off x="4073025" y="3982795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9662" name="标题"/>
          <p:cNvSpPr txBox="1"/>
          <p:nvPr>
            <p:custDataLst>
              <p:tags r:id="rId18"/>
            </p:custDataLst>
          </p:nvPr>
        </p:nvSpPr>
        <p:spPr>
          <a:xfrm>
            <a:off x="4533552" y="4156995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加强产业链合作，实现资源共享和优势互补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9664" name="文本框 25"/>
          <p:cNvSpPr txBox="1"/>
          <p:nvPr>
            <p:custDataLst>
              <p:tags r:id="rId19"/>
            </p:custDataLst>
          </p:nvPr>
        </p:nvSpPr>
        <p:spPr>
          <a:xfrm>
            <a:off x="4533552" y="4971926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9666" name="任意多边形 6"/>
          <p:cNvSpPr/>
          <p:nvPr>
            <p:custDataLst>
              <p:tags r:id="rId20"/>
            </p:custDataLst>
          </p:nvPr>
        </p:nvSpPr>
        <p:spPr>
          <a:xfrm rot="2700000">
            <a:off x="1345242" y="3982795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9668" name="标题"/>
          <p:cNvSpPr txBox="1"/>
          <p:nvPr>
            <p:custDataLst>
              <p:tags r:id="rId21"/>
            </p:custDataLst>
          </p:nvPr>
        </p:nvSpPr>
        <p:spPr>
          <a:xfrm>
            <a:off x="1805768" y="4156995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加强技术研发和创新，提高产品质量和竞争力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9670" name="文本框 8"/>
          <p:cNvSpPr txBox="1"/>
          <p:nvPr>
            <p:custDataLst>
              <p:tags r:id="rId22"/>
            </p:custDataLst>
          </p:nvPr>
        </p:nvSpPr>
        <p:spPr>
          <a:xfrm>
            <a:off x="1805768" y="4971926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9672" name="任意多边形 10"/>
          <p:cNvSpPr/>
          <p:nvPr>
            <p:custDataLst>
              <p:tags r:id="rId23"/>
            </p:custDataLst>
          </p:nvPr>
        </p:nvSpPr>
        <p:spPr>
          <a:xfrm rot="2700000">
            <a:off x="9528592" y="3982795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9674" name="标题"/>
          <p:cNvSpPr txBox="1"/>
          <p:nvPr>
            <p:custDataLst>
              <p:tags r:id="rId24"/>
            </p:custDataLst>
          </p:nvPr>
        </p:nvSpPr>
        <p:spPr>
          <a:xfrm>
            <a:off x="9989119" y="4156995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加强人才培养和引进，提高企业综合素质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9676" name="文本框 25"/>
          <p:cNvSpPr txBox="1"/>
          <p:nvPr>
            <p:custDataLst>
              <p:tags r:id="rId25"/>
            </p:custDataLst>
          </p:nvPr>
        </p:nvSpPr>
        <p:spPr>
          <a:xfrm>
            <a:off x="9989119" y="4971926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9678" name="任意多边形 15"/>
          <p:cNvSpPr/>
          <p:nvPr>
            <p:custDataLst>
              <p:tags r:id="rId26"/>
            </p:custDataLst>
          </p:nvPr>
        </p:nvSpPr>
        <p:spPr>
          <a:xfrm rot="2700000">
            <a:off x="6800809" y="3982795"/>
            <a:ext cx="180206" cy="1654557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9680" name="标题"/>
          <p:cNvSpPr txBox="1"/>
          <p:nvPr>
            <p:custDataLst>
              <p:tags r:id="rId27"/>
            </p:custDataLst>
          </p:nvPr>
        </p:nvSpPr>
        <p:spPr>
          <a:xfrm>
            <a:off x="7261335" y="4156995"/>
            <a:ext cx="1589149" cy="7989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关注环保和可持续发展，推动绿色生产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9682" name="文本框 19"/>
          <p:cNvSpPr txBox="1"/>
          <p:nvPr>
            <p:custDataLst>
              <p:tags r:id="rId28"/>
            </p:custDataLst>
          </p:nvPr>
        </p:nvSpPr>
        <p:spPr>
          <a:xfrm>
            <a:off x="7261335" y="4971926"/>
            <a:ext cx="1589149" cy="12520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9684" name="标题"/>
          <p:cNvSpPr txBox="1"/>
          <p:nvPr>
            <p:custDataLst>
              <p:tags r:id="rId29"/>
            </p:custDataLst>
          </p:nvPr>
        </p:nvSpPr>
        <p:spPr>
          <a:xfrm>
            <a:off x="3641199" y="3957433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6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9686" name="标题"/>
          <p:cNvSpPr txBox="1"/>
          <p:nvPr>
            <p:custDataLst>
              <p:tags r:id="rId30"/>
            </p:custDataLst>
          </p:nvPr>
        </p:nvSpPr>
        <p:spPr>
          <a:xfrm>
            <a:off x="913415" y="3957433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5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9688" name="标题"/>
          <p:cNvSpPr txBox="1"/>
          <p:nvPr>
            <p:custDataLst>
              <p:tags r:id="rId31"/>
            </p:custDataLst>
          </p:nvPr>
        </p:nvSpPr>
        <p:spPr>
          <a:xfrm>
            <a:off x="9096766" y="3957433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8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9690" name="标题"/>
          <p:cNvSpPr txBox="1"/>
          <p:nvPr>
            <p:custDataLst>
              <p:tags r:id="rId32"/>
            </p:custDataLst>
          </p:nvPr>
        </p:nvSpPr>
        <p:spPr>
          <a:xfrm>
            <a:off x="6368982" y="3957433"/>
            <a:ext cx="862986" cy="16171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7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企业发展策略建议</a:t>
            </a:r>
            <a:endParaRPr altLang="en-US" lang="zh-CN"/>
          </a:p>
        </p:txBody>
      </p:sp>
      <p:sp>
        <p:nvSpPr>
          <p:cNvPr id="10599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9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行业发展策略建议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9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9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企业发展策略建议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9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9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行业发展趋势预测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9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9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未来工作重点与目标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8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28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1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4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0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2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2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2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1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1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1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4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4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4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3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3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3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0922_7*l_h_i*1_2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2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0922_7*l_h_i*1_1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1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0922_7*l_h_i*1_4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4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0922_7*l_h_i*1_3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3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6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6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6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5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5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5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8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8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8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8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8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8_1"/>
  <p:tag name="KSO_WM_DIAGRAM_VERSION" val="3"/>
  <p:tag name="KSO_WM_DIAGRAM_COLOR_TRICK" val="1"/>
  <p:tag name="KSO_WM_DIAGRAM_COLOR_TEXT_CAN_REMOVE" val="n"/>
  <p:tag name="KSO_WM_UNIT_VALUE" val="45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7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7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7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7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7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7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1"/>
  <p:tag name="KSO_WM_UNIT_ID" val="diagram20230922_7*l_h_i*1_6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6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1"/>
  <p:tag name="KSO_WM_UNIT_ID" val="diagram20230922_7*l_h_i*1_5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5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8_1"/>
  <p:tag name="KSO_WM_UNIT_ID" val="diagram20230922_7*l_h_i*1_8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8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7_1"/>
  <p:tag name="KSO_WM_UNIT_ID" val="diagram20230922_7*l_h_i*1_7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7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6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62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2023-12-17T16:04:10Z</dcterms:created>
  <dcterms:modified xsi:type="dcterms:W3CDTF">2023-12-17T16:04:10Z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c5df5cf5edee40f09ce645fcbbcec3a2_21</vt:lpwstr>
  </property>
</Properties>
</file>