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82" r:id="rId1"/>
    <p:sldMasterId id="2147485919" r:id="rId2"/>
  </p:sldMasterIdLst>
  <p:notesMasterIdLst>
    <p:notesMasterId r:id="rId3"/>
  </p:notesMasterIdLst>
  <p:sldIdLst>
    <p:sldId id="1287" r:id="rId4"/>
    <p:sldId id="1291" r:id="rId5"/>
    <p:sldId id="1294" r:id="rId6"/>
    <p:sldId id="1297" r:id="rId7"/>
    <p:sldId id="1300" r:id="rId8"/>
    <p:sldId id="1303" r:id="rId9"/>
    <p:sldId id="1306" r:id="rId10"/>
    <p:sldId id="1309" r:id="rId11"/>
    <p:sldId id="1312" r:id="rId12"/>
    <p:sldId id="1315" r:id="rId13"/>
    <p:sldId id="1318" r:id="rId14"/>
    <p:sldId id="1321" r:id="rId15"/>
    <p:sldId id="1324" r:id="rId16"/>
    <p:sldId id="1327" r:id="rId17"/>
    <p:sldId id="1330" r:id="rId18"/>
    <p:sldId id="1333" r:id="rId19"/>
    <p:sldId id="1336" r:id="rId20"/>
    <p:sldId id="1339" r:id="rId21"/>
    <p:sldId id="1342" r:id="rId22"/>
    <p:sldId id="1345" r:id="rId23"/>
    <p:sldId id="1348" r:id="rId24"/>
    <p:sldId id="1351" r:id="rId25"/>
    <p:sldId id="1354" r:id="rId26"/>
    <p:sldId id="135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83" r:id="rId1"/>
    <p:sldLayoutId id="2147485884" r:id="rId2"/>
    <p:sldLayoutId id="2147485885" r:id="rId3"/>
    <p:sldLayoutId id="2147485886" r:id="rId4"/>
    <p:sldLayoutId id="2147485887" r:id="rId5"/>
    <p:sldLayoutId id="2147485888" r:id="rId6"/>
    <p:sldLayoutId id="2147485889" r:id="rId7"/>
    <p:sldLayoutId id="2147485890" r:id="rId8"/>
    <p:sldLayoutId id="2147485891" r:id="rId9"/>
    <p:sldLayoutId id="2147485892" r:id="rId10"/>
    <p:sldLayoutId id="21474858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20" r:id="rId1"/>
    <p:sldLayoutId id="2147485921" r:id="rId2"/>
    <p:sldLayoutId id="2147485922" r:id="rId3"/>
    <p:sldLayoutId id="2147485923" r:id="rId4"/>
    <p:sldLayoutId id="2147485924" r:id="rId5"/>
    <p:sldLayoutId id="2147485925" r:id="rId6"/>
    <p:sldLayoutId id="2147485926" r:id="rId7"/>
    <p:sldLayoutId id="2147485927" r:id="rId8"/>
    <p:sldLayoutId id="2147485928" r:id="rId9"/>
    <p:sldLayoutId id="2147485929" r:id="rId10"/>
    <p:sldLayoutId id="214748593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tags" Target="../tags/tag192.xml"/><Relationship Id="rId23" Type="http://schemas.openxmlformats.org/officeDocument/2006/relationships/tags" Target="../tags/tag193.xml"/><Relationship Id="rId24" Type="http://schemas.openxmlformats.org/officeDocument/2006/relationships/tags" Target="../tags/tag194.xml"/><Relationship Id="rId25" Type="http://schemas.openxmlformats.org/officeDocument/2006/relationships/tags" Target="../tags/tag195.xml"/><Relationship Id="rId26" Type="http://schemas.openxmlformats.org/officeDocument/2006/relationships/tags" Target="../tags/tag196.xml"/><Relationship Id="rId27" Type="http://schemas.openxmlformats.org/officeDocument/2006/relationships/tags" Target="../tags/tag197.xml"/><Relationship Id="rId28" Type="http://schemas.openxmlformats.org/officeDocument/2006/relationships/tags" Target="../tags/tag198.xml"/><Relationship Id="rId29" Type="http://schemas.openxmlformats.org/officeDocument/2006/relationships/tags" Target="../tags/tag19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tags" Target="../tags/tag326.xml"/><Relationship Id="rId22" Type="http://schemas.openxmlformats.org/officeDocument/2006/relationships/tags" Target="../tags/tag327.xml"/><Relationship Id="rId23" Type="http://schemas.openxmlformats.org/officeDocument/2006/relationships/tags" Target="../tags/tag328.xml"/><Relationship Id="rId24" Type="http://schemas.openxmlformats.org/officeDocument/2006/relationships/tags" Target="../tags/tag329.xml"/><Relationship Id="rId25" Type="http://schemas.openxmlformats.org/officeDocument/2006/relationships/tags" Target="../tags/tag330.xml"/><Relationship Id="rId26" Type="http://schemas.openxmlformats.org/officeDocument/2006/relationships/tags" Target="../tags/tag331.xml"/><Relationship Id="rId27" Type="http://schemas.openxmlformats.org/officeDocument/2006/relationships/tags" Target="../tags/tag332.xml"/><Relationship Id="rId28" Type="http://schemas.openxmlformats.org/officeDocument/2006/relationships/tags" Target="../tags/tag333.xml"/><Relationship Id="rId29" Type="http://schemas.openxmlformats.org/officeDocument/2006/relationships/tags" Target="../tags/tag33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2024年电力行业清洁能源方案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2024年电力行业清洁能源方案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2024年电力行业清洁能源的未来展望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电力行业清洁能源概述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2024年电力行业清洁能源现状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电力行业清洁能源概述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清洁能源的定义和种类</a:t>
            </a:r>
            <a:endParaRPr altLang="en-US" lang="zh-CN"/>
          </a:p>
        </p:txBody>
      </p:sp>
      <p:sp>
        <p:nvSpPr>
          <p:cNvPr id="10488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清洁能源是指在使用过程中不产生有害物质、排放温室气体较少的能源。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清洁能源的种类包括水能、风能、太阳能、生物质能等。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这些能源具有可持续性、可再生性等特点，是未来能源发展的重要方向。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清洁能源的应用有助于减少环境污染、降低碳排放，促进可持续发展。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电力行业清洁能源的发展趋势</a:t>
            </a:r>
            <a:endParaRPr altLang="en-US" lang="zh-CN"/>
          </a:p>
        </p:txBody>
      </p:sp>
      <p:sp>
        <p:nvSpPr>
          <p:cNvPr id="10489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清洁能源占比逐年增加，成为电力行业的主力军。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跨国能源互联互通，推动全球清洁能源的发展。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储能技术取得突破，缓解清洁能源的波动性问题。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智能电网建设加速，提高清洁能源的消纳能力。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清洁能源在电力行业的重要性</a:t>
            </a:r>
            <a:endParaRPr altLang="en-US" lang="zh-CN"/>
          </a:p>
        </p:txBody>
      </p:sp>
      <p:sp>
        <p:nvSpPr>
          <p:cNvPr id="10489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减少碳排放：清洁能源有助于降低电力行业的碳排放，推动实现碳中和目标。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保障能源安全：发展清洁能源可以降低对传统能源的依赖，提高能源安全保障能力。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促进经济发展：清洁能源产业的发展将带动相关产业链的发展，创造更多就业机会。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提高能源利用效率：清洁能源技术不断提高，有助于提高能源利用效率，降低能源消耗成本。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2024年电力行业清洁能源现状</a:t>
            </a:r>
            <a:endParaRPr altLang="en-US" dirty="0" lang="zh-CN"/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全球电力行业清洁能源的概况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技术进步：随着技术的不断进步，清洁能源发电的效率和可靠性得到显著提升。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清洁能源占比：2024年全球清洁能源在电力行业中的占比将进一步增加。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政策支持：各国政府对清洁能源的大力支持，加速了清洁能源在电力行业的应用。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市场竞争：清洁能源市场参与者众多，竞争激烈，促进了清洁能源技术的创新和发展。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中国电力行业清洁能源的现状和挑战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政策支持：政府出台一系列政策，推动清洁能源发展。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技术创新：清洁能源技术不断突破，成本逐渐降低。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现状：中国电力行业正逐步转向清洁能源，可再生能源占比逐年增加。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挑战：清洁能源发展不平衡，部分地区弃风、弃光现象严重。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清洁能源在电力行业的具体应用场景</a:t>
            </a:r>
            <a:endParaRPr altLang="en-US" lang="zh-CN"/>
          </a:p>
        </p:txBody>
      </p:sp>
      <p:sp>
        <p:nvSpPr>
          <p:cNvPr id="10491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水力发电：利用水流的力量，通过水轮机转换成机械能再转换成电能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核能发电：利用核反应堆中的核裂变产生热能，再转换成电能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风力发电：利用风能发电，减少化石燃料的消耗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太阳能发电：利用太阳能光子的能量，通过光伏效应转换成电能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2024年电力行业清洁能源方案</a:t>
            </a:r>
            <a:endParaRPr altLang="en-US" dirty="0" lang="zh-CN"/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清洁能源发电方案</a:t>
            </a:r>
            <a:endParaRPr altLang="en-US" lang="zh-CN"/>
          </a:p>
        </p:txBody>
      </p:sp>
      <p:sp>
        <p:nvSpPr>
          <p:cNvPr id="10492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风力发电：利用风能发电，减少对化石燃料的依赖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地热能发电：利用地热资源，实现可再生能源利用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生物质能发电：利用生物质资源，如废弃物、农作物等进行发电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太阳能发电：利用太阳能光热和光电效应，实现可再生能源利用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清洁能源存储方案</a:t>
            </a:r>
            <a:endParaRPr altLang="en-US" lang="zh-CN"/>
          </a:p>
        </p:txBody>
      </p:sp>
      <p:sp>
        <p:nvSpPr>
          <p:cNvPr id="10493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电池储能：利用电池进行储能，具有能量密度高、响应速度快等优点，但成本较高。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抽水蓄能：利用水势能进行储能，具有技术成熟、容量大、稳定性高等优点。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压缩空气储能：利用空气压缩和释放进行储能，适用于大规模储能需求。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氢能储能：利用氢气进行储能，具有能量密度高、可再生等优点，但技术难度较大。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清洁能源输配电方案</a:t>
            </a:r>
            <a:endParaRPr altLang="en-US" lang="zh-CN"/>
          </a:p>
        </p:txBody>
      </p:sp>
      <p:sp>
        <p:nvSpPr>
          <p:cNvPr id="10494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输配电系统：采用智能电网技术，实现高效、安全、可靠的输配电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清洁能源接入：支持可再生能源如太阳能、风能等的接入，提高清洁能源占比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储能技术应用：利用储能技术解决清洁能源的波动性问题，提高供电稳定性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节能减排：通过优化输配电方案，降低线损和能源损耗，达到节能减排的效果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清洁能源在电力行业的整体解决方案</a:t>
            </a:r>
            <a:endParaRPr altLang="en-US" lang="zh-CN"/>
          </a:p>
        </p:txBody>
      </p:sp>
      <p:sp>
        <p:nvSpPr>
          <p:cNvPr id="10494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方案背景：随着环境保护意识的提高和能源结构的调整，清洁能源在电力行业的应用逐渐成为主流。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方案目标：通过推广清洁能源，降低传统能源的消耗，减少污染物的排放，提高电力行业的环保水平。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方案内容：包括太阳能、风能、水能等多种清洁能源的开发和利用，以及智能电网的建设和改造。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方案实施：需要政府、企业和社会各界的共同努力，加强政策支持、技术创新和市场推广等方面的工作。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2024年电力行业清洁能源的未来展望</a:t>
            </a:r>
            <a:endParaRPr altLang="en-US" dirty="0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清洁能源技术的创新和发展趋势</a:t>
            </a:r>
            <a:endParaRPr altLang="en-US" lang="zh-CN"/>
          </a:p>
        </p:txBody>
      </p:sp>
      <p:sp>
        <p:nvSpPr>
          <p:cNvPr id="10495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政策支持：政府将加大对清洁能源的支持力度，制定更多有利于清洁能源发展的政策。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市场竞争：清洁能源市场的竞争将越来越激烈，企业需要不断提高技术水平和产品质量，以获得更多的市场份额。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创新技术：研发更高效、环保的清洁能源技术，如太阳能、风能、水能等。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发展趋势：随着技术的不断进步，清洁能源将逐渐成为主流能源，未来将有更多的企业加入清洁能源领域。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电力行业清洁能源的市场前景和预测</a:t>
            </a:r>
            <a:endParaRPr altLang="en-US" lang="zh-CN"/>
          </a:p>
        </p:txBody>
      </p:sp>
      <p:sp>
        <p:nvSpPr>
          <p:cNvPr id="10496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政策推动：政府将继续加大对电力行业清洁能源的支持力度，推动清洁能源的发展。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市场规模：随着环保意识的提高和政府政策的支持，电力行业清洁能源市场规模将持续增长。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技术创新：未来将有更多的技术创新应用于电力行业清洁能源领域，提高能源利用效率和降低成本。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竞争格局：随着市场规模的扩大和技术创新的发展，电力行业清洁能源领域的竞争将更加激烈。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电力行业清洁能源的发展战略和政策支持</a:t>
            </a:r>
            <a:endParaRPr altLang="en-US" lang="zh-CN"/>
          </a:p>
        </p:txBody>
      </p:sp>
      <p:sp>
        <p:nvSpPr>
          <p:cNvPr id="10496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政策支持：政府出台一系列政策措施，包括财政补贴、税收优惠、金融支持等，鼓励清洁能源发展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发展战略：发展可再生能源，降低化石能源比重；推进能源消费革命，提高能源利用效率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技术创新：加强技术研发和推广应用，提高清洁能源的转换效率和稳定性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国际合作：积极参与国际清洁能源合作，引进先进技术和管理经验，推动全球清洁能源发展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497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总结电力行业清洁能源的发展历程和现状</a:t>
            </a:r>
            <a:endParaRPr altLang="en-US" lang="zh-CN"/>
          </a:p>
        </p:txBody>
      </p:sp>
      <p:sp>
        <p:nvSpPr>
          <p:cNvPr id="10497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清洁能源的优势：清洁能源具有环保、可持续、可再生的优势，能够有效地减少对环境的污染和碳排放。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电力行业清洁能源的发展历程：从传统的化石能源到可再生能源的转变，以及技术的不断进步和创新。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电力行业清洁能源的现状：目前清洁能源在电力行业中的应用已经越来越广泛，包括太阳能、风能、水能等可再生能源。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未来发展趋势：随着技术的不断进步和应用场景的不断拓展，清洁能源在电力行业中的应用将越来越广泛，未来将有更多的清洁能源项目得到建设和推广。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分析电力行业清洁能源的未来趋势和挑战</a:t>
            </a:r>
            <a:endParaRPr altLang="en-US" lang="zh-CN"/>
          </a:p>
        </p:txBody>
      </p:sp>
      <p:sp>
        <p:nvSpPr>
          <p:cNvPr id="1049838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40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42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44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46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48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50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52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未来趋势：随着技术的进步和环保意识的提高，清洁能源在电力行业的应用将越来越广泛，预计未来清洁能源的占比将进一步增加。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6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8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挑战：虽然清洁能源具有许多优势，但在推广和应用过程中仍面临一些挑战，如设备成本高、技术成熟度不够、政策支持不足等问题。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0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2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应对策略：针对以上挑战，需要采取一系列应对策略，如加强技术研发、降低设备成本、完善政策支持等，以推动清洁能源在电力行业的广泛应用。</a:t>
            </a:r>
            <a:endParaRPr altLang="en-US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4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结论：综合来看，清洁能源是未来电力行业的发展方向，具有广阔的市场前景和巨大的发展潜力。但同时也需要克服一些技术和政策等方面的挑战，需要各方面共同努力推动清洁能源的发展。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8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对电力行业清洁能源的发展提出建议和展望</a:t>
            </a:r>
            <a:endParaRPr altLang="en-US" lang="zh-CN"/>
          </a:p>
        </p:txBody>
      </p:sp>
      <p:sp>
        <p:nvSpPr>
          <p:cNvPr id="10499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建议：加强政策支持，提高清洁能源比重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展望：电力行业将实现可持续发展，助力全球气候变化应对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展望：未来清洁能源将成为电力行业主导能源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建议：加大技术研发力度，提高清洁能源效率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8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8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2024-01-03T10:56:57Z</dcterms:created>
  <dcterms:modified xsi:type="dcterms:W3CDTF">2024-01-03T10:56:57Z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96c87a9f652e45c7af36502993939bfc_21</vt:lpwstr>
  </property>
</Properties>
</file>