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62" r:id="rId1"/>
    <p:sldMasterId id="2147492099" r:id="rId2"/>
  </p:sldMasterIdLst>
  <p:notesMasterIdLst>
    <p:notesMasterId r:id="rId3"/>
  </p:notesMasterIdLst>
  <p:sldIdLst>
    <p:sldId id="4281" r:id="rId4"/>
    <p:sldId id="4284" r:id="rId5"/>
    <p:sldId id="4287" r:id="rId6"/>
    <p:sldId id="4290" r:id="rId7"/>
    <p:sldId id="4296" r:id="rId9"/>
    <p:sldId id="4299" r:id="rId10"/>
    <p:sldId id="4302" r:id="rId11"/>
    <p:sldId id="4305" r:id="rId12"/>
    <p:sldId id="4311" r:id="rId14"/>
    <p:sldId id="4314" r:id="rId15"/>
    <p:sldId id="4317" r:id="rId16"/>
    <p:sldId id="4320" r:id="rId17"/>
    <p:sldId id="4326" r:id="rId19"/>
    <p:sldId id="4329" r:id="rId20"/>
    <p:sldId id="4332" r:id="rId21"/>
    <p:sldId id="4335" r:id="rId22"/>
    <p:sldId id="4338" r:id="rId23"/>
    <p:sldId id="4344" r:id="rId25"/>
    <p:sldId id="4347" r:id="rId26"/>
    <p:sldId id="4350" r:id="rId27"/>
    <p:sldId id="4353" r:id="rId28"/>
    <p:sldId id="4356" r:id="rId29"/>
    <p:sldId id="4362" r:id="rId31"/>
    <p:sldId id="4365" r:id="rId32"/>
    <p:sldId id="4368" r:id="rId33"/>
    <p:sldId id="4371" r:id="rId34"/>
    <p:sldId id="4374" r:id="rId35"/>
    <p:sldId id="4380" r:id="rId37"/>
    <p:sldId id="4383" r:id="rId38"/>
    <p:sldId id="4386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3" r:id="rId1"/>
    <p:sldLayoutId id="2147492064" r:id="rId2"/>
    <p:sldLayoutId id="2147492065" r:id="rId3"/>
    <p:sldLayoutId id="2147492066" r:id="rId4"/>
    <p:sldLayoutId id="2147492067" r:id="rId5"/>
    <p:sldLayoutId id="2147492068" r:id="rId6"/>
    <p:sldLayoutId id="2147492069" r:id="rId7"/>
    <p:sldLayoutId id="2147492070" r:id="rId8"/>
    <p:sldLayoutId id="2147492071" r:id="rId9"/>
    <p:sldLayoutId id="2147492072" r:id="rId10"/>
    <p:sldLayoutId id="21474920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100" r:id="rId1"/>
    <p:sldLayoutId id="2147492101" r:id="rId2"/>
    <p:sldLayoutId id="2147492102" r:id="rId3"/>
    <p:sldLayoutId id="2147492103" r:id="rId4"/>
    <p:sldLayoutId id="2147492104" r:id="rId5"/>
    <p:sldLayoutId id="2147492105" r:id="rId6"/>
    <p:sldLayoutId id="2147492106" r:id="rId7"/>
    <p:sldLayoutId id="2147492107" r:id="rId8"/>
    <p:sldLayoutId id="2147492108" r:id="rId9"/>
    <p:sldLayoutId id="2147492109" r:id="rId10"/>
    <p:sldLayoutId id="21474921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/>
          <a:p>
            <a:r>
              <a:rPr altLang="en-US" lang="zh-CN"/>
              <a:t>优化生产线程管理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生产线程管理的重要性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生产线程管理现状分析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优化生产线程管理的策略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实施优化生产线程管理的步骤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优化生产线程管理的成果和影响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生产线程管理的重要性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生产效率提升</a:t>
            </a:r>
            <a:endParaRPr altLang="en-US" lang="zh-CN"/>
          </a:p>
        </p:txBody>
      </p:sp>
      <p:sp>
        <p:nvSpPr>
          <p:cNvPr id="10488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减少生产时间：通过优化生产线程管理，可以减少生产时间，提高生产效率。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提高产品质量：优化生产线程管理可以减少生产过程中的错误和缺陷，提高产品质量。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降低成本：通过减少生产时间和提高产品质量，可以降低生产成本，提高企业的竞争力。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增强市场竞争力：优化生产线程管理可以提高企业的生产效率和质量，增强市场竞争力。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资源合理利用</a:t>
            </a:r>
            <a:endParaRPr altLang="en-US" lang="zh-CN"/>
          </a:p>
        </p:txBody>
      </p:sp>
      <p:sp>
        <p:nvSpPr>
          <p:cNvPr id="10489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降低成本：通过合理的资源利用，减少不必要的浪费，从而降低生产成本。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提高生产效率：通过优化生产线程管理，合理分配资源，减少浪费，提高生产效率。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提升产品质量：优化生产线程管理可以减少生产过程中的错误和缺陷，提高产品质量。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增强市场竞争力：通过提高生产效率和产品质量，企业可以更好地满足市场需求，增强市场竞争力。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产品质量保障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提高客户满意度和忠诚度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降低产品不良率和退货率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减少生产过程中的缺陷和故障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生产线程管理现状分析</a:t>
            </a:r>
            <a:endParaRPr altLang="en-US" lang="zh-CN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传统管理方式的局限性</a:t>
            </a:r>
            <a:endParaRPr altLang="en-US" lang="zh-CN"/>
          </a:p>
        </p:txBody>
      </p:sp>
      <p:sp>
        <p:nvSpPr>
          <p:cNvPr id="10491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缺乏实时性：无法实时掌握生产线的运行状态和生产数据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依赖人工操作：容易出错，且难以保证生产效率和质量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缺乏灵活性：无法根据生产需求的变化进行快速调整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信息不透明：无法实现生产过程的可视化和可追溯性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信息化管理手段的缺失</a:t>
            </a:r>
            <a:endParaRPr altLang="en-US" lang="zh-CN"/>
          </a:p>
        </p:txBody>
      </p:sp>
      <p:sp>
        <p:nvSpPr>
          <p:cNvPr id="1049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缺乏信息化管理手段，导致生产数据不准确、不完整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缺乏信息化管理手段，无法及时发现和解决问题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缺乏信息化管理手段，无法实现生产数据的分析和预测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缺乏信息化管理手段，无法实时监控生产进度和产品质量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人员素质对管理的影响</a:t>
            </a:r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人员素质参差不齐，导致管理难度加大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缺乏专业知识和技能，影响工作效率和产品质量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人员流失率高，影响生产线的稳定性和连续性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人员培训不足，无法满足生产需求和市场需求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优化生产线程管理的策略</a:t>
            </a:r>
            <a:endParaRPr altLang="en-US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引入先进的生产管理理念</a:t>
            </a:r>
            <a:endParaRPr altLang="en-US" lang="zh-CN"/>
          </a:p>
        </p:txBody>
      </p:sp>
      <p:sp>
        <p:nvSpPr>
          <p:cNvPr id="104934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精益生产管理理念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4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引入先进的生产管理理念的意义和作用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5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敏捷生产管理理念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5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智能生产管理理念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建立完善的信息化管理系统</a:t>
            </a:r>
            <a:endParaRPr altLang="en-US" lang="zh-CN"/>
          </a:p>
        </p:txBody>
      </p:sp>
      <p:sp>
        <p:nvSpPr>
          <p:cNvPr id="10493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实现生产数据实时更新与共享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促进企业数字化转型，提升竞争力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监控生产过程，及时发现问题并解决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提高人员素质和管理水平</a:t>
            </a:r>
            <a:endParaRPr altLang="en-US" lang="zh-CN"/>
          </a:p>
        </p:txBody>
      </p:sp>
      <p:sp>
        <p:nvSpPr>
          <p:cNvPr id="10494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团队协作：加强部门之间的沟通和协作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管理制度：建立完善的管理制度和流程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人员培训：提高员工的专业技能和素质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激励机制：激发员工的积极性和创造力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持续改进和创新管理方法</a:t>
            </a:r>
            <a:endParaRPr altLang="en-US" lang="zh-CN"/>
          </a:p>
        </p:txBody>
      </p:sp>
      <p:sp>
        <p:nvSpPr>
          <p:cNvPr id="10495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持续改进：定期评估生产线程管理流程，找出瓶颈和问题，提出改进措施并实施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创新管理方法：采用先进的生产线程管理理念和技术，如精益生产、六西格玛等，提高生产效率和产品质量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跨部门协作：加强与采购、销售、研发等部门的沟通与协作，确保生产线程管理与市场需求、供应链等环节的协调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培训和提高员工素质：通过培训提高员工对生产线程管理的认识和技能水平，鼓励员工提出改进意见和建议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实施优化生产线程管理的步骤</a:t>
            </a:r>
            <a:endParaRPr altLang="en-US" lang="zh-CN"/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制定详细的管理计划和实施方案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明确生产目标：制定生产计划，确定生产目标，包括生产数量、质量、交货时间等。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分析生产流程：对现有生产流程进行详细分析，找出瓶颈和问题，确定需要优化的环节。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制定优化方案：根据分析结果，制定具体的优化方案，包括改进生产工艺、调整设备布局、提高员工技能等。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实施优化方案：将优化方案付诸实践，确保方案的有效实施，并对实施过程中出现的问题进行调整和改进。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监控和评估：对优化后的生产流程进行监控和评估，确保优化效果达到预期目标，并根据评估结果进行持续改进。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组织相关人员进行培训和学习</a:t>
            </a:r>
            <a:endParaRPr altLang="en-US" lang="zh-CN"/>
          </a:p>
        </p:txBody>
      </p:sp>
      <p:sp>
        <p:nvSpPr>
          <p:cNvPr id="10496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培训和学习方式：采用线上或线下培训、研讨会、案例分析等方式进行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培训和学习时间：根据实际情况安排，确保相关人员充分理解和掌握优化生产线程管理的知识和技能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培训内容：生产线程管理的基本概念、原理和方法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学习内容：如何实施优化生产线程管理，提高生产效率和质量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逐步推进信息化管理系统建设</a:t>
            </a:r>
            <a:endParaRPr altLang="en-US" lang="zh-CN"/>
          </a:p>
        </p:txBody>
      </p:sp>
      <p:sp>
        <p:nvSpPr>
          <p:cNvPr id="10497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建立信息化管理系统：通过引进先进的生产管理软件，实现生产过程的数字化和智能化管理。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优化生产流程：通过信息化管理系统，对生产流程进行全面梳理和优化，减少生产浪费和成本。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培训员工：对员工进行信息化管理系统的培训，提高员工的操作技能和生产效率。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集成生产数据：将各个生产环节的数据进行集成，实现数据的实时共享和可视化展示，提高生产效率。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持续监控和评估管理效果</a:t>
            </a:r>
            <a:endParaRPr altLang="en-US" lang="zh-CN"/>
          </a:p>
        </p:txBody>
      </p:sp>
      <p:sp>
        <p:nvSpPr>
          <p:cNvPr id="10498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监控生产线程状态：实时监测生产线的运行状态，确保生产顺利进行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评估生产效率：通过数据分析和比较，确定生产线的最佳配置和操作方式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调整生产计划：根据生产实际情况和市场需求，灵活调整生产计划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反馈和改进：及时收集员工反馈，不断优化生产线程管理，提高生产效率和质量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优化生产线程管理的成果和影响</a:t>
            </a:r>
            <a:endParaRPr altLang="en-US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提高生产效率和质量水平</a:t>
            </a:r>
            <a:endParaRPr altLang="en-US" lang="zh-CN"/>
          </a:p>
        </p:txBody>
      </p:sp>
      <p:sp>
        <p:nvSpPr>
          <p:cNvPr id="10499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减少生产时间：通过优化生产线程管理，可以减少生产时间，提高生产效率。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降低成本：优化生产线程管理可以降低生产成本，提高企业的盈利能力。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提高产品质量：通过优化生产线程管理，可以提高产品质量，减少不良品率。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增强客户满意度：优化生产线程管理可以提高产品质量和交货期，增强客户满意度。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降低成本和资源消耗</a:t>
            </a:r>
            <a:endParaRPr altLang="en-US" lang="zh-CN"/>
          </a:p>
        </p:txBody>
      </p:sp>
      <p:sp>
        <p:nvSpPr>
          <p:cNvPr id="10499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减少生产时间：通过优化生产线程管理，可以减少生产时间，提高生产效率。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降低库存成本：优化生产线程管理可以减少库存积压，降低库存成本。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减少资源浪费：通过合理的生产线程管理，可以减少原材料、能源等资源的浪费。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提高产品质量：优化生产线程管理可以提高产品质量，减少不良品率，从而降低成本。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增强企业竞争力和可持续发展能力</a:t>
            </a:r>
            <a:endParaRPr altLang="en-US" lang="zh-CN"/>
          </a:p>
        </p:txBody>
      </p:sp>
      <p:sp>
        <p:nvSpPr>
          <p:cNvPr id="1050026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提高生产效率：优化生产线程管理能够减少生产过程中的浪费和延误，提高生产效率，降低成本，从而增强企业的竞争力。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0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3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34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提升产品质量：通过优化生产线程管理，可以更好地控制生产过程，减少不良品率，提高产品质量，从而增加客户满意度和忠诚度。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8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4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42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促进企业创新：优化生产线程管理可以为企业提供更多的创新机会，通过不断改进生产流程和技术，提高企业的技术水平和创新能力。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6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4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50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推动可持续发展：优化生产线程管理可以减少资源浪费和环境污染，提高企业的环保意识和可持续发展能力，为企业长期发展奠定基础。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4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5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对员工个人成长和企业文化的积极影响</a:t>
            </a:r>
            <a:endParaRPr altLang="en-US" lang="zh-CN"/>
          </a:p>
        </p:txBody>
      </p:sp>
      <p:sp>
        <p:nvSpPr>
          <p:cNvPr id="105009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9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9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提升员工技能和能力：优化生产线程管理需要员工具备更高的技能和能力，通过不断学习和实践，员工可以提升自己的技能和能力，提高工作效率和质量。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9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0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0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0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7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员工责任感和归属感：优化生产线程管理需要员工更加关注生产过程和产品质量，这需要员工具备更强的责任感和归属感。通过参与管理和决策，员工可以更加深入地了解企业运营和生产过程，从而增强对企业的归属感和责任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0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0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1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1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促进员工之间的合作和交流：优化生产线程管理需要员工之间更加紧密地合作和交流，这可以促进员工之间的合作和交流，提高工作效率和质量。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1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1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1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2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塑造企业文化：优化生产线程管理可以塑造企业的文化，通过强调效率、质量和服务意识，可以培养员工的企业价值观和行为准则，从而塑造企业的文化。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2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对优化生产线程管理的总结和反思</a:t>
            </a:r>
            <a:endParaRPr altLang="en-US" lang="zh-CN"/>
          </a:p>
        </p:txBody>
      </p:sp>
      <p:sp>
        <p:nvSpPr>
          <p:cNvPr id="1050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总结：回顾优化生产线程管理的过程和成果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反思：分析优化生产线程管理中的问题和不足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展望：提出未来改进和发展的方向和目标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结论：总结优化生产线程管理的意义和价值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对未来发展趋势的展望和建议</a:t>
            </a:r>
            <a:endParaRPr altLang="en-US" lang="zh-CN"/>
          </a:p>
        </p:txBody>
      </p:sp>
      <p:sp>
        <p:nvSpPr>
          <p:cNvPr id="10502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智能化生产：利用人工智能和大数据技术，实现生产过程的自动化和智能化，提高生产效率和产品质量。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定制化生产：根据市场需求和消费者偏好，实现个性化定制生产，满足消费者多样化的需求。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绿色化生产：采用环保材料和技术，实现生产过程的绿色化和低碳化，降低对环境的影响。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国际化合作：加强与国际先进企业的合作和交流，引进先进技术和经验，提高企业的国际竞争力。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2023-12-20T02:10:46Z</dcterms:created>
  <dcterms:modified xsi:type="dcterms:W3CDTF">2023-12-20T02:10:46Z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3ba1bd9aa8324a3e8fd485e5f9edd8dd_21</vt:lpwstr>
  </property>
</Properties>
</file>