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500744" r:id="rId1"/>
    <p:sldMasterId id="2147500781" r:id="rId2"/>
  </p:sldMasterIdLst>
  <p:notesMasterIdLst>
    <p:notesMasterId r:id="rId3"/>
  </p:notesMasterIdLst>
  <p:sldIdLst>
    <p:sldId id="7724" r:id="rId4"/>
    <p:sldId id="7729" r:id="rId5"/>
    <p:sldId id="7734" r:id="rId6"/>
    <p:sldId id="7738" r:id="rId7"/>
    <p:sldId id="7741" r:id="rId8"/>
    <p:sldId id="7744" r:id="rId9"/>
    <p:sldId id="7748" r:id="rId10"/>
    <p:sldId id="7752" r:id="rId11"/>
    <p:sldId id="7755" r:id="rId12"/>
    <p:sldId id="7758" r:id="rId13"/>
    <p:sldId id="7762" r:id="rId14"/>
    <p:sldId id="7766" r:id="rId15"/>
    <p:sldId id="7769" r:id="rId16"/>
    <p:sldId id="7772" r:id="rId17"/>
    <p:sldId id="7775" r:id="rId18"/>
    <p:sldId id="7779" r:id="rId19"/>
    <p:sldId id="7783" r:id="rId20"/>
    <p:sldId id="7786" r:id="rId21"/>
    <p:sldId id="7789" r:id="rId22"/>
    <p:sldId id="7792" r:id="rId23"/>
    <p:sldId id="7796" r:id="rId24"/>
    <p:sldId id="7800" r:id="rId25"/>
    <p:sldId id="7803" r:id="rId26"/>
    <p:sldId id="7806" r:id="rId27"/>
    <p:sldId id="7810" r:id="rId28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slide" Target="slides/slide20.xml"/><Relationship Id="rId24" Type="http://schemas.openxmlformats.org/officeDocument/2006/relationships/slide" Target="slides/slide21.xml"/><Relationship Id="rId25" Type="http://schemas.openxmlformats.org/officeDocument/2006/relationships/slide" Target="slides/slide22.xml"/><Relationship Id="rId26" Type="http://schemas.openxmlformats.org/officeDocument/2006/relationships/slide" Target="slides/slide23.xml"/><Relationship Id="rId27" Type="http://schemas.openxmlformats.org/officeDocument/2006/relationships/slide" Target="slides/slide24.xml"/><Relationship Id="rId28" Type="http://schemas.openxmlformats.org/officeDocument/2006/relationships/slide" Target="slides/slide25.xml"/><Relationship Id="rId29" Type="http://schemas.openxmlformats.org/officeDocument/2006/relationships/tableStyles" Target="tableStyles.xml"/><Relationship Id="rId30" Type="http://schemas.openxmlformats.org/officeDocument/2006/relationships/presProps" Target="presProps.xml"/><Relationship Id="rId31" Type="http://schemas.openxmlformats.org/officeDocument/2006/relationships/viewProps" Target="viewProps.xml"/><Relationship Id="rId32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slide" Target="../slides/slide3.xml"/><Relationship Id="rId2" Type="http://schemas.openxmlformats.org/officeDocument/2006/relationships/notesMaster" Target="../notesMasters/notesMaster1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slide" Target="../slides/slide7.xml"/><Relationship Id="rId2" Type="http://schemas.openxmlformats.org/officeDocument/2006/relationships/notesMaster" Target="../notesMasters/notesMaster1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slide" Target="../slides/slide11.xml"/><Relationship Id="rId2" Type="http://schemas.openxmlformats.org/officeDocument/2006/relationships/notesMaster" Target="../notesMasters/notesMaster1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slide" Target="../slides/slide16.xml"/><Relationship Id="rId2" Type="http://schemas.openxmlformats.org/officeDocument/2006/relationships/notesMaster" Target="../notesMasters/notesMaster1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slide" Target="../slides/slide21.xml"/><Relationship Id="rId2" Type="http://schemas.openxmlformats.org/officeDocument/2006/relationships/notesMaster" Target="../notesMasters/notesMaster1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slide" Target="../slides/slide25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65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67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69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overrideClrMapping accent1="dk1" accent2="dk1" accent3="dk1" accent4="dk1" accent5="dk1" accent6="dk1" bg1="dk1" bg2="dk1" tx1="dk1" tx2="dk1" hlink="dk1" folHlink="dk1"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1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1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15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overrideClrMapping accent1="dk1" accent2="dk1" accent3="dk1" accent4="dk1" accent5="dk1" accent6="dk1" bg1="dk1" bg2="dk1" tx1="dk1" tx2="dk1" hlink="dk1" folHlink="dk1"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6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8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10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dirty="0" lang="zh-CN"/>
          </a:p>
        </p:txBody>
      </p:sp>
    </p:spTree>
  </p:cSld>
  <p:clrMapOvr>
    <a:overrideClrMapping accent1="dk1" accent2="dk1" accent3="dk1" accent4="dk1" accent5="dk1" accent6="dk1" bg1="dk1" bg2="dk1" tx1="dk1" tx2="dk1" hlink="dk1" folHlink="dk1"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6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8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10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dirty="0" lang="zh-CN"/>
          </a:p>
        </p:txBody>
      </p:sp>
    </p:spTree>
  </p:cSld>
  <p:clrMapOvr>
    <a:overrideClrMapping accent1="dk1" accent2="dk1" accent3="dk1" accent4="dk1" accent5="dk1" accent6="dk1" bg1="dk1" bg2="dk1" tx1="dk1" tx2="dk1" hlink="dk1" folHlink="dk1"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6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8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10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dirty="0" lang="zh-CN"/>
          </a:p>
        </p:txBody>
      </p:sp>
    </p:spTree>
  </p:cSld>
  <p:clrMapOvr>
    <a:overrideClrMapping accent1="dk1" accent2="dk1" accent3="dk1" accent4="dk1" accent5="dk1" accent6="dk1" bg1="dk1" bg2="dk1" tx1="dk1" tx2="dk1" hlink="dk1" folHlink="dk1"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6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8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10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dirty="0" lang="zh-CN"/>
          </a:p>
        </p:txBody>
      </p:sp>
    </p:spTree>
  </p:cSld>
  <p:clrMapOvr>
    <a:overrideClrMapping accent1="dk1" accent2="dk1" accent3="dk1" accent4="dk1" accent5="dk1" accent6="dk1" bg1="dk1" bg2="dk1" tx1="dk1" tx2="dk1" hlink="dk1" folHlink="dk1"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6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8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10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dirty="0" lang="zh-CN"/>
          </a:p>
        </p:txBody>
      </p:sp>
    </p:spTree>
  </p:cSld>
  <p:clrMapOvr>
    <a:overrideClrMapping accent1="dk1" accent2="dk1" accent3="dk1" accent4="dk1" accent5="dk1" accent6="dk1" bg1="dk1" bg2="dk1" tx1="dk1" tx2="dk1" hlink="dk1" folHlink="dk1"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7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9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11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dirty="0" lang="zh-CN"/>
          </a:p>
        </p:txBody>
      </p:sp>
    </p:spTree>
  </p:cSld>
  <p:clrMapOvr>
    <a:overrideClrMapping accent1="dk1" accent2="dk1" accent3="dk1" accent4="dk1" accent5="dk1" accent6="dk1" bg1="dk1" bg2="dk1" tx1="dk1" tx2="dk1" hlink="dk1" folHlink="dk1"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tags" Target="../tags/tag2.xml"/><Relationship Id="rId3" Type="http://schemas.openxmlformats.org/officeDocument/2006/relationships/tags" Target="../tags/tag3.xml"/><Relationship Id="rId4" Type="http://schemas.openxmlformats.org/officeDocument/2006/relationships/tags" Target="../tags/tag4.xml"/><Relationship Id="rId5" Type="http://schemas.openxmlformats.org/officeDocument/2006/relationships/image" Target="../media/image1.png"/><Relationship Id="rId6" Type="http://schemas.openxmlformats.org/officeDocument/2006/relationships/tags" Target="../tags/tag5.xml"/><Relationship Id="rId7" Type="http://schemas.openxmlformats.org/officeDocument/2006/relationships/image" Target="../media/image2.jpeg"/><Relationship Id="rId8" Type="http://schemas.openxmlformats.org/officeDocument/2006/relationships/tags" Target="../tags/tag6.xml"/><Relationship Id="rId9" Type="http://schemas.openxmlformats.org/officeDocument/2006/relationships/tags" Target="../tags/tag7.xml"/><Relationship Id="rId10" Type="http://schemas.openxmlformats.org/officeDocument/2006/relationships/tags" Target="../tags/tag8.xml"/><Relationship Id="rId11" Type="http://schemas.openxmlformats.org/officeDocument/2006/relationships/tags" Target="../tags/tag9.xml"/><Relationship Id="rId12" Type="http://schemas.openxmlformats.org/officeDocument/2006/relationships/tags" Target="../tags/tag10.xml"/><Relationship Id="rId13" Type="http://schemas.openxmlformats.org/officeDocument/2006/relationships/tags" Target="../tags/tag11.xml"/><Relationship Id="rId14" Type="http://schemas.openxmlformats.org/officeDocument/2006/relationships/tags" Target="../tags/tag12.xml"/><Relationship Id="rId15" Type="http://schemas.openxmlformats.org/officeDocument/2006/relationships/tags" Target="../tags/tag13.xml"/><Relationship Id="rId16" Type="http://schemas.openxmlformats.org/officeDocument/2006/relationships/tags" Target="../tags/tag14.xml"/><Relationship Id="rId17" Type="http://schemas.openxmlformats.org/officeDocument/2006/relationships/tags" Target="../tags/tag15.xml"/><Relationship Id="rId18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6.xml"/><Relationship Id="rId2" Type="http://schemas.openxmlformats.org/officeDocument/2006/relationships/tags" Target="../tags/tag17.xml"/><Relationship Id="rId3" Type="http://schemas.openxmlformats.org/officeDocument/2006/relationships/tags" Target="../tags/tag18.xml"/><Relationship Id="rId4" Type="http://schemas.openxmlformats.org/officeDocument/2006/relationships/tags" Target="../tags/tag19.xml"/><Relationship Id="rId5" Type="http://schemas.openxmlformats.org/officeDocument/2006/relationships/tags" Target="../tags/tag20.xml"/><Relationship Id="rId6" Type="http://schemas.openxmlformats.org/officeDocument/2006/relationships/tags" Target="../tags/tag21.xml"/><Relationship Id="rId7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22.xml"/><Relationship Id="rId2" Type="http://schemas.openxmlformats.org/officeDocument/2006/relationships/tags" Target="../tags/tag23.xml"/><Relationship Id="rId3" Type="http://schemas.openxmlformats.org/officeDocument/2006/relationships/tags" Target="../tags/tag24.xml"/><Relationship Id="rId4" Type="http://schemas.openxmlformats.org/officeDocument/2006/relationships/tags" Target="../tags/tag25.xml"/><Relationship Id="rId5" Type="http://schemas.openxmlformats.org/officeDocument/2006/relationships/tags" Target="../tags/tag26.xml"/><Relationship Id="rId6" Type="http://schemas.openxmlformats.org/officeDocument/2006/relationships/tags" Target="../tags/tag27.xml"/><Relationship Id="rId7" Type="http://schemas.openxmlformats.org/officeDocument/2006/relationships/tags" Target="../tags/tag28.xml"/><Relationship Id="rId8" Type="http://schemas.openxmlformats.org/officeDocument/2006/relationships/tags" Target="../tags/tag29.xml"/><Relationship Id="rId9" Type="http://schemas.openxmlformats.org/officeDocument/2006/relationships/tags" Target="../tags/tag30.xml"/><Relationship Id="rId10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31.xml"/><Relationship Id="rId2" Type="http://schemas.openxmlformats.org/officeDocument/2006/relationships/tags" Target="../tags/tag32.xml"/><Relationship Id="rId3" Type="http://schemas.openxmlformats.org/officeDocument/2006/relationships/tags" Target="../tags/tag33.xml"/><Relationship Id="rId4" Type="http://schemas.openxmlformats.org/officeDocument/2006/relationships/tags" Target="../tags/tag34.xml"/><Relationship Id="rId5" Type="http://schemas.openxmlformats.org/officeDocument/2006/relationships/tags" Target="../tags/tag35.xml"/><Relationship Id="rId6" Type="http://schemas.openxmlformats.org/officeDocument/2006/relationships/tags" Target="../tags/tag36.xml"/><Relationship Id="rId7" Type="http://schemas.openxmlformats.org/officeDocument/2006/relationships/tags" Target="../tags/tag37.xml"/><Relationship Id="rId8" Type="http://schemas.openxmlformats.org/officeDocument/2006/relationships/tags" Target="../tags/tag38.xml"/><Relationship Id="rId9" Type="http://schemas.openxmlformats.org/officeDocument/2006/relationships/image" Target="../media/image2.jpeg"/><Relationship Id="rId10" Type="http://schemas.openxmlformats.org/officeDocument/2006/relationships/tags" Target="../tags/tag39.xml"/><Relationship Id="rId11" Type="http://schemas.openxmlformats.org/officeDocument/2006/relationships/tags" Target="../tags/tag40.xml"/><Relationship Id="rId12" Type="http://schemas.openxmlformats.org/officeDocument/2006/relationships/tags" Target="../tags/tag41.xml"/><Relationship Id="rId13" Type="http://schemas.openxmlformats.org/officeDocument/2006/relationships/tags" Target="../tags/tag42.xml"/><Relationship Id="rId14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43.xml"/><Relationship Id="rId2" Type="http://schemas.openxmlformats.org/officeDocument/2006/relationships/tags" Target="../tags/tag44.xml"/><Relationship Id="rId3" Type="http://schemas.openxmlformats.org/officeDocument/2006/relationships/tags" Target="../tags/tag45.xml"/><Relationship Id="rId4" Type="http://schemas.openxmlformats.org/officeDocument/2006/relationships/tags" Target="../tags/tag46.xml"/><Relationship Id="rId5" Type="http://schemas.openxmlformats.org/officeDocument/2006/relationships/tags" Target="../tags/tag47.xml"/><Relationship Id="rId6" Type="http://schemas.openxmlformats.org/officeDocument/2006/relationships/tags" Target="../tags/tag48.xml"/><Relationship Id="rId7" Type="http://schemas.openxmlformats.org/officeDocument/2006/relationships/tags" Target="../tags/tag49.xml"/><Relationship Id="rId8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50.xml"/><Relationship Id="rId2" Type="http://schemas.openxmlformats.org/officeDocument/2006/relationships/tags" Target="../tags/tag51.xml"/><Relationship Id="rId3" Type="http://schemas.openxmlformats.org/officeDocument/2006/relationships/tags" Target="../tags/tag52.xml"/><Relationship Id="rId4" Type="http://schemas.openxmlformats.org/officeDocument/2006/relationships/tags" Target="../tags/tag53.xml"/><Relationship Id="rId5" Type="http://schemas.openxmlformats.org/officeDocument/2006/relationships/tags" Target="../tags/tag54.xml"/><Relationship Id="rId6" Type="http://schemas.openxmlformats.org/officeDocument/2006/relationships/tags" Target="../tags/tag55.xml"/><Relationship Id="rId7" Type="http://schemas.openxmlformats.org/officeDocument/2006/relationships/tags" Target="../tags/tag56.xml"/><Relationship Id="rId8" Type="http://schemas.openxmlformats.org/officeDocument/2006/relationships/tags" Target="../tags/tag57.xml"/><Relationship Id="rId9" Type="http://schemas.openxmlformats.org/officeDocument/2006/relationships/tags" Target="../tags/tag58.xml"/><Relationship Id="rId10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59.xml"/><Relationship Id="rId2" Type="http://schemas.openxmlformats.org/officeDocument/2006/relationships/tags" Target="../tags/tag60.xml"/><Relationship Id="rId3" Type="http://schemas.openxmlformats.org/officeDocument/2006/relationships/tags" Target="../tags/tag61.xml"/><Relationship Id="rId4" Type="http://schemas.openxmlformats.org/officeDocument/2006/relationships/tags" Target="../tags/tag62.xml"/><Relationship Id="rId5" Type="http://schemas.openxmlformats.org/officeDocument/2006/relationships/tags" Target="../tags/tag63.xml"/><Relationship Id="rId6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64.xml"/><Relationship Id="rId2" Type="http://schemas.openxmlformats.org/officeDocument/2006/relationships/tags" Target="../tags/tag65.xml"/><Relationship Id="rId3" Type="http://schemas.openxmlformats.org/officeDocument/2006/relationships/tags" Target="../tags/tag66.xml"/><Relationship Id="rId4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67.xml"/><Relationship Id="rId2" Type="http://schemas.openxmlformats.org/officeDocument/2006/relationships/tags" Target="../tags/tag68.xml"/><Relationship Id="rId3" Type="http://schemas.openxmlformats.org/officeDocument/2006/relationships/tags" Target="../tags/tag69.xml"/><Relationship Id="rId4" Type="http://schemas.openxmlformats.org/officeDocument/2006/relationships/tags" Target="../tags/tag70.xml"/><Relationship Id="rId5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71.xml"/><Relationship Id="rId2" Type="http://schemas.openxmlformats.org/officeDocument/2006/relationships/tags" Target="../tags/tag72.xml"/><Relationship Id="rId3" Type="http://schemas.openxmlformats.org/officeDocument/2006/relationships/tags" Target="../tags/tag73.xml"/><Relationship Id="rId4" Type="http://schemas.openxmlformats.org/officeDocument/2006/relationships/tags" Target="../tags/tag74.xml"/><Relationship Id="rId5" Type="http://schemas.openxmlformats.org/officeDocument/2006/relationships/tags" Target="../tags/tag75.xml"/><Relationship Id="rId6" Type="http://schemas.openxmlformats.org/officeDocument/2006/relationships/tags" Target="../tags/tag76.xml"/><Relationship Id="rId7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77.xml"/><Relationship Id="rId2" Type="http://schemas.openxmlformats.org/officeDocument/2006/relationships/tags" Target="../tags/tag78.xml"/><Relationship Id="rId3" Type="http://schemas.openxmlformats.org/officeDocument/2006/relationships/tags" Target="../tags/tag79.xml"/><Relationship Id="rId4" Type="http://schemas.openxmlformats.org/officeDocument/2006/relationships/tags" Target="../tags/tag80.xml"/><Relationship Id="rId5" Type="http://schemas.openxmlformats.org/officeDocument/2006/relationships/image" Target="../media/image1.png"/><Relationship Id="rId6" Type="http://schemas.openxmlformats.org/officeDocument/2006/relationships/tags" Target="../tags/tag81.xml"/><Relationship Id="rId7" Type="http://schemas.openxmlformats.org/officeDocument/2006/relationships/image" Target="../media/image2.jpeg"/><Relationship Id="rId8" Type="http://schemas.openxmlformats.org/officeDocument/2006/relationships/tags" Target="../tags/tag82.xml"/><Relationship Id="rId9" Type="http://schemas.openxmlformats.org/officeDocument/2006/relationships/tags" Target="../tags/tag83.xml"/><Relationship Id="rId10" Type="http://schemas.openxmlformats.org/officeDocument/2006/relationships/tags" Target="../tags/tag84.xml"/><Relationship Id="rId11" Type="http://schemas.openxmlformats.org/officeDocument/2006/relationships/tags" Target="../tags/tag85.xml"/><Relationship Id="rId12" Type="http://schemas.openxmlformats.org/officeDocument/2006/relationships/tags" Target="../tags/tag86.xml"/><Relationship Id="rId13" Type="http://schemas.openxmlformats.org/officeDocument/2006/relationships/tags" Target="../tags/tag87.xml"/><Relationship Id="rId14" Type="http://schemas.openxmlformats.org/officeDocument/2006/relationships/tags" Target="../tags/tag88.xml"/><Relationship Id="rId15" Type="http://schemas.openxmlformats.org/officeDocument/2006/relationships/tags" Target="../tags/tag89.xml"/><Relationship Id="rId16" Type="http://schemas.openxmlformats.org/officeDocument/2006/relationships/tags" Target="../tags/tag90.xml"/><Relationship Id="rId17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145731" name="直接连接符 17"/>
          <p:cNvCxnSpPr>
            <a:cxnSpLocks/>
          </p:cNvCxnSpPr>
          <p:nvPr>
            <p:custDataLst>
              <p:tags r:id="rId1"/>
            </p:custDataLst>
          </p:nvPr>
        </p:nvCxnSpPr>
        <p:spPr>
          <a:xfrm>
            <a:off x="461890" y="4495"/>
            <a:ext cx="0" cy="6853555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3" name="直接连接符 21"/>
          <p:cNvCxnSpPr>
            <a:cxnSpLocks/>
          </p:cNvCxnSpPr>
          <p:nvPr>
            <p:custDataLst>
              <p:tags r:id="rId2"/>
            </p:custDataLst>
          </p:nvPr>
        </p:nvCxnSpPr>
        <p:spPr>
          <a:xfrm>
            <a:off x="492369" y="6295487"/>
            <a:ext cx="11183816" cy="0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5" name="直接连接符 22"/>
          <p:cNvCxnSpPr>
            <a:cxnSpLocks/>
          </p:cNvCxnSpPr>
          <p:nvPr>
            <p:custDataLst>
              <p:tags r:id="rId3"/>
            </p:custDataLst>
          </p:nvPr>
        </p:nvCxnSpPr>
        <p:spPr>
          <a:xfrm>
            <a:off x="505167" y="574430"/>
            <a:ext cx="11686833" cy="0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97153" name="VCG41172951964"/>
          <p:cNvPicPr>
            <a:picLocks noChangeAspect="1"/>
          </p:cNvPicPr>
          <p:nvPr>
            <p:custDataLst>
              <p:tags r:id="rId4"/>
            </p:custDataLst>
          </p:nvPr>
        </p:nvPicPr>
        <p:blipFill rotWithShape="1">
          <a:blip xmlns:r="http://schemas.openxmlformats.org/officeDocument/2006/relationships" r:embed="rId5">
            <a:alphaModFix amt="14000"/>
          </a:blip>
          <a:srcRect b="5546"/>
          <a:stretch>
            <a:fillRect/>
          </a:stretch>
        </p:blipFill>
        <p:spPr>
          <a:xfrm>
            <a:off x="9565991" y="3138078"/>
            <a:ext cx="2627604" cy="3719922"/>
          </a:xfrm>
          <a:prstGeom prst="rect"/>
        </p:spPr>
      </p:pic>
      <p:sp>
        <p:nvSpPr>
          <p:cNvPr id="1048666" name="VCG211375358076"/>
          <p:cNvSpPr/>
          <p:nvPr>
            <p:custDataLst>
              <p:tags r:id="rId6"/>
            </p:custDataLst>
          </p:nvPr>
        </p:nvSpPr>
        <p:spPr>
          <a:xfrm>
            <a:off x="1710690" y="994410"/>
            <a:ext cx="2967990" cy="4873625"/>
          </a:xfrm>
          <a:prstGeom prst="roundRect">
            <a:avLst>
              <a:gd name="adj" fmla="val 50000"/>
            </a:avLst>
          </a:prstGeom>
          <a:blipFill>
            <a:blip xmlns:r="http://schemas.openxmlformats.org/officeDocument/2006/relationships" r:embed="rId7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pitchFamily="2" charset="-122"/>
            </a:endParaRPr>
          </a:p>
        </p:txBody>
      </p:sp>
      <p:sp>
        <p:nvSpPr>
          <p:cNvPr id="1048668" name="矩形: 圆角 8"/>
          <p:cNvSpPr/>
          <p:nvPr>
            <p:custDataLst>
              <p:tags r:id="rId8"/>
            </p:custDataLst>
          </p:nvPr>
        </p:nvSpPr>
        <p:spPr>
          <a:xfrm>
            <a:off x="1553845" y="874395"/>
            <a:ext cx="3237865" cy="5131435"/>
          </a:xfrm>
          <a:prstGeom prst="roundRect">
            <a:avLst>
              <a:gd name="adj" fmla="val 50000"/>
            </a:avLst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pitchFamily="2" charset="-122"/>
            </a:endParaRPr>
          </a:p>
        </p:txBody>
      </p:sp>
      <p:sp>
        <p:nvSpPr>
          <p:cNvPr id="1048670" name="椭圆 9"/>
          <p:cNvSpPr/>
          <p:nvPr>
            <p:custDataLst>
              <p:tags r:id="rId9"/>
            </p:custDataLst>
          </p:nvPr>
        </p:nvSpPr>
        <p:spPr>
          <a:xfrm>
            <a:off x="4504055" y="1584960"/>
            <a:ext cx="154940" cy="154940"/>
          </a:xfrm>
          <a:prstGeom prst="ellipse"/>
          <a:solidFill>
            <a:schemeClr val="accent1"/>
          </a:solidFill>
          <a:ln w="28575"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pitchFamily="2" charset="-122"/>
            </a:endParaRPr>
          </a:p>
        </p:txBody>
      </p:sp>
      <p:sp>
        <p:nvSpPr>
          <p:cNvPr id="1048672" name="椭圆 25"/>
          <p:cNvSpPr/>
          <p:nvPr>
            <p:custDataLst>
              <p:tags r:id="rId10"/>
            </p:custDataLst>
          </p:nvPr>
        </p:nvSpPr>
        <p:spPr>
          <a:xfrm>
            <a:off x="1486535" y="4551045"/>
            <a:ext cx="154940" cy="154940"/>
          </a:xfrm>
          <a:prstGeom prst="ellipse"/>
          <a:solidFill>
            <a:schemeClr val="accent1"/>
          </a:solidFill>
          <a:ln w="28575"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pitchFamily="2" charset="-122"/>
            </a:endParaRPr>
          </a:p>
        </p:txBody>
      </p:sp>
      <p:cxnSp>
        <p:nvCxnSpPr>
          <p:cNvPr id="3145737" name="直接连接符 16"/>
          <p:cNvCxnSpPr>
            <a:cxnSpLocks/>
          </p:cNvCxnSpPr>
          <p:nvPr>
            <p:custDataLst>
              <p:tags r:id="rId11"/>
            </p:custDataLst>
          </p:nvPr>
        </p:nvCxnSpPr>
        <p:spPr>
          <a:xfrm>
            <a:off x="11690254" y="574430"/>
            <a:ext cx="0" cy="6283570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74" name="署名"/>
          <p:cNvSpPr txBox="1">
            <a:spLocks noGrp="1"/>
          </p:cNvSpPr>
          <p:nvPr>
            <p:ph type="body" idx="3"/>
            <p:custDataLst>
              <p:tags r:id="rId12"/>
            </p:custDataLst>
          </p:nvPr>
        </p:nvSpPr>
        <p:spPr>
          <a:xfrm>
            <a:off x="5806440" y="4565015"/>
            <a:ext cx="5532120" cy="1279525"/>
          </a:xfrm>
          <a:prstGeom prst="rect"/>
          <a:noFill/>
        </p:spPr>
        <p:txBody>
          <a:bodyPr anchor="t" anchorCtr="0" bIns="0" lIns="0" rIns="0" rtlCol="0" tIns="0" vert="horz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50000"/>
              </a:lnSpc>
              <a:buClrTx/>
              <a:buSzTx/>
              <a:buFontTx/>
              <a:buNone/>
              <a:defRPr altLang="en-US" baseline="0" b="0" cap="none" dirty="0" sz="1600" i="0" kern="1200" kumimoji="0" lang="zh-CN" noProof="1" normalizeH="0" spc="150" strike="noStrike" u="none">
                <a:solidFill>
                  <a:schemeClr val="accent1"/>
                </a:solidFill>
                <a:latin typeface="+mj-ea"/>
                <a:ea typeface="+mj-ea"/>
                <a:cs typeface="MiSans Normal" panose="00000500000000000000" pitchFamily="2" charset="-122"/>
              </a:defRPr>
            </a:lvl1pPr>
          </a:lstStyle>
          <a:p>
            <a:pPr algn="l" lvl="0">
              <a:lnSpc>
                <a:spcPct val="150000"/>
              </a:lnSpc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</p:txBody>
      </p:sp>
      <p:sp>
        <p:nvSpPr>
          <p:cNvPr id="1048676" name="副标题"/>
          <p:cNvSpPr txBox="1">
            <a:spLocks noGrp="1"/>
          </p:cNvSpPr>
          <p:nvPr>
            <p:ph type="body" idx="2" hasCustomPrompt="1"/>
            <p:custDataLst>
              <p:tags r:id="rId13"/>
            </p:custDataLst>
          </p:nvPr>
        </p:nvSpPr>
        <p:spPr>
          <a:xfrm>
            <a:off x="5806344" y="3570812"/>
            <a:ext cx="5518150" cy="543560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400" i="0" kern="1200" kumimoji="0" lang="zh-CN" noProof="1" normalizeH="0" spc="300" strike="noStrike" u="none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MiSans Normal" panose="00000500000000000000" pitchFamily="2" charset="-122"/>
              </a:defRPr>
            </a:lvl1pPr>
          </a:lstStyle>
          <a:p>
            <a:pPr algn="l" lvl="0"/>
            <a:r>
              <a:rPr>
                <a:sym typeface="+mn-ea"/>
              </a:rPr>
              <a:t>单击此处编辑母版副标题样式</a:t>
            </a:r>
            <a:endParaRPr>
              <a:sym typeface="+mn-ea"/>
            </a:endParaRPr>
          </a:p>
        </p:txBody>
      </p:sp>
      <p:sp>
        <p:nvSpPr>
          <p:cNvPr id="1048678" name="标题"/>
          <p:cNvSpPr txBox="1">
            <a:spLocks noGrp="1"/>
          </p:cNvSpPr>
          <p:nvPr>
            <p:ph type="title" idx="1" hasCustomPrompt="1"/>
            <p:custDataLst>
              <p:tags r:id="rId14"/>
            </p:custDataLst>
          </p:nvPr>
        </p:nvSpPr>
        <p:spPr>
          <a:xfrm>
            <a:off x="5806344" y="1303227"/>
            <a:ext cx="5532120" cy="2204085"/>
          </a:xfrm>
          <a:prstGeom prst="rect"/>
          <a:noFill/>
        </p:spPr>
        <p:txBody>
          <a:bodyPr anchor="b" anchorCtr="0" bIns="0" lIns="0" rIns="0" rtlCol="0" tIns="0" vert="horz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baseline="0" b="1" cap="none" dirty="0" sz="5400" i="0" kern="1200" kumimoji="0" lang="zh-CN" noProof="1" normalizeH="0" spc="300" strike="noStrike" u="none">
                <a:gradFill>
                  <a:gsLst>
                    <a:gs pos="0">
                      <a:schemeClr val="accent1">
                        <a:lumMod val="75000"/>
                      </a:schemeClr>
                    </a:gs>
                    <a:gs pos="100000">
                      <a:schemeClr val="accent1"/>
                    </a:gs>
                  </a:gsLst>
                  <a:lin ang="8100000" scaled="0"/>
                </a:gradFill>
                <a:latin typeface="+mj-ea"/>
                <a:ea typeface="+mj-ea"/>
                <a:cs typeface="+mj-ea"/>
              </a:defRPr>
            </a:lvl1pPr>
          </a:lstStyle>
          <a:p>
            <a:pPr lvl="0"/>
            <a:r>
              <a:rPr>
                <a:sym typeface="+mn-ea"/>
              </a:rPr>
              <a:t>单击编辑标题</a:t>
            </a:r>
            <a:endParaRPr>
              <a:sym typeface="+mn-ea"/>
            </a:endParaRPr>
          </a:p>
        </p:txBody>
      </p:sp>
      <p:sp>
        <p:nvSpPr>
          <p:cNvPr id="1048680" name="日期占位符 3"/>
          <p:cNvSpPr>
            <a:spLocks noGrp="1"/>
          </p:cNvSpPr>
          <p:nvPr>
            <p:ph type="dt" sz="half" idx="10"/>
            <p:custDataLst>
              <p:tags r:id="rId1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682" name="页脚占位符 4"/>
          <p:cNvSpPr>
            <a:spLocks noGrp="1"/>
          </p:cNvSpPr>
          <p:nvPr>
            <p:ph type="ftr" sz="quarter" idx="11"/>
            <p:custDataLst>
              <p:tags r:id="rId1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684" name="灯片编号占位符 5"/>
          <p:cNvSpPr>
            <a:spLocks noGrp="1"/>
          </p:cNvSpPr>
          <p:nvPr>
            <p:ph type="sldNum" sz="quarter" idx="12"/>
            <p:custDataLst>
              <p:tags r:id="rId1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86" name="正文"/>
          <p:cNvSpPr txBox="1">
            <a:spLocks noGrp="1"/>
          </p:cNvSpPr>
          <p:nvPr>
            <p:ph idx="3"/>
            <p:custDataLst>
              <p:tags r:id="rId1"/>
            </p:custDataLst>
          </p:nvPr>
        </p:nvSpPr>
        <p:spPr>
          <a:xfrm>
            <a:off x="608330" y="1289050"/>
            <a:ext cx="10968990" cy="496062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>
              <a:defRPr dirty="0">
                <a:latin typeface="+mn-ea"/>
                <a:ea typeface="+mn-ea"/>
                <a:sym typeface="+mn-ea"/>
              </a:defRPr>
            </a:lvl1pPr>
            <a:lvl2pPr>
              <a:defRPr>
                <a:latin typeface="+mn-ea"/>
                <a:ea typeface="+mn-ea"/>
              </a:defRPr>
            </a:lvl2pPr>
            <a:lvl3pPr>
              <a:defRPr>
                <a:latin typeface="+mn-ea"/>
                <a:ea typeface="+mn-ea"/>
              </a:defRPr>
            </a:lvl3pPr>
            <a:lvl4pPr>
              <a:defRPr>
                <a:latin typeface="+mn-ea"/>
                <a:ea typeface="+mn-ea"/>
              </a:defRPr>
            </a:lvl4pPr>
            <a:lvl5pPr>
              <a:defRPr>
                <a:latin typeface="+mn-ea"/>
                <a:ea typeface="+mn-ea"/>
              </a:defRPr>
            </a:lvl5pPr>
          </a:lstStyle>
          <a:p>
            <a:pPr lvl="0"/>
            <a:r>
              <a:rPr altLang="en-US" dirty="0" lang="zh-CN">
                <a:sym typeface="+mn-ea"/>
              </a:rPr>
              <a:t>单击此处编辑母版文本样式</a:t>
            </a:r>
            <a:endParaRPr altLang="en-US" dirty="0" lang="zh-CN">
              <a:sym typeface="+mn-ea"/>
            </a:endParaRPr>
          </a:p>
          <a:p>
            <a:pPr lvl="1"/>
            <a:r>
              <a:rPr altLang="en-US" dirty="0" lang="zh-CN">
                <a:sym typeface="+mn-ea"/>
              </a:rPr>
              <a:t>第二级</a:t>
            </a:r>
            <a:endParaRPr altLang="en-US" dirty="0" lang="zh-CN">
              <a:sym typeface="+mn-ea"/>
            </a:endParaRPr>
          </a:p>
          <a:p>
            <a:pPr lvl="2"/>
            <a:r>
              <a:rPr altLang="en-US" dirty="0" lang="zh-CN">
                <a:sym typeface="+mn-ea"/>
              </a:rPr>
              <a:t>第三级</a:t>
            </a:r>
            <a:endParaRPr altLang="en-US" dirty="0" lang="zh-CN">
              <a:sym typeface="+mn-ea"/>
            </a:endParaRPr>
          </a:p>
          <a:p>
            <a:pPr lvl="3"/>
            <a:r>
              <a:rPr altLang="en-US" dirty="0" lang="zh-CN">
                <a:sym typeface="+mn-ea"/>
              </a:rPr>
              <a:t>第四级</a:t>
            </a:r>
            <a:endParaRPr altLang="en-US" dirty="0" lang="zh-CN">
              <a:sym typeface="+mn-ea"/>
            </a:endParaRPr>
          </a:p>
          <a:p>
            <a:pPr lvl="4"/>
            <a:r>
              <a:rPr altLang="en-US" lang="zh-CN">
                <a:sym typeface="+mn-ea"/>
              </a:rPr>
              <a:t>第五级</a:t>
            </a:r>
            <a:endParaRPr altLang="en-US" dirty="0" lang="zh-CN">
              <a:sym typeface="+mn-ea"/>
            </a:endParaRPr>
          </a:p>
        </p:txBody>
      </p:sp>
      <p:sp>
        <p:nvSpPr>
          <p:cNvPr id="1048688" name="标题"/>
          <p:cNvSpPr txBox="1">
            <a:spLocks noGrp="1"/>
          </p:cNvSpPr>
          <p:nvPr>
            <p:ph type="title" idx="2"/>
            <p:custDataLst>
              <p:tags r:id="rId2"/>
            </p:custDataLst>
          </p:nvPr>
        </p:nvSpPr>
        <p:spPr>
          <a:xfrm>
            <a:off x="608400" y="330905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2700000" scaled="0"/>
                </a:gradFill>
                <a:latin typeface="+mj-ea"/>
                <a:ea typeface="+mj-ea"/>
                <a:cs typeface="MiSans Normal" panose="00000500000000000000" pitchFamily="2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cxnSp>
        <p:nvCxnSpPr>
          <p:cNvPr id="3145739" name="直接连接符 6"/>
          <p:cNvCxnSpPr>
            <a:cxnSpLocks/>
          </p:cNvCxnSpPr>
          <p:nvPr>
            <p:custDataLst>
              <p:tags r:id="rId3"/>
            </p:custDataLst>
          </p:nvPr>
        </p:nvCxnSpPr>
        <p:spPr>
          <a:xfrm>
            <a:off x="0" y="961888"/>
            <a:ext cx="12192000" cy="0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90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692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694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145741" name="直接连接符 8"/>
          <p:cNvCxnSpPr>
            <a:cxnSpLocks/>
          </p:cNvCxnSpPr>
          <p:nvPr>
            <p:custDataLst>
              <p:tags r:id="rId1"/>
            </p:custDataLst>
          </p:nvPr>
        </p:nvCxnSpPr>
        <p:spPr>
          <a:xfrm>
            <a:off x="11690254" y="574430"/>
            <a:ext cx="0" cy="6283570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43" name="直接连接符 6"/>
          <p:cNvCxnSpPr>
            <a:cxnSpLocks/>
          </p:cNvCxnSpPr>
          <p:nvPr>
            <p:custDataLst>
              <p:tags r:id="rId2"/>
            </p:custDataLst>
          </p:nvPr>
        </p:nvCxnSpPr>
        <p:spPr>
          <a:xfrm>
            <a:off x="492369" y="6231987"/>
            <a:ext cx="11183816" cy="0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45" name="直接连接符 16"/>
          <p:cNvCxnSpPr>
            <a:cxnSpLocks/>
          </p:cNvCxnSpPr>
          <p:nvPr>
            <p:custDataLst>
              <p:tags r:id="rId3"/>
            </p:custDataLst>
          </p:nvPr>
        </p:nvCxnSpPr>
        <p:spPr>
          <a:xfrm flipV="1">
            <a:off x="2926080" y="604911"/>
            <a:ext cx="0" cy="5627077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96" name="标题"/>
          <p:cNvSpPr txBox="1">
            <a:spLocks noGrp="1"/>
          </p:cNvSpPr>
          <p:nvPr>
            <p:ph type="title" idx="3" hasCustomPrompt="1"/>
            <p:custDataLst>
              <p:tags r:id="rId4"/>
            </p:custDataLst>
          </p:nvPr>
        </p:nvSpPr>
        <p:spPr>
          <a:xfrm>
            <a:off x="551815" y="1823085"/>
            <a:ext cx="2317115" cy="2828925"/>
          </a:xfrm>
          <a:prstGeom prst="rect"/>
          <a:noFill/>
        </p:spPr>
        <p:txBody>
          <a:bodyPr anchor="ctr" anchorCtr="0" bIns="0" lIns="0" rIns="0" rtlCol="0" tIns="0" vert="eaVert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20000"/>
              </a:lnSpc>
              <a:buClrTx/>
              <a:buSzTx/>
              <a:buFontTx/>
              <a:buNone/>
              <a:defRPr altLang="en-US" baseline="0" b="0" cap="none" dirty="0" sz="9600" i="0" kern="1200" kumimoji="0" lang="zh-CN" noProof="1" normalizeH="0" spc="300" strike="noStrike" u="none"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alpha val="71000"/>
                      </a:schemeClr>
                    </a:gs>
                  </a:gsLst>
                  <a:lin ang="8100000" scaled="0"/>
                </a:gradFill>
                <a:latin typeface="+mj-ea"/>
                <a:ea typeface="+mj-ea"/>
                <a:cs typeface="+mj-ea"/>
              </a:defRPr>
            </a:lvl1pPr>
          </a:lstStyle>
          <a:p>
            <a:pPr algn="ctr" lvl="0">
              <a:lnSpc>
                <a:spcPct val="120000"/>
              </a:lnSpc>
            </a:pPr>
            <a:r>
              <a:rPr>
                <a:sym typeface="+mn-ea"/>
              </a:rPr>
              <a:t>标题</a:t>
            </a:r>
            <a:endParaRPr>
              <a:sym typeface="+mn-ea"/>
            </a:endParaRPr>
          </a:p>
        </p:txBody>
      </p:sp>
      <p:cxnSp>
        <p:nvCxnSpPr>
          <p:cNvPr id="3145747" name="直接连接符 17"/>
          <p:cNvCxnSpPr>
            <a:cxnSpLocks/>
          </p:cNvCxnSpPr>
          <p:nvPr>
            <p:custDataLst>
              <p:tags r:id="rId5"/>
            </p:custDataLst>
          </p:nvPr>
        </p:nvCxnSpPr>
        <p:spPr>
          <a:xfrm>
            <a:off x="461890" y="4495"/>
            <a:ext cx="0" cy="6853555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49" name="直接连接符 22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505167" y="567342"/>
            <a:ext cx="11686833" cy="0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98" name="日期占位符 2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00" name="页脚占位符 3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02" name="灯片编号占位符 4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secHead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145751" name="直接连接符 13"/>
          <p:cNvCxnSpPr>
            <a:cxnSpLocks/>
          </p:cNvCxnSpPr>
          <p:nvPr>
            <p:custDataLst>
              <p:tags r:id="rId1"/>
            </p:custDataLst>
          </p:nvPr>
        </p:nvCxnSpPr>
        <p:spPr>
          <a:xfrm>
            <a:off x="11690254" y="574430"/>
            <a:ext cx="0" cy="6283570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53" name="直接连接符 17"/>
          <p:cNvCxnSpPr>
            <a:cxnSpLocks/>
          </p:cNvCxnSpPr>
          <p:nvPr>
            <p:custDataLst>
              <p:tags r:id="rId2"/>
            </p:custDataLst>
          </p:nvPr>
        </p:nvCxnSpPr>
        <p:spPr>
          <a:xfrm>
            <a:off x="492369" y="6231987"/>
            <a:ext cx="11183816" cy="0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55" name="直接连接符 10"/>
          <p:cNvCxnSpPr>
            <a:cxnSpLocks/>
          </p:cNvCxnSpPr>
          <p:nvPr>
            <p:custDataLst>
              <p:tags r:id="rId3"/>
            </p:custDataLst>
          </p:nvPr>
        </p:nvCxnSpPr>
        <p:spPr>
          <a:xfrm>
            <a:off x="461890" y="4495"/>
            <a:ext cx="0" cy="6853555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57" name="直接连接符 22"/>
          <p:cNvCxnSpPr>
            <a:cxnSpLocks/>
          </p:cNvCxnSpPr>
          <p:nvPr>
            <p:custDataLst>
              <p:tags r:id="rId4"/>
            </p:custDataLst>
          </p:nvPr>
        </p:nvCxnSpPr>
        <p:spPr>
          <a:xfrm>
            <a:off x="505167" y="574430"/>
            <a:ext cx="11686833" cy="0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04" name="标题"/>
          <p:cNvSpPr txBox="1">
            <a:spLocks noGrp="1"/>
          </p:cNvSpPr>
          <p:nvPr>
            <p:ph type="title" idx="5"/>
            <p:custDataLst>
              <p:tags r:id="rId5"/>
            </p:custDataLst>
          </p:nvPr>
        </p:nvSpPr>
        <p:spPr>
          <a:xfrm>
            <a:off x="2587943" y="3900842"/>
            <a:ext cx="7016115" cy="1617307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baseline="0" b="0" cap="none" dirty="0" sz="3600" i="0" kern="1200" kumimoji="0" noProof="1" normalizeH="0" spc="300" err="1" strike="noStrike" u="none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+mj-ea"/>
              </a:defRPr>
            </a:lvl1pPr>
          </a:lstStyle>
          <a:p>
            <a:pPr algn="ctr"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06" name="矩形: 圆角 5"/>
          <p:cNvSpPr/>
          <p:nvPr>
            <p:custDataLst>
              <p:tags r:id="rId6"/>
            </p:custDataLst>
          </p:nvPr>
        </p:nvSpPr>
        <p:spPr>
          <a:xfrm rot="16200000">
            <a:off x="4876165" y="328930"/>
            <a:ext cx="2439670" cy="4037330"/>
          </a:xfrm>
          <a:prstGeom prst="roundRect">
            <a:avLst>
              <a:gd name="adj" fmla="val 50000"/>
            </a:avLst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pitchFamily="2" charset="-122"/>
            </a:endParaRPr>
          </a:p>
        </p:txBody>
      </p:sp>
      <p:sp>
        <p:nvSpPr>
          <p:cNvPr id="1048708" name="椭圆 8"/>
          <p:cNvSpPr/>
          <p:nvPr>
            <p:custDataLst>
              <p:tags r:id="rId7"/>
            </p:custDataLst>
          </p:nvPr>
        </p:nvSpPr>
        <p:spPr>
          <a:xfrm rot="16200000">
            <a:off x="4639945" y="1193165"/>
            <a:ext cx="155575" cy="162560"/>
          </a:xfrm>
          <a:prstGeom prst="ellipse"/>
          <a:solidFill>
            <a:schemeClr val="bg2"/>
          </a:solidFill>
          <a:ln w="285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pitchFamily="2" charset="-122"/>
            </a:endParaRPr>
          </a:p>
        </p:txBody>
      </p:sp>
      <p:sp>
        <p:nvSpPr>
          <p:cNvPr id="1048710" name="VCG211375358076"/>
          <p:cNvSpPr/>
          <p:nvPr>
            <p:custDataLst>
              <p:tags r:id="rId8"/>
            </p:custDataLst>
          </p:nvPr>
        </p:nvSpPr>
        <p:spPr>
          <a:xfrm>
            <a:off x="4265295" y="1339850"/>
            <a:ext cx="3661410" cy="2063750"/>
          </a:xfrm>
          <a:prstGeom prst="roundRect">
            <a:avLst>
              <a:gd name="adj" fmla="val 50000"/>
            </a:avLst>
          </a:prstGeom>
          <a:blipFill>
            <a:blip xmlns:r="http://schemas.openxmlformats.org/officeDocument/2006/relationships" r:embed="rId9"/>
            <a:stretch>
              <a:fillRect t="-329" b="-191002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cs typeface="MiSans Normal" panose="00000500000000000000" pitchFamily="2" charset="-122"/>
            </a:endParaRPr>
          </a:p>
        </p:txBody>
      </p:sp>
      <p:sp>
        <p:nvSpPr>
          <p:cNvPr id="1048712" name="节编号"/>
          <p:cNvSpPr txBox="1">
            <a:spLocks noGrp="1"/>
          </p:cNvSpPr>
          <p:nvPr>
            <p:ph type="body" idx="1" hasCustomPrompt="1"/>
            <p:custDataLst>
              <p:tags r:id="rId10"/>
            </p:custDataLst>
          </p:nvPr>
        </p:nvSpPr>
        <p:spPr>
          <a:xfrm>
            <a:off x="5276215" y="1837055"/>
            <a:ext cx="1610995" cy="1181100"/>
          </a:xfrm>
          <a:prstGeom prst="rect"/>
          <a:noFill/>
        </p:spPr>
        <p:txBody>
          <a:bodyPr anchor="ctr" anchorCtr="0" bIns="0" lIns="0" rIns="0" rtlCol="0" tIns="0" wrap="square">
            <a:no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1" cap="none" dirty="0" sz="9600" i="0" kern="1200" kumimoji="0" lang="en-US" noProof="1" normalizeH="0" spc="300" strike="noStrike" u="none"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5400000" scaled="0"/>
                </a:gradFill>
                <a:latin typeface="+mj-ea"/>
                <a:ea typeface="+mj-ea"/>
                <a:cs typeface="MiSans Normal" panose="00000500000000000000" pitchFamily="2" charset="-122"/>
              </a:defRPr>
            </a:lvl1pPr>
          </a:lstStyle>
          <a:p>
            <a:pPr algn="ctr" lvl="0"/>
            <a:r>
              <a:rPr dirty="0" err="1">
                <a:sym typeface="+mn-ea"/>
              </a:rPr>
              <a:t>编号</a:t>
            </a:r>
            <a:endParaRPr dirty="0">
              <a:sym typeface="+mn-ea"/>
            </a:endParaRPr>
          </a:p>
        </p:txBody>
      </p:sp>
      <p:sp>
        <p:nvSpPr>
          <p:cNvPr id="1048714" name="日期占位符 3"/>
          <p:cNvSpPr>
            <a:spLocks noGrp="1"/>
          </p:cNvSpPr>
          <p:nvPr>
            <p:ph type="dt" sz="half" idx="10"/>
            <p:custDataLst>
              <p:tags r:id="rId11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16" name="页脚占位符 4"/>
          <p:cNvSpPr>
            <a:spLocks noGrp="1"/>
          </p:cNvSpPr>
          <p:nvPr>
            <p:ph type="ftr" sz="quarter" idx="11"/>
            <p:custDataLst>
              <p:tags r:id="rId12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18" name="灯片编号占位符 5"/>
          <p:cNvSpPr>
            <a:spLocks noGrp="1"/>
          </p:cNvSpPr>
          <p:nvPr>
            <p:ph type="sldNum" sz="quarter" idx="12"/>
            <p:custDataLst>
              <p:tags r:id="rId13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Obj">
  <p:cSld name="标题和两栏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145759" name="直接连接符 10"/>
          <p:cNvCxnSpPr>
            <a:cxnSpLocks/>
          </p:cNvCxnSpPr>
          <p:nvPr>
            <p:custDataLst>
              <p:tags r:id="rId1"/>
            </p:custDataLst>
          </p:nvPr>
        </p:nvCxnSpPr>
        <p:spPr>
          <a:xfrm>
            <a:off x="0" y="961888"/>
            <a:ext cx="12192000" cy="0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20" name="正文"/>
          <p:cNvSpPr txBox="1">
            <a:spLocks noGrp="1"/>
          </p:cNvSpPr>
          <p:nvPr>
            <p:ph idx="3"/>
            <p:custDataLst>
              <p:tags r:id="rId2"/>
            </p:custDataLst>
          </p:nvPr>
        </p:nvSpPr>
        <p:spPr>
          <a:xfrm>
            <a:off x="6400800" y="1289050"/>
            <a:ext cx="5176520" cy="496062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 Normal" panose="00000500000000000000" pitchFamily="2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22" name="正文"/>
          <p:cNvSpPr txBox="1">
            <a:spLocks noGrp="1"/>
          </p:cNvSpPr>
          <p:nvPr>
            <p:ph idx="2"/>
            <p:custDataLst>
              <p:tags r:id="rId3"/>
            </p:custDataLst>
          </p:nvPr>
        </p:nvSpPr>
        <p:spPr>
          <a:xfrm>
            <a:off x="608330" y="1289050"/>
            <a:ext cx="5176520" cy="496062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 Normal" panose="00000500000000000000" pitchFamily="2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24" name="标题"/>
          <p:cNvSpPr txBox="1">
            <a:spLocks noGrp="1"/>
          </p:cNvSpPr>
          <p:nvPr>
            <p:ph type="title" idx="1"/>
            <p:custDataLst>
              <p:tags r:id="rId4"/>
            </p:custDataLst>
          </p:nvPr>
        </p:nvSpPr>
        <p:spPr>
          <a:xfrm>
            <a:off x="608400" y="330905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2700000" scaled="0"/>
                </a:gradFill>
                <a:latin typeface="+mj-ea"/>
                <a:ea typeface="+mj-ea"/>
                <a:cs typeface="MiSans Normal" panose="00000500000000000000" pitchFamily="2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26" name="日期占位符 4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28" name="页脚占位符 5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30" name="灯片编号占位符 6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TxTwoObj">
  <p:cSld name="标题和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145761" name="直接连接符 14"/>
          <p:cNvCxnSpPr>
            <a:cxnSpLocks/>
          </p:cNvCxnSpPr>
          <p:nvPr>
            <p:custDataLst>
              <p:tags r:id="rId1"/>
            </p:custDataLst>
          </p:nvPr>
        </p:nvCxnSpPr>
        <p:spPr>
          <a:xfrm>
            <a:off x="0" y="961888"/>
            <a:ext cx="12192000" cy="0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32" name="正文"/>
          <p:cNvSpPr txBox="1">
            <a:spLocks noGrp="1"/>
          </p:cNvSpPr>
          <p:nvPr>
            <p:ph idx="5"/>
            <p:custDataLst>
              <p:tags r:id="rId2"/>
            </p:custDataLst>
          </p:nvPr>
        </p:nvSpPr>
        <p:spPr>
          <a:xfrm>
            <a:off x="62352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 Normal" panose="00000500000000000000" pitchFamily="2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34" name="标题"/>
          <p:cNvSpPr txBox="1">
            <a:spLocks noGrp="1"/>
          </p:cNvSpPr>
          <p:nvPr>
            <p:ph type="title" idx="4"/>
            <p:custDataLst>
              <p:tags r:id="rId3"/>
            </p:custDataLst>
          </p:nvPr>
        </p:nvSpPr>
        <p:spPr>
          <a:xfrm>
            <a:off x="6235065" y="1353185"/>
            <a:ext cx="5342255" cy="47625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MiSans Normal" panose="00000500000000000000" pitchFamily="2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36" name="正文"/>
          <p:cNvSpPr txBox="1">
            <a:spLocks noGrp="1"/>
          </p:cNvSpPr>
          <p:nvPr>
            <p:ph idx="3"/>
            <p:custDataLst>
              <p:tags r:id="rId4"/>
            </p:custDataLst>
          </p:nvPr>
        </p:nvSpPr>
        <p:spPr>
          <a:xfrm>
            <a:off x="6084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 Normal" panose="00000500000000000000" pitchFamily="2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38" name="标题"/>
          <p:cNvSpPr txBox="1">
            <a:spLocks noGrp="1"/>
          </p:cNvSpPr>
          <p:nvPr>
            <p:ph type="title" idx="2"/>
            <p:custDataLst>
              <p:tags r:id="rId5"/>
            </p:custDataLst>
          </p:nvPr>
        </p:nvSpPr>
        <p:spPr>
          <a:xfrm>
            <a:off x="608330" y="1353185"/>
            <a:ext cx="5342255" cy="47625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MiSans Normal" panose="00000500000000000000" pitchFamily="2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40" name="标题"/>
          <p:cNvSpPr txBox="1">
            <a:spLocks noGrp="1"/>
          </p:cNvSpPr>
          <p:nvPr>
            <p:ph type="title" idx="1"/>
            <p:custDataLst>
              <p:tags r:id="rId6"/>
            </p:custDataLst>
          </p:nvPr>
        </p:nvSpPr>
        <p:spPr>
          <a:xfrm>
            <a:off x="608400" y="330905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2700000" scaled="0"/>
                </a:gradFill>
                <a:latin typeface="+mj-ea"/>
                <a:ea typeface="+mj-ea"/>
                <a:cs typeface="MiSans Normal" panose="00000500000000000000" pitchFamily="2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42" name="日期占位符 6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44" name="页脚占位符 7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46" name="灯片编号占位符 8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145763" name="直接连接符 6"/>
          <p:cNvCxnSpPr>
            <a:cxnSpLocks/>
          </p:cNvCxnSpPr>
          <p:nvPr>
            <p:custDataLst>
              <p:tags r:id="rId1"/>
            </p:custDataLst>
          </p:nvPr>
        </p:nvCxnSpPr>
        <p:spPr>
          <a:xfrm>
            <a:off x="0" y="961888"/>
            <a:ext cx="12192000" cy="0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48" name="标题"/>
          <p:cNvSpPr txBox="1">
            <a:spLocks noGrp="1"/>
          </p:cNvSpPr>
          <p:nvPr>
            <p:ph type="title" idx="1"/>
            <p:custDataLst>
              <p:tags r:id="rId2"/>
            </p:custDataLst>
          </p:nvPr>
        </p:nvSpPr>
        <p:spPr>
          <a:xfrm>
            <a:off x="608400" y="330905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2700000" scaled="0"/>
                </a:gradFill>
                <a:latin typeface="+mj-ea"/>
                <a:ea typeface="+mj-ea"/>
                <a:cs typeface="MiSans Normal" panose="00000500000000000000" pitchFamily="2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50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52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54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6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58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760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62" name="正文"/>
          <p:cNvSpPr txBox="1"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608330" y="608330"/>
            <a:ext cx="10968990" cy="564832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 Normal" panose="00000500000000000000" pitchFamily="2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64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66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68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145765" name="直接连接符 7"/>
          <p:cNvCxnSpPr>
            <a:cxnSpLocks/>
          </p:cNvCxnSpPr>
          <p:nvPr>
            <p:custDataLst>
              <p:tags r:id="rId1"/>
            </p:custDataLst>
          </p:nvPr>
        </p:nvCxnSpPr>
        <p:spPr>
          <a:xfrm>
            <a:off x="0" y="961888"/>
            <a:ext cx="12192000" cy="0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70" name="副标题"/>
          <p:cNvSpPr txBox="1">
            <a:spLocks noGrp="1"/>
          </p:cNvSpPr>
          <p:nvPr>
            <p:ph type="body" idx="2" hasCustomPrompt="1"/>
            <p:custDataLst>
              <p:tags r:id="rId2"/>
            </p:custDataLst>
          </p:nvPr>
        </p:nvSpPr>
        <p:spPr>
          <a:xfrm>
            <a:off x="608400" y="1030605"/>
            <a:ext cx="10968990" cy="503555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2000" i="0" kern="1200" kumimoji="0" lang="zh-CN" noProof="1" normalizeH="0" spc="300" strike="noStrike" u="none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MiSans Normal" panose="00000500000000000000" pitchFamily="2" charset="-122"/>
              </a:defRPr>
            </a:lvl1pPr>
          </a:lstStyle>
          <a:p>
            <a:pPr algn="l" lvl="0"/>
            <a:r>
              <a:rPr>
                <a:sym typeface="+mn-ea"/>
              </a:rPr>
              <a:t>单击此处编辑母版副标题样式</a:t>
            </a:r>
            <a:endParaRPr>
              <a:sym typeface="+mn-ea"/>
            </a:endParaRPr>
          </a:p>
        </p:txBody>
      </p:sp>
      <p:sp>
        <p:nvSpPr>
          <p:cNvPr id="1048772" name="标题"/>
          <p:cNvSpPr txBox="1">
            <a:spLocks noGrp="1"/>
          </p:cNvSpPr>
          <p:nvPr>
            <p:ph type="title" idx="1"/>
            <p:custDataLst>
              <p:tags r:id="rId3"/>
            </p:custDataLst>
          </p:nvPr>
        </p:nvSpPr>
        <p:spPr>
          <a:xfrm>
            <a:off x="608400" y="330905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2700000" scaled="0"/>
                </a:gradFill>
                <a:latin typeface="+mj-ea"/>
                <a:ea typeface="+mj-ea"/>
                <a:cs typeface="MiSans Normal" panose="00000500000000000000" pitchFamily="2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74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76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78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145767" name="直接连接符 11"/>
          <p:cNvCxnSpPr>
            <a:cxnSpLocks/>
          </p:cNvCxnSpPr>
          <p:nvPr>
            <p:custDataLst>
              <p:tags r:id="rId1"/>
            </p:custDataLst>
          </p:nvPr>
        </p:nvCxnSpPr>
        <p:spPr>
          <a:xfrm>
            <a:off x="461890" y="4495"/>
            <a:ext cx="0" cy="6853555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69" name="直接连接符 10"/>
          <p:cNvCxnSpPr>
            <a:cxnSpLocks/>
          </p:cNvCxnSpPr>
          <p:nvPr>
            <p:custDataLst>
              <p:tags r:id="rId2"/>
            </p:custDataLst>
          </p:nvPr>
        </p:nvCxnSpPr>
        <p:spPr>
          <a:xfrm>
            <a:off x="492369" y="6295487"/>
            <a:ext cx="11183816" cy="0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71" name="直接连接符 9"/>
          <p:cNvCxnSpPr>
            <a:cxnSpLocks/>
          </p:cNvCxnSpPr>
          <p:nvPr>
            <p:custDataLst>
              <p:tags r:id="rId3"/>
            </p:custDataLst>
          </p:nvPr>
        </p:nvCxnSpPr>
        <p:spPr>
          <a:xfrm>
            <a:off x="505167" y="574430"/>
            <a:ext cx="11686833" cy="0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97155" name="VCG41172951964"/>
          <p:cNvPicPr>
            <a:picLocks noChangeAspect="1"/>
          </p:cNvPicPr>
          <p:nvPr>
            <p:custDataLst>
              <p:tags r:id="rId4"/>
            </p:custDataLst>
          </p:nvPr>
        </p:nvPicPr>
        <p:blipFill rotWithShape="1">
          <a:blip xmlns:r="http://schemas.openxmlformats.org/officeDocument/2006/relationships" r:embed="rId5">
            <a:alphaModFix amt="14000"/>
          </a:blip>
          <a:srcRect b="5546"/>
          <a:stretch>
            <a:fillRect/>
          </a:stretch>
        </p:blipFill>
        <p:spPr>
          <a:xfrm>
            <a:off x="9565991" y="3138078"/>
            <a:ext cx="2627604" cy="3719922"/>
          </a:xfrm>
          <a:prstGeom prst="rect"/>
        </p:spPr>
      </p:pic>
      <p:sp>
        <p:nvSpPr>
          <p:cNvPr id="1048780" name="VCG211375358076"/>
          <p:cNvSpPr/>
          <p:nvPr>
            <p:custDataLst>
              <p:tags r:id="rId6"/>
            </p:custDataLst>
          </p:nvPr>
        </p:nvSpPr>
        <p:spPr>
          <a:xfrm>
            <a:off x="1710690" y="994410"/>
            <a:ext cx="2967990" cy="4873625"/>
          </a:xfrm>
          <a:prstGeom prst="roundRect">
            <a:avLst>
              <a:gd name="adj" fmla="val 50000"/>
            </a:avLst>
          </a:prstGeom>
          <a:blipFill>
            <a:blip xmlns:r="http://schemas.openxmlformats.org/officeDocument/2006/relationships" r:embed="rId7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pitchFamily="2" charset="-122"/>
            </a:endParaRPr>
          </a:p>
        </p:txBody>
      </p:sp>
      <p:sp>
        <p:nvSpPr>
          <p:cNvPr id="1048782" name="矩形: 圆角 16"/>
          <p:cNvSpPr/>
          <p:nvPr>
            <p:custDataLst>
              <p:tags r:id="rId8"/>
            </p:custDataLst>
          </p:nvPr>
        </p:nvSpPr>
        <p:spPr>
          <a:xfrm>
            <a:off x="1553845" y="874395"/>
            <a:ext cx="3237865" cy="5131435"/>
          </a:xfrm>
          <a:prstGeom prst="roundRect">
            <a:avLst>
              <a:gd name="adj" fmla="val 50000"/>
            </a:avLst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pitchFamily="2" charset="-122"/>
            </a:endParaRPr>
          </a:p>
        </p:txBody>
      </p:sp>
      <p:sp>
        <p:nvSpPr>
          <p:cNvPr id="1048784" name="椭圆 17"/>
          <p:cNvSpPr/>
          <p:nvPr>
            <p:custDataLst>
              <p:tags r:id="rId9"/>
            </p:custDataLst>
          </p:nvPr>
        </p:nvSpPr>
        <p:spPr>
          <a:xfrm>
            <a:off x="4510405" y="1584960"/>
            <a:ext cx="154940" cy="154940"/>
          </a:xfrm>
          <a:prstGeom prst="ellipse"/>
          <a:solidFill>
            <a:schemeClr val="accent1"/>
          </a:solidFill>
          <a:ln w="28575">
            <a:solidFill>
              <a:srgbClr val="F6FBF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pitchFamily="2" charset="-122"/>
            </a:endParaRPr>
          </a:p>
        </p:txBody>
      </p:sp>
      <p:sp>
        <p:nvSpPr>
          <p:cNvPr id="1048786" name="椭圆 18"/>
          <p:cNvSpPr/>
          <p:nvPr>
            <p:custDataLst>
              <p:tags r:id="rId10"/>
            </p:custDataLst>
          </p:nvPr>
        </p:nvSpPr>
        <p:spPr>
          <a:xfrm>
            <a:off x="1511935" y="4551045"/>
            <a:ext cx="154940" cy="154940"/>
          </a:xfrm>
          <a:prstGeom prst="ellipse"/>
          <a:solidFill>
            <a:schemeClr val="accent1"/>
          </a:solidFill>
          <a:ln w="28575">
            <a:solidFill>
              <a:srgbClr val="F6FBF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pitchFamily="2" charset="-122"/>
            </a:endParaRPr>
          </a:p>
        </p:txBody>
      </p:sp>
      <p:cxnSp>
        <p:nvCxnSpPr>
          <p:cNvPr id="3145773" name="直接连接符 19"/>
          <p:cNvCxnSpPr>
            <a:cxnSpLocks/>
          </p:cNvCxnSpPr>
          <p:nvPr>
            <p:custDataLst>
              <p:tags r:id="rId11"/>
            </p:custDataLst>
          </p:nvPr>
        </p:nvCxnSpPr>
        <p:spPr>
          <a:xfrm>
            <a:off x="11690254" y="574430"/>
            <a:ext cx="0" cy="6283570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88" name="署名"/>
          <p:cNvSpPr txBox="1">
            <a:spLocks noGrp="1"/>
          </p:cNvSpPr>
          <p:nvPr>
            <p:ph type="body" idx="2"/>
            <p:custDataLst>
              <p:tags r:id="rId12"/>
            </p:custDataLst>
          </p:nvPr>
        </p:nvSpPr>
        <p:spPr>
          <a:xfrm>
            <a:off x="5807075" y="4437380"/>
            <a:ext cx="5518150" cy="1350645"/>
          </a:xfrm>
          <a:prstGeom prst="rect"/>
          <a:noFill/>
        </p:spPr>
        <p:txBody>
          <a:bodyPr anchor="t" anchorCtr="0" bIns="0" lIns="0" rIns="0" rtlCol="0" tIns="0" vert="horz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50000"/>
              </a:lnSpc>
              <a:buClrTx/>
              <a:buSzTx/>
              <a:buFontTx/>
              <a:buNone/>
              <a:defRPr altLang="en-US" baseline="0" b="0" cap="none" dirty="0" sz="1600" i="0" kern="1200" kumimoji="0" lang="zh-CN" noProof="1" normalizeH="0" spc="150" strike="noStrike" u="none">
                <a:solidFill>
                  <a:schemeClr val="accent1"/>
                </a:solidFill>
                <a:latin typeface="+mj-ea"/>
                <a:ea typeface="+mj-ea"/>
                <a:cs typeface="MiSans Normal" panose="00000500000000000000" pitchFamily="2" charset="-122"/>
              </a:defRPr>
            </a:lvl1pPr>
          </a:lstStyle>
          <a:p>
            <a:pPr algn="l" lvl="0">
              <a:lnSpc>
                <a:spcPct val="150000"/>
              </a:lnSpc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</p:txBody>
      </p:sp>
      <p:sp>
        <p:nvSpPr>
          <p:cNvPr id="1048790" name="标题"/>
          <p:cNvSpPr txBox="1">
            <a:spLocks noGrp="1"/>
          </p:cNvSpPr>
          <p:nvPr>
            <p:ph type="title" idx="1" hasCustomPrompt="1"/>
            <p:custDataLst>
              <p:tags r:id="rId13"/>
            </p:custDataLst>
          </p:nvPr>
        </p:nvSpPr>
        <p:spPr>
          <a:xfrm>
            <a:off x="5793009" y="1584960"/>
            <a:ext cx="5532120" cy="2480842"/>
          </a:xfrm>
          <a:prstGeom prst="rect"/>
          <a:noFill/>
        </p:spPr>
        <p:txBody>
          <a:bodyPr anchor="b" anchorCtr="0" bIns="0" lIns="0" rIns="0" rtlCol="0" tIns="0" vert="horz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baseline="0" b="1" cap="none" dirty="0" sz="8000" i="0" kern="1200" kumimoji="0" noProof="1" normalizeH="0" spc="300" strike="noStrike" u="none">
                <a:gradFill>
                  <a:gsLst>
                    <a:gs pos="0">
                      <a:schemeClr val="accent1">
                        <a:lumMod val="75000"/>
                      </a:schemeClr>
                    </a:gs>
                    <a:gs pos="100000">
                      <a:schemeClr val="accent1"/>
                    </a:gs>
                  </a:gsLst>
                  <a:lin ang="8100000" scaled="0"/>
                </a:gradFill>
                <a:latin typeface="+mj-ea"/>
                <a:ea typeface="+mj-ea"/>
                <a:cs typeface="+mj-ea"/>
              </a:defRPr>
            </a:lvl1pPr>
          </a:lstStyle>
          <a:p>
            <a:pPr lvl="0"/>
            <a:r>
              <a:rPr dirty="0">
                <a:sym typeface="+mn-ea"/>
              </a:rPr>
              <a:t>编辑标题</a:t>
            </a:r>
            <a:endParaRPr dirty="0">
              <a:sym typeface="+mn-ea"/>
            </a:endParaRPr>
          </a:p>
        </p:txBody>
      </p:sp>
      <p:sp>
        <p:nvSpPr>
          <p:cNvPr id="1048792" name="日期占位符 3"/>
          <p:cNvSpPr>
            <a:spLocks noGrp="1"/>
          </p:cNvSpPr>
          <p:nvPr>
            <p:ph type="dt" sz="half" idx="10"/>
            <p:custDataLst>
              <p:tags r:id="rId1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94" name="页脚占位符 4"/>
          <p:cNvSpPr>
            <a:spLocks noGrp="1"/>
          </p:cNvSpPr>
          <p:nvPr>
            <p:ph type="ftr" sz="quarter" idx="11"/>
            <p:custDataLst>
              <p:tags r:id="rId1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96" name="灯片编号占位符 5"/>
          <p:cNvSpPr>
            <a:spLocks noGrp="1"/>
          </p:cNvSpPr>
          <p:nvPr>
            <p:ph type="sldNum" sz="quarter" idx="12"/>
            <p:custDataLst>
              <p:tags r:id="rId1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91.xml"/><Relationship Id="rId13" Type="http://schemas.openxmlformats.org/officeDocument/2006/relationships/tags" Target="../tags/tag92.xml"/><Relationship Id="rId14" Type="http://schemas.openxmlformats.org/officeDocument/2006/relationships/tags" Target="../tags/tag93.xml"/><Relationship Id="rId15" Type="http://schemas.openxmlformats.org/officeDocument/2006/relationships/tags" Target="../tags/tag94.xml"/><Relationship Id="rId16" Type="http://schemas.openxmlformats.org/officeDocument/2006/relationships/tags" Target="../tags/tag95.xml"/><Relationship Id="rId17" Type="http://schemas.openxmlformats.org/officeDocument/2006/relationships/tags" Target="../tags/tag96.xml"/><Relationship Id="rId18" Type="http://schemas.openxmlformats.org/officeDocument/2006/relationships/tags" Target="../tags/tag97.xml"/><Relationship Id="rId19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500745" r:id="rId1"/>
    <p:sldLayoutId id="2147500746" r:id="rId2"/>
    <p:sldLayoutId id="2147500747" r:id="rId3"/>
    <p:sldLayoutId id="2147500748" r:id="rId4"/>
    <p:sldLayoutId id="2147500749" r:id="rId5"/>
    <p:sldLayoutId id="2147500750" r:id="rId6"/>
    <p:sldLayoutId id="2147500751" r:id="rId7"/>
    <p:sldLayoutId id="2147500752" r:id="rId8"/>
    <p:sldLayoutId id="2147500753" r:id="rId9"/>
    <p:sldLayoutId id="2147500754" r:id="rId10"/>
    <p:sldLayoutId id="2147500755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145729" name="直接连接符 7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0" y="961888"/>
            <a:ext cx="12192000" cy="0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54" name="日期占位符 9"/>
          <p:cNvSpPr>
            <a:spLocks noGrp="1"/>
          </p:cNvSpPr>
          <p:nvPr>
            <p:ph type="dt" sz="half" idx="10"/>
            <p:custDataLst>
              <p:tags r:id="rId13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>
            <a:lvl1pPr>
              <a:defRPr>
                <a:cs typeface="MiSans Normal" panose="00000500000000000000" pitchFamily="2" charset="-122"/>
              </a:defRPr>
            </a:lvl1pPr>
          </a:lstStyle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656" name="页脚占位符 10"/>
          <p:cNvSpPr>
            <a:spLocks noGrp="1"/>
          </p:cNvSpPr>
          <p:nvPr>
            <p:ph type="ftr" sz="quarter" idx="11"/>
            <p:custDataLst>
              <p:tags r:id="rId14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>
            <a:lvl1pPr>
              <a:defRPr>
                <a:cs typeface="MiSans Normal" panose="00000500000000000000" pitchFamily="2" charset="-122"/>
              </a:defRPr>
            </a:lvl1pPr>
          </a:lstStyle>
          <a:p>
            <a:endParaRPr altLang="en-US" dirty="0" lang="zh-CN"/>
          </a:p>
        </p:txBody>
      </p:sp>
      <p:sp>
        <p:nvSpPr>
          <p:cNvPr id="1048658" name="灯片编号占位符 11"/>
          <p:cNvSpPr>
            <a:spLocks noGrp="1"/>
          </p:cNvSpPr>
          <p:nvPr>
            <p:ph type="sldNum" sz="quarter" idx="12"/>
            <p:custDataLst>
              <p:tags r:id="rId15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>
            <a:lvl1pPr>
              <a:defRPr>
                <a:cs typeface="MiSans Normal" panose="00000500000000000000" pitchFamily="2" charset="-122"/>
              </a:defRPr>
            </a:lvl1pPr>
          </a:lstStyle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  <p:sp>
        <p:nvSpPr>
          <p:cNvPr id="1048660" name="文本占位符 1"/>
          <p:cNvSpPr>
            <a:spLocks noGrp="1"/>
          </p:cNvSpPr>
          <p:nvPr>
            <p:ph type="body" idx="21"/>
            <p:custDataLst>
              <p:tags r:id="rId16"/>
            </p:custDataLst>
          </p:nvPr>
        </p:nvSpPr>
        <p:spPr>
          <a:xfrm>
            <a:off x="608330" y="1359535"/>
            <a:ext cx="10968990" cy="480758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p>
            <a:pPr lvl="0" marR="0">
              <a:buClrTx/>
              <a:buSzTx/>
            </a:pPr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 marR="0">
              <a:tabLst>
                <a:tab algn="l" pos="1609725"/>
              </a:tabLst>
            </a:pPr>
            <a:r>
              <a:rPr altLang="en-US" dirty="0" lang="zh-CN"/>
              <a:t>二级</a:t>
            </a:r>
            <a:endParaRPr altLang="en-US" dirty="0" lang="zh-CN"/>
          </a:p>
          <a:p>
            <a:pPr lvl="2" marR="0"/>
            <a:r>
              <a:rPr altLang="en-US" dirty="0" lang="zh-CN"/>
              <a:t>三级</a:t>
            </a:r>
            <a:endParaRPr altLang="en-US" dirty="0" lang="zh-CN"/>
          </a:p>
          <a:p>
            <a:pPr lvl="3" marR="0"/>
            <a:r>
              <a:rPr altLang="en-US" dirty="0" lang="zh-CN"/>
              <a:t>四级</a:t>
            </a:r>
            <a:endParaRPr altLang="en-US" dirty="0" lang="zh-CN"/>
          </a:p>
          <a:p>
            <a:pPr lvl="4" marR="0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2" name="标题占位符 2"/>
          <p:cNvSpPr>
            <a:spLocks noGrp="1"/>
          </p:cNvSpPr>
          <p:nvPr>
            <p:ph type="title"/>
            <p:custDataLst>
              <p:tags r:id="rId17"/>
            </p:custDataLst>
          </p:nvPr>
        </p:nvSpPr>
        <p:spPr>
          <a:xfrm>
            <a:off x="614680" y="365126"/>
            <a:ext cx="10962640" cy="596762"/>
          </a:xfrm>
          <a:prstGeom prst="rect"/>
          <a:noFill/>
          <a:ln>
            <a:noFill/>
            <a:prstDash val="sysDash"/>
          </a:ln>
        </p:spPr>
        <p:txBody>
          <a:bodyPr anchor="ctr" bIns="45720" lIns="91440" rIns="91440" rtlCol="0" tIns="45720" vert="horz" wrap="square">
            <a:normAutofit/>
          </a:bodyPr>
          <a:p>
            <a:pPr lvl="0" marL="0" marR="0">
              <a:buClrTx/>
              <a:buSzTx/>
              <a:buFontTx/>
            </a:pPr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4" name="KSO_TEMPLATE" hidden="1"/>
          <p:cNvSpPr/>
          <p:nvPr userDrawn="1">
            <p:custDataLst>
              <p:tags r:id="rId18"/>
            </p:custDataLst>
          </p:nvPr>
        </p:nvSpPr>
        <p:spPr>
          <a:xfrm>
            <a:off x="0" y="0"/>
            <a:ext cx="0" cy="0"/>
          </a:xfrm>
          <a:prstGeom prst="rect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500782" r:id="rId1"/>
    <p:sldLayoutId id="2147500783" r:id="rId2"/>
    <p:sldLayoutId id="2147500784" r:id="rId3"/>
    <p:sldLayoutId id="2147500785" r:id="rId4"/>
    <p:sldLayoutId id="2147500786" r:id="rId5"/>
    <p:sldLayoutId id="2147500787" r:id="rId6"/>
    <p:sldLayoutId id="2147500788" r:id="rId7"/>
    <p:sldLayoutId id="2147500789" r:id="rId8"/>
    <p:sldLayoutId id="2147500790" r:id="rId9"/>
    <p:sldLayoutId id="2147500791" r:id="rId10"/>
    <p:sldLayoutId id="2147500792" r:id="rId11"/>
  </p:sldLayoutIdLst>
  <p:txStyles>
    <p:titleStyle>
      <a:lvl1pPr algn="l" defTabSz="914400" eaLnBrk="1" fontAlgn="auto" hangingPunct="1" latinLnBrk="0" rtl="0">
        <a:lnSpc>
          <a:spcPct val="100000"/>
        </a:lnSpc>
        <a:spcBef>
          <a:spcPct val="0"/>
        </a:spcBef>
        <a:buNone/>
        <a:defRPr altLang="en-US" baseline="0" b="1" cap="none" dirty="0" sz="3600" i="0" kern="1200" kumimoji="0" lang="zh-CN" normalizeH="0" spc="300" strike="noStrike" u="none" smtClean="0">
          <a:ln>
            <a:noFill/>
            <a:prstDash val="sysDot"/>
          </a:ln>
          <a:gradFill>
            <a:gsLst>
              <a:gs pos="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lin ang="2700000" scaled="0"/>
          </a:gradFill>
          <a:latin typeface="+mj-ea"/>
          <a:ea typeface="+mj-ea"/>
          <a:cs typeface="MiSans Normal" panose="00000500000000000000" pitchFamily="2" charset="-122"/>
        </a:defRPr>
      </a:lvl1pPr>
    </p:titleStyle>
    <p:bodyStyle>
      <a:lvl1pPr algn="l" defTabSz="914400" eaLnBrk="1" fontAlgn="auto" hangingPunct="1" indent="-228600" latinLnBrk="0" marL="228600" rtl="0">
        <a:lnSpc>
          <a:spcPct val="130000"/>
        </a:lnSpc>
        <a:spcBef>
          <a:spcPts val="0"/>
        </a:spcBef>
        <a:spcAft>
          <a:spcPts val="1000"/>
        </a:spcAft>
        <a:buFont typeface="Arial" panose="02080604020202020204" pitchFamily="34" charset="0"/>
        <a:buChar char="●"/>
        <a:defRPr altLang="en-US" baseline="0" b="0" cap="none" dirty="0" sz="1800" i="0" kern="1200" kumimoji="0" lang="zh-CN" noProof="1" normalizeH="0" spc="150" strike="noStrike" u="none">
          <a:ln>
            <a:noFill/>
            <a:prstDash val="sysDot"/>
          </a:ln>
          <a:solidFill>
            <a:schemeClr val="tx1">
              <a:lumMod val="75000"/>
              <a:lumOff val="25000"/>
            </a:schemeClr>
          </a:solidFill>
          <a:latin typeface="+mn-ea"/>
          <a:ea typeface="+mn-ea"/>
          <a:cs typeface="MiSans Normal" panose="00000500000000000000" pitchFamily="2" charset="-122"/>
          <a:sym typeface="+mn-ea"/>
        </a:defRPr>
      </a:lvl1pPr>
      <a:lvl2pPr algn="l" defTabSz="914400" eaLnBrk="1" fontAlgn="auto" hangingPunct="1" indent="-228600" latinLnBrk="0" marL="685800" rtl="0">
        <a:lnSpc>
          <a:spcPct val="120000"/>
        </a:lnSpc>
        <a:spcBef>
          <a:spcPts val="0"/>
        </a:spcBef>
        <a:spcAft>
          <a:spcPts val="600"/>
        </a:spcAft>
        <a:buFont typeface="Arial" panose="02080604020202020204" pitchFamily="34" charset="0"/>
        <a:buChar char="●"/>
        <a:tabLst>
          <a:tab algn="l" pos="1609725"/>
          <a:tab algn="l" pos="1609725"/>
          <a:tab algn="l" pos="1609725"/>
          <a:tab algn="l" pos="1609725"/>
        </a:tabLst>
        <a:defRPr altLang="en-US" baseline="0" b="0" cap="none" dirty="0" sz="1600" i="0" kern="1200" kumimoji="0" lang="zh-CN" normalizeH="0" spc="150" strike="noStrike" u="none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MiSans Normal" panose="00000500000000000000" pitchFamily="2" charset="-122"/>
        </a:defRPr>
      </a:lvl2pPr>
      <a:lvl3pPr algn="l" defTabSz="914400" eaLnBrk="1" fontAlgn="auto" hangingPunct="1" indent="-228600" latinLnBrk="0" marL="1143000" rtl="0">
        <a:lnSpc>
          <a:spcPct val="120000"/>
        </a:lnSpc>
        <a:spcBef>
          <a:spcPts val="0"/>
        </a:spcBef>
        <a:spcAft>
          <a:spcPts val="600"/>
        </a:spcAft>
        <a:buFont typeface="Arial" panose="02080604020202020204" pitchFamily="34" charset="0"/>
        <a:buChar char="●"/>
        <a:defRPr altLang="en-US" baseline="0" b="0" cap="none" dirty="0" sz="1600" i="0" kern="1200" kumimoji="0" lang="zh-CN" normalizeH="0" spc="150" strike="noStrike" u="none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MiSans Normal" panose="00000500000000000000" pitchFamily="2" charset="-122"/>
        </a:defRPr>
      </a:lvl3pPr>
      <a:lvl4pPr algn="l" defTabSz="914400" eaLnBrk="1" fontAlgn="auto" hangingPunct="1" indent="-228600" latinLnBrk="0" marL="1600200" rtl="0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altLang="en-US" baseline="0" b="0" cap="none" dirty="0" sz="1400" i="0" kern="1200" kumimoji="0" lang="zh-CN" normalizeH="0" spc="150" strike="noStrike" u="none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MiSans Normal" panose="00000500000000000000" pitchFamily="2" charset="-122"/>
        </a:defRPr>
      </a:lvl4pPr>
      <a:lvl5pPr algn="l" defTabSz="914400" eaLnBrk="1" fontAlgn="auto" hangingPunct="1" indent="-228600" latinLnBrk="0" marL="2057400" rtl="0">
        <a:lnSpc>
          <a:spcPct val="120000"/>
        </a:lnSpc>
        <a:spcBef>
          <a:spcPts val="0"/>
        </a:spcBef>
        <a:spcAft>
          <a:spcPts val="300"/>
        </a:spcAft>
        <a:buFont typeface="Arial" panose="02080604020202020204" pitchFamily="34" charset="0"/>
        <a:buChar char="•"/>
        <a:defRPr altLang="en-US" baseline="0" b="0" cap="none" dirty="0" sz="1400" i="0" kern="1200" kumimoji="0" lang="zh-CN" normalizeH="0" spc="150" strike="noStrike" u="none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MiSans Normal" panose="00000500000000000000" pitchFamily="2" charset="-122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98.xml"/><Relationship Id="rId2" Type="http://schemas.openxmlformats.org/officeDocument/2006/relationships/tags" Target="../tags/tag99.xml"/><Relationship Id="rId3" Type="http://schemas.openxmlformats.org/officeDocument/2006/relationships/tags" Target="../tags/tag100.xml"/><Relationship Id="rId4" Type="http://schemas.openxmlformats.org/officeDocument/2006/relationships/tags" Target="../tags/tag101.xml"/><Relationship Id="rId5" Type="http://schemas.openxmlformats.org/officeDocument/2006/relationships/slideLayout" Target="../slideLayouts/slideLayout12.xml"/><Relationship Id="rId6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102.xml"/><Relationship Id="rId2" Type="http://schemas.openxmlformats.org/officeDocument/2006/relationships/tags" Target="../tags/tag103.xml"/><Relationship Id="rId3" Type="http://schemas.openxmlformats.org/officeDocument/2006/relationships/tags" Target="../tags/tag104.xml"/><Relationship Id="rId4" Type="http://schemas.openxmlformats.org/officeDocument/2006/relationships/tags" Target="../tags/tag105.xml"/><Relationship Id="rId5" Type="http://schemas.openxmlformats.org/officeDocument/2006/relationships/tags" Target="../tags/tag106.xml"/><Relationship Id="rId6" Type="http://schemas.openxmlformats.org/officeDocument/2006/relationships/tags" Target="../tags/tag107.xml"/><Relationship Id="rId7" Type="http://schemas.openxmlformats.org/officeDocument/2006/relationships/tags" Target="../tags/tag108.xml"/><Relationship Id="rId8" Type="http://schemas.openxmlformats.org/officeDocument/2006/relationships/tags" Target="../tags/tag109.xml"/><Relationship Id="rId9" Type="http://schemas.openxmlformats.org/officeDocument/2006/relationships/tags" Target="../tags/tag110.xml"/><Relationship Id="rId10" Type="http://schemas.openxmlformats.org/officeDocument/2006/relationships/tags" Target="../tags/tag111.xml"/><Relationship Id="rId11" Type="http://schemas.openxmlformats.org/officeDocument/2006/relationships/tags" Target="../tags/tag112.xml"/><Relationship Id="rId12" Type="http://schemas.openxmlformats.org/officeDocument/2006/relationships/tags" Target="../tags/tag113.xml"/><Relationship Id="rId13" Type="http://schemas.openxmlformats.org/officeDocument/2006/relationships/slideLayout" Target="../slideLayouts/slideLayout14.xml"/><Relationship Id="rId14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14.xml"/><Relationship Id="rId2" Type="http://schemas.openxmlformats.org/officeDocument/2006/relationships/tags" Target="../tags/tag115.xml"/><Relationship Id="rId3" Type="http://schemas.openxmlformats.org/officeDocument/2006/relationships/tags" Target="../tags/tag116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17.xml"/><Relationship Id="rId2" Type="http://schemas.openxmlformats.org/officeDocument/2006/relationships/tags" Target="../tags/tag118.xml"/><Relationship Id="rId3" Type="http://schemas.openxmlformats.org/officeDocument/2006/relationships/tags" Target="../tags/tag119.xml"/><Relationship Id="rId4" Type="http://schemas.openxmlformats.org/officeDocument/2006/relationships/tags" Target="../tags/tag120.xml"/><Relationship Id="rId5" Type="http://schemas.openxmlformats.org/officeDocument/2006/relationships/tags" Target="../tags/tag121.xml"/><Relationship Id="rId6" Type="http://schemas.openxmlformats.org/officeDocument/2006/relationships/tags" Target="../tags/tag122.xml"/><Relationship Id="rId7" Type="http://schemas.openxmlformats.org/officeDocument/2006/relationships/tags" Target="../tags/tag123.xml"/><Relationship Id="rId8" Type="http://schemas.openxmlformats.org/officeDocument/2006/relationships/tags" Target="../tags/tag124.xml"/><Relationship Id="rId9" Type="http://schemas.openxmlformats.org/officeDocument/2006/relationships/tags" Target="../tags/tag125.xml"/><Relationship Id="rId10" Type="http://schemas.openxmlformats.org/officeDocument/2006/relationships/tags" Target="../tags/tag126.xml"/><Relationship Id="rId11" Type="http://schemas.openxmlformats.org/officeDocument/2006/relationships/tags" Target="../tags/tag127.xml"/><Relationship Id="rId12" Type="http://schemas.openxmlformats.org/officeDocument/2006/relationships/tags" Target="../tags/tag128.xml"/><Relationship Id="rId13" Type="http://schemas.openxmlformats.org/officeDocument/2006/relationships/slideLayout" Target="../slideLayouts/slideLayout13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29.xml"/><Relationship Id="rId2" Type="http://schemas.openxmlformats.org/officeDocument/2006/relationships/tags" Target="../tags/tag130.xml"/><Relationship Id="rId3" Type="http://schemas.openxmlformats.org/officeDocument/2006/relationships/tags" Target="../tags/tag131.xml"/><Relationship Id="rId4" Type="http://schemas.openxmlformats.org/officeDocument/2006/relationships/tags" Target="../tags/tag132.xml"/><Relationship Id="rId5" Type="http://schemas.openxmlformats.org/officeDocument/2006/relationships/tags" Target="../tags/tag133.xml"/><Relationship Id="rId6" Type="http://schemas.openxmlformats.org/officeDocument/2006/relationships/tags" Target="../tags/tag134.xml"/><Relationship Id="rId7" Type="http://schemas.openxmlformats.org/officeDocument/2006/relationships/tags" Target="../tags/tag135.xml"/><Relationship Id="rId8" Type="http://schemas.openxmlformats.org/officeDocument/2006/relationships/tags" Target="../tags/tag136.xml"/><Relationship Id="rId9" Type="http://schemas.openxmlformats.org/officeDocument/2006/relationships/tags" Target="../tags/tag137.xml"/><Relationship Id="rId10" Type="http://schemas.openxmlformats.org/officeDocument/2006/relationships/tags" Target="../tags/tag138.xml"/><Relationship Id="rId11" Type="http://schemas.openxmlformats.org/officeDocument/2006/relationships/tags" Target="../tags/tag139.xml"/><Relationship Id="rId12" Type="http://schemas.openxmlformats.org/officeDocument/2006/relationships/tags" Target="../tags/tag140.xml"/><Relationship Id="rId13" Type="http://schemas.openxmlformats.org/officeDocument/2006/relationships/tags" Target="../tags/tag141.xml"/><Relationship Id="rId14" Type="http://schemas.openxmlformats.org/officeDocument/2006/relationships/tags" Target="../tags/tag142.xml"/><Relationship Id="rId15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43.xml"/><Relationship Id="rId2" Type="http://schemas.openxmlformats.org/officeDocument/2006/relationships/tags" Target="../tags/tag144.xml"/><Relationship Id="rId3" Type="http://schemas.openxmlformats.org/officeDocument/2006/relationships/tags" Target="../tags/tag145.xml"/><Relationship Id="rId4" Type="http://schemas.openxmlformats.org/officeDocument/2006/relationships/tags" Target="../tags/tag146.xml"/><Relationship Id="rId5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47.xml"/><Relationship Id="rId2" Type="http://schemas.openxmlformats.org/officeDocument/2006/relationships/tags" Target="../tags/tag148.xml"/><Relationship Id="rId3" Type="http://schemas.openxmlformats.org/officeDocument/2006/relationships/tags" Target="../tags/tag149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4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50.xml"/><Relationship Id="rId2" Type="http://schemas.openxmlformats.org/officeDocument/2006/relationships/tags" Target="../tags/tag151.xml"/><Relationship Id="rId3" Type="http://schemas.openxmlformats.org/officeDocument/2006/relationships/tags" Target="../tags/tag152.xml"/><Relationship Id="rId4" Type="http://schemas.openxmlformats.org/officeDocument/2006/relationships/tags" Target="../tags/tag153.xml"/><Relationship Id="rId5" Type="http://schemas.openxmlformats.org/officeDocument/2006/relationships/tags" Target="../tags/tag154.xml"/><Relationship Id="rId6" Type="http://schemas.openxmlformats.org/officeDocument/2006/relationships/tags" Target="../tags/tag155.xml"/><Relationship Id="rId7" Type="http://schemas.openxmlformats.org/officeDocument/2006/relationships/tags" Target="../tags/tag156.xml"/><Relationship Id="rId8" Type="http://schemas.openxmlformats.org/officeDocument/2006/relationships/tags" Target="../tags/tag157.xml"/><Relationship Id="rId9" Type="http://schemas.openxmlformats.org/officeDocument/2006/relationships/tags" Target="../tags/tag158.xml"/><Relationship Id="rId10" Type="http://schemas.openxmlformats.org/officeDocument/2006/relationships/tags" Target="../tags/tag159.xml"/><Relationship Id="rId11" Type="http://schemas.openxmlformats.org/officeDocument/2006/relationships/tags" Target="../tags/tag160.xml"/><Relationship Id="rId12" Type="http://schemas.openxmlformats.org/officeDocument/2006/relationships/tags" Target="../tags/tag161.xml"/><Relationship Id="rId13" Type="http://schemas.openxmlformats.org/officeDocument/2006/relationships/tags" Target="../tags/tag162.xml"/><Relationship Id="rId14" Type="http://schemas.openxmlformats.org/officeDocument/2006/relationships/tags" Target="../tags/tag163.xml"/><Relationship Id="rId15" Type="http://schemas.openxmlformats.org/officeDocument/2006/relationships/tags" Target="../tags/tag164.xml"/><Relationship Id="rId16" Type="http://schemas.openxmlformats.org/officeDocument/2006/relationships/tags" Target="../tags/tag165.xml"/><Relationship Id="rId17" Type="http://schemas.openxmlformats.org/officeDocument/2006/relationships/slideLayout" Target="../slideLayouts/slideLayout13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66.xml"/><Relationship Id="rId2" Type="http://schemas.openxmlformats.org/officeDocument/2006/relationships/tags" Target="../tags/tag167.xml"/><Relationship Id="rId3" Type="http://schemas.openxmlformats.org/officeDocument/2006/relationships/tags" Target="../tags/tag168.xml"/><Relationship Id="rId4" Type="http://schemas.openxmlformats.org/officeDocument/2006/relationships/tags" Target="../tags/tag169.xml"/><Relationship Id="rId5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70.xml"/><Relationship Id="rId2" Type="http://schemas.openxmlformats.org/officeDocument/2006/relationships/tags" Target="../tags/tag171.xml"/><Relationship Id="rId3" Type="http://schemas.openxmlformats.org/officeDocument/2006/relationships/tags" Target="../tags/tag172.xml"/><Relationship Id="rId4" Type="http://schemas.openxmlformats.org/officeDocument/2006/relationships/tags" Target="../tags/tag173.xml"/><Relationship Id="rId5" Type="http://schemas.openxmlformats.org/officeDocument/2006/relationships/tags" Target="../tags/tag174.xml"/><Relationship Id="rId6" Type="http://schemas.openxmlformats.org/officeDocument/2006/relationships/tags" Target="../tags/tag175.xml"/><Relationship Id="rId7" Type="http://schemas.openxmlformats.org/officeDocument/2006/relationships/tags" Target="../tags/tag176.xml"/><Relationship Id="rId8" Type="http://schemas.openxmlformats.org/officeDocument/2006/relationships/tags" Target="../tags/tag177.xml"/><Relationship Id="rId9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78.xml"/><Relationship Id="rId2" Type="http://schemas.openxmlformats.org/officeDocument/2006/relationships/tags" Target="../tags/tag179.xml"/><Relationship Id="rId3" Type="http://schemas.openxmlformats.org/officeDocument/2006/relationships/tags" Target="../tags/tag180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5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181.xml"/><Relationship Id="rId2" Type="http://schemas.openxmlformats.org/officeDocument/2006/relationships/tags" Target="../tags/tag182.xml"/><Relationship Id="rId3" Type="http://schemas.openxmlformats.org/officeDocument/2006/relationships/tags" Target="../tags/tag183.xml"/><Relationship Id="rId4" Type="http://schemas.openxmlformats.org/officeDocument/2006/relationships/tags" Target="../tags/tag184.xml"/><Relationship Id="rId5" Type="http://schemas.openxmlformats.org/officeDocument/2006/relationships/tags" Target="../tags/tag185.xml"/><Relationship Id="rId6" Type="http://schemas.openxmlformats.org/officeDocument/2006/relationships/tags" Target="../tags/tag186.xml"/><Relationship Id="rId7" Type="http://schemas.openxmlformats.org/officeDocument/2006/relationships/tags" Target="../tags/tag187.xml"/><Relationship Id="rId8" Type="http://schemas.openxmlformats.org/officeDocument/2006/relationships/tags" Target="../tags/tag188.xml"/><Relationship Id="rId9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189.xml"/><Relationship Id="rId2" Type="http://schemas.openxmlformats.org/officeDocument/2006/relationships/tags" Target="../tags/tag190.xml"/><Relationship Id="rId3" Type="http://schemas.openxmlformats.org/officeDocument/2006/relationships/tags" Target="../tags/tag191.xml"/><Relationship Id="rId4" Type="http://schemas.openxmlformats.org/officeDocument/2006/relationships/tags" Target="../tags/tag192.xml"/><Relationship Id="rId5" Type="http://schemas.openxmlformats.org/officeDocument/2006/relationships/tags" Target="../tags/tag193.xml"/><Relationship Id="rId6" Type="http://schemas.openxmlformats.org/officeDocument/2006/relationships/tags" Target="../tags/tag194.xml"/><Relationship Id="rId7" Type="http://schemas.openxmlformats.org/officeDocument/2006/relationships/tags" Target="../tags/tag195.xml"/><Relationship Id="rId8" Type="http://schemas.openxmlformats.org/officeDocument/2006/relationships/tags" Target="../tags/tag196.xml"/><Relationship Id="rId9" Type="http://schemas.openxmlformats.org/officeDocument/2006/relationships/tags" Target="../tags/tag197.xml"/><Relationship Id="rId10" Type="http://schemas.openxmlformats.org/officeDocument/2006/relationships/tags" Target="../tags/tag198.xml"/><Relationship Id="rId11" Type="http://schemas.openxmlformats.org/officeDocument/2006/relationships/tags" Target="../tags/tag199.xml"/><Relationship Id="rId12" Type="http://schemas.openxmlformats.org/officeDocument/2006/relationships/tags" Target="../tags/tag200.xml"/><Relationship Id="rId13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01.xml"/><Relationship Id="rId2" Type="http://schemas.openxmlformats.org/officeDocument/2006/relationships/tags" Target="../tags/tag202.xml"/><Relationship Id="rId3" Type="http://schemas.openxmlformats.org/officeDocument/2006/relationships/tags" Target="../tags/tag203.xml"/><Relationship Id="rId4" Type="http://schemas.openxmlformats.org/officeDocument/2006/relationships/tags" Target="../tags/tag204.xml"/><Relationship Id="rId5" Type="http://schemas.openxmlformats.org/officeDocument/2006/relationships/tags" Target="../tags/tag205.xml"/><Relationship Id="rId6" Type="http://schemas.openxmlformats.org/officeDocument/2006/relationships/tags" Target="../tags/tag206.xml"/><Relationship Id="rId7" Type="http://schemas.openxmlformats.org/officeDocument/2006/relationships/tags" Target="../tags/tag207.xml"/><Relationship Id="rId8" Type="http://schemas.openxmlformats.org/officeDocument/2006/relationships/tags" Target="../tags/tag208.xml"/><Relationship Id="rId9" Type="http://schemas.openxmlformats.org/officeDocument/2006/relationships/tags" Target="../tags/tag209.xml"/><Relationship Id="rId10" Type="http://schemas.openxmlformats.org/officeDocument/2006/relationships/tags" Target="../tags/tag210.xml"/><Relationship Id="rId11" Type="http://schemas.openxmlformats.org/officeDocument/2006/relationships/tags" Target="../tags/tag211.xml"/><Relationship Id="rId12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12.xml"/><Relationship Id="rId2" Type="http://schemas.openxmlformats.org/officeDocument/2006/relationships/tags" Target="../tags/tag213.xml"/><Relationship Id="rId3" Type="http://schemas.openxmlformats.org/officeDocument/2006/relationships/tags" Target="../tags/tag214.xml"/><Relationship Id="rId4" Type="http://schemas.openxmlformats.org/officeDocument/2006/relationships/tags" Target="../tags/tag215.xml"/><Relationship Id="rId5" Type="http://schemas.openxmlformats.org/officeDocument/2006/relationships/tags" Target="../tags/tag216.xml"/><Relationship Id="rId6" Type="http://schemas.openxmlformats.org/officeDocument/2006/relationships/tags" Target="../tags/tag217.xml"/><Relationship Id="rId7" Type="http://schemas.openxmlformats.org/officeDocument/2006/relationships/tags" Target="../tags/tag218.xml"/><Relationship Id="rId8" Type="http://schemas.openxmlformats.org/officeDocument/2006/relationships/tags" Target="../tags/tag219.xml"/><Relationship Id="rId9" Type="http://schemas.openxmlformats.org/officeDocument/2006/relationships/tags" Target="../tags/tag220.xml"/><Relationship Id="rId10" Type="http://schemas.openxmlformats.org/officeDocument/2006/relationships/tags" Target="../tags/tag221.xml"/><Relationship Id="rId11" Type="http://schemas.openxmlformats.org/officeDocument/2006/relationships/tags" Target="../tags/tag222.xml"/><Relationship Id="rId12" Type="http://schemas.openxmlformats.org/officeDocument/2006/relationships/tags" Target="../tags/tag223.xml"/><Relationship Id="rId13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24.xml"/><Relationship Id="rId2" Type="http://schemas.openxmlformats.org/officeDocument/2006/relationships/tags" Target="../tags/tag225.xml"/><Relationship Id="rId3" Type="http://schemas.openxmlformats.org/officeDocument/2006/relationships/tags" Target="../tags/tag226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6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27.xml"/><Relationship Id="rId2" Type="http://schemas.openxmlformats.org/officeDocument/2006/relationships/tags" Target="../tags/tag228.xml"/><Relationship Id="rId3" Type="http://schemas.openxmlformats.org/officeDocument/2006/relationships/tags" Target="../tags/tag229.xml"/><Relationship Id="rId4" Type="http://schemas.openxmlformats.org/officeDocument/2006/relationships/tags" Target="../tags/tag230.xml"/><Relationship Id="rId5" Type="http://schemas.openxmlformats.org/officeDocument/2006/relationships/tags" Target="../tags/tag231.xml"/><Relationship Id="rId6" Type="http://schemas.openxmlformats.org/officeDocument/2006/relationships/tags" Target="../tags/tag232.xml"/><Relationship Id="rId7" Type="http://schemas.openxmlformats.org/officeDocument/2006/relationships/tags" Target="../tags/tag233.xml"/><Relationship Id="rId8" Type="http://schemas.openxmlformats.org/officeDocument/2006/relationships/tags" Target="../tags/tag234.xml"/><Relationship Id="rId9" Type="http://schemas.openxmlformats.org/officeDocument/2006/relationships/tags" Target="../tags/tag235.xml"/><Relationship Id="rId10" Type="http://schemas.openxmlformats.org/officeDocument/2006/relationships/tags" Target="../tags/tag236.xml"/><Relationship Id="rId11" Type="http://schemas.openxmlformats.org/officeDocument/2006/relationships/tags" Target="../tags/tag237.xml"/><Relationship Id="rId12" Type="http://schemas.openxmlformats.org/officeDocument/2006/relationships/tags" Target="../tags/tag238.xml"/><Relationship Id="rId13" Type="http://schemas.openxmlformats.org/officeDocument/2006/relationships/tags" Target="../tags/tag239.xml"/><Relationship Id="rId14" Type="http://schemas.openxmlformats.org/officeDocument/2006/relationships/tags" Target="../tags/tag240.xml"/><Relationship Id="rId15" Type="http://schemas.openxmlformats.org/officeDocument/2006/relationships/tags" Target="../tags/tag241.xml"/><Relationship Id="rId16" Type="http://schemas.openxmlformats.org/officeDocument/2006/relationships/tags" Target="../tags/tag242.xml"/><Relationship Id="rId17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43.xml"/><Relationship Id="rId2" Type="http://schemas.openxmlformats.org/officeDocument/2006/relationships/tags" Target="../tags/tag244.xml"/><Relationship Id="rId3" Type="http://schemas.openxmlformats.org/officeDocument/2006/relationships/tags" Target="../tags/tag245.xml"/><Relationship Id="rId4" Type="http://schemas.openxmlformats.org/officeDocument/2006/relationships/tags" Target="../tags/tag246.xml"/><Relationship Id="rId5" Type="http://schemas.openxmlformats.org/officeDocument/2006/relationships/tags" Target="../tags/tag247.xml"/><Relationship Id="rId6" Type="http://schemas.openxmlformats.org/officeDocument/2006/relationships/tags" Target="../tags/tag248.xml"/><Relationship Id="rId7" Type="http://schemas.openxmlformats.org/officeDocument/2006/relationships/tags" Target="../tags/tag249.xml"/><Relationship Id="rId8" Type="http://schemas.openxmlformats.org/officeDocument/2006/relationships/tags" Target="../tags/tag250.xml"/><Relationship Id="rId9" Type="http://schemas.openxmlformats.org/officeDocument/2006/relationships/tags" Target="../tags/tag251.xml"/><Relationship Id="rId10" Type="http://schemas.openxmlformats.org/officeDocument/2006/relationships/tags" Target="../tags/tag252.xml"/><Relationship Id="rId11" Type="http://schemas.openxmlformats.org/officeDocument/2006/relationships/tags" Target="../tags/tag253.xml"/><Relationship Id="rId12" Type="http://schemas.openxmlformats.org/officeDocument/2006/relationships/tags" Target="../tags/tag254.xml"/><Relationship Id="rId13" Type="http://schemas.openxmlformats.org/officeDocument/2006/relationships/tags" Target="../tags/tag255.xml"/><Relationship Id="rId14" Type="http://schemas.openxmlformats.org/officeDocument/2006/relationships/tags" Target="../tags/tag256.xml"/><Relationship Id="rId15" Type="http://schemas.openxmlformats.org/officeDocument/2006/relationships/tags" Target="../tags/tag257.xml"/><Relationship Id="rId16" Type="http://schemas.openxmlformats.org/officeDocument/2006/relationships/tags" Target="../tags/tag258.xml"/><Relationship Id="rId17" Type="http://schemas.openxmlformats.org/officeDocument/2006/relationships/tags" Target="../tags/tag259.xml"/><Relationship Id="rId18" Type="http://schemas.openxmlformats.org/officeDocument/2006/relationships/tags" Target="../tags/tag260.xml"/><Relationship Id="rId19" Type="http://schemas.openxmlformats.org/officeDocument/2006/relationships/tags" Target="../tags/tag261.xml"/><Relationship Id="rId20" Type="http://schemas.openxmlformats.org/officeDocument/2006/relationships/tags" Target="../tags/tag262.xml"/><Relationship Id="rId21" Type="http://schemas.openxmlformats.org/officeDocument/2006/relationships/tags" Target="../tags/tag263.xml"/><Relationship Id="rId22" Type="http://schemas.openxmlformats.org/officeDocument/2006/relationships/tags" Target="../tags/tag264.xml"/><Relationship Id="rId23" Type="http://schemas.openxmlformats.org/officeDocument/2006/relationships/tags" Target="../tags/tag265.xml"/><Relationship Id="rId24" Type="http://schemas.openxmlformats.org/officeDocument/2006/relationships/tags" Target="../tags/tag266.xml"/><Relationship Id="rId25" Type="http://schemas.openxmlformats.org/officeDocument/2006/relationships/tags" Target="../tags/tag267.xml"/><Relationship Id="rId26" Type="http://schemas.openxmlformats.org/officeDocument/2006/relationships/tags" Target="../tags/tag268.xml"/><Relationship Id="rId27" Type="http://schemas.openxmlformats.org/officeDocument/2006/relationships/tags" Target="../tags/tag269.xml"/><Relationship Id="rId28" Type="http://schemas.openxmlformats.org/officeDocument/2006/relationships/tags" Target="../tags/tag270.xml"/><Relationship Id="rId29" Type="http://schemas.openxmlformats.org/officeDocument/2006/relationships/tags" Target="../tags/tag271.xml"/><Relationship Id="rId30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72.xml"/><Relationship Id="rId2" Type="http://schemas.openxmlformats.org/officeDocument/2006/relationships/tags" Target="../tags/tag273.xml"/><Relationship Id="rId3" Type="http://schemas.openxmlformats.org/officeDocument/2006/relationships/tags" Target="../tags/tag274.xml"/><Relationship Id="rId4" Type="http://schemas.openxmlformats.org/officeDocument/2006/relationships/tags" Target="../tags/tag275.xml"/><Relationship Id="rId5" Type="http://schemas.openxmlformats.org/officeDocument/2006/relationships/tags" Target="../tags/tag276.xml"/><Relationship Id="rId6" Type="http://schemas.openxmlformats.org/officeDocument/2006/relationships/tags" Target="../tags/tag277.xml"/><Relationship Id="rId7" Type="http://schemas.openxmlformats.org/officeDocument/2006/relationships/tags" Target="../tags/tag278.xml"/><Relationship Id="rId8" Type="http://schemas.openxmlformats.org/officeDocument/2006/relationships/tags" Target="../tags/tag279.xml"/><Relationship Id="rId9" Type="http://schemas.openxmlformats.org/officeDocument/2006/relationships/tags" Target="../tags/tag280.xml"/><Relationship Id="rId10" Type="http://schemas.openxmlformats.org/officeDocument/2006/relationships/tags" Target="../tags/tag281.xml"/><Relationship Id="rId11" Type="http://schemas.openxmlformats.org/officeDocument/2006/relationships/tags" Target="../tags/tag282.xml"/><Relationship Id="rId12" Type="http://schemas.openxmlformats.org/officeDocument/2006/relationships/tags" Target="../tags/tag283.xml"/><Relationship Id="rId13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84.xml"/><Relationship Id="rId2" Type="http://schemas.openxmlformats.org/officeDocument/2006/relationships/tags" Target="../tags/tag285.xml"/><Relationship Id="rId3" Type="http://schemas.openxmlformats.org/officeDocument/2006/relationships/tags" Target="../tags/tag286.xml"/><Relationship Id="rId4" Type="http://schemas.openxmlformats.org/officeDocument/2006/relationships/tags" Target="../tags/tag287.xml"/><Relationship Id="rId5" Type="http://schemas.openxmlformats.org/officeDocument/2006/relationships/tags" Target="../tags/tag288.xml"/><Relationship Id="rId6" Type="http://schemas.openxmlformats.org/officeDocument/2006/relationships/tags" Target="../tags/tag289.xml"/><Relationship Id="rId7" Type="http://schemas.openxmlformats.org/officeDocument/2006/relationships/tags" Target="../tags/tag290.xml"/><Relationship Id="rId8" Type="http://schemas.openxmlformats.org/officeDocument/2006/relationships/tags" Target="../tags/tag291.xml"/><Relationship Id="rId9" Type="http://schemas.openxmlformats.org/officeDocument/2006/relationships/tags" Target="../tags/tag292.xml"/><Relationship Id="rId10" Type="http://schemas.openxmlformats.org/officeDocument/2006/relationships/tags" Target="../tags/tag293.xml"/><Relationship Id="rId11" Type="http://schemas.openxmlformats.org/officeDocument/2006/relationships/tags" Target="../tags/tag294.xml"/><Relationship Id="rId12" Type="http://schemas.openxmlformats.org/officeDocument/2006/relationships/tags" Target="../tags/tag295.xml"/><Relationship Id="rId13" Type="http://schemas.openxmlformats.org/officeDocument/2006/relationships/tags" Target="../tags/tag296.xml"/><Relationship Id="rId14" Type="http://schemas.openxmlformats.org/officeDocument/2006/relationships/tags" Target="../tags/tag297.xml"/><Relationship Id="rId15" Type="http://schemas.openxmlformats.org/officeDocument/2006/relationships/tags" Target="../tags/tag298.xml"/><Relationship Id="rId16" Type="http://schemas.openxmlformats.org/officeDocument/2006/relationships/tags" Target="../tags/tag299.xml"/><Relationship Id="rId17" Type="http://schemas.openxmlformats.org/officeDocument/2006/relationships/tags" Target="../tags/tag300.xml"/><Relationship Id="rId18" Type="http://schemas.openxmlformats.org/officeDocument/2006/relationships/tags" Target="../tags/tag301.xml"/><Relationship Id="rId19" Type="http://schemas.openxmlformats.org/officeDocument/2006/relationships/tags" Target="../tags/tag302.xml"/><Relationship Id="rId20" Type="http://schemas.openxmlformats.org/officeDocument/2006/relationships/tags" Target="../tags/tag303.xml"/><Relationship Id="rId21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304.xml"/><Relationship Id="rId2" Type="http://schemas.openxmlformats.org/officeDocument/2006/relationships/tags" Target="../tags/tag305.xml"/><Relationship Id="rId3" Type="http://schemas.openxmlformats.org/officeDocument/2006/relationships/tags" Target="../tags/tag306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7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307.xml"/><Relationship Id="rId2" Type="http://schemas.openxmlformats.org/officeDocument/2006/relationships/tags" Target="../tags/tag308.xml"/><Relationship Id="rId3" Type="http://schemas.openxmlformats.org/officeDocument/2006/relationships/tags" Target="../tags/tag309.xml"/><Relationship Id="rId4" Type="http://schemas.openxmlformats.org/officeDocument/2006/relationships/tags" Target="../tags/tag310.xml"/><Relationship Id="rId5" Type="http://schemas.openxmlformats.org/officeDocument/2006/relationships/tags" Target="../tags/tag311.xml"/><Relationship Id="rId6" Type="http://schemas.openxmlformats.org/officeDocument/2006/relationships/tags" Target="../tags/tag312.xml"/><Relationship Id="rId7" Type="http://schemas.openxmlformats.org/officeDocument/2006/relationships/tags" Target="../tags/tag313.xml"/><Relationship Id="rId8" Type="http://schemas.openxmlformats.org/officeDocument/2006/relationships/tags" Target="../tags/tag314.xml"/><Relationship Id="rId9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315.xml"/><Relationship Id="rId2" Type="http://schemas.openxmlformats.org/officeDocument/2006/relationships/tags" Target="../tags/tag316.xml"/><Relationship Id="rId3" Type="http://schemas.openxmlformats.org/officeDocument/2006/relationships/tags" Target="../tags/tag317.xml"/><Relationship Id="rId4" Type="http://schemas.openxmlformats.org/officeDocument/2006/relationships/tags" Target="../tags/tag318.xml"/><Relationship Id="rId5" Type="http://schemas.openxmlformats.org/officeDocument/2006/relationships/tags" Target="../tags/tag319.xml"/><Relationship Id="rId6" Type="http://schemas.openxmlformats.org/officeDocument/2006/relationships/tags" Target="../tags/tag320.xml"/><Relationship Id="rId7" Type="http://schemas.openxmlformats.org/officeDocument/2006/relationships/tags" Target="../tags/tag321.xml"/><Relationship Id="rId8" Type="http://schemas.openxmlformats.org/officeDocument/2006/relationships/tags" Target="../tags/tag322.xml"/><Relationship Id="rId9" Type="http://schemas.openxmlformats.org/officeDocument/2006/relationships/tags" Target="../tags/tag323.xml"/><Relationship Id="rId10" Type="http://schemas.openxmlformats.org/officeDocument/2006/relationships/tags" Target="../tags/tag324.xml"/><Relationship Id="rId11" Type="http://schemas.openxmlformats.org/officeDocument/2006/relationships/tags" Target="../tags/tag325.xml"/><Relationship Id="rId12" Type="http://schemas.openxmlformats.org/officeDocument/2006/relationships/tags" Target="../tags/tag326.xml"/><Relationship Id="rId13" Type="http://schemas.openxmlformats.org/officeDocument/2006/relationships/tags" Target="../tags/tag327.xml"/><Relationship Id="rId14" Type="http://schemas.openxmlformats.org/officeDocument/2006/relationships/tags" Target="../tags/tag328.xml"/><Relationship Id="rId15" Type="http://schemas.openxmlformats.org/officeDocument/2006/relationships/tags" Target="../tags/tag329.xml"/><Relationship Id="rId16" Type="http://schemas.openxmlformats.org/officeDocument/2006/relationships/tags" Target="../tags/tag330.xml"/><Relationship Id="rId17" Type="http://schemas.openxmlformats.org/officeDocument/2006/relationships/tags" Target="../tags/tag331.xml"/><Relationship Id="rId18" Type="http://schemas.openxmlformats.org/officeDocument/2006/relationships/tags" Target="../tags/tag332.xml"/><Relationship Id="rId19" Type="http://schemas.openxmlformats.org/officeDocument/2006/relationships/tags" Target="../tags/tag333.xml"/><Relationship Id="rId20" Type="http://schemas.openxmlformats.org/officeDocument/2006/relationships/tags" Target="../tags/tag334.xml"/><Relationship Id="rId21" Type="http://schemas.openxmlformats.org/officeDocument/2006/relationships/slideLayout" Target="../slideLayouts/slideLayout1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35.xml"/><Relationship Id="rId2" Type="http://schemas.openxmlformats.org/officeDocument/2006/relationships/tags" Target="../tags/tag336.xml"/><Relationship Id="rId3" Type="http://schemas.openxmlformats.org/officeDocument/2006/relationships/tags" Target="../tags/tag337.xml"/><Relationship Id="rId4" Type="http://schemas.openxmlformats.org/officeDocument/2006/relationships/tags" Target="../tags/tag338.xml"/><Relationship Id="rId5" Type="http://schemas.openxmlformats.org/officeDocument/2006/relationships/tags" Target="../tags/tag339.xml"/><Relationship Id="rId6" Type="http://schemas.openxmlformats.org/officeDocument/2006/relationships/tags" Target="../tags/tag340.xml"/><Relationship Id="rId7" Type="http://schemas.openxmlformats.org/officeDocument/2006/relationships/tags" Target="../tags/tag341.xml"/><Relationship Id="rId8" Type="http://schemas.openxmlformats.org/officeDocument/2006/relationships/tags" Target="../tags/tag342.xml"/><Relationship Id="rId9" Type="http://schemas.openxmlformats.org/officeDocument/2006/relationships/slideLayout" Target="../slideLayouts/slideLayout13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343.xml"/><Relationship Id="rId2" Type="http://schemas.openxmlformats.org/officeDocument/2006/relationships/tags" Target="../tags/tag344.xml"/><Relationship Id="rId3" Type="http://schemas.openxmlformats.org/officeDocument/2006/relationships/tags" Target="../tags/tag345.xml"/><Relationship Id="rId4" Type="http://schemas.openxmlformats.org/officeDocument/2006/relationships/slideLayout" Target="../slideLayouts/slideLayout22.xml"/><Relationship Id="rId5" Type="http://schemas.openxmlformats.org/officeDocument/2006/relationships/notesSlide" Target="../notesSlides/notesSlide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文本占位符 4"/>
          <p:cNvSpPr>
            <a:spLocks noGrp="1"/>
          </p:cNvSpPr>
          <p:nvPr>
            <p:ph type="body" idx="3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</a:t>
            </a:r>
            <a:endParaRPr altLang="en-US" lang="zh-CN"/>
          </a:p>
        </p:txBody>
      </p:sp>
      <p:sp>
        <p:nvSpPr>
          <p:cNvPr id="1048650" name="文本占位符 6"/>
          <p:cNvSpPr>
            <a:spLocks noGrp="1"/>
          </p:cNvSpPr>
          <p:nvPr>
            <p:ph type="body" idx="2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单击此处添加副标题</a:t>
            </a:r>
            <a:endParaRPr altLang="en-US" lang="zh-CN"/>
          </a:p>
        </p:txBody>
      </p:sp>
      <p:sp>
        <p:nvSpPr>
          <p:cNvPr id="1048652" name="标题 7"/>
          <p:cNvSpPr>
            <a:spLocks noGrp="1"/>
          </p:cNvSpPr>
          <p:nvPr>
            <p:ph type="title" idx="1"/>
            <p:custDataLst>
              <p:tags r:id="rId3"/>
            </p:custDataLst>
          </p:nvPr>
        </p:nvSpPr>
        <p:spPr/>
        <p:txBody>
          <a:bodyPr>
            <a:normAutofit fontScale="93704"/>
          </a:bodyPr>
          <a:p>
            <a:r>
              <a:rPr altLang="en-US" dirty="0" lang="zh-CN"/>
              <a:t>学校双减背景下的学科间融合与交叉</a:t>
            </a:r>
            <a:endParaRPr altLang="en-US" dirty="0" lang="zh-CN"/>
          </a:p>
        </p:txBody>
      </p:sp>
    </p:spTree>
    <p:custDataLst>
      <p:tags r:id="rId4"/>
    </p:custDataLst>
  </p:cSld>
  <p:clrMapOvr>
    <a:overrideClrMapping accent1="accent1" accent2="accent2" accent3="accent3" accent4="accent4" accent5="accent5" accent6="accent6" bg1="lt1" bg2="lt2" tx1="dk1" tx2="dk2" hlink="hlink" folHlink="folHlink"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18" name="标题 1"/>
          <p:cNvSpPr>
            <a:spLocks noGrp="1"/>
          </p:cNvSpPr>
          <p:nvPr>
            <p:ph type="title" idx="3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目录</a:t>
            </a:r>
            <a:endParaRPr altLang="en-US" lang="zh-CN"/>
          </a:p>
        </p:txBody>
      </p:sp>
      <p:sp>
        <p:nvSpPr>
          <p:cNvPr id="1048820" name="序号"/>
          <p:cNvSpPr txBox="1"/>
          <p:nvPr>
            <p:custDataLst>
              <p:tags r:id="rId2"/>
            </p:custDataLst>
          </p:nvPr>
        </p:nvSpPr>
        <p:spPr>
          <a:xfrm>
            <a:off x="3189605" y="1451610"/>
            <a:ext cx="685165" cy="685165"/>
          </a:xfrm>
          <a:prstGeom prst="ellipse"/>
          <a:noFill/>
          <a:ln w="12700">
            <a:solidFill>
              <a:schemeClr val="accent1"/>
            </a:solidFill>
          </a:ln>
        </p:spPr>
        <p:txBody>
          <a:bodyPr anchor="ctr" bIns="0" lIns="0" rIns="0" rtlCol="0" tIns="0" wrap="square">
            <a:normAutofit/>
          </a:bodyPr>
          <a:p>
            <a:pPr algn="ctr">
              <a:lnSpc>
                <a:spcPct val="120000"/>
              </a:lnSpc>
            </a:pPr>
            <a:r>
              <a:rPr b="1" dirty="0" sz="2000" lang="en-US">
                <a:solidFill>
                  <a:schemeClr val="accent1"/>
                </a:solidFill>
                <a:latin typeface="+mj-ea"/>
                <a:ea typeface="+mj-ea"/>
                <a:cs typeface="MiSans Normal" panose="00000500000000000000" pitchFamily="2" charset="-122"/>
              </a:rPr>
              <a:t>01</a:t>
            </a:r>
            <a:endParaRPr b="1" dirty="0" sz="2000" lang="en-US">
              <a:solidFill>
                <a:schemeClr val="accent1"/>
              </a:solidFill>
              <a:latin typeface="+mj-ea"/>
              <a:ea typeface="+mj-ea"/>
              <a:cs typeface="MiSans Normal" panose="00000500000000000000" pitchFamily="2" charset="-122"/>
            </a:endParaRPr>
          </a:p>
        </p:txBody>
      </p:sp>
      <p:sp>
        <p:nvSpPr>
          <p:cNvPr id="1048822" name="标题"/>
          <p:cNvSpPr txBox="1"/>
          <p:nvPr>
            <p:custDataLst>
              <p:tags r:id="rId3"/>
            </p:custDataLst>
          </p:nvPr>
        </p:nvSpPr>
        <p:spPr>
          <a:xfrm>
            <a:off x="4132580" y="1220470"/>
            <a:ext cx="3032125" cy="1189355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>
              <a:lnSpc>
                <a:spcPct val="90000"/>
              </a:lnSpc>
            </a:pPr>
            <a:r>
              <a:rPr altLang="en-US" dirty="0" sz="2400" lang="zh-CN" spc="30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MiSans Normal" panose="00000500000000000000" pitchFamily="2" charset="-122"/>
              </a:rPr>
              <a:t>双减政策背景</a:t>
            </a:r>
            <a:endParaRPr altLang="en-US" dirty="0" sz="2400" lang="zh-CN" spc="30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  <a:cs typeface="MiSans Normal" panose="00000500000000000000" pitchFamily="2" charset="-122"/>
            </a:endParaRPr>
          </a:p>
        </p:txBody>
      </p:sp>
      <p:sp>
        <p:nvSpPr>
          <p:cNvPr id="1048824" name="序号"/>
          <p:cNvSpPr txBox="1"/>
          <p:nvPr>
            <p:custDataLst>
              <p:tags r:id="rId4"/>
            </p:custDataLst>
          </p:nvPr>
        </p:nvSpPr>
        <p:spPr>
          <a:xfrm>
            <a:off x="7381875" y="1451610"/>
            <a:ext cx="685165" cy="685165"/>
          </a:xfrm>
          <a:prstGeom prst="ellipse"/>
          <a:noFill/>
          <a:ln w="12700">
            <a:solidFill>
              <a:schemeClr val="accent1"/>
            </a:solidFill>
          </a:ln>
        </p:spPr>
        <p:txBody>
          <a:bodyPr anchor="ctr" bIns="0" lIns="0" rIns="0" rtlCol="0" tIns="0" wrap="square">
            <a:normAutofit/>
          </a:bodyPr>
          <a:p>
            <a:pPr algn="ctr">
              <a:lnSpc>
                <a:spcPct val="120000"/>
              </a:lnSpc>
            </a:pPr>
            <a:r>
              <a:rPr b="1" dirty="0" sz="2000" lang="en-US">
                <a:solidFill>
                  <a:schemeClr val="accent1"/>
                </a:solidFill>
                <a:latin typeface="+mj-ea"/>
                <a:ea typeface="+mj-ea"/>
                <a:cs typeface="MiSans Normal" panose="00000500000000000000" pitchFamily="2" charset="-122"/>
              </a:rPr>
              <a:t>02</a:t>
            </a:r>
            <a:endParaRPr b="1" dirty="0" sz="2000" lang="en-US">
              <a:solidFill>
                <a:schemeClr val="accent1"/>
              </a:solidFill>
              <a:latin typeface="+mj-ea"/>
              <a:ea typeface="+mj-ea"/>
              <a:cs typeface="MiSans Normal" panose="00000500000000000000" pitchFamily="2" charset="-122"/>
            </a:endParaRPr>
          </a:p>
        </p:txBody>
      </p:sp>
      <p:sp>
        <p:nvSpPr>
          <p:cNvPr id="1048826" name="标题"/>
          <p:cNvSpPr txBox="1"/>
          <p:nvPr>
            <p:custDataLst>
              <p:tags r:id="rId5"/>
            </p:custDataLst>
          </p:nvPr>
        </p:nvSpPr>
        <p:spPr>
          <a:xfrm>
            <a:off x="8324850" y="1191895"/>
            <a:ext cx="3032125" cy="1189355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>
              <a:lnSpc>
                <a:spcPct val="90000"/>
              </a:lnSpc>
            </a:pPr>
            <a:r>
              <a:rPr altLang="en-US" dirty="0" sz="2400" lang="zh-CN" spc="30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MiSans Normal" panose="00000500000000000000" pitchFamily="2" charset="-122"/>
              </a:rPr>
              <a:t>学科间融合与交叉的必要性</a:t>
            </a:r>
            <a:endParaRPr altLang="en-US" dirty="0" sz="2400" lang="zh-CN" spc="30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  <a:cs typeface="MiSans Normal" panose="00000500000000000000" pitchFamily="2" charset="-122"/>
            </a:endParaRPr>
          </a:p>
        </p:txBody>
      </p:sp>
      <p:sp>
        <p:nvSpPr>
          <p:cNvPr id="1048828" name="序号"/>
          <p:cNvSpPr txBox="1"/>
          <p:nvPr>
            <p:custDataLst>
              <p:tags r:id="rId6"/>
            </p:custDataLst>
          </p:nvPr>
        </p:nvSpPr>
        <p:spPr>
          <a:xfrm>
            <a:off x="3189605" y="3115945"/>
            <a:ext cx="685165" cy="685165"/>
          </a:xfrm>
          <a:prstGeom prst="ellipse"/>
          <a:noFill/>
          <a:ln w="12700">
            <a:solidFill>
              <a:schemeClr val="accent1"/>
            </a:solidFill>
          </a:ln>
        </p:spPr>
        <p:txBody>
          <a:bodyPr anchor="ctr" bIns="0" lIns="0" rIns="0" rtlCol="0" tIns="0" wrap="square">
            <a:normAutofit/>
          </a:bodyPr>
          <a:p>
            <a:pPr algn="ctr">
              <a:lnSpc>
                <a:spcPct val="120000"/>
              </a:lnSpc>
            </a:pPr>
            <a:r>
              <a:rPr b="1" dirty="0" sz="2000" lang="en-US">
                <a:solidFill>
                  <a:schemeClr val="accent1"/>
                </a:solidFill>
                <a:latin typeface="+mj-ea"/>
                <a:ea typeface="+mj-ea"/>
                <a:cs typeface="MiSans Normal" panose="00000500000000000000" pitchFamily="2" charset="-122"/>
              </a:rPr>
              <a:t>03</a:t>
            </a:r>
            <a:endParaRPr b="1" dirty="0" sz="2000" lang="en-US">
              <a:solidFill>
                <a:schemeClr val="accent1"/>
              </a:solidFill>
              <a:latin typeface="+mj-ea"/>
              <a:ea typeface="+mj-ea"/>
              <a:cs typeface="MiSans Normal" panose="00000500000000000000" pitchFamily="2" charset="-122"/>
            </a:endParaRPr>
          </a:p>
        </p:txBody>
      </p:sp>
      <p:sp>
        <p:nvSpPr>
          <p:cNvPr id="1048830" name="标题"/>
          <p:cNvSpPr txBox="1"/>
          <p:nvPr>
            <p:custDataLst>
              <p:tags r:id="rId7"/>
            </p:custDataLst>
          </p:nvPr>
        </p:nvSpPr>
        <p:spPr>
          <a:xfrm>
            <a:off x="4132580" y="2826385"/>
            <a:ext cx="3032125" cy="1189355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>
              <a:lnSpc>
                <a:spcPct val="90000"/>
              </a:lnSpc>
            </a:pPr>
            <a:r>
              <a:rPr altLang="en-US" dirty="0" sz="2400" lang="zh-CN" spc="30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MiSans Normal" panose="00000500000000000000" pitchFamily="2" charset="-122"/>
              </a:rPr>
              <a:t>学科间融合与交叉的实践案例</a:t>
            </a:r>
            <a:endParaRPr altLang="en-US" dirty="0" sz="2400" lang="zh-CN" spc="30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  <a:cs typeface="MiSans Normal" panose="00000500000000000000" pitchFamily="2" charset="-122"/>
            </a:endParaRPr>
          </a:p>
        </p:txBody>
      </p:sp>
      <p:sp>
        <p:nvSpPr>
          <p:cNvPr id="1048832" name="序号"/>
          <p:cNvSpPr txBox="1"/>
          <p:nvPr>
            <p:custDataLst>
              <p:tags r:id="rId8"/>
            </p:custDataLst>
          </p:nvPr>
        </p:nvSpPr>
        <p:spPr>
          <a:xfrm>
            <a:off x="7381875" y="3115945"/>
            <a:ext cx="685165" cy="685165"/>
          </a:xfrm>
          <a:prstGeom prst="ellipse"/>
          <a:noFill/>
          <a:ln w="12700">
            <a:solidFill>
              <a:schemeClr val="accent1"/>
            </a:solidFill>
          </a:ln>
        </p:spPr>
        <p:txBody>
          <a:bodyPr anchor="ctr" bIns="0" lIns="0" rIns="0" rtlCol="0" tIns="0" wrap="square">
            <a:normAutofit/>
          </a:bodyPr>
          <a:p>
            <a:pPr algn="ctr">
              <a:lnSpc>
                <a:spcPct val="120000"/>
              </a:lnSpc>
            </a:pPr>
            <a:r>
              <a:rPr b="1" dirty="0" sz="2000" lang="en-US">
                <a:solidFill>
                  <a:schemeClr val="accent1"/>
                </a:solidFill>
                <a:latin typeface="+mj-ea"/>
                <a:ea typeface="+mj-ea"/>
                <a:cs typeface="MiSans Normal" panose="00000500000000000000" pitchFamily="2" charset="-122"/>
              </a:rPr>
              <a:t>04</a:t>
            </a:r>
            <a:endParaRPr b="1" dirty="0" sz="2000" lang="en-US">
              <a:solidFill>
                <a:schemeClr val="accent1"/>
              </a:solidFill>
              <a:latin typeface="+mj-ea"/>
              <a:ea typeface="+mj-ea"/>
              <a:cs typeface="MiSans Normal" panose="00000500000000000000" pitchFamily="2" charset="-122"/>
            </a:endParaRPr>
          </a:p>
        </p:txBody>
      </p:sp>
      <p:sp>
        <p:nvSpPr>
          <p:cNvPr id="1048834" name="标题"/>
          <p:cNvSpPr txBox="1"/>
          <p:nvPr>
            <p:custDataLst>
              <p:tags r:id="rId9"/>
            </p:custDataLst>
          </p:nvPr>
        </p:nvSpPr>
        <p:spPr>
          <a:xfrm>
            <a:off x="8324850" y="2856230"/>
            <a:ext cx="3032125" cy="1189355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>
              <a:lnSpc>
                <a:spcPct val="90000"/>
              </a:lnSpc>
            </a:pPr>
            <a:r>
              <a:rPr altLang="en-US" dirty="0" sz="2400" lang="zh-CN" spc="30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MiSans Normal" panose="00000500000000000000" pitchFamily="2" charset="-122"/>
              </a:rPr>
              <a:t>学科间融合与交叉的实施策略</a:t>
            </a:r>
            <a:endParaRPr altLang="en-US" dirty="0" sz="2400" lang="zh-CN" spc="30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  <a:cs typeface="MiSans Normal" panose="00000500000000000000" pitchFamily="2" charset="-122"/>
            </a:endParaRPr>
          </a:p>
        </p:txBody>
      </p:sp>
      <p:sp>
        <p:nvSpPr>
          <p:cNvPr id="1048836" name="序号"/>
          <p:cNvSpPr txBox="1"/>
          <p:nvPr>
            <p:custDataLst>
              <p:tags r:id="rId10"/>
            </p:custDataLst>
          </p:nvPr>
        </p:nvSpPr>
        <p:spPr>
          <a:xfrm>
            <a:off x="3189605" y="4785360"/>
            <a:ext cx="685165" cy="685165"/>
          </a:xfrm>
          <a:prstGeom prst="ellipse"/>
          <a:noFill/>
          <a:ln w="12700">
            <a:solidFill>
              <a:schemeClr val="accent1"/>
            </a:solidFill>
          </a:ln>
        </p:spPr>
        <p:txBody>
          <a:bodyPr anchor="ctr" bIns="0" lIns="0" rIns="0" rtlCol="0" tIns="0" wrap="square">
            <a:normAutofit/>
          </a:bodyPr>
          <a:p>
            <a:pPr algn="ctr">
              <a:lnSpc>
                <a:spcPct val="120000"/>
              </a:lnSpc>
            </a:pPr>
            <a:r>
              <a:rPr b="1" dirty="0" sz="2000" lang="en-US">
                <a:solidFill>
                  <a:schemeClr val="accent1"/>
                </a:solidFill>
                <a:latin typeface="+mj-ea"/>
                <a:ea typeface="+mj-ea"/>
                <a:cs typeface="MiSans Normal" panose="00000500000000000000" pitchFamily="2" charset="-122"/>
              </a:rPr>
              <a:t>05</a:t>
            </a:r>
            <a:endParaRPr b="1" dirty="0" sz="2000" lang="en-US">
              <a:solidFill>
                <a:schemeClr val="accent1"/>
              </a:solidFill>
              <a:latin typeface="+mj-ea"/>
              <a:ea typeface="+mj-ea"/>
              <a:cs typeface="MiSans Normal" panose="00000500000000000000" pitchFamily="2" charset="-122"/>
            </a:endParaRPr>
          </a:p>
        </p:txBody>
      </p:sp>
      <p:sp>
        <p:nvSpPr>
          <p:cNvPr id="1048838" name="标题"/>
          <p:cNvSpPr txBox="1"/>
          <p:nvPr>
            <p:custDataLst>
              <p:tags r:id="rId11"/>
            </p:custDataLst>
          </p:nvPr>
        </p:nvSpPr>
        <p:spPr>
          <a:xfrm>
            <a:off x="4132580" y="4525010"/>
            <a:ext cx="3032125" cy="1189355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>
              <a:lnSpc>
                <a:spcPct val="90000"/>
              </a:lnSpc>
            </a:pPr>
            <a:r>
              <a:rPr altLang="en-US" dirty="0" sz="2400" lang="zh-CN" spc="30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MiSans Normal" panose="00000500000000000000" pitchFamily="2" charset="-122"/>
              </a:rPr>
              <a:t>学科间融合与交叉的挑战与对策</a:t>
            </a:r>
            <a:endParaRPr altLang="en-US" dirty="0" sz="2400" lang="zh-CN" spc="30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  <a:cs typeface="MiSans Normal" panose="00000500000000000000" pitchFamily="2" charset="-122"/>
            </a:endParaRPr>
          </a:p>
        </p:txBody>
      </p:sp>
    </p:spTree>
    <p:custDataLst>
      <p:tags r:id="rId12"/>
    </p:custDataLst>
  </p:cSld>
  <p:clrMapOvr>
    <a:overrideClrMapping accent1="accent1" accent2="accent2" accent3="accent3" accent4="accent4" accent5="accent5" accent6="accent6" bg1="lt1" bg2="lt2" tx1="dk1" tx2="dk2" hlink="hlink" folHlink="folHlink"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68" name="标题 1"/>
          <p:cNvSpPr>
            <a:spLocks noGrp="1"/>
          </p:cNvSpPr>
          <p:nvPr>
            <p:ph type="title" idx="5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双减政策背景</a:t>
            </a:r>
            <a:endParaRPr altLang="en-US" dirty="0" lang="zh-CN"/>
          </a:p>
        </p:txBody>
      </p:sp>
      <p:sp>
        <p:nvSpPr>
          <p:cNvPr id="1048870" name="文本占位符 3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01</a:t>
            </a:r>
            <a:endParaRPr altLang="en-US" lang="zh-CN"/>
          </a:p>
        </p:txBody>
      </p:sp>
    </p:spTree>
    <p:custDataLst>
      <p:tags r:id="rId3"/>
    </p:custDataLst>
  </p:cSld>
  <p:clrMapOvr>
    <a:overrideClrMapping accent1="accent1" accent2="accent2" accent3="accent3" accent4="accent4" accent5="accent5" accent6="accent6" bg1="lt1" bg2="lt2" tx1="dk1" tx2="dk2" hlink="hlink" folHlink="folHlink"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16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双减政策的出台</a:t>
            </a:r>
            <a:endParaRPr altLang="en-US" lang="zh-CN"/>
          </a:p>
        </p:txBody>
      </p:sp>
      <p:sp>
        <p:nvSpPr>
          <p:cNvPr id="1048918" name="矩形 5"/>
          <p:cNvSpPr/>
          <p:nvPr>
            <p:custDataLst>
              <p:tags r:id="rId1"/>
            </p:custDataLst>
          </p:nvPr>
        </p:nvSpPr>
        <p:spPr>
          <a:xfrm>
            <a:off x="608330" y="2463528"/>
            <a:ext cx="2588625" cy="2618152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20" name="矩形 10"/>
          <p:cNvSpPr/>
          <p:nvPr>
            <p:custDataLst>
              <p:tags r:id="rId2"/>
            </p:custDataLst>
          </p:nvPr>
        </p:nvSpPr>
        <p:spPr>
          <a:xfrm>
            <a:off x="962930" y="2457788"/>
            <a:ext cx="531505" cy="275595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22" name="TextBox 2"/>
          <p:cNvSpPr txBox="1"/>
          <p:nvPr>
            <p:custDataLst>
              <p:tags r:id="rId3"/>
            </p:custDataLst>
          </p:nvPr>
        </p:nvSpPr>
        <p:spPr>
          <a:xfrm>
            <a:off x="763308" y="3036882"/>
            <a:ext cx="2278909" cy="1840200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背景：教育焦虑、学生课业负担过重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8924" name="矩形 6"/>
          <p:cNvSpPr/>
          <p:nvPr>
            <p:custDataLst>
              <p:tags r:id="rId4"/>
            </p:custDataLst>
          </p:nvPr>
        </p:nvSpPr>
        <p:spPr>
          <a:xfrm>
            <a:off x="3406861" y="2463528"/>
            <a:ext cx="2588625" cy="2618152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26" name="矩形 11"/>
          <p:cNvSpPr/>
          <p:nvPr>
            <p:custDataLst>
              <p:tags r:id="rId5"/>
            </p:custDataLst>
          </p:nvPr>
        </p:nvSpPr>
        <p:spPr>
          <a:xfrm>
            <a:off x="3780593" y="2457788"/>
            <a:ext cx="531505" cy="275595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28" name="TextBox 2"/>
          <p:cNvSpPr txBox="1"/>
          <p:nvPr>
            <p:custDataLst>
              <p:tags r:id="rId6"/>
            </p:custDataLst>
          </p:nvPr>
        </p:nvSpPr>
        <p:spPr>
          <a:xfrm>
            <a:off x="3561201" y="3036882"/>
            <a:ext cx="2278909" cy="1840200"/>
          </a:xfrm>
          <a:prstGeom prst="rect"/>
          <a:noFill/>
        </p:spPr>
        <p:txBody>
          <a:bodyPr rtlCol="0" wrap="square">
            <a:normAutofit fontScale="95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目的：减轻义务教育阶段学生作业负担、校外培训负担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8930" name="矩形 33"/>
          <p:cNvSpPr/>
          <p:nvPr>
            <p:custDataLst>
              <p:tags r:id="rId7"/>
            </p:custDataLst>
          </p:nvPr>
        </p:nvSpPr>
        <p:spPr>
          <a:xfrm>
            <a:off x="6200927" y="2463528"/>
            <a:ext cx="2588625" cy="2618152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32" name="矩形 37"/>
          <p:cNvSpPr/>
          <p:nvPr>
            <p:custDataLst>
              <p:tags r:id="rId8"/>
            </p:custDataLst>
          </p:nvPr>
        </p:nvSpPr>
        <p:spPr>
          <a:xfrm>
            <a:off x="6555527" y="2457788"/>
            <a:ext cx="531505" cy="275595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34" name="TextBox 2"/>
          <p:cNvSpPr txBox="1"/>
          <p:nvPr>
            <p:custDataLst>
              <p:tags r:id="rId9"/>
            </p:custDataLst>
          </p:nvPr>
        </p:nvSpPr>
        <p:spPr>
          <a:xfrm>
            <a:off x="6355905" y="3036882"/>
            <a:ext cx="2278909" cy="1840200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实施时间：2021年7月24日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8936" name="矩形 34"/>
          <p:cNvSpPr/>
          <p:nvPr>
            <p:custDataLst>
              <p:tags r:id="rId10"/>
            </p:custDataLst>
          </p:nvPr>
        </p:nvSpPr>
        <p:spPr>
          <a:xfrm>
            <a:off x="8989253" y="2463528"/>
            <a:ext cx="2588625" cy="2618152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38" name="矩形 38"/>
          <p:cNvSpPr/>
          <p:nvPr>
            <p:custDataLst>
              <p:tags r:id="rId11"/>
            </p:custDataLst>
          </p:nvPr>
        </p:nvSpPr>
        <p:spPr>
          <a:xfrm>
            <a:off x="9362986" y="2457788"/>
            <a:ext cx="531505" cy="275595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40" name="TextBox 2"/>
          <p:cNvSpPr txBox="1"/>
          <p:nvPr>
            <p:custDataLst>
              <p:tags r:id="rId12"/>
            </p:custDataLst>
          </p:nvPr>
        </p:nvSpPr>
        <p:spPr>
          <a:xfrm>
            <a:off x="9144231" y="3036882"/>
            <a:ext cx="2278909" cy="1840200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意义：促进学生全面发展、健康成长的必然要求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74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双减政策的目标和意义</a:t>
            </a:r>
            <a:endParaRPr altLang="en-US" lang="zh-CN"/>
          </a:p>
        </p:txBody>
      </p:sp>
      <p:sp>
        <p:nvSpPr>
          <p:cNvPr id="1048976" name="弧形 58"/>
          <p:cNvSpPr/>
          <p:nvPr>
            <p:custDataLst>
              <p:tags r:id="rId1"/>
            </p:custDataLst>
          </p:nvPr>
        </p:nvSpPr>
        <p:spPr>
          <a:xfrm>
            <a:off x="8107509" y="2034454"/>
            <a:ext cx="3470614" cy="3470614"/>
          </a:xfrm>
          <a:prstGeom prst="arc">
            <a:avLst>
              <a:gd name="adj1" fmla="val 15382684"/>
              <a:gd name="adj2" fmla="val 7430173"/>
            </a:avLst>
          </a:prstGeom>
          <a:ln w="28575">
            <a:solidFill>
              <a:schemeClr val="accent1">
                <a:lumMod val="40000"/>
                <a:lumOff val="6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78" name="弧形 57"/>
          <p:cNvSpPr/>
          <p:nvPr>
            <p:custDataLst>
              <p:tags r:id="rId2"/>
            </p:custDataLst>
          </p:nvPr>
        </p:nvSpPr>
        <p:spPr>
          <a:xfrm>
            <a:off x="608330" y="2034454"/>
            <a:ext cx="3470614" cy="3470614"/>
          </a:xfrm>
          <a:prstGeom prst="arc">
            <a:avLst>
              <a:gd name="adj1" fmla="val 2576083"/>
              <a:gd name="adj2" fmla="val 12584694"/>
            </a:avLst>
          </a:prstGeom>
          <a:ln w="28575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80" name="椭圆 22"/>
          <p:cNvSpPr/>
          <p:nvPr>
            <p:custDataLst>
              <p:tags r:id="rId3"/>
            </p:custDataLst>
          </p:nvPr>
        </p:nvSpPr>
        <p:spPr>
          <a:xfrm>
            <a:off x="8448679" y="2310015"/>
            <a:ext cx="2918691" cy="2918691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82" name="椭圆 23"/>
          <p:cNvSpPr/>
          <p:nvPr>
            <p:custDataLst>
              <p:tags r:id="rId4"/>
            </p:custDataLst>
          </p:nvPr>
        </p:nvSpPr>
        <p:spPr>
          <a:xfrm>
            <a:off x="8834838" y="2368126"/>
            <a:ext cx="394016" cy="394016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84" name="正文"/>
          <p:cNvSpPr txBox="1"/>
          <p:nvPr>
            <p:custDataLst>
              <p:tags r:id="rId5"/>
            </p:custDataLst>
          </p:nvPr>
        </p:nvSpPr>
        <p:spPr>
          <a:xfrm>
            <a:off x="8901385" y="3152630"/>
            <a:ext cx="2013102" cy="1384719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促进教育公平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8986" name="椭圆 24"/>
          <p:cNvSpPr/>
          <p:nvPr>
            <p:custDataLst>
              <p:tags r:id="rId6"/>
            </p:custDataLst>
          </p:nvPr>
        </p:nvSpPr>
        <p:spPr>
          <a:xfrm>
            <a:off x="6016437" y="2310015"/>
            <a:ext cx="2918691" cy="2918691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88" name="椭圆 25"/>
          <p:cNvSpPr/>
          <p:nvPr>
            <p:custDataLst>
              <p:tags r:id="rId7"/>
            </p:custDataLst>
          </p:nvPr>
        </p:nvSpPr>
        <p:spPr>
          <a:xfrm>
            <a:off x="6401659" y="2368126"/>
            <a:ext cx="394016" cy="394016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90" name="正文"/>
          <p:cNvSpPr txBox="1"/>
          <p:nvPr>
            <p:custDataLst>
              <p:tags r:id="rId8"/>
            </p:custDataLst>
          </p:nvPr>
        </p:nvSpPr>
        <p:spPr>
          <a:xfrm>
            <a:off x="6469143" y="3152630"/>
            <a:ext cx="2013102" cy="1384719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提高教育质量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92" name="椭圆 7"/>
          <p:cNvSpPr/>
          <p:nvPr>
            <p:custDataLst>
              <p:tags r:id="rId9"/>
            </p:custDataLst>
          </p:nvPr>
        </p:nvSpPr>
        <p:spPr>
          <a:xfrm>
            <a:off x="3584195" y="2310015"/>
            <a:ext cx="2918691" cy="2918691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94" name="椭圆 9"/>
          <p:cNvSpPr/>
          <p:nvPr>
            <p:custDataLst>
              <p:tags r:id="rId10"/>
            </p:custDataLst>
          </p:nvPr>
        </p:nvSpPr>
        <p:spPr>
          <a:xfrm>
            <a:off x="3969417" y="2368126"/>
            <a:ext cx="394016" cy="394016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96" name="正文"/>
          <p:cNvSpPr txBox="1"/>
          <p:nvPr>
            <p:custDataLst>
              <p:tags r:id="rId11"/>
            </p:custDataLst>
          </p:nvPr>
        </p:nvSpPr>
        <p:spPr>
          <a:xfrm>
            <a:off x="4036901" y="3152630"/>
            <a:ext cx="2013102" cy="1384719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减轻学生校外培训负担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8998" name="椭圆 5"/>
          <p:cNvSpPr/>
          <p:nvPr>
            <p:custDataLst>
              <p:tags r:id="rId12"/>
            </p:custDataLst>
          </p:nvPr>
        </p:nvSpPr>
        <p:spPr>
          <a:xfrm>
            <a:off x="875455" y="2310015"/>
            <a:ext cx="2918691" cy="2918691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00" name="椭圆 4"/>
          <p:cNvSpPr/>
          <p:nvPr>
            <p:custDataLst>
              <p:tags r:id="rId13"/>
            </p:custDataLst>
          </p:nvPr>
        </p:nvSpPr>
        <p:spPr>
          <a:xfrm>
            <a:off x="1260677" y="2368126"/>
            <a:ext cx="394016" cy="394016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02" name="正文"/>
          <p:cNvSpPr txBox="1"/>
          <p:nvPr>
            <p:custDataLst>
              <p:tags r:id="rId14"/>
            </p:custDataLst>
          </p:nvPr>
        </p:nvSpPr>
        <p:spPr>
          <a:xfrm>
            <a:off x="1328161" y="3152630"/>
            <a:ext cx="2013102" cy="1384719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减轻学生作业负担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36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双减政策对学科教育的影响</a:t>
            </a:r>
            <a:endParaRPr altLang="en-US" lang="zh-CN"/>
          </a:p>
        </p:txBody>
      </p:sp>
      <p:sp>
        <p:nvSpPr>
          <p:cNvPr id="1049038" name="矩形 31"/>
          <p:cNvSpPr/>
          <p:nvPr>
            <p:custDataLst>
              <p:tags r:id="rId1"/>
            </p:custDataLst>
          </p:nvPr>
        </p:nvSpPr>
        <p:spPr>
          <a:xfrm>
            <a:off x="2532642" y="1289050"/>
            <a:ext cx="7121413" cy="109817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减轻学生课业负担，提高教育质量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40" name="矩形 4"/>
          <p:cNvSpPr/>
          <p:nvPr>
            <p:custDataLst>
              <p:tags r:id="rId2"/>
            </p:custDataLst>
          </p:nvPr>
        </p:nvSpPr>
        <p:spPr>
          <a:xfrm>
            <a:off x="2532642" y="2576531"/>
            <a:ext cx="7121413" cy="109817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促进学科间融合与交叉，培养复合型人才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42" name="矩形 5"/>
          <p:cNvSpPr/>
          <p:nvPr>
            <p:custDataLst>
              <p:tags r:id="rId3"/>
            </p:custDataLst>
          </p:nvPr>
        </p:nvSpPr>
        <p:spPr>
          <a:xfrm>
            <a:off x="2532642" y="3864012"/>
            <a:ext cx="7121413" cy="109817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推动教育改革，完善教育评价体系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44" name="矩形 7"/>
          <p:cNvSpPr/>
          <p:nvPr>
            <p:custDataLst>
              <p:tags r:id="rId4"/>
            </p:custDataLst>
          </p:nvPr>
        </p:nvSpPr>
        <p:spPr>
          <a:xfrm>
            <a:off x="2532642" y="5151494"/>
            <a:ext cx="7121413" cy="109817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强化素质教育，促进学生全面发展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78" name="标题 1"/>
          <p:cNvSpPr>
            <a:spLocks noGrp="1"/>
          </p:cNvSpPr>
          <p:nvPr>
            <p:ph type="title" idx="5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学科间融合与交叉的必要性</a:t>
            </a:r>
            <a:endParaRPr altLang="en-US" dirty="0" lang="zh-CN"/>
          </a:p>
        </p:txBody>
      </p:sp>
      <p:sp>
        <p:nvSpPr>
          <p:cNvPr id="1049080" name="文本占位符 3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02</a:t>
            </a:r>
            <a:endParaRPr altLang="en-US" lang="zh-CN"/>
          </a:p>
        </p:txBody>
      </p:sp>
    </p:spTree>
    <p:custDataLst>
      <p:tags r:id="rId3"/>
    </p:custDataLst>
  </p:cSld>
  <p:clrMapOvr>
    <a:overrideClrMapping accent1="accent1" accent2="accent2" accent3="accent3" accent4="accent4" accent5="accent5" accent6="accent6" bg1="lt1" bg2="lt2" tx1="dk1" tx2="dk2" hlink="hlink" folHlink="folHlink"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26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学科间融合与交叉的定义</a:t>
            </a:r>
            <a:endParaRPr altLang="en-US" lang="zh-CN"/>
          </a:p>
        </p:txBody>
      </p:sp>
      <p:sp>
        <p:nvSpPr>
          <p:cNvPr id="1049128" name="对角圆角矩形 15"/>
          <p:cNvSpPr/>
          <p:nvPr>
            <p:custDataLst>
              <p:tags r:id="rId1"/>
            </p:custDataLst>
          </p:nvPr>
        </p:nvSpPr>
        <p:spPr>
          <a:xfrm>
            <a:off x="1305000" y="4106881"/>
            <a:ext cx="9575806" cy="807102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30" name="对角圆角矩形 16"/>
          <p:cNvSpPr/>
          <p:nvPr>
            <p:custDataLst>
              <p:tags r:id="rId2"/>
            </p:custDataLst>
          </p:nvPr>
        </p:nvSpPr>
        <p:spPr>
          <a:xfrm>
            <a:off x="1305000" y="3960308"/>
            <a:ext cx="582800" cy="55611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32" name="直角三角形 17"/>
          <p:cNvSpPr/>
          <p:nvPr>
            <p:custDataLst>
              <p:tags r:id="rId3"/>
            </p:custDataLst>
          </p:nvPr>
        </p:nvSpPr>
        <p:spPr>
          <a:xfrm>
            <a:off x="1887930" y="3960981"/>
            <a:ext cx="87808" cy="146346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34" name="文本框 27"/>
          <p:cNvSpPr txBox="1"/>
          <p:nvPr>
            <p:custDataLst>
              <p:tags r:id="rId4"/>
            </p:custDataLst>
          </p:nvPr>
        </p:nvSpPr>
        <p:spPr>
          <a:xfrm>
            <a:off x="1925582" y="4118311"/>
            <a:ext cx="8652018" cy="793200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sz="160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学科间融合与交叉可以促进跨学科研究和跨领域合作，推动科学技术的发展和进步</a:t>
            </a:r>
            <a:endParaRPr altLang="zh-CN" dirty="0" sz="160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36" name="对角圆角矩形 52"/>
          <p:cNvSpPr/>
          <p:nvPr>
            <p:custDataLst>
              <p:tags r:id="rId5"/>
            </p:custDataLst>
          </p:nvPr>
        </p:nvSpPr>
        <p:spPr>
          <a:xfrm>
            <a:off x="1305000" y="1436295"/>
            <a:ext cx="9575806" cy="807102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38" name="对角圆角矩形 53"/>
          <p:cNvSpPr/>
          <p:nvPr>
            <p:custDataLst>
              <p:tags r:id="rId6"/>
            </p:custDataLst>
          </p:nvPr>
        </p:nvSpPr>
        <p:spPr>
          <a:xfrm>
            <a:off x="1305000" y="1289050"/>
            <a:ext cx="582800" cy="55611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40" name="直角三角形 54"/>
          <p:cNvSpPr/>
          <p:nvPr>
            <p:custDataLst>
              <p:tags r:id="rId7"/>
            </p:custDataLst>
          </p:nvPr>
        </p:nvSpPr>
        <p:spPr>
          <a:xfrm>
            <a:off x="1887930" y="1289722"/>
            <a:ext cx="87808" cy="146346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42" name="文本框 56"/>
          <p:cNvSpPr txBox="1"/>
          <p:nvPr>
            <p:custDataLst>
              <p:tags r:id="rId8"/>
            </p:custDataLst>
          </p:nvPr>
        </p:nvSpPr>
        <p:spPr>
          <a:xfrm>
            <a:off x="1925582" y="1439657"/>
            <a:ext cx="8652018" cy="793200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16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学科间融合与交叉是指不同学科之间的交叉渗透和融合，形成新的学科领域和方向</a:t>
            </a:r>
            <a:endParaRPr altLang="en-US" dirty="0" sz="16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44" name="对角圆角矩形 5"/>
          <p:cNvSpPr/>
          <p:nvPr>
            <p:custDataLst>
              <p:tags r:id="rId9"/>
            </p:custDataLst>
          </p:nvPr>
        </p:nvSpPr>
        <p:spPr>
          <a:xfrm>
            <a:off x="1305000" y="2771588"/>
            <a:ext cx="9575806" cy="807102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46" name="对角圆角矩形 6"/>
          <p:cNvSpPr/>
          <p:nvPr>
            <p:custDataLst>
              <p:tags r:id="rId10"/>
            </p:custDataLst>
          </p:nvPr>
        </p:nvSpPr>
        <p:spPr>
          <a:xfrm>
            <a:off x="1305000" y="2624343"/>
            <a:ext cx="582800" cy="55611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48" name="直角三角形 7"/>
          <p:cNvSpPr/>
          <p:nvPr>
            <p:custDataLst>
              <p:tags r:id="rId11"/>
            </p:custDataLst>
          </p:nvPr>
        </p:nvSpPr>
        <p:spPr>
          <a:xfrm>
            <a:off x="1887930" y="2625688"/>
            <a:ext cx="87808" cy="146346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50" name="文本框 8"/>
          <p:cNvSpPr txBox="1"/>
          <p:nvPr>
            <p:custDataLst>
              <p:tags r:id="rId12"/>
            </p:custDataLst>
          </p:nvPr>
        </p:nvSpPr>
        <p:spPr>
          <a:xfrm>
            <a:off x="1925582" y="2783018"/>
            <a:ext cx="8652018" cy="793200"/>
          </a:xfrm>
          <a:prstGeom prst="rect"/>
          <a:noFill/>
        </p:spPr>
        <p:txBody>
          <a:bodyPr anchor="ctr" anchorCtr="0" bIns="107950" rtlCol="0" tIns="0" wrap="square">
            <a:normAutofit fontScale="95556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学科间融合与交叉是创新人才培养的重要途径，有助于提高学生的综合素质和创新能力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52" name="对角圆角矩形 9"/>
          <p:cNvSpPr/>
          <p:nvPr>
            <p:custDataLst>
              <p:tags r:id="rId13"/>
            </p:custDataLst>
          </p:nvPr>
        </p:nvSpPr>
        <p:spPr>
          <a:xfrm>
            <a:off x="1305000" y="5442847"/>
            <a:ext cx="9575806" cy="807102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54" name="对角圆角矩形 10"/>
          <p:cNvSpPr/>
          <p:nvPr>
            <p:custDataLst>
              <p:tags r:id="rId14"/>
            </p:custDataLst>
          </p:nvPr>
        </p:nvSpPr>
        <p:spPr>
          <a:xfrm>
            <a:off x="1305000" y="5295601"/>
            <a:ext cx="582800" cy="55611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56" name="直角三角形 11"/>
          <p:cNvSpPr/>
          <p:nvPr>
            <p:custDataLst>
              <p:tags r:id="rId15"/>
            </p:custDataLst>
          </p:nvPr>
        </p:nvSpPr>
        <p:spPr>
          <a:xfrm>
            <a:off x="1887930" y="5296274"/>
            <a:ext cx="87808" cy="146346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58" name="文本框 12"/>
          <p:cNvSpPr txBox="1"/>
          <p:nvPr>
            <p:custDataLst>
              <p:tags r:id="rId16"/>
            </p:custDataLst>
          </p:nvPr>
        </p:nvSpPr>
        <p:spPr>
          <a:xfrm>
            <a:off x="1925582" y="5453604"/>
            <a:ext cx="8652018" cy="793200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sz="160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学科间融合与交叉有助于解决复杂问题，为社会发展提供新的思路和方法</a:t>
            </a:r>
            <a:endParaRPr altLang="zh-CN" dirty="0" sz="160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92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学科间融合与交叉的意义</a:t>
            </a:r>
            <a:endParaRPr altLang="en-US" lang="zh-CN"/>
          </a:p>
        </p:txBody>
      </p:sp>
      <p:sp>
        <p:nvSpPr>
          <p:cNvPr id="1049194" name="正文"/>
          <p:cNvSpPr txBox="1"/>
          <p:nvPr>
            <p:custDataLst>
              <p:tags r:id="rId1"/>
            </p:custDataLst>
          </p:nvPr>
        </p:nvSpPr>
        <p:spPr>
          <a:xfrm>
            <a:off x="2266284" y="1289050"/>
            <a:ext cx="7653082" cy="101173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培养创新型人才：通过学科间的交叉融合，培养学生的综合素质和创新能力，适应未来社会的发展需求。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96" name="正文"/>
          <p:cNvSpPr txBox="1"/>
          <p:nvPr>
            <p:custDataLst>
              <p:tags r:id="rId2"/>
            </p:custDataLst>
          </p:nvPr>
        </p:nvSpPr>
        <p:spPr>
          <a:xfrm>
            <a:off x="2266284" y="2605345"/>
            <a:ext cx="7653082" cy="101173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促进学术研究：学科交叉是学术研究的重要趋势，有利于推动学术研究的深入发展，产生新的学术思想和理论。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98" name="正文"/>
          <p:cNvSpPr txBox="1"/>
          <p:nvPr>
            <p:custDataLst>
              <p:tags r:id="rId3"/>
            </p:custDataLst>
          </p:nvPr>
        </p:nvSpPr>
        <p:spPr>
          <a:xfrm>
            <a:off x="2266284" y="3921641"/>
            <a:ext cx="7653082" cy="101173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解决复杂问题：学科交叉可以汇聚不同学科的知识和方法，共同解决复杂的问题，提高解决问题的效率和质量。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00" name="正文"/>
          <p:cNvSpPr txBox="1"/>
          <p:nvPr>
            <p:custDataLst>
              <p:tags r:id="rId4"/>
            </p:custDataLst>
          </p:nvPr>
        </p:nvSpPr>
        <p:spPr>
          <a:xfrm>
            <a:off x="2266284" y="5237936"/>
            <a:ext cx="7653082" cy="101173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增强学科竞争力：学科交叉可以拓展学科领域，丰富学科内涵，提高学科的竞争力和影响力。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34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学科间融合与交叉的必要性</a:t>
            </a:r>
            <a:endParaRPr altLang="en-US" lang="zh-CN"/>
          </a:p>
        </p:txBody>
      </p:sp>
      <p:sp>
        <p:nvSpPr>
          <p:cNvPr id="1049236" name="正文"/>
          <p:cNvSpPr txBox="1"/>
          <p:nvPr>
            <p:custDataLst>
              <p:tags r:id="rId1"/>
            </p:custDataLst>
          </p:nvPr>
        </p:nvSpPr>
        <p:spPr>
          <a:xfrm>
            <a:off x="621718" y="3357671"/>
            <a:ext cx="2371728" cy="1378989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0">
              <a:lnSpc>
                <a:spcPct val="130000"/>
              </a:lnSpc>
            </a:pPr>
            <a:r>
              <a:rPr altLang="en-US" dirty="0" sz="1200" lang="zh-CN" spc="150">
                <a:latin typeface="+mn-ea"/>
              </a:rPr>
              <a:t>培养创新型人才：通过学科间的融合与交叉，提高学生的综合素质和创新能力，培养出更多创新型人才。</a:t>
            </a:r>
            <a:endParaRPr altLang="en-US" dirty="0" sz="1200" lang="zh-CN" spc="150">
              <a:latin typeface="+mn-ea"/>
            </a:endParaRPr>
          </a:p>
        </p:txBody>
      </p:sp>
      <p:sp>
        <p:nvSpPr>
          <p:cNvPr id="1049238" name="标题"/>
          <p:cNvSpPr txBox="1"/>
          <p:nvPr>
            <p:custDataLst>
              <p:tags r:id="rId2"/>
            </p:custDataLst>
          </p:nvPr>
        </p:nvSpPr>
        <p:spPr>
          <a:xfrm>
            <a:off x="608330" y="2802059"/>
            <a:ext cx="2385785" cy="393614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r>
              <a:rPr altLang="en-US" b="1" dirty="0" lang="zh-CN" spc="300">
                <a:solidFill>
                  <a:schemeClr val="accent1"/>
                </a:solidFill>
                <a:latin typeface="+mj-ea"/>
                <a:ea typeface="+mj-ea"/>
              </a:rPr>
              <a:t>添加标题</a:t>
            </a:r>
            <a:endParaRPr altLang="en-US" b="1" dirty="0" lang="zh-CN" spc="300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1049240" name="正文"/>
          <p:cNvSpPr txBox="1"/>
          <p:nvPr>
            <p:custDataLst>
              <p:tags r:id="rId3"/>
            </p:custDataLst>
          </p:nvPr>
        </p:nvSpPr>
        <p:spPr>
          <a:xfrm>
            <a:off x="3482786" y="3357671"/>
            <a:ext cx="2371728" cy="1378989"/>
          </a:xfrm>
          <a:prstGeom prst="rect"/>
          <a:noFill/>
        </p:spPr>
        <p:txBody>
          <a:bodyPr anchor="t" anchorCtr="0" bIns="0" lIns="0" rIns="0" rtlCol="0" tIns="0" wrap="square">
            <a:normAutofit fontScale="91667" lnSpcReduction="10000"/>
          </a:bodyPr>
          <a:p>
            <a:pPr algn="just" fontAlgn="auto" indent="0">
              <a:lnSpc>
                <a:spcPct val="130000"/>
              </a:lnSpc>
            </a:pPr>
            <a:r>
              <a:rPr altLang="en-US" dirty="0" sz="1200" lang="zh-CN" spc="150">
                <a:latin typeface="+mn-ea"/>
              </a:rPr>
              <a:t>促进跨学科研究：学科间的融合与交叉可以促进不同学科之间的交流与合作，推动跨学科研究的发展，为解决复杂问题提供更多思路和方法。</a:t>
            </a:r>
            <a:endParaRPr altLang="en-US" dirty="0" sz="1200" lang="zh-CN" spc="150">
              <a:latin typeface="+mn-ea"/>
            </a:endParaRPr>
          </a:p>
        </p:txBody>
      </p:sp>
      <p:sp>
        <p:nvSpPr>
          <p:cNvPr id="1049242" name="标题"/>
          <p:cNvSpPr txBox="1"/>
          <p:nvPr>
            <p:custDataLst>
              <p:tags r:id="rId4"/>
            </p:custDataLst>
          </p:nvPr>
        </p:nvSpPr>
        <p:spPr>
          <a:xfrm>
            <a:off x="3469398" y="2802059"/>
            <a:ext cx="2385785" cy="393614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r>
              <a:rPr altLang="en-US" b="1" dirty="0" lang="zh-CN" spc="300">
                <a:solidFill>
                  <a:schemeClr val="accent4"/>
                </a:solidFill>
                <a:latin typeface="+mj-ea"/>
                <a:ea typeface="+mj-ea"/>
              </a:rPr>
              <a:t>添加标题</a:t>
            </a:r>
            <a:endParaRPr altLang="en-US" b="1" dirty="0" lang="zh-CN" spc="300">
              <a:solidFill>
                <a:schemeClr val="accent4"/>
              </a:solidFill>
              <a:latin typeface="+mj-ea"/>
              <a:ea typeface="+mj-ea"/>
            </a:endParaRPr>
          </a:p>
        </p:txBody>
      </p:sp>
      <p:sp>
        <p:nvSpPr>
          <p:cNvPr id="1049244" name="正文"/>
          <p:cNvSpPr txBox="1"/>
          <p:nvPr>
            <p:custDataLst>
              <p:tags r:id="rId5"/>
            </p:custDataLst>
          </p:nvPr>
        </p:nvSpPr>
        <p:spPr>
          <a:xfrm>
            <a:off x="6343855" y="3357671"/>
            <a:ext cx="2371728" cy="1378989"/>
          </a:xfrm>
          <a:prstGeom prst="rect"/>
          <a:noFill/>
        </p:spPr>
        <p:txBody>
          <a:bodyPr anchor="t" anchorCtr="0" bIns="0" lIns="0" rIns="0" rtlCol="0" tIns="0" wrap="square">
            <a:normAutofit fontScale="91667" lnSpcReduction="10000"/>
          </a:bodyPr>
          <a:p>
            <a:pPr algn="just" fontAlgn="auto" indent="0">
              <a:lnSpc>
                <a:spcPct val="130000"/>
              </a:lnSpc>
            </a:pPr>
            <a:r>
              <a:rPr altLang="en-US" dirty="0" sz="1200" lang="zh-CN" spc="150">
                <a:latin typeface="+mn-ea"/>
              </a:rPr>
              <a:t>适应社会发展需求：随着社会的发展和科技的进步，许多领域都需要跨学科的知识和技能，学科间的融合与交叉能够更好地适应社会发展的需求。</a:t>
            </a:r>
            <a:endParaRPr altLang="en-US" dirty="0" sz="1200" lang="zh-CN" spc="150">
              <a:latin typeface="+mn-ea"/>
            </a:endParaRPr>
          </a:p>
        </p:txBody>
      </p:sp>
      <p:sp>
        <p:nvSpPr>
          <p:cNvPr id="1049246" name="标题"/>
          <p:cNvSpPr txBox="1"/>
          <p:nvPr>
            <p:custDataLst>
              <p:tags r:id="rId6"/>
            </p:custDataLst>
          </p:nvPr>
        </p:nvSpPr>
        <p:spPr>
          <a:xfrm>
            <a:off x="6330466" y="2802059"/>
            <a:ext cx="2385785" cy="393614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r>
              <a:rPr altLang="en-US" b="1" dirty="0" lang="zh-CN" spc="300">
                <a:solidFill>
                  <a:schemeClr val="accent1"/>
                </a:solidFill>
                <a:latin typeface="+mj-ea"/>
                <a:ea typeface="+mj-ea"/>
              </a:rPr>
              <a:t>添加标题</a:t>
            </a:r>
            <a:endParaRPr altLang="en-US" b="1" dirty="0" lang="zh-CN" spc="300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1049248" name="正文"/>
          <p:cNvSpPr txBox="1"/>
          <p:nvPr>
            <p:custDataLst>
              <p:tags r:id="rId7"/>
            </p:custDataLst>
          </p:nvPr>
        </p:nvSpPr>
        <p:spPr>
          <a:xfrm>
            <a:off x="9204923" y="3357671"/>
            <a:ext cx="2371728" cy="1378989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0">
              <a:lnSpc>
                <a:spcPct val="130000"/>
              </a:lnSpc>
            </a:pPr>
            <a:r>
              <a:rPr altLang="en-US" dirty="0" sz="1200" lang="zh-CN" spc="150">
                <a:latin typeface="+mn-ea"/>
              </a:rPr>
              <a:t>提高教育质量：通过学科间的融合与交叉，可以优化课程设置和教学方法，提高教育质量和教学效果。</a:t>
            </a:r>
            <a:endParaRPr altLang="en-US" dirty="0" sz="1200" lang="zh-CN" spc="150">
              <a:latin typeface="+mn-ea"/>
            </a:endParaRPr>
          </a:p>
        </p:txBody>
      </p:sp>
      <p:sp>
        <p:nvSpPr>
          <p:cNvPr id="1049250" name="标题"/>
          <p:cNvSpPr txBox="1"/>
          <p:nvPr>
            <p:custDataLst>
              <p:tags r:id="rId8"/>
            </p:custDataLst>
          </p:nvPr>
        </p:nvSpPr>
        <p:spPr>
          <a:xfrm>
            <a:off x="9191535" y="2802059"/>
            <a:ext cx="2385785" cy="393614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r>
              <a:rPr altLang="en-US" b="1" dirty="0" lang="zh-CN" spc="300">
                <a:solidFill>
                  <a:schemeClr val="accent4"/>
                </a:solidFill>
                <a:latin typeface="+mj-ea"/>
                <a:ea typeface="+mj-ea"/>
              </a:rPr>
              <a:t>添加标题</a:t>
            </a:r>
            <a:endParaRPr altLang="en-US" b="1" dirty="0" lang="zh-CN" spc="300">
              <a:solidFill>
                <a:schemeClr val="accent4"/>
              </a:solidFill>
              <a:latin typeface="+mj-ea"/>
              <a:ea typeface="+mj-ea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84" name="标题 1"/>
          <p:cNvSpPr>
            <a:spLocks noGrp="1"/>
          </p:cNvSpPr>
          <p:nvPr>
            <p:ph type="title" idx="5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学科间融合与交叉的实践案例</a:t>
            </a:r>
            <a:endParaRPr altLang="en-US" dirty="0" lang="zh-CN"/>
          </a:p>
        </p:txBody>
      </p:sp>
      <p:sp>
        <p:nvSpPr>
          <p:cNvPr id="1049286" name="文本占位符 3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03</a:t>
            </a:r>
            <a:endParaRPr altLang="en-US" lang="zh-CN"/>
          </a:p>
        </p:txBody>
      </p:sp>
    </p:spTree>
    <p:custDataLst>
      <p:tags r:id="rId3"/>
    </p:custDataLst>
  </p:cSld>
  <p:clrMapOvr>
    <a:overrideClrMapping accent1="accent1" accent2="accent2" accent3="accent3" accent4="accent4" accent5="accent5" accent6="accent6" bg1="lt1" bg2="lt2" tx1="dk1" tx2="dk2" hlink="hlink" folHlink="folHlink"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32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案例一：语文与数学的融合</a:t>
            </a:r>
            <a:endParaRPr altLang="en-US" lang="zh-CN"/>
          </a:p>
        </p:txBody>
      </p:sp>
      <p:sp>
        <p:nvSpPr>
          <p:cNvPr id="1049334" name="五边形 30"/>
          <p:cNvSpPr/>
          <p:nvPr>
            <p:custDataLst>
              <p:tags r:id="rId1"/>
            </p:custDataLst>
          </p:nvPr>
        </p:nvSpPr>
        <p:spPr>
          <a:xfrm>
            <a:off x="608330" y="3192578"/>
            <a:ext cx="2907263" cy="1181764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336" name="燕尾形 36"/>
          <p:cNvSpPr/>
          <p:nvPr>
            <p:custDataLst>
              <p:tags r:id="rId2"/>
            </p:custDataLst>
          </p:nvPr>
        </p:nvSpPr>
        <p:spPr>
          <a:xfrm>
            <a:off x="3220372" y="3192578"/>
            <a:ext cx="2907263" cy="1181764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338" name="燕尾形 37"/>
          <p:cNvSpPr/>
          <p:nvPr>
            <p:custDataLst>
              <p:tags r:id="rId3"/>
            </p:custDataLst>
          </p:nvPr>
        </p:nvSpPr>
        <p:spPr>
          <a:xfrm>
            <a:off x="8444456" y="3192578"/>
            <a:ext cx="2907263" cy="1181764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340" name="燕尾形 38"/>
          <p:cNvSpPr/>
          <p:nvPr>
            <p:custDataLst>
              <p:tags r:id="rId4"/>
            </p:custDataLst>
          </p:nvPr>
        </p:nvSpPr>
        <p:spPr>
          <a:xfrm>
            <a:off x="5832414" y="3192578"/>
            <a:ext cx="2907263" cy="1181764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342" name="文本框 3"/>
          <p:cNvSpPr txBox="1"/>
          <p:nvPr>
            <p:custDataLst>
              <p:tags r:id="rId5"/>
            </p:custDataLst>
          </p:nvPr>
        </p:nvSpPr>
        <p:spPr>
          <a:xfrm>
            <a:off x="3159565" y="4626381"/>
            <a:ext cx="3135508" cy="1373878"/>
          </a:xfrm>
          <a:prstGeom prst="rect"/>
          <a:noFill/>
        </p:spPr>
        <p:txBody>
          <a:bodyPr lIns="0" rtlCol="0" wrap="square">
            <a:normAutofit fontScale="92857"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案例内容：语文与数学两门看似毫无关联的学科，通过融合教学方式，使学生更好地理解数学概念和语文知识。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344" name="文本框 6"/>
          <p:cNvSpPr txBox="1"/>
          <p:nvPr>
            <p:custDataLst>
              <p:tags r:id="rId6"/>
            </p:custDataLst>
          </p:nvPr>
        </p:nvSpPr>
        <p:spPr>
          <a:xfrm>
            <a:off x="608330" y="1539342"/>
            <a:ext cx="3135508" cy="1414415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案例背景：学校双减政策下，学科间融合与交叉成为教育改革的重要方向。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346" name="文本框 7"/>
          <p:cNvSpPr txBox="1"/>
          <p:nvPr>
            <p:custDataLst>
              <p:tags r:id="rId7"/>
            </p:custDataLst>
          </p:nvPr>
        </p:nvSpPr>
        <p:spPr>
          <a:xfrm>
            <a:off x="5830652" y="1539342"/>
            <a:ext cx="3135508" cy="1414415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实施方式：采用跨学科教材，组织两学科教师共同备课，开展互动式教学。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348" name="文本框 8"/>
          <p:cNvSpPr txBox="1"/>
          <p:nvPr>
            <p:custDataLst>
              <p:tags r:id="rId8"/>
            </p:custDataLst>
          </p:nvPr>
        </p:nvSpPr>
        <p:spPr>
          <a:xfrm>
            <a:off x="8441812" y="4626381"/>
            <a:ext cx="3135508" cy="1373878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实践效果：提高了学生的学习兴趣和综合素质，促进了学生全面发展。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82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案例二：英语与科学的融合</a:t>
            </a:r>
            <a:endParaRPr altLang="en-US" lang="zh-CN"/>
          </a:p>
        </p:txBody>
      </p:sp>
      <p:sp>
        <p:nvSpPr>
          <p:cNvPr id="1049384" name="矩形 15"/>
          <p:cNvSpPr/>
          <p:nvPr>
            <p:custDataLst>
              <p:tags r:id="rId1"/>
            </p:custDataLst>
          </p:nvPr>
        </p:nvSpPr>
        <p:spPr>
          <a:xfrm>
            <a:off x="2267933" y="1373272"/>
            <a:ext cx="7653188" cy="672929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案例背景：学校双减政策下，学科间融合与交叉成为教育改革的重要方向。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86" name="任意多边形 17"/>
          <p:cNvSpPr/>
          <p:nvPr>
            <p:custDataLst>
              <p:tags r:id="rId2"/>
            </p:custDataLst>
          </p:nvPr>
        </p:nvSpPr>
        <p:spPr>
          <a:xfrm flipV="1">
            <a:off x="2186262" y="1289050"/>
            <a:ext cx="1368828" cy="257772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88" name="任意多边形 18"/>
          <p:cNvSpPr/>
          <p:nvPr>
            <p:custDataLst>
              <p:tags r:id="rId3"/>
            </p:custDataLst>
          </p:nvPr>
        </p:nvSpPr>
        <p:spPr>
          <a:xfrm flipH="1">
            <a:off x="8631410" y="1873503"/>
            <a:ext cx="1368828" cy="257772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90" name="矩形 27"/>
          <p:cNvSpPr/>
          <p:nvPr>
            <p:custDataLst>
              <p:tags r:id="rId4"/>
            </p:custDataLst>
          </p:nvPr>
        </p:nvSpPr>
        <p:spPr>
          <a:xfrm>
            <a:off x="2267933" y="2746354"/>
            <a:ext cx="7653188" cy="672929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案例内容：将英语与科学进行融合，通过跨学科的教学方式，提高学生的综合素质。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92" name="任意多边形 29"/>
          <p:cNvSpPr/>
          <p:nvPr>
            <p:custDataLst>
              <p:tags r:id="rId5"/>
            </p:custDataLst>
          </p:nvPr>
        </p:nvSpPr>
        <p:spPr>
          <a:xfrm flipV="1">
            <a:off x="2186262" y="2662132"/>
            <a:ext cx="1368828" cy="257772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94" name="任意多边形 30"/>
          <p:cNvSpPr/>
          <p:nvPr>
            <p:custDataLst>
              <p:tags r:id="rId6"/>
            </p:custDataLst>
          </p:nvPr>
        </p:nvSpPr>
        <p:spPr>
          <a:xfrm flipH="1">
            <a:off x="8631410" y="3246585"/>
            <a:ext cx="1368828" cy="257772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96" name="矩形 5"/>
          <p:cNvSpPr/>
          <p:nvPr>
            <p:custDataLst>
              <p:tags r:id="rId7"/>
            </p:custDataLst>
          </p:nvPr>
        </p:nvSpPr>
        <p:spPr>
          <a:xfrm>
            <a:off x="2267933" y="4119436"/>
            <a:ext cx="7653188" cy="672929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实施方式：在英语课程中加入科学元素，如用英语讲解科学知识、进行科学实验等。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98" name="任意多边形 7"/>
          <p:cNvSpPr/>
          <p:nvPr>
            <p:custDataLst>
              <p:tags r:id="rId8"/>
            </p:custDataLst>
          </p:nvPr>
        </p:nvSpPr>
        <p:spPr>
          <a:xfrm flipV="1">
            <a:off x="2186262" y="4035214"/>
            <a:ext cx="1368828" cy="257772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00" name="任意多边形 8"/>
          <p:cNvSpPr/>
          <p:nvPr>
            <p:custDataLst>
              <p:tags r:id="rId9"/>
            </p:custDataLst>
          </p:nvPr>
        </p:nvSpPr>
        <p:spPr>
          <a:xfrm flipH="1">
            <a:off x="8631410" y="4619667"/>
            <a:ext cx="1368828" cy="257772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02" name="矩形 10"/>
          <p:cNvSpPr/>
          <p:nvPr>
            <p:custDataLst>
              <p:tags r:id="rId10"/>
            </p:custDataLst>
          </p:nvPr>
        </p:nvSpPr>
        <p:spPr>
          <a:xfrm>
            <a:off x="2267933" y="5492518"/>
            <a:ext cx="7653188" cy="672929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实践效果：提高了学生的学习兴趣和跨学科思维能力，增强了学生的综合素质。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04" name="任意多边形 12"/>
          <p:cNvSpPr/>
          <p:nvPr>
            <p:custDataLst>
              <p:tags r:id="rId11"/>
            </p:custDataLst>
          </p:nvPr>
        </p:nvSpPr>
        <p:spPr>
          <a:xfrm flipV="1">
            <a:off x="2186262" y="5408296"/>
            <a:ext cx="1368828" cy="257772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06" name="任意多边形 13"/>
          <p:cNvSpPr/>
          <p:nvPr>
            <p:custDataLst>
              <p:tags r:id="rId12"/>
            </p:custDataLst>
          </p:nvPr>
        </p:nvSpPr>
        <p:spPr>
          <a:xfrm flipH="1">
            <a:off x="8631410" y="5992749"/>
            <a:ext cx="1368828" cy="257772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40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案例三：艺术与体育的融合</a:t>
            </a:r>
            <a:endParaRPr altLang="en-US" lang="zh-CN"/>
          </a:p>
        </p:txBody>
      </p:sp>
      <p:sp>
        <p:nvSpPr>
          <p:cNvPr id="1049442" name="Freeform 21"/>
          <p:cNvSpPr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608330" y="1793443"/>
            <a:ext cx="2149825" cy="1823359"/>
          </a:xfrm>
          <a:custGeom>
            <a:avLst/>
            <a:gdLst>
              <a:gd name="T0" fmla="*/ 0 w 5260"/>
              <a:gd name="T1" fmla="*/ 3425 h 3426"/>
              <a:gd name="T2" fmla="*/ 5259 w 5260"/>
              <a:gd name="T3" fmla="*/ 1351 h 3426"/>
              <a:gd name="T4" fmla="*/ 5259 w 5260"/>
              <a:gd name="T5" fmla="*/ 0 h 3426"/>
              <a:gd name="T6" fmla="*/ 0 w 5260"/>
              <a:gd name="T7" fmla="*/ 2072 h 3426"/>
              <a:gd name="T8" fmla="*/ 0 w 5260"/>
              <a:gd name="T9" fmla="*/ 3425 h 342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260" h="3426">
                <a:moveTo>
                  <a:pt x="0" y="3425"/>
                </a:moveTo>
                <a:lnTo>
                  <a:pt x="5259" y="1351"/>
                </a:lnTo>
                <a:lnTo>
                  <a:pt x="5259" y="0"/>
                </a:lnTo>
                <a:lnTo>
                  <a:pt x="0" y="2072"/>
                </a:lnTo>
                <a:lnTo>
                  <a:pt x="0" y="3425"/>
                </a:lnTo>
              </a:path>
            </a:pathLst>
          </a:custGeom>
          <a:gradFill>
            <a:gsLst>
              <a:gs pos="21000">
                <a:schemeClr val="accent1">
                  <a:lumMod val="75000"/>
                </a:schemeClr>
              </a:gs>
              <a:gs pos="79000">
                <a:schemeClr val="accent1">
                  <a:alpha val="100000"/>
                </a:schemeClr>
              </a:gs>
            </a:gsLst>
            <a:lin ang="54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sz="2000" lang="en-US">
              <a:solidFill>
                <a:schemeClr val="lt1"/>
              </a:solidFill>
            </a:endParaRPr>
          </a:p>
        </p:txBody>
      </p:sp>
      <p:sp>
        <p:nvSpPr>
          <p:cNvPr id="1049444" name="Freeform 22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608330" y="2877451"/>
            <a:ext cx="2149825" cy="1828052"/>
          </a:xfrm>
          <a:custGeom>
            <a:avLst/>
            <a:gdLst>
              <a:gd name="T0" fmla="*/ 0 w 5260"/>
              <a:gd name="T1" fmla="*/ 3433 h 3434"/>
              <a:gd name="T2" fmla="*/ 5259 w 5260"/>
              <a:gd name="T3" fmla="*/ 1359 h 3434"/>
              <a:gd name="T4" fmla="*/ 5259 w 5260"/>
              <a:gd name="T5" fmla="*/ 0 h 3434"/>
              <a:gd name="T6" fmla="*/ 0 w 5260"/>
              <a:gd name="T7" fmla="*/ 2072 h 3434"/>
              <a:gd name="T8" fmla="*/ 0 w 5260"/>
              <a:gd name="T9" fmla="*/ 3433 h 34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260" h="3434">
                <a:moveTo>
                  <a:pt x="0" y="3433"/>
                </a:moveTo>
                <a:lnTo>
                  <a:pt x="5259" y="1359"/>
                </a:lnTo>
                <a:lnTo>
                  <a:pt x="5259" y="0"/>
                </a:lnTo>
                <a:lnTo>
                  <a:pt x="0" y="2072"/>
                </a:lnTo>
                <a:lnTo>
                  <a:pt x="0" y="3433"/>
                </a:lnTo>
              </a:path>
            </a:pathLst>
          </a:custGeom>
          <a:gradFill>
            <a:gsLst>
              <a:gs pos="21000">
                <a:schemeClr val="accent1">
                  <a:lumMod val="75000"/>
                </a:schemeClr>
              </a:gs>
              <a:gs pos="79000">
                <a:schemeClr val="accent1">
                  <a:alpha val="100000"/>
                </a:schemeClr>
              </a:gs>
            </a:gsLst>
            <a:lin ang="54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sz="2000" lang="en-US">
              <a:solidFill>
                <a:schemeClr val="lt1"/>
              </a:solidFill>
            </a:endParaRPr>
          </a:p>
        </p:txBody>
      </p:sp>
      <p:sp>
        <p:nvSpPr>
          <p:cNvPr id="1049446" name="Freeform 26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608330" y="2879991"/>
            <a:ext cx="2149825" cy="736795"/>
          </a:xfrm>
          <a:custGeom>
            <a:avLst/>
            <a:gdLst>
              <a:gd name="T0" fmla="*/ 5259 w 5260"/>
              <a:gd name="T1" fmla="*/ 1350 h 1351"/>
              <a:gd name="T2" fmla="*/ 0 w 5260"/>
              <a:gd name="T3" fmla="*/ 1350 h 1351"/>
              <a:gd name="T4" fmla="*/ 0 w 5260"/>
              <a:gd name="T5" fmla="*/ 0 h 1351"/>
              <a:gd name="T6" fmla="*/ 5259 w 5260"/>
              <a:gd name="T7" fmla="*/ 0 h 1351"/>
              <a:gd name="T8" fmla="*/ 5259 w 5260"/>
              <a:gd name="T9" fmla="*/ 1350 h 135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260" h="1351">
                <a:moveTo>
                  <a:pt x="5259" y="1350"/>
                </a:moveTo>
                <a:lnTo>
                  <a:pt x="0" y="1350"/>
                </a:lnTo>
                <a:lnTo>
                  <a:pt x="0" y="0"/>
                </a:lnTo>
                <a:lnTo>
                  <a:pt x="5259" y="0"/>
                </a:lnTo>
                <a:lnTo>
                  <a:pt x="5259" y="1350"/>
                </a:lnTo>
              </a:path>
            </a:pathLst>
          </a:custGeom>
          <a:gradFill>
            <a:gsLst>
              <a:gs pos="0">
                <a:schemeClr val="accent1">
                  <a:lumMod val="70000"/>
                  <a:lumOff val="30000"/>
                  <a:alpha val="100000"/>
                </a:schemeClr>
              </a:gs>
              <a:gs pos="100000">
                <a:schemeClr val="accent1"/>
              </a:gs>
            </a:gsLst>
            <a:lin ang="10800000" scaled="0"/>
          </a:gradFill>
          <a:ln>
            <a:noFill/>
          </a:ln>
          <a:effectLst>
            <a:outerShdw algn="tr" blurRad="203200" dir="8100000" dist="76200" rotWithShape="0">
              <a:schemeClr val="accent1">
                <a:lumMod val="75000"/>
                <a:alpha val="20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448" name="Freeform 22"/>
          <p:cNvSpPr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608330" y="3966539"/>
            <a:ext cx="2149825" cy="1828052"/>
          </a:xfrm>
          <a:custGeom>
            <a:avLst/>
            <a:gdLst>
              <a:gd name="T0" fmla="*/ 0 w 5260"/>
              <a:gd name="T1" fmla="*/ 3433 h 3434"/>
              <a:gd name="T2" fmla="*/ 5259 w 5260"/>
              <a:gd name="T3" fmla="*/ 1359 h 3434"/>
              <a:gd name="T4" fmla="*/ 5259 w 5260"/>
              <a:gd name="T5" fmla="*/ 0 h 3434"/>
              <a:gd name="T6" fmla="*/ 0 w 5260"/>
              <a:gd name="T7" fmla="*/ 2072 h 3434"/>
              <a:gd name="T8" fmla="*/ 0 w 5260"/>
              <a:gd name="T9" fmla="*/ 3433 h 34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260" h="3434">
                <a:moveTo>
                  <a:pt x="0" y="3433"/>
                </a:moveTo>
                <a:lnTo>
                  <a:pt x="5259" y="1359"/>
                </a:lnTo>
                <a:lnTo>
                  <a:pt x="5259" y="0"/>
                </a:lnTo>
                <a:lnTo>
                  <a:pt x="0" y="2072"/>
                </a:lnTo>
                <a:lnTo>
                  <a:pt x="0" y="3433"/>
                </a:lnTo>
              </a:path>
            </a:pathLst>
          </a:custGeom>
          <a:gradFill>
            <a:gsLst>
              <a:gs pos="21000">
                <a:schemeClr val="accent1">
                  <a:lumMod val="75000"/>
                </a:schemeClr>
              </a:gs>
              <a:gs pos="79000">
                <a:schemeClr val="accent1">
                  <a:alpha val="100000"/>
                </a:schemeClr>
              </a:gs>
            </a:gsLst>
            <a:lin ang="54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sz="2000" lang="en-US">
              <a:solidFill>
                <a:schemeClr val="lt1"/>
              </a:solidFill>
            </a:endParaRPr>
          </a:p>
        </p:txBody>
      </p:sp>
      <p:sp>
        <p:nvSpPr>
          <p:cNvPr id="1049450" name="Freeform 27"/>
          <p:cNvSpPr>
            <a:spLocks noChangeArrowheads="1"/>
          </p:cNvSpPr>
          <p:nvPr>
            <p:custDataLst>
              <p:tags r:id="rId5"/>
            </p:custDataLst>
          </p:nvPr>
        </p:nvSpPr>
        <p:spPr bwMode="auto">
          <a:xfrm>
            <a:off x="608330" y="5054992"/>
            <a:ext cx="2149825" cy="739202"/>
          </a:xfrm>
          <a:custGeom>
            <a:avLst/>
            <a:gdLst>
              <a:gd name="T0" fmla="*/ 5259 w 5260"/>
              <a:gd name="T1" fmla="*/ 1352 h 1353"/>
              <a:gd name="T2" fmla="*/ 0 w 5260"/>
              <a:gd name="T3" fmla="*/ 1352 h 1353"/>
              <a:gd name="T4" fmla="*/ 0 w 5260"/>
              <a:gd name="T5" fmla="*/ 0 h 1353"/>
              <a:gd name="T6" fmla="*/ 5259 w 5260"/>
              <a:gd name="T7" fmla="*/ 0 h 1353"/>
              <a:gd name="T8" fmla="*/ 4647 w 5260"/>
              <a:gd name="T9" fmla="*/ 677 h 1353"/>
              <a:gd name="T10" fmla="*/ 5259 w 5260"/>
              <a:gd name="T11" fmla="*/ 1352 h 135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5260" h="1353">
                <a:moveTo>
                  <a:pt x="5259" y="1352"/>
                </a:moveTo>
                <a:lnTo>
                  <a:pt x="0" y="1352"/>
                </a:lnTo>
                <a:lnTo>
                  <a:pt x="0" y="0"/>
                </a:lnTo>
                <a:lnTo>
                  <a:pt x="5259" y="0"/>
                </a:lnTo>
                <a:lnTo>
                  <a:pt x="4647" y="677"/>
                </a:lnTo>
                <a:lnTo>
                  <a:pt x="5259" y="1352"/>
                </a:lnTo>
              </a:path>
            </a:pathLst>
          </a:custGeom>
          <a:gradFill>
            <a:gsLst>
              <a:gs pos="0">
                <a:schemeClr val="accent1">
                  <a:lumMod val="70000"/>
                  <a:lumOff val="30000"/>
                  <a:alpha val="100000"/>
                </a:schemeClr>
              </a:gs>
              <a:gs pos="100000">
                <a:schemeClr val="accent1"/>
              </a:gs>
            </a:gsLst>
            <a:lin ang="10800000" scaled="0"/>
          </a:gradFill>
          <a:ln>
            <a:noFill/>
          </a:ln>
          <a:effectLst>
            <a:outerShdw algn="tr" blurRad="203200" dir="8100000" dist="76200" rotWithShape="0">
              <a:schemeClr val="accent1">
                <a:lumMod val="75000"/>
                <a:alpha val="20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452" name="Freeform 26"/>
          <p:cNvSpPr>
            <a:spLocks noChangeArrowheads="1"/>
          </p:cNvSpPr>
          <p:nvPr>
            <p:custDataLst>
              <p:tags r:id="rId6"/>
            </p:custDataLst>
          </p:nvPr>
        </p:nvSpPr>
        <p:spPr bwMode="auto">
          <a:xfrm>
            <a:off x="608330" y="3969079"/>
            <a:ext cx="2149825" cy="736795"/>
          </a:xfrm>
          <a:custGeom>
            <a:avLst/>
            <a:gdLst>
              <a:gd name="T0" fmla="*/ 5259 w 5260"/>
              <a:gd name="T1" fmla="*/ 1350 h 1351"/>
              <a:gd name="T2" fmla="*/ 0 w 5260"/>
              <a:gd name="T3" fmla="*/ 1350 h 1351"/>
              <a:gd name="T4" fmla="*/ 0 w 5260"/>
              <a:gd name="T5" fmla="*/ 0 h 1351"/>
              <a:gd name="T6" fmla="*/ 5259 w 5260"/>
              <a:gd name="T7" fmla="*/ 0 h 1351"/>
              <a:gd name="T8" fmla="*/ 5259 w 5260"/>
              <a:gd name="T9" fmla="*/ 1350 h 135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260" h="1351">
                <a:moveTo>
                  <a:pt x="5259" y="1350"/>
                </a:moveTo>
                <a:lnTo>
                  <a:pt x="0" y="1350"/>
                </a:lnTo>
                <a:lnTo>
                  <a:pt x="0" y="0"/>
                </a:lnTo>
                <a:lnTo>
                  <a:pt x="5259" y="0"/>
                </a:lnTo>
                <a:lnTo>
                  <a:pt x="5259" y="1350"/>
                </a:lnTo>
              </a:path>
            </a:pathLst>
          </a:custGeom>
          <a:gradFill>
            <a:gsLst>
              <a:gs pos="0">
                <a:schemeClr val="accent1">
                  <a:lumMod val="70000"/>
                  <a:lumOff val="30000"/>
                  <a:alpha val="100000"/>
                </a:schemeClr>
              </a:gs>
              <a:gs pos="100000">
                <a:schemeClr val="accent1"/>
              </a:gs>
            </a:gsLst>
            <a:lin ang="10800000" scaled="0"/>
          </a:gradFill>
          <a:ln>
            <a:noFill/>
          </a:ln>
          <a:effectLst>
            <a:outerShdw algn="tr" blurRad="203200" dir="8100000" dist="76200" rotWithShape="0">
              <a:schemeClr val="accent1">
                <a:lumMod val="75000"/>
                <a:alpha val="20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454" name="正文"/>
          <p:cNvSpPr txBox="1"/>
          <p:nvPr>
            <p:custDataLst>
              <p:tags r:id="rId7"/>
            </p:custDataLst>
          </p:nvPr>
        </p:nvSpPr>
        <p:spPr>
          <a:xfrm>
            <a:off x="2836674" y="1705173"/>
            <a:ext cx="8741387" cy="838203"/>
          </a:xfrm>
          <a:prstGeom prst="rect"/>
          <a:noFill/>
        </p:spPr>
        <p:txBody>
          <a:bodyPr anchor="ctr" anchorCtr="0" bIns="46800" lIns="90000" rIns="90000" rtlCol="0" tIns="46800" wrap="square">
            <a:normAutofit/>
          </a:bodyPr>
          <a:p>
            <a:pPr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案例介绍：某中学将艺术和体育课程进行融合，通过舞蹈、音乐、绘画等形式来表现体育动作和运动精神，培养学生的艺术素养和体育技能。</a:t>
            </a:r>
            <a:endParaRPr altLang="en-US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9456" name="正文"/>
          <p:cNvSpPr txBox="1"/>
          <p:nvPr>
            <p:custDataLst>
              <p:tags r:id="rId8"/>
            </p:custDataLst>
          </p:nvPr>
        </p:nvSpPr>
        <p:spPr>
          <a:xfrm>
            <a:off x="2836674" y="2801882"/>
            <a:ext cx="8741387" cy="838203"/>
          </a:xfrm>
          <a:prstGeom prst="rect"/>
          <a:noFill/>
        </p:spPr>
        <p:txBody>
          <a:bodyPr anchor="ctr" anchorCtr="0" bIns="46800" lIns="90000" rIns="90000" rtlCol="0" tIns="46800" wrap="square">
            <a:normAutofit fontScale="83750" lnSpcReduction="20000"/>
          </a:bodyPr>
          <a:p>
            <a:pPr>
              <a:lnSpc>
                <a:spcPct val="130000"/>
              </a:lnSpc>
              <a:spcAft>
                <a:spcPts val="1000"/>
              </a:spcAft>
            </a:pPr>
            <a:r>
              <a:rPr altLang="en-US" sz="16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实施方式：在体育课程中加入艺术元素，如舞蹈编排、音乐配乐等，让学生在运动中感受艺术的魅力。同时，在艺术课程中融入体育元素，如舞蹈动作、身体控制等，让学生在艺术创作中体验运动的乐趣。</a:t>
            </a:r>
            <a:endParaRPr altLang="en-US" sz="16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9458" name="正文"/>
          <p:cNvSpPr txBox="1"/>
          <p:nvPr>
            <p:custDataLst>
              <p:tags r:id="rId9"/>
            </p:custDataLst>
          </p:nvPr>
        </p:nvSpPr>
        <p:spPr>
          <a:xfrm>
            <a:off x="2836674" y="3898590"/>
            <a:ext cx="8741387" cy="838203"/>
          </a:xfrm>
          <a:prstGeom prst="rect"/>
          <a:noFill/>
        </p:spPr>
        <p:txBody>
          <a:bodyPr anchor="ctr" anchorCtr="0" bIns="46800" lIns="90000" rIns="90000" rtlCol="0" tIns="46800" wrap="square">
            <a:normAutofit fontScale="90000"/>
          </a:bodyPr>
          <a:p>
            <a:pPr>
              <a:lnSpc>
                <a:spcPct val="130000"/>
              </a:lnSpc>
              <a:spcAft>
                <a:spcPts val="1000"/>
              </a:spcAft>
            </a:pPr>
            <a:r>
              <a:rPr altLang="en-US" sz="16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实施效果：通过艺术与体育的融合，学生的综合素质得到提高，培养了他们的创造力、团队协作能力和自信心。同时，这种融合也丰富了课程内容，提高了学生的学习兴趣和参与度。</a:t>
            </a:r>
            <a:endParaRPr altLang="en-US" sz="16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9460" name="正文"/>
          <p:cNvSpPr txBox="1"/>
          <p:nvPr>
            <p:custDataLst>
              <p:tags r:id="rId10"/>
            </p:custDataLst>
          </p:nvPr>
        </p:nvSpPr>
        <p:spPr>
          <a:xfrm>
            <a:off x="2836674" y="4995299"/>
            <a:ext cx="8741387" cy="838203"/>
          </a:xfrm>
          <a:prstGeom prst="rect"/>
          <a:noFill/>
        </p:spPr>
        <p:txBody>
          <a:bodyPr anchor="ctr" anchorCtr="0" bIns="46800" lIns="90000" rIns="90000" rtlCol="0" tIns="46800" wrap="square">
            <a:normAutofit/>
          </a:bodyPr>
          <a:p>
            <a:pPr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案例总结：艺术与体育的融合是一种有益的尝试，能够促进学生全面发展，提高教育质量。未来可以进一步探索更多学科间的融合与交叉，为教育事业注入新的活力。</a:t>
            </a:r>
            <a:endParaRPr altLang="en-US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9462" name="Freeform 23"/>
          <p:cNvSpPr>
            <a:spLocks noChangeArrowheads="1"/>
          </p:cNvSpPr>
          <p:nvPr>
            <p:custDataLst>
              <p:tags r:id="rId11"/>
            </p:custDataLst>
          </p:nvPr>
        </p:nvSpPr>
        <p:spPr bwMode="auto">
          <a:xfrm>
            <a:off x="608330" y="1770582"/>
            <a:ext cx="2149825" cy="739202"/>
          </a:xfrm>
          <a:custGeom>
            <a:avLst/>
            <a:gdLst>
              <a:gd name="T0" fmla="*/ 5259 w 5260"/>
              <a:gd name="T1" fmla="*/ 1353 h 1354"/>
              <a:gd name="T2" fmla="*/ 0 w 5260"/>
              <a:gd name="T3" fmla="*/ 1353 h 1354"/>
              <a:gd name="T4" fmla="*/ 603 w 5260"/>
              <a:gd name="T5" fmla="*/ 677 h 1354"/>
              <a:gd name="T6" fmla="*/ 0 w 5260"/>
              <a:gd name="T7" fmla="*/ 0 h 1354"/>
              <a:gd name="T8" fmla="*/ 5259 w 5260"/>
              <a:gd name="T9" fmla="*/ 0 h 1354"/>
              <a:gd name="T10" fmla="*/ 5259 w 5260"/>
              <a:gd name="T11" fmla="*/ 1353 h 135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5260" h="1354">
                <a:moveTo>
                  <a:pt x="5259" y="1353"/>
                </a:moveTo>
                <a:lnTo>
                  <a:pt x="0" y="1353"/>
                </a:lnTo>
                <a:lnTo>
                  <a:pt x="603" y="677"/>
                </a:lnTo>
                <a:lnTo>
                  <a:pt x="0" y="0"/>
                </a:lnTo>
                <a:lnTo>
                  <a:pt x="5259" y="0"/>
                </a:lnTo>
                <a:lnTo>
                  <a:pt x="5259" y="1353"/>
                </a:lnTo>
              </a:path>
            </a:pathLst>
          </a:custGeom>
          <a:gradFill>
            <a:gsLst>
              <a:gs pos="0">
                <a:schemeClr val="accent1">
                  <a:lumMod val="70000"/>
                  <a:lumOff val="30000"/>
                  <a:alpha val="100000"/>
                </a:schemeClr>
              </a:gs>
              <a:gs pos="100000">
                <a:schemeClr val="accent1"/>
              </a:gs>
            </a:gsLst>
            <a:lin ang="10800000" scaled="0"/>
          </a:gradFill>
          <a:ln>
            <a:noFill/>
          </a:ln>
          <a:effectLst>
            <a:outerShdw algn="tr" blurRad="203200" dir="8100000" dist="76200" rotWithShape="0">
              <a:schemeClr val="accent1">
                <a:lumMod val="75000"/>
                <a:alpha val="20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96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案例四：多学科融合的综合实践活动</a:t>
            </a:r>
            <a:endParaRPr altLang="en-US" lang="zh-CN"/>
          </a:p>
        </p:txBody>
      </p:sp>
      <p:sp>
        <p:nvSpPr>
          <p:cNvPr id="1049498" name="圆角矩形 3"/>
          <p:cNvSpPr/>
          <p:nvPr>
            <p:custDataLst>
              <p:tags r:id="rId1"/>
            </p:custDataLst>
          </p:nvPr>
        </p:nvSpPr>
        <p:spPr>
          <a:xfrm rot="16200000">
            <a:off x="5608955" y="-3611407"/>
            <a:ext cx="966322" cy="1096675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00" name="圆角矩形 4"/>
          <p:cNvSpPr/>
          <p:nvPr>
            <p:custDataLst>
              <p:tags r:id="rId2"/>
            </p:custDataLst>
          </p:nvPr>
        </p:nvSpPr>
        <p:spPr>
          <a:xfrm rot="16200000">
            <a:off x="198411" y="1799137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502" name="圆角矩形 5"/>
          <p:cNvSpPr/>
          <p:nvPr>
            <p:custDataLst>
              <p:tags r:id="rId3"/>
            </p:custDataLst>
          </p:nvPr>
        </p:nvSpPr>
        <p:spPr>
          <a:xfrm rot="16200000">
            <a:off x="5610230" y="-2338301"/>
            <a:ext cx="966322" cy="1096755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04" name="圆角矩形 6"/>
          <p:cNvSpPr/>
          <p:nvPr>
            <p:custDataLst>
              <p:tags r:id="rId4"/>
            </p:custDataLst>
          </p:nvPr>
        </p:nvSpPr>
        <p:spPr>
          <a:xfrm rot="16200000">
            <a:off x="199686" y="3072881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506" name="圆角矩形 9"/>
          <p:cNvSpPr/>
          <p:nvPr>
            <p:custDataLst>
              <p:tags r:id="rId5"/>
            </p:custDataLst>
          </p:nvPr>
        </p:nvSpPr>
        <p:spPr>
          <a:xfrm rot="16200000">
            <a:off x="5608955" y="-1089419"/>
            <a:ext cx="966322" cy="1096675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08" name="圆角矩形 10"/>
          <p:cNvSpPr/>
          <p:nvPr>
            <p:custDataLst>
              <p:tags r:id="rId6"/>
            </p:custDataLst>
          </p:nvPr>
        </p:nvSpPr>
        <p:spPr>
          <a:xfrm rot="16200000">
            <a:off x="198411" y="4321125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510" name="圆角矩形 11"/>
          <p:cNvSpPr/>
          <p:nvPr>
            <p:custDataLst>
              <p:tags r:id="rId7"/>
            </p:custDataLst>
          </p:nvPr>
        </p:nvSpPr>
        <p:spPr>
          <a:xfrm rot="16200000">
            <a:off x="5610230" y="183050"/>
            <a:ext cx="966322" cy="1096755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12" name="圆角矩形 12"/>
          <p:cNvSpPr/>
          <p:nvPr>
            <p:custDataLst>
              <p:tags r:id="rId8"/>
            </p:custDataLst>
          </p:nvPr>
        </p:nvSpPr>
        <p:spPr>
          <a:xfrm rot="16200000">
            <a:off x="199686" y="5594231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514" name="文本框 7"/>
          <p:cNvSpPr txBox="1"/>
          <p:nvPr>
            <p:custDataLst>
              <p:tags r:id="rId9"/>
            </p:custDataLst>
          </p:nvPr>
        </p:nvSpPr>
        <p:spPr>
          <a:xfrm>
            <a:off x="1069249" y="3910568"/>
            <a:ext cx="10506261" cy="966322"/>
          </a:xfrm>
          <a:prstGeom prst="rect"/>
        </p:spPr>
        <p:txBody>
          <a:bodyPr anchor="ctr" anchorCtr="0" bIns="46800" lIns="90000" rIns="0" rtlCol="0" tIns="46800" vert="horz" wrap="square">
            <a:normAutofit fontScale="83333"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实践活动：学校组织各种形式的综合实践活动，如科学实验、社会实践、文艺比赛等，让学生在实践中锻炼自己的能力。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516" name="文本框 8"/>
          <p:cNvSpPr txBox="1"/>
          <p:nvPr>
            <p:custDataLst>
              <p:tags r:id="rId10"/>
            </p:custDataLst>
          </p:nvPr>
        </p:nvSpPr>
        <p:spPr>
          <a:xfrm>
            <a:off x="1069249" y="5184313"/>
            <a:ext cx="10506261" cy="965526"/>
          </a:xfrm>
          <a:prstGeom prst="rect"/>
        </p:spPr>
        <p:txBody>
          <a:bodyPr anchor="ctr" anchorCtr="0" bIns="46800" lIns="90000" rIns="90000" rtlCol="0" tIns="46800" vert="horz" wrap="square">
            <a:normAutofit fontScale="83333"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实施效果：多学科融合的综合实践活动取得了显著的效果，学生的综合素质得到了提高，创新能力得到了培养，为未来的发展奠定了基础。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518" name="文本框 13"/>
          <p:cNvSpPr txBox="1"/>
          <p:nvPr>
            <p:custDataLst>
              <p:tags r:id="rId11"/>
            </p:custDataLst>
          </p:nvPr>
        </p:nvSpPr>
        <p:spPr>
          <a:xfrm>
            <a:off x="1069249" y="1388580"/>
            <a:ext cx="10506261" cy="966322"/>
          </a:xfrm>
          <a:prstGeom prst="rect"/>
        </p:spPr>
        <p:txBody>
          <a:bodyPr anchor="ctr" anchorCtr="0" bIns="46800" lIns="90000" rIns="0" rtlCol="0" tIns="46800" vert="horz" wrap="square">
            <a:normAutofit fontScale="83333"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案例介绍：在学校的双减背景下，开展多学科融合的综合实践活动，旨在培养学生的综合素质和创新能力。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520" name="文本框 14"/>
          <p:cNvSpPr txBox="1"/>
          <p:nvPr>
            <p:custDataLst>
              <p:tags r:id="rId12"/>
            </p:custDataLst>
          </p:nvPr>
        </p:nvSpPr>
        <p:spPr>
          <a:xfrm>
            <a:off x="1069249" y="2663600"/>
            <a:ext cx="10506261" cy="965526"/>
          </a:xfrm>
          <a:prstGeom prst="rect"/>
        </p:spPr>
        <p:txBody>
          <a:bodyPr anchor="ctr" anchorCtr="0" bIns="46800" lIns="90000" rIns="90000" rtlCol="0" tIns="46800" vert="horz" wrap="square">
            <a:normAutofit fontScale="83333"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学科融合：通过将不同学科的知识和技能融合在一起，让学生在实践中掌握跨学科的知识和技能，提高综合素质。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54" name="标题 1"/>
          <p:cNvSpPr>
            <a:spLocks noGrp="1"/>
          </p:cNvSpPr>
          <p:nvPr>
            <p:ph type="title" idx="5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学科间融合与交叉的实施策略</a:t>
            </a:r>
            <a:endParaRPr altLang="en-US" dirty="0" lang="zh-CN"/>
          </a:p>
        </p:txBody>
      </p:sp>
      <p:sp>
        <p:nvSpPr>
          <p:cNvPr id="1049556" name="文本占位符 3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04</a:t>
            </a:r>
            <a:endParaRPr altLang="en-US" lang="zh-CN"/>
          </a:p>
        </p:txBody>
      </p:sp>
    </p:spTree>
    <p:custDataLst>
      <p:tags r:id="rId3"/>
    </p:custDataLst>
  </p:cSld>
  <p:clrMapOvr>
    <a:overrideClrMapping accent1="accent1" accent2="accent2" accent3="accent3" accent4="accent4" accent5="accent5" accent6="accent6" bg1="lt1" bg2="lt2" tx1="dk1" tx2="dk2" hlink="hlink" folHlink="folHlink"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02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课程设置与教材编写</a:t>
            </a:r>
            <a:endParaRPr altLang="en-US" lang="zh-CN"/>
          </a:p>
        </p:txBody>
      </p:sp>
      <p:sp>
        <p:nvSpPr>
          <p:cNvPr id="1049604" name="对角圆角矩形 15"/>
          <p:cNvSpPr/>
          <p:nvPr>
            <p:custDataLst>
              <p:tags r:id="rId1"/>
            </p:custDataLst>
          </p:nvPr>
        </p:nvSpPr>
        <p:spPr>
          <a:xfrm>
            <a:off x="1305000" y="4106881"/>
            <a:ext cx="9575806" cy="807102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06" name="对角圆角矩形 16"/>
          <p:cNvSpPr/>
          <p:nvPr>
            <p:custDataLst>
              <p:tags r:id="rId2"/>
            </p:custDataLst>
          </p:nvPr>
        </p:nvSpPr>
        <p:spPr>
          <a:xfrm>
            <a:off x="1305000" y="3960308"/>
            <a:ext cx="582800" cy="55611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08" name="直角三角形 17"/>
          <p:cNvSpPr/>
          <p:nvPr>
            <p:custDataLst>
              <p:tags r:id="rId3"/>
            </p:custDataLst>
          </p:nvPr>
        </p:nvSpPr>
        <p:spPr>
          <a:xfrm>
            <a:off x="1887930" y="3960981"/>
            <a:ext cx="87808" cy="146346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10" name="文本框 27"/>
          <p:cNvSpPr txBox="1"/>
          <p:nvPr>
            <p:custDataLst>
              <p:tags r:id="rId4"/>
            </p:custDataLst>
          </p:nvPr>
        </p:nvSpPr>
        <p:spPr>
          <a:xfrm>
            <a:off x="1925582" y="4118311"/>
            <a:ext cx="8652018" cy="793200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调整课程结构，增加实践环节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12" name="对角圆角矩形 52"/>
          <p:cNvSpPr/>
          <p:nvPr>
            <p:custDataLst>
              <p:tags r:id="rId5"/>
            </p:custDataLst>
          </p:nvPr>
        </p:nvSpPr>
        <p:spPr>
          <a:xfrm>
            <a:off x="1305000" y="1436295"/>
            <a:ext cx="9575806" cy="807102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14" name="对角圆角矩形 53"/>
          <p:cNvSpPr/>
          <p:nvPr>
            <p:custDataLst>
              <p:tags r:id="rId6"/>
            </p:custDataLst>
          </p:nvPr>
        </p:nvSpPr>
        <p:spPr>
          <a:xfrm>
            <a:off x="1305000" y="1289050"/>
            <a:ext cx="582800" cy="55611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16" name="直角三角形 54"/>
          <p:cNvSpPr/>
          <p:nvPr>
            <p:custDataLst>
              <p:tags r:id="rId7"/>
            </p:custDataLst>
          </p:nvPr>
        </p:nvSpPr>
        <p:spPr>
          <a:xfrm>
            <a:off x="1887930" y="1289722"/>
            <a:ext cx="87808" cy="146346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18" name="文本框 56"/>
          <p:cNvSpPr txBox="1"/>
          <p:nvPr>
            <p:custDataLst>
              <p:tags r:id="rId8"/>
            </p:custDataLst>
          </p:nvPr>
        </p:nvSpPr>
        <p:spPr>
          <a:xfrm>
            <a:off x="1925582" y="1439657"/>
            <a:ext cx="8652018" cy="793200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跨学科课程整合，形成综合性课程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20" name="对角圆角矩形 5"/>
          <p:cNvSpPr/>
          <p:nvPr>
            <p:custDataLst>
              <p:tags r:id="rId9"/>
            </p:custDataLst>
          </p:nvPr>
        </p:nvSpPr>
        <p:spPr>
          <a:xfrm>
            <a:off x="1305000" y="2771588"/>
            <a:ext cx="9575806" cy="807102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22" name="对角圆角矩形 6"/>
          <p:cNvSpPr/>
          <p:nvPr>
            <p:custDataLst>
              <p:tags r:id="rId10"/>
            </p:custDataLst>
          </p:nvPr>
        </p:nvSpPr>
        <p:spPr>
          <a:xfrm>
            <a:off x="1305000" y="2624343"/>
            <a:ext cx="582800" cy="55611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24" name="直角三角形 7"/>
          <p:cNvSpPr/>
          <p:nvPr>
            <p:custDataLst>
              <p:tags r:id="rId11"/>
            </p:custDataLst>
          </p:nvPr>
        </p:nvSpPr>
        <p:spPr>
          <a:xfrm>
            <a:off x="1887930" y="2625688"/>
            <a:ext cx="87808" cy="146346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26" name="文本框 8"/>
          <p:cNvSpPr txBox="1"/>
          <p:nvPr>
            <p:custDataLst>
              <p:tags r:id="rId12"/>
            </p:custDataLst>
          </p:nvPr>
        </p:nvSpPr>
        <p:spPr>
          <a:xfrm>
            <a:off x="1925582" y="2783018"/>
            <a:ext cx="8652018" cy="793200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开发跨学科教材，注重知识融合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28" name="对角圆角矩形 9"/>
          <p:cNvSpPr/>
          <p:nvPr>
            <p:custDataLst>
              <p:tags r:id="rId13"/>
            </p:custDataLst>
          </p:nvPr>
        </p:nvSpPr>
        <p:spPr>
          <a:xfrm>
            <a:off x="1305000" y="5442847"/>
            <a:ext cx="9575806" cy="807102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30" name="对角圆角矩形 10"/>
          <p:cNvSpPr/>
          <p:nvPr>
            <p:custDataLst>
              <p:tags r:id="rId14"/>
            </p:custDataLst>
          </p:nvPr>
        </p:nvSpPr>
        <p:spPr>
          <a:xfrm>
            <a:off x="1305000" y="5295601"/>
            <a:ext cx="582800" cy="55611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32" name="直角三角形 11"/>
          <p:cNvSpPr/>
          <p:nvPr>
            <p:custDataLst>
              <p:tags r:id="rId15"/>
            </p:custDataLst>
          </p:nvPr>
        </p:nvSpPr>
        <p:spPr>
          <a:xfrm>
            <a:off x="1887930" y="5296274"/>
            <a:ext cx="87808" cy="146346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34" name="文本框 12"/>
          <p:cNvSpPr txBox="1"/>
          <p:nvPr>
            <p:custDataLst>
              <p:tags r:id="rId16"/>
            </p:custDataLst>
          </p:nvPr>
        </p:nvSpPr>
        <p:spPr>
          <a:xfrm>
            <a:off x="1925582" y="5453604"/>
            <a:ext cx="8652018" cy="793200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鼓励教师合作，共同开发教学资源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68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教师培训与教学能力提升</a:t>
            </a:r>
            <a:endParaRPr altLang="en-US" lang="zh-CN"/>
          </a:p>
        </p:txBody>
      </p:sp>
      <p:sp>
        <p:nvSpPr>
          <p:cNvPr id="1049670" name="椭圆 262"/>
          <p:cNvSpPr/>
          <p:nvPr>
            <p:custDataLst>
              <p:tags r:id="rId1"/>
            </p:custDataLst>
          </p:nvPr>
        </p:nvSpPr>
        <p:spPr>
          <a:xfrm>
            <a:off x="2414057" y="4021626"/>
            <a:ext cx="7357027" cy="1924766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672" name="椭圆 263"/>
          <p:cNvSpPr/>
          <p:nvPr>
            <p:custDataLst>
              <p:tags r:id="rId2"/>
            </p:custDataLst>
          </p:nvPr>
        </p:nvSpPr>
        <p:spPr>
          <a:xfrm>
            <a:off x="3266271" y="4102011"/>
            <a:ext cx="5577986" cy="1652921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674" name="椭圆 264"/>
          <p:cNvSpPr/>
          <p:nvPr>
            <p:custDataLst>
              <p:tags r:id="rId3"/>
            </p:custDataLst>
          </p:nvPr>
        </p:nvSpPr>
        <p:spPr>
          <a:xfrm>
            <a:off x="4064242" y="4338592"/>
            <a:ext cx="3981146" cy="1179731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676" name="椭圆 265"/>
          <p:cNvSpPr/>
          <p:nvPr>
            <p:custDataLst>
              <p:tags r:id="rId4"/>
            </p:custDataLst>
          </p:nvPr>
        </p:nvSpPr>
        <p:spPr>
          <a:xfrm>
            <a:off x="4738693" y="4538575"/>
            <a:ext cx="2631992" cy="779937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678" name="椭圆 266"/>
          <p:cNvSpPr/>
          <p:nvPr>
            <p:custDataLst>
              <p:tags r:id="rId5"/>
            </p:custDataLst>
          </p:nvPr>
        </p:nvSpPr>
        <p:spPr>
          <a:xfrm>
            <a:off x="5430137" y="4743132"/>
            <a:ext cx="1513935" cy="448624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943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2869573" y="4668629"/>
            <a:ext cx="0" cy="847449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680" name="椭圆 268"/>
          <p:cNvSpPr/>
          <p:nvPr>
            <p:custDataLst>
              <p:tags r:id="rId7"/>
            </p:custDataLst>
          </p:nvPr>
        </p:nvSpPr>
        <p:spPr>
          <a:xfrm flipV="1">
            <a:off x="2778078" y="4482371"/>
            <a:ext cx="174872" cy="174865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682" name="椭圆 269"/>
          <p:cNvSpPr/>
          <p:nvPr>
            <p:custDataLst>
              <p:tags r:id="rId8"/>
            </p:custDataLst>
          </p:nvPr>
        </p:nvSpPr>
        <p:spPr>
          <a:xfrm flipV="1">
            <a:off x="2819904" y="4524851"/>
            <a:ext cx="90607" cy="90603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684" name="椭圆 270"/>
          <p:cNvSpPr/>
          <p:nvPr>
            <p:custDataLst>
              <p:tags r:id="rId9"/>
            </p:custDataLst>
          </p:nvPr>
        </p:nvSpPr>
        <p:spPr>
          <a:xfrm flipV="1">
            <a:off x="7786797" y="3668062"/>
            <a:ext cx="105271" cy="105268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945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839734" y="3783084"/>
            <a:ext cx="0" cy="1924766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686" name="椭圆 272"/>
          <p:cNvSpPr/>
          <p:nvPr>
            <p:custDataLst>
              <p:tags r:id="rId11"/>
            </p:custDataLst>
          </p:nvPr>
        </p:nvSpPr>
        <p:spPr>
          <a:xfrm flipV="1">
            <a:off x="4009998" y="3542582"/>
            <a:ext cx="387620" cy="387609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947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02792" y="3962154"/>
            <a:ext cx="0" cy="101704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949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130644" y="3649762"/>
            <a:ext cx="0" cy="847449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688" name="椭圆 275"/>
          <p:cNvSpPr/>
          <p:nvPr>
            <p:custDataLst>
              <p:tags r:id="rId14"/>
            </p:custDataLst>
          </p:nvPr>
        </p:nvSpPr>
        <p:spPr>
          <a:xfrm flipV="1">
            <a:off x="7039149" y="3463504"/>
            <a:ext cx="174872" cy="174865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690" name="椭圆 276"/>
          <p:cNvSpPr/>
          <p:nvPr>
            <p:custDataLst>
              <p:tags r:id="rId15"/>
            </p:custDataLst>
          </p:nvPr>
        </p:nvSpPr>
        <p:spPr>
          <a:xfrm flipV="1">
            <a:off x="7080975" y="3505984"/>
            <a:ext cx="90607" cy="90603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692" name="椭圆 277"/>
          <p:cNvSpPr/>
          <p:nvPr>
            <p:custDataLst>
              <p:tags r:id="rId16"/>
            </p:custDataLst>
          </p:nvPr>
        </p:nvSpPr>
        <p:spPr>
          <a:xfrm flipV="1">
            <a:off x="3758386" y="4324214"/>
            <a:ext cx="105271" cy="105268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951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811322" y="4439237"/>
            <a:ext cx="0" cy="111294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694" name="椭圆 279"/>
          <p:cNvSpPr/>
          <p:nvPr>
            <p:custDataLst>
              <p:tags r:id="rId18"/>
            </p:custDataLst>
          </p:nvPr>
        </p:nvSpPr>
        <p:spPr>
          <a:xfrm flipV="1">
            <a:off x="8529217" y="4560142"/>
            <a:ext cx="264035" cy="26402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953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659924" y="4852927"/>
            <a:ext cx="0" cy="41289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696" name="椭圆 281"/>
          <p:cNvSpPr/>
          <p:nvPr>
            <p:custDataLst>
              <p:tags r:id="rId20"/>
            </p:custDataLst>
          </p:nvPr>
        </p:nvSpPr>
        <p:spPr>
          <a:xfrm flipV="1">
            <a:off x="4949133" y="4871879"/>
            <a:ext cx="327055" cy="327044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955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09903" y="5250932"/>
            <a:ext cx="0" cy="72248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698" name="图形 15"/>
          <p:cNvSpPr/>
          <p:nvPr>
            <p:custDataLst>
              <p:tags r:id="rId22"/>
            </p:custDataLst>
          </p:nvPr>
        </p:nvSpPr>
        <p:spPr>
          <a:xfrm>
            <a:off x="5016447" y="4941808"/>
            <a:ext cx="187011" cy="182223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700" name="图形 19"/>
          <p:cNvSpPr/>
          <p:nvPr>
            <p:custDataLst>
              <p:tags r:id="rId23"/>
            </p:custDataLst>
          </p:nvPr>
        </p:nvSpPr>
        <p:spPr>
          <a:xfrm>
            <a:off x="8597185" y="4633991"/>
            <a:ext cx="128075" cy="115333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702" name="图形 27"/>
          <p:cNvSpPr/>
          <p:nvPr>
            <p:custDataLst>
              <p:tags r:id="rId24"/>
            </p:custDataLst>
          </p:nvPr>
        </p:nvSpPr>
        <p:spPr>
          <a:xfrm>
            <a:off x="4113257" y="3666754"/>
            <a:ext cx="181118" cy="139299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704" name="任意多边形: 形状 286"/>
          <p:cNvSpPr/>
          <p:nvPr>
            <p:custDataLst>
              <p:tags r:id="rId25"/>
            </p:custDataLst>
          </p:nvPr>
        </p:nvSpPr>
        <p:spPr>
          <a:xfrm>
            <a:off x="5420988" y="3615778"/>
            <a:ext cx="1343129" cy="1343135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706" name="正文"/>
          <p:cNvSpPr txBox="1"/>
          <p:nvPr>
            <p:custDataLst>
              <p:tags r:id="rId26"/>
            </p:custDataLst>
          </p:nvPr>
        </p:nvSpPr>
        <p:spPr>
          <a:xfrm>
            <a:off x="608330" y="3688321"/>
            <a:ext cx="2158056" cy="80886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加强教师对学科间融合与交叉的认识和理念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08" name="正文"/>
          <p:cNvSpPr txBox="1"/>
          <p:nvPr>
            <p:custDataLst>
              <p:tags r:id="rId27"/>
            </p:custDataLst>
          </p:nvPr>
        </p:nvSpPr>
        <p:spPr>
          <a:xfrm>
            <a:off x="9419336" y="3688321"/>
            <a:ext cx="2158056" cy="80886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鼓励教师参加相关培训和学习活动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10" name="正文"/>
          <p:cNvSpPr txBox="1"/>
          <p:nvPr>
            <p:custDataLst>
              <p:tags r:id="rId28"/>
            </p:custDataLst>
          </p:nvPr>
        </p:nvSpPr>
        <p:spPr>
          <a:xfrm>
            <a:off x="7063330" y="1564975"/>
            <a:ext cx="2158056" cy="80886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开展学科间融合与交叉的教研活动和案例分享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12" name="正文"/>
          <p:cNvSpPr txBox="1"/>
          <p:nvPr>
            <p:custDataLst>
              <p:tags r:id="rId29"/>
            </p:custDataLst>
          </p:nvPr>
        </p:nvSpPr>
        <p:spPr>
          <a:xfrm>
            <a:off x="2964336" y="1564975"/>
            <a:ext cx="2158056" cy="80886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提升教师跨学科整合与创新能力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46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教学方法与手段的创新</a:t>
            </a:r>
            <a:endParaRPr altLang="en-US" lang="zh-CN"/>
          </a:p>
        </p:txBody>
      </p:sp>
      <p:sp>
        <p:nvSpPr>
          <p:cNvPr id="1049748" name="矩形 15"/>
          <p:cNvSpPr/>
          <p:nvPr>
            <p:custDataLst>
              <p:tags r:id="rId1"/>
            </p:custDataLst>
          </p:nvPr>
        </p:nvSpPr>
        <p:spPr>
          <a:xfrm>
            <a:off x="2267933" y="1373272"/>
            <a:ext cx="7653188" cy="672929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引入项目式学习，以实际问题驱动学生学习，促进跨学科知识应用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50" name="任意多边形 17"/>
          <p:cNvSpPr/>
          <p:nvPr>
            <p:custDataLst>
              <p:tags r:id="rId2"/>
            </p:custDataLst>
          </p:nvPr>
        </p:nvSpPr>
        <p:spPr>
          <a:xfrm flipV="1">
            <a:off x="2186262" y="1289050"/>
            <a:ext cx="1368828" cy="257772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52" name="任意多边形 18"/>
          <p:cNvSpPr/>
          <p:nvPr>
            <p:custDataLst>
              <p:tags r:id="rId3"/>
            </p:custDataLst>
          </p:nvPr>
        </p:nvSpPr>
        <p:spPr>
          <a:xfrm flipH="1">
            <a:off x="8631410" y="1873503"/>
            <a:ext cx="1368828" cy="257772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54" name="矩形 27"/>
          <p:cNvSpPr/>
          <p:nvPr>
            <p:custDataLst>
              <p:tags r:id="rId4"/>
            </p:custDataLst>
          </p:nvPr>
        </p:nvSpPr>
        <p:spPr>
          <a:xfrm>
            <a:off x="2267933" y="2746354"/>
            <a:ext cx="7653188" cy="672929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采用混合式学习，结合线上与线下教学，拓展学习时间和空间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56" name="任意多边形 29"/>
          <p:cNvSpPr/>
          <p:nvPr>
            <p:custDataLst>
              <p:tags r:id="rId5"/>
            </p:custDataLst>
          </p:nvPr>
        </p:nvSpPr>
        <p:spPr>
          <a:xfrm flipV="1">
            <a:off x="2186262" y="2662132"/>
            <a:ext cx="1368828" cy="257772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58" name="任意多边形 30"/>
          <p:cNvSpPr/>
          <p:nvPr>
            <p:custDataLst>
              <p:tags r:id="rId6"/>
            </p:custDataLst>
          </p:nvPr>
        </p:nvSpPr>
        <p:spPr>
          <a:xfrm flipH="1">
            <a:off x="8631410" y="3246585"/>
            <a:ext cx="1368828" cy="257772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60" name="矩形 5"/>
          <p:cNvSpPr/>
          <p:nvPr>
            <p:custDataLst>
              <p:tags r:id="rId7"/>
            </p:custDataLst>
          </p:nvPr>
        </p:nvSpPr>
        <p:spPr>
          <a:xfrm>
            <a:off x="2267933" y="4119436"/>
            <a:ext cx="7653188" cy="672929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利用信息技术手段，如人工智能、大数据等，辅助教学，提高教学效果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62" name="任意多边形 7"/>
          <p:cNvSpPr/>
          <p:nvPr>
            <p:custDataLst>
              <p:tags r:id="rId8"/>
            </p:custDataLst>
          </p:nvPr>
        </p:nvSpPr>
        <p:spPr>
          <a:xfrm flipV="1">
            <a:off x="2186262" y="4035214"/>
            <a:ext cx="1368828" cy="257772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64" name="任意多边形 8"/>
          <p:cNvSpPr/>
          <p:nvPr>
            <p:custDataLst>
              <p:tags r:id="rId9"/>
            </p:custDataLst>
          </p:nvPr>
        </p:nvSpPr>
        <p:spPr>
          <a:xfrm flipH="1">
            <a:off x="8631410" y="4619667"/>
            <a:ext cx="1368828" cy="257772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66" name="矩形 10"/>
          <p:cNvSpPr/>
          <p:nvPr>
            <p:custDataLst>
              <p:tags r:id="rId10"/>
            </p:custDataLst>
          </p:nvPr>
        </p:nvSpPr>
        <p:spPr>
          <a:xfrm>
            <a:off x="2267933" y="5492518"/>
            <a:ext cx="7653188" cy="672929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开展跨学科主题活动，引导学生自主探究，培养综合素质能力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68" name="任意多边形 12"/>
          <p:cNvSpPr/>
          <p:nvPr>
            <p:custDataLst>
              <p:tags r:id="rId11"/>
            </p:custDataLst>
          </p:nvPr>
        </p:nvSpPr>
        <p:spPr>
          <a:xfrm flipV="1">
            <a:off x="2186262" y="5408296"/>
            <a:ext cx="1368828" cy="257772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70" name="任意多边形 13"/>
          <p:cNvSpPr/>
          <p:nvPr>
            <p:custDataLst>
              <p:tags r:id="rId12"/>
            </p:custDataLst>
          </p:nvPr>
        </p:nvSpPr>
        <p:spPr>
          <a:xfrm flipH="1">
            <a:off x="8631410" y="5992749"/>
            <a:ext cx="1368828" cy="257772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04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评价体系的改革</a:t>
            </a:r>
            <a:endParaRPr altLang="en-US" lang="zh-CN"/>
          </a:p>
        </p:txBody>
      </p:sp>
      <p:sp>
        <p:nvSpPr>
          <p:cNvPr id="1049806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8718" y="1515260"/>
            <a:ext cx="855601" cy="2489617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08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49865" y="4288748"/>
            <a:ext cx="813368" cy="2234029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10" name="任意多边形 18"/>
          <p:cNvSpPr/>
          <p:nvPr>
            <p:custDataLst>
              <p:tags r:id="rId3"/>
            </p:custDataLst>
          </p:nvPr>
        </p:nvSpPr>
        <p:spPr>
          <a:xfrm>
            <a:off x="6439191" y="2329107"/>
            <a:ext cx="2234029" cy="3371432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12" name="任意多边形 19"/>
          <p:cNvSpPr/>
          <p:nvPr>
            <p:custDataLst>
              <p:tags r:id="rId4"/>
            </p:custDataLst>
          </p:nvPr>
        </p:nvSpPr>
        <p:spPr>
          <a:xfrm flipV="1">
            <a:off x="6311667" y="1689565"/>
            <a:ext cx="2489617" cy="1196385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14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740" y="1515901"/>
            <a:ext cx="855601" cy="2488160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16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169" y="4288748"/>
            <a:ext cx="813368" cy="2234029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18" name="任意多边形 4"/>
          <p:cNvSpPr/>
          <p:nvPr>
            <p:custDataLst>
              <p:tags r:id="rId7"/>
            </p:custDataLst>
          </p:nvPr>
        </p:nvSpPr>
        <p:spPr>
          <a:xfrm>
            <a:off x="736495" y="2329107"/>
            <a:ext cx="2234029" cy="3371432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20" name="任意多边形 5"/>
          <p:cNvSpPr/>
          <p:nvPr>
            <p:custDataLst>
              <p:tags r:id="rId8"/>
            </p:custDataLst>
          </p:nvPr>
        </p:nvSpPr>
        <p:spPr>
          <a:xfrm flipV="1">
            <a:off x="608330" y="1689565"/>
            <a:ext cx="2488160" cy="1196385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2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495" y="3038500"/>
            <a:ext cx="2234029" cy="2012826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建立多元评价体系，关注学生综合素质发展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82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191" y="3038500"/>
            <a:ext cx="2234029" cy="2012826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完善学分制和等级制，鼓励学生跨学科选课和学习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826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103" y="1528718"/>
            <a:ext cx="855601" cy="2488160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28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1891" y="4301565"/>
            <a:ext cx="813368" cy="2234029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30" name="任意多边形 11"/>
          <p:cNvSpPr/>
          <p:nvPr>
            <p:custDataLst>
              <p:tags r:id="rId13"/>
            </p:custDataLst>
          </p:nvPr>
        </p:nvSpPr>
        <p:spPr>
          <a:xfrm>
            <a:off x="3661217" y="2341283"/>
            <a:ext cx="2234029" cy="3371432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32" name="任意多边形 12"/>
          <p:cNvSpPr/>
          <p:nvPr>
            <p:custDataLst>
              <p:tags r:id="rId14"/>
            </p:custDataLst>
          </p:nvPr>
        </p:nvSpPr>
        <p:spPr>
          <a:xfrm flipV="1">
            <a:off x="3533693" y="1703022"/>
            <a:ext cx="2488160" cy="1196385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34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050" y="1553710"/>
            <a:ext cx="855601" cy="2488160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36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7838" y="4325275"/>
            <a:ext cx="813368" cy="2235485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38" name="任意多边形 25"/>
          <p:cNvSpPr/>
          <p:nvPr>
            <p:custDataLst>
              <p:tags r:id="rId17"/>
            </p:custDataLst>
          </p:nvPr>
        </p:nvSpPr>
        <p:spPr>
          <a:xfrm>
            <a:off x="9216523" y="2366275"/>
            <a:ext cx="2235485" cy="3371432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40" name="任意多边形 26"/>
          <p:cNvSpPr/>
          <p:nvPr>
            <p:custDataLst>
              <p:tags r:id="rId18"/>
            </p:custDataLst>
          </p:nvPr>
        </p:nvSpPr>
        <p:spPr>
          <a:xfrm flipV="1">
            <a:off x="9089640" y="1728014"/>
            <a:ext cx="2488160" cy="1196385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4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164" y="3075668"/>
            <a:ext cx="2234029" cy="2012826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建立教师评价体系，鼓励教师开展跨学科教学和研究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84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217" y="3050676"/>
            <a:ext cx="2234029" cy="2012826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调整考试内容，加强对学生实践能力和创新思维的考查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78" name="标题 1"/>
          <p:cNvSpPr>
            <a:spLocks noGrp="1"/>
          </p:cNvSpPr>
          <p:nvPr>
            <p:ph type="title" idx="5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学科间融合与交叉的挑战与对策</a:t>
            </a:r>
            <a:endParaRPr altLang="en-US" dirty="0" lang="zh-CN"/>
          </a:p>
        </p:txBody>
      </p:sp>
      <p:sp>
        <p:nvSpPr>
          <p:cNvPr id="1049880" name="文本占位符 3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05</a:t>
            </a:r>
            <a:endParaRPr altLang="en-US" lang="zh-CN"/>
          </a:p>
        </p:txBody>
      </p:sp>
    </p:spTree>
    <p:custDataLst>
      <p:tags r:id="rId3"/>
    </p:custDataLst>
  </p:cSld>
  <p:clrMapOvr>
    <a:overrideClrMapping accent1="accent1" accent2="accent2" accent3="accent3" accent4="accent4" accent5="accent5" accent6="accent6" bg1="lt1" bg2="lt2" tx1="dk1" tx2="dk2" hlink="hlink" folHlink="folHlink"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26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面临的挑战</a:t>
            </a:r>
            <a:endParaRPr altLang="en-US" lang="zh-CN"/>
          </a:p>
        </p:txBody>
      </p:sp>
      <p:sp>
        <p:nvSpPr>
          <p:cNvPr id="1049928" name="五边形 30"/>
          <p:cNvSpPr/>
          <p:nvPr>
            <p:custDataLst>
              <p:tags r:id="rId1"/>
            </p:custDataLst>
          </p:nvPr>
        </p:nvSpPr>
        <p:spPr>
          <a:xfrm>
            <a:off x="608330" y="3192578"/>
            <a:ext cx="2907263" cy="1181764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930" name="燕尾形 36"/>
          <p:cNvSpPr/>
          <p:nvPr>
            <p:custDataLst>
              <p:tags r:id="rId2"/>
            </p:custDataLst>
          </p:nvPr>
        </p:nvSpPr>
        <p:spPr>
          <a:xfrm>
            <a:off x="3220372" y="3192578"/>
            <a:ext cx="2907263" cy="1181764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932" name="燕尾形 37"/>
          <p:cNvSpPr/>
          <p:nvPr>
            <p:custDataLst>
              <p:tags r:id="rId3"/>
            </p:custDataLst>
          </p:nvPr>
        </p:nvSpPr>
        <p:spPr>
          <a:xfrm>
            <a:off x="8444456" y="3192578"/>
            <a:ext cx="2907263" cy="1181764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934" name="燕尾形 38"/>
          <p:cNvSpPr/>
          <p:nvPr>
            <p:custDataLst>
              <p:tags r:id="rId4"/>
            </p:custDataLst>
          </p:nvPr>
        </p:nvSpPr>
        <p:spPr>
          <a:xfrm>
            <a:off x="5832414" y="3192578"/>
            <a:ext cx="2907263" cy="1181764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936" name="文本框 3"/>
          <p:cNvSpPr txBox="1"/>
          <p:nvPr>
            <p:custDataLst>
              <p:tags r:id="rId5"/>
            </p:custDataLst>
          </p:nvPr>
        </p:nvSpPr>
        <p:spPr>
          <a:xfrm>
            <a:off x="3159565" y="4626381"/>
            <a:ext cx="3135508" cy="1373878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教师跨学科教学能力不足，缺乏专业培训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938" name="文本框 6"/>
          <p:cNvSpPr txBox="1"/>
          <p:nvPr>
            <p:custDataLst>
              <p:tags r:id="rId6"/>
            </p:custDataLst>
          </p:nvPr>
        </p:nvSpPr>
        <p:spPr>
          <a:xfrm>
            <a:off x="608330" y="1539342"/>
            <a:ext cx="3135508" cy="1414415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学科间知识体系差异大，难以有效整合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940" name="文本框 7"/>
          <p:cNvSpPr txBox="1"/>
          <p:nvPr>
            <p:custDataLst>
              <p:tags r:id="rId7"/>
            </p:custDataLst>
          </p:nvPr>
        </p:nvSpPr>
        <p:spPr>
          <a:xfrm>
            <a:off x="5830652" y="1539342"/>
            <a:ext cx="3135508" cy="1414415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学科间融合与交叉的教材和教学资源匮乏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942" name="文本框 8"/>
          <p:cNvSpPr txBox="1"/>
          <p:nvPr>
            <p:custDataLst>
              <p:tags r:id="rId8"/>
            </p:custDataLst>
          </p:nvPr>
        </p:nvSpPr>
        <p:spPr>
          <a:xfrm>
            <a:off x="8441812" y="4626381"/>
            <a:ext cx="3135508" cy="1373878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学科间融合与交叉的评价机制不完善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76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对策建议</a:t>
            </a:r>
            <a:endParaRPr altLang="en-US" lang="zh-CN"/>
          </a:p>
        </p:txBody>
      </p:sp>
      <p:sp>
        <p:nvSpPr>
          <p:cNvPr id="1049978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8718" y="1515260"/>
            <a:ext cx="855601" cy="2489617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80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49865" y="4288748"/>
            <a:ext cx="813368" cy="2234029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82" name="任意多边形 18"/>
          <p:cNvSpPr/>
          <p:nvPr>
            <p:custDataLst>
              <p:tags r:id="rId3"/>
            </p:custDataLst>
          </p:nvPr>
        </p:nvSpPr>
        <p:spPr>
          <a:xfrm>
            <a:off x="6439191" y="2329107"/>
            <a:ext cx="2234029" cy="3371432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84" name="任意多边形 19"/>
          <p:cNvSpPr/>
          <p:nvPr>
            <p:custDataLst>
              <p:tags r:id="rId4"/>
            </p:custDataLst>
          </p:nvPr>
        </p:nvSpPr>
        <p:spPr>
          <a:xfrm flipV="1">
            <a:off x="6311667" y="1689565"/>
            <a:ext cx="2489617" cy="1196385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86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740" y="1515901"/>
            <a:ext cx="855601" cy="2488160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88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169" y="4288748"/>
            <a:ext cx="813368" cy="2234029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90" name="任意多边形 4"/>
          <p:cNvSpPr/>
          <p:nvPr>
            <p:custDataLst>
              <p:tags r:id="rId7"/>
            </p:custDataLst>
          </p:nvPr>
        </p:nvSpPr>
        <p:spPr>
          <a:xfrm>
            <a:off x="736495" y="2329107"/>
            <a:ext cx="2234029" cy="3371432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92" name="任意多边形 5"/>
          <p:cNvSpPr/>
          <p:nvPr>
            <p:custDataLst>
              <p:tags r:id="rId8"/>
            </p:custDataLst>
          </p:nvPr>
        </p:nvSpPr>
        <p:spPr>
          <a:xfrm flipV="1">
            <a:off x="608330" y="1689565"/>
            <a:ext cx="2488160" cy="1196385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9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495" y="3038500"/>
            <a:ext cx="2234029" cy="2012826"/>
          </a:xfrm>
          <a:prstGeom prst="rect"/>
          <a:noFill/>
          <a:ln>
            <a:noFill/>
          </a:ln>
        </p:spPr>
        <p:txBody>
          <a:bodyPr wrap="square">
            <a:normAutofit fontScale="95000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建立学科融合与交叉的机制和平台，促进不同学科之间的交流与合作。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99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191" y="3038500"/>
            <a:ext cx="2234029" cy="2012826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鼓励学科间的交叉研究，推动科研成果的转化和应用。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998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103" y="1528718"/>
            <a:ext cx="855601" cy="2488160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00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1891" y="4301565"/>
            <a:ext cx="813368" cy="2234029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02" name="任意多边形 11"/>
          <p:cNvSpPr/>
          <p:nvPr>
            <p:custDataLst>
              <p:tags r:id="rId13"/>
            </p:custDataLst>
          </p:nvPr>
        </p:nvSpPr>
        <p:spPr>
          <a:xfrm>
            <a:off x="3661217" y="2341283"/>
            <a:ext cx="2234029" cy="3371432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04" name="任意多边形 12"/>
          <p:cNvSpPr/>
          <p:nvPr>
            <p:custDataLst>
              <p:tags r:id="rId14"/>
            </p:custDataLst>
          </p:nvPr>
        </p:nvSpPr>
        <p:spPr>
          <a:xfrm flipV="1">
            <a:off x="3533693" y="1703022"/>
            <a:ext cx="2488160" cy="1196385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06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050" y="1553710"/>
            <a:ext cx="855601" cy="2488160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08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7838" y="4325275"/>
            <a:ext cx="813368" cy="2235485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10" name="任意多边形 25"/>
          <p:cNvSpPr/>
          <p:nvPr>
            <p:custDataLst>
              <p:tags r:id="rId17"/>
            </p:custDataLst>
          </p:nvPr>
        </p:nvSpPr>
        <p:spPr>
          <a:xfrm>
            <a:off x="9216523" y="2366275"/>
            <a:ext cx="2235485" cy="3371432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12" name="任意多边形 26"/>
          <p:cNvSpPr/>
          <p:nvPr>
            <p:custDataLst>
              <p:tags r:id="rId18"/>
            </p:custDataLst>
          </p:nvPr>
        </p:nvSpPr>
        <p:spPr>
          <a:xfrm flipV="1">
            <a:off x="9089640" y="1728014"/>
            <a:ext cx="2488160" cy="1196385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1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164" y="3075668"/>
            <a:ext cx="2234029" cy="2012826"/>
          </a:xfrm>
          <a:prstGeom prst="rect"/>
          <a:noFill/>
          <a:ln>
            <a:noFill/>
          </a:ln>
        </p:spPr>
        <p:txBody>
          <a:bodyPr wrap="square">
            <a:normAutofit fontScale="95000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建立学科融合与交叉的评价体系，制定相应的评价标准和评价方法。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01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217" y="3050676"/>
            <a:ext cx="2234029" cy="2012826"/>
          </a:xfrm>
          <a:prstGeom prst="rect"/>
          <a:noFill/>
          <a:ln>
            <a:noFill/>
          </a:ln>
        </p:spPr>
        <p:txBody>
          <a:bodyPr wrap="square">
            <a:normAutofit fontScale="95000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加强教师培训，提高教师的跨学科教学能力和创新思维能力。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50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未来发展方向</a:t>
            </a:r>
            <a:endParaRPr altLang="en-US" lang="zh-CN"/>
          </a:p>
        </p:txBody>
      </p:sp>
      <p:sp>
        <p:nvSpPr>
          <p:cNvPr id="1050052" name="五边形 30"/>
          <p:cNvSpPr/>
          <p:nvPr>
            <p:custDataLst>
              <p:tags r:id="rId1"/>
            </p:custDataLst>
          </p:nvPr>
        </p:nvSpPr>
        <p:spPr>
          <a:xfrm>
            <a:off x="608330" y="3192578"/>
            <a:ext cx="2907263" cy="1181764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054" name="燕尾形 36"/>
          <p:cNvSpPr/>
          <p:nvPr>
            <p:custDataLst>
              <p:tags r:id="rId2"/>
            </p:custDataLst>
          </p:nvPr>
        </p:nvSpPr>
        <p:spPr>
          <a:xfrm>
            <a:off x="3220372" y="3192578"/>
            <a:ext cx="2907263" cy="1181764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056" name="燕尾形 37"/>
          <p:cNvSpPr/>
          <p:nvPr>
            <p:custDataLst>
              <p:tags r:id="rId3"/>
            </p:custDataLst>
          </p:nvPr>
        </p:nvSpPr>
        <p:spPr>
          <a:xfrm>
            <a:off x="8444456" y="3192578"/>
            <a:ext cx="2907263" cy="1181764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058" name="燕尾形 38"/>
          <p:cNvSpPr/>
          <p:nvPr>
            <p:custDataLst>
              <p:tags r:id="rId4"/>
            </p:custDataLst>
          </p:nvPr>
        </p:nvSpPr>
        <p:spPr>
          <a:xfrm>
            <a:off x="5832414" y="3192578"/>
            <a:ext cx="2907263" cy="1181764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060" name="文本框 3"/>
          <p:cNvSpPr txBox="1"/>
          <p:nvPr>
            <p:custDataLst>
              <p:tags r:id="rId5"/>
            </p:custDataLst>
          </p:nvPr>
        </p:nvSpPr>
        <p:spPr>
          <a:xfrm>
            <a:off x="3159565" y="4626381"/>
            <a:ext cx="3135508" cy="1373878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创新教育模式，培养跨学科人才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062" name="文本框 6"/>
          <p:cNvSpPr txBox="1"/>
          <p:nvPr>
            <p:custDataLst>
              <p:tags r:id="rId6"/>
            </p:custDataLst>
          </p:nvPr>
        </p:nvSpPr>
        <p:spPr>
          <a:xfrm>
            <a:off x="608330" y="1539342"/>
            <a:ext cx="3135508" cy="1414415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学科间融合与交叉的挑战与对策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064" name="文本框 7"/>
          <p:cNvSpPr txBox="1"/>
          <p:nvPr>
            <p:custDataLst>
              <p:tags r:id="rId7"/>
            </p:custDataLst>
          </p:nvPr>
        </p:nvSpPr>
        <p:spPr>
          <a:xfrm>
            <a:off x="5830652" y="1539342"/>
            <a:ext cx="3135508" cy="1414415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加强学科交叉研究，推动科研成果转化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066" name="文本框 8"/>
          <p:cNvSpPr txBox="1"/>
          <p:nvPr>
            <p:custDataLst>
              <p:tags r:id="rId8"/>
            </p:custDataLst>
          </p:nvPr>
        </p:nvSpPr>
        <p:spPr>
          <a:xfrm>
            <a:off x="8441812" y="4626381"/>
            <a:ext cx="3135508" cy="1373878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建立学科融合与交叉的评价机制，促进教育质量的提升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00" name="文本占位符 4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</a:t>
            </a:r>
            <a:endParaRPr altLang="en-US" dirty="0" lang="zh-CN"/>
          </a:p>
        </p:txBody>
      </p:sp>
      <p:sp>
        <p:nvSpPr>
          <p:cNvPr id="1050102" name="标题 5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dirty="0" lang="zh-CN"/>
              <a:t>THANKS</a:t>
            </a:r>
            <a:endParaRPr altLang="en-US" dirty="0" lang="zh-CN"/>
          </a:p>
        </p:txBody>
      </p:sp>
    </p:spTree>
    <p:custDataLst>
      <p:tags r:id="rId3"/>
    </p:custDataLst>
  </p:cSld>
  <p:clrMapOvr>
    <a:overrideClrMapping accent1="accent1" accent2="accent2" accent3="accent3" accent4="accent4" accent5="accent5" accent6="accent6" bg1="lt1" bg2="lt2" tx1="dk1" tx2="dk2" hlink="hlink" folHlink="folHlink"/>
  </p:clrMapOvr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*i*1"/>
  <p:tag name="KSO_WM_UNIT_LAYERLEVEL" val="1"/>
  <p:tag name="KSO_WM_TAG_VERSION" val="1.0"/>
  <p:tag name="KSO_WM_BEAUTIFY_FLAG" val="#wm#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*i*2"/>
  <p:tag name="KSO_WM_UNIT_LAYERLEVEL" val="1"/>
  <p:tag name="KSO_WM_TAG_VERSION" val="1.0"/>
  <p:tag name="KSO_WM_BEAUTIFY_FLAG" val="#wm#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*i*3"/>
  <p:tag name="KSO_WM_UNIT_LAYERLEVEL" val="1"/>
  <p:tag name="KSO_WM_TAG_VERSION" val="1.0"/>
  <p:tag name="KSO_WM_BEAUTIFY_FLAG" val="#wm#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_1*i*4"/>
  <p:tag name="KSO_WM_UNIT_LAYERLEVEL" val="1"/>
  <p:tag name="KSO_WM_TAG_VERSION" val="1.0"/>
  <p:tag name="KSO_WM_BEAUTIFY_FLAG" val="#wm#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"/>
  <p:tag name="KSO_WM_UNIT_ID" val="_1*i*5"/>
  <p:tag name="KSO_WM_UNIT_LAYERLEVEL" val="1"/>
  <p:tag name="KSO_WM_TAG_VERSION" val="1.0"/>
  <p:tag name="KSO_WM_BEAUTIFY_FLAG" val="#wm#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"/>
  <p:tag name="KSO_WM_UNIT_ID" val="_1*i*6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"/>
  <p:tag name="KSO_WM_UNIT_ID" val="_1*i*7"/>
  <p:tag name="KSO_WM_UNIT_LAYERLEVEL" val="1"/>
  <p:tag name="KSO_WM_TAG_VERSION" val="1.0"/>
  <p:tag name="KSO_WM_BEAUTIFY_FLAG" val="#wm#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"/>
  <p:tag name="KSO_WM_UNIT_ID" val="_1*i*8"/>
  <p:tag name="KSO_WM_UNIT_LAYERLEVEL" val="1"/>
  <p:tag name="KSO_WM_TAG_VERSION" val="1.0"/>
  <p:tag name="KSO_WM_BEAUTIFY_FLAG" val="#wm#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9"/>
  <p:tag name="KSO_WM_UNIT_ID" val="_1*i*9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SUBTYPE" val="b"/>
  <p:tag name="KSO_WM_UNIT_PRESET_TEXT" val="汇报人：稻壳儿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*f*1"/>
  <p:tag name="KSO_WM_UNIT_LAYERLEVEL" val="1"/>
  <p:tag name="KSO_WM_TAG_VERSION" val="1.0"/>
  <p:tag name="KSO_WM_BEAUTIFY_FLAG" val="#wm#"/>
  <p:tag name="KSO_WM_UNIT_CONTENT_GROUP_TYPE" val="contentchip"/>
</p:tagLst>
</file>

<file path=ppt/tags/tag11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添加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*b*1"/>
  <p:tag name="KSO_WM_UNIT_LAYERLEVEL" val="1"/>
  <p:tag name="KSO_WM_TAG_VERSION" val="1.0"/>
  <p:tag name="KSO_WM_BEAUTIFY_FLAG" val="#wm#"/>
  <p:tag name="KSO_WM_UNIT_CONTENT_GROUP_TYPE" val="contentchip"/>
</p:tagLst>
</file>

<file path=ppt/tags/tag12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 添加文档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*a*1"/>
  <p:tag name="KSO_WM_UNIT_LAYERLEVEL" val="1"/>
  <p:tag name="KSO_WM_TAG_VERSION" val="1.0"/>
  <p:tag name="KSO_WM_BEAUTIFY_FLAG" val="#wm#"/>
  <p:tag name="KSO_WM_UNIT_CONTENT_GROUP_TYPE" val="contentchip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2*f*1"/>
  <p:tag name="KSO_WM_UNIT_LAYERLEVEL" val="1"/>
  <p:tag name="KSO_WM_TAG_VERSION" val="1.0"/>
  <p:tag name="KSO_WM_BEAUTIFY_FLAG" val="#wm#"/>
  <p:tag name="KSO_WM_UNIT_PRESET_TEXT" val="单击此处添加文本具体内容，简明扼要的阐述您的观点。根据需要可酌情增减文字，以便观者准确的理解您传达的思想。 单击此处添加文本具体内容，简明扼要的阐述您的观点。根据需要可酌情增减文字，以便观者准确的理解您传达的思想。单击此处添加文本具体内容，简明扼要的阐述您的观点。根据需要可酌情增减文字，以便观者准确的理解您传达的思想。单击此处添加文本具体内容，简明扼要的阐述您的观点。根据需要可酌情增减文字，以便观者准确的理解您传达的思想。单击此处添加文本具体内容，简明扼要的阐述您的观点。根据需要可酌情增减文字，以便观者准确的理解您传达的思想。单击此处添加文本具体内容，简明扼要的阐述您的观点。根据需要可酌情增减文字，以便观者准确的理解您传达的思想。单击此处添加文本具体内容，简明扼要的阐述您的观点。根据需要可酌情增减文字，以便观者准确的理解您传达的思想。单击此处添加文本具体内容，简明扼要的阐述您的观点。根据需要可酌情增减文字，以便观者准确的理解您传达的思想。单击此处添加文本具体内容，简明扼要的阐述您的观点。"/>
</p:tagLst>
</file>

<file path=ppt/tags/tag1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2*a*1"/>
  <p:tag name="KSO_WM_UNIT_LAYERLEVEL" val="1"/>
  <p:tag name="KSO_WM_TAG_VERSION" val="1.0"/>
  <p:tag name="KSO_WM_BEAUTIFY_FLAG" val="#wm#"/>
  <p:tag name="KSO_WM_UNIT_CONTENT_GROUP_TYPE" val="titlestyle"/>
  <p:tag name="KSO_WM_UNIT_PRESET_TEXT" val="单击添加文档标题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i*1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1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25.xml><?xml version="1.0" encoding="utf-8"?>
<p:tagLst xmlns:p="http://schemas.openxmlformats.org/presentationml/2006/main">
  <p:tag name="KSO_WM_UNIT_ISCONTENTSTITLE" val="1"/>
  <p:tag name="KSO_WM_UNIT_ISNUMDGMTITLE" val="0"/>
  <p:tag name="KSO_WM_UNIT_PRESET_TEXT" val="目录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3*a*1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4"/>
  <p:tag name="KSO_WM_UNIT_LAYERLEVEL" val="1"/>
  <p:tag name="KSO_WM_TAG_VERSION" val="1.0"/>
  <p:tag name="KSO_WM_BEAUTIFY_FLAG" val="#wm#"/>
  <p:tag name="KSO_WM_UNIT_TYPE" val="i"/>
  <p:tag name="KSO_WM_UNIT_INDEX" val="4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5"/>
  <p:tag name="KSO_WM_UNIT_LAYERLEVEL" val="1"/>
  <p:tag name="KSO_WM_TAG_VERSION" val="1.0"/>
  <p:tag name="KSO_WM_BEAUTIFY_FLAG" val="#wm#"/>
  <p:tag name="KSO_WM_UNIT_TYPE" val="i"/>
  <p:tag name="KSO_WM_UNIT_INDEX" val="5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1.0"/>
  <p:tag name="KSO_WM_BEAUTIFY_FLAG" val="#wm#"/>
  <p:tag name="KSO_WM_UNIT_TYPE" val="i"/>
  <p:tag name="KSO_WM_UNIT_INDEX" val="4"/>
</p:tagLst>
</file>

<file path=ppt/tags/tag35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添加文档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4*a*1"/>
  <p:tag name="KSO_WM_UNIT_LAYERLEVEL" val="1"/>
  <p:tag name="KSO_WM_TAG_VERSION" val="1.0"/>
  <p:tag name="KSO_WM_BEAUTIFY_FLAG" val="#wm#"/>
  <p:tag name="KSO_WM_UNIT_CONTENT_GROUP_TYPE" val="contentchip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5"/>
  <p:tag name="KSO_WM_UNIT_LAYERLEVEL" val="1"/>
  <p:tag name="KSO_WM_TAG_VERSION" val="1.0"/>
  <p:tag name="KSO_WM_BEAUTIFY_FLAG" val="#wm#"/>
  <p:tag name="KSO_WM_UNIT_CONTENT_GROUP_TYPE" val="contentchip"/>
  <p:tag name="KSO_WM_UNIT_TYPE" val="i"/>
  <p:tag name="KSO_WM_UNIT_INDEX" val="5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6"/>
  <p:tag name="KSO_WM_UNIT_LAYERLEVEL" val="1"/>
  <p:tag name="KSO_WM_TAG_VERSION" val="1.0"/>
  <p:tag name="KSO_WM_BEAUTIFY_FLAG" val="#wm#"/>
  <p:tag name="KSO_WM_UNIT_CONTENT_GROUP_TYPE" val="contentchip"/>
  <p:tag name="KSO_WM_UNIT_TYPE" val="i"/>
  <p:tag name="KSO_WM_UNIT_INDEX" val="6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7"/>
  <p:tag name="KSO_WM_UNIT_LAYERLEVEL" val="1"/>
  <p:tag name="KSO_WM_TAG_VERSION" val="1.0"/>
  <p:tag name="KSO_WM_BEAUTIFY_FLAG" val="#wm#"/>
  <p:tag name="KSO_WM_UNIT_CONTENT_GROUP_TYPE" val="contentchip"/>
  <p:tag name="KSO_WM_UNIT_TYPE" val="i"/>
  <p:tag name="KSO_WM_UNIT_INDEX" val="7"/>
</p:tagLst>
</file>

<file path=ppt/tags/tag39.xml><?xml version="1.0" encoding="utf-8"?>
<p:tagLst xmlns:p="http://schemas.openxmlformats.org/presentationml/2006/main">
  <p:tag name="KSO_WM_UNIT_PRESET_TEXT" val="01"/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_4*e*1"/>
  <p:tag name="KSO_WM_UNIT_LAYERLEVEL" val="1"/>
  <p:tag name="KSO_WM_TAG_VERSION" val="1.0"/>
  <p:tag name="KSO_WM_BEAUTIFY_FLAG" val="#wm#"/>
  <p:tag name="KSO_WM_UNIT_CONTENT_GROUP_TYPE" val="contentchip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i*1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1"/>
</p:tagLst>
</file>

<file path=ppt/tags/tag4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5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4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_5*f*2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4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5*a*1"/>
  <p:tag name="KSO_WM_UNIT_LAYERLEVEL" val="1"/>
  <p:tag name="KSO_WM_TAG_VERSION" val="1.0"/>
  <p:tag name="KSO_WM_BEAUTIFY_FLAG" val="#wm#"/>
  <p:tag name="KSO_WM_UNIT_CONTENT_GROUP_TYPE" val="titlestyle"/>
  <p:tag name="KSO_WM_UNIT_PRESET_TEXT" val="单击添加文档标题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i*1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1"/>
</p:tagLst>
</file>

<file path=ppt/tags/tag5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2_1"/>
  <p:tag name="KSO_WM_UNIT_ID" val="_6*h_f*2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52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2_1"/>
  <p:tag name="KSO_WM_UNIT_ID" val="_6*h_a*2_1"/>
  <p:tag name="KSO_WM_UNIT_LAYERLEVEL" val="1_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1_1"/>
  <p:tag name="KSO_WM_UNIT_ID" val="_6*h_f*1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54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1_1"/>
  <p:tag name="KSO_WM_UNIT_ID" val="_6*h_a*1_1"/>
  <p:tag name="KSO_WM_UNIT_LAYERLEVEL" val="1_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6*a*1"/>
  <p:tag name="KSO_WM_UNIT_LAYERLEVEL" val="1"/>
  <p:tag name="KSO_WM_TAG_VERSION" val="1.0"/>
  <p:tag name="KSO_WM_BEAUTIFY_FLAG" val="#wm#"/>
  <p:tag name="KSO_WM_UNIT_CONTENT_GROUP_TYPE" val="titlestyle"/>
  <p:tag name="KSO_WM_UNIT_PRESET_TEXT" val="单击添加文档标题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i*1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1"/>
</p:tagLst>
</file>

<file path=ppt/tags/tag6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7*a*1"/>
  <p:tag name="KSO_WM_UNIT_LAYERLEVEL" val="1"/>
  <p:tag name="KSO_WM_TAG_VERSION" val="1.0"/>
  <p:tag name="KSO_WM_BEAUTIFY_FLAG" val="#wm#"/>
  <p:tag name="KSO_WM_UNIT_CONTENT_GROUP_TYPE" val="titlestyle"/>
  <p:tag name="KSO_WM_UNIT_PRESET_TEXT" val="单击添加文档标题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9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i*1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1"/>
</p:tagLst>
</file>

<file path=ppt/tags/tag72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添加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0*b*1"/>
  <p:tag name="KSO_WM_UNIT_LAYERLEVEL" val="1"/>
  <p:tag name="KSO_WM_TAG_VERSION" val="1.0"/>
  <p:tag name="KSO_WM_BEAUTIFY_FLAG" val="#wm#"/>
  <p:tag name="KSO_WM_UNIT_CONTENT_GROUP_TYPE" val="titlestyle"/>
</p:tagLst>
</file>

<file path=ppt/tags/tag7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0*a*1"/>
  <p:tag name="KSO_WM_UNIT_LAYERLEVEL" val="1"/>
  <p:tag name="KSO_WM_TAG_VERSION" val="1.0"/>
  <p:tag name="KSO_WM_BEAUTIFY_FLAG" val="#wm#"/>
  <p:tag name="KSO_WM_UNIT_CONTENT_GROUP_TYPE" val="titlestyle"/>
  <p:tag name="KSO_WM_UNIT_PRESET_TEXT" val="单击添加文档标题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1.0"/>
  <p:tag name="KSO_WM_BEAUTIFY_FLAG" val="#wm#"/>
  <p:tag name="KSO_WM_UNIT_TYPE" val="i"/>
  <p:tag name="KSO_WM_UNIT_INDEX" val="4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5"/>
  <p:tag name="KSO_WM_UNIT_LAYERLEVEL" val="1"/>
  <p:tag name="KSO_WM_TAG_VERSION" val="1.0"/>
  <p:tag name="KSO_WM_BEAUTIFY_FLAG" val="#wm#"/>
  <p:tag name="KSO_WM_UNIT_TYPE" val="i"/>
  <p:tag name="KSO_WM_UNIT_INDEX" val="5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6"/>
  <p:tag name="KSO_WM_UNIT_LAYERLEVEL" val="1"/>
  <p:tag name="KSO_WM_TAG_VERSION" val="1.0"/>
  <p:tag name="KSO_WM_BEAUTIFY_FLAG" val="#wm#"/>
  <p:tag name="KSO_WM_UNIT_TYPE" val="i"/>
  <p:tag name="KSO_WM_UNIT_INDEX" val="6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7"/>
  <p:tag name="KSO_WM_UNIT_LAYERLEVEL" val="1"/>
  <p:tag name="KSO_WM_TAG_VERSION" val="1.0"/>
  <p:tag name="KSO_WM_BEAUTIFY_FLAG" val="#wm#"/>
  <p:tag name="KSO_WM_UNIT_TYPE" val="i"/>
  <p:tag name="KSO_WM_UNIT_INDEX" val="7"/>
</p:tagLst>
</file>

<file path=ppt/tags/tag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8"/>
  <p:tag name="KSO_WM_UNIT_LAYERLEVEL" val="1"/>
  <p:tag name="KSO_WM_TAG_VERSION" val="1.0"/>
  <p:tag name="KSO_WM_BEAUTIFY_FLAG" val="#wm#"/>
  <p:tag name="KSO_WM_UNIT_TYPE" val="i"/>
  <p:tag name="KSO_WM_UNIT_INDEX" val="8"/>
</p:tagLst>
</file>

<file path=ppt/tags/tag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9"/>
  <p:tag name="KSO_WM_UNIT_LAYERLEVEL" val="1"/>
  <p:tag name="KSO_WM_TAG_VERSION" val="1.0"/>
  <p:tag name="KSO_WM_BEAUTIFY_FLAG" val="#wm#"/>
  <p:tag name="KSO_WM_UNIT_TYPE" val="i"/>
  <p:tag name="KSO_WM_UNIT_INDEX" val="9"/>
</p:tagLst>
</file>

<file path=ppt/tags/tag86.xml><?xml version="1.0" encoding="utf-8"?>
<p:tagLst xmlns:p="http://schemas.openxmlformats.org/presentationml/2006/main">
  <p:tag name="KSO_WM_UNIT_SUBTYPE" val="b"/>
  <p:tag name="KSO_WM_UNIT_PRESET_TEXT" val="汇报人：稻壳儿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1*f*1"/>
  <p:tag name="KSO_WM_UNIT_LAYERLEVEL" val="1"/>
  <p:tag name="KSO_WM_TAG_VERSION" val="1.0"/>
  <p:tag name="KSO_WM_BEAUTIFY_FLAG" val="#wm#"/>
  <p:tag name="KSO_WM_UNIT_CONTENT_GROUP_TYPE" val="contentchip"/>
</p:tagLst>
</file>

<file path=ppt/tags/tag87.xml><?xml version="1.0" encoding="utf-8"?>
<p:tagLst xmlns:p="http://schemas.openxmlformats.org/presentationml/2006/main">
  <p:tag name="KSO_WM_UNIT_ISCONTENTSTITLE" val="0"/>
  <p:tag name="KSO_WM_UNIT_ISNUMDGMTITLE" val="0"/>
  <p:tag name="KSO_WM_UNIT_PRESET_TEXT" val="THANKS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1*a*1"/>
  <p:tag name="KSO_WM_UNIT_LAYERLEVEL" val="1"/>
  <p:tag name="KSO_WM_TAG_VERSION" val="1.0"/>
  <p:tag name="KSO_WM_BEAUTIFY_FLAG" val="#wm#"/>
  <p:tag name="KSO_WM_UNIT_CONTENT_GROUP_TYPE" val="contentchip"/>
</p:tagLst>
</file>

<file path=ppt/tags/tag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1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280"/>
</p:tagLst>
</file>

<file path=ppt/tags/tag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280"/>
</p:tagLst>
</file>

<file path=ppt/tags/tag97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280"/>
  <p:tag name="KSO_WM_SPECIAL_SOURCE" val="bdnull"/>
  <p:tag name="KSO_WM_TEMPLATE_THUMBS_INDEX" val="1、9"/>
</p:tagLst>
</file>

<file path=ppt/tags/tag98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280_1*f*1"/>
  <p:tag name="KSO_WM_TEMPLATE_CATEGORY" val="custom"/>
  <p:tag name="KSO_WM_TEMPLATE_INDEX" val="20230280"/>
  <p:tag name="KSO_WM_UNIT_LAYERLEVEL" val="1"/>
  <p:tag name="KSO_WM_TAG_VERSION" val="1.0"/>
  <p:tag name="KSO_WM_BEAUTIFY_FLAG" val="#wm#"/>
  <p:tag name="KSO_WM_UNIT_CONTENT_GROUP_TYPE" val="contentchip"/>
  <p:tag name="KSO_WM_UNIT_PRESET_TEXT" val="汇报人：WPS"/>
</p:tagLst>
</file>

<file path=ppt/tags/tag9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280_1*b*1"/>
  <p:tag name="KSO_WM_TEMPLATE_CATEGORY" val="custom"/>
  <p:tag name="KSO_WM_TEMPLATE_INDEX" val="20230280"/>
  <p:tag name="KSO_WM_UNIT_LAYERLEVEL" val="1"/>
  <p:tag name="KSO_WM_TAG_VERSION" val="1.0"/>
  <p:tag name="KSO_WM_BEAUTIFY_FLAG" val="#wm#"/>
  <p:tag name="KSO_WM_UNIT_CONTENT_GROUP_TYPE" val="contentchip"/>
  <p:tag name="KSO_WM_UNIT_PRESET_TEXT" val="单击此处添加副标题"/>
</p:tagLst>
</file>

<file path=ppt/tags/tag10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80_1*a*1"/>
  <p:tag name="KSO_WM_TEMPLATE_CATEGORY" val="custom"/>
  <p:tag name="KSO_WM_TEMPLATE_INDEX" val="20230280"/>
  <p:tag name="KSO_WM_UNIT_LAYERLEVEL" val="1"/>
  <p:tag name="KSO_WM_TAG_VERSION" val="1.0"/>
  <p:tag name="KSO_WM_BEAUTIFY_FLAG" val="#wm#"/>
  <p:tag name="KSO_WM_UNIT_CONTENT_GROUP_TYPE" val="contentchip"/>
  <p:tag name="KSO_WM_UNIT_PRESET_TEXT" val="单击此处 添加文档标题"/>
</p:tagLst>
</file>

<file path=ppt/tags/tag101.xml><?xml version="1.0" encoding="utf-8"?>
<p:tagLst xmlns:p="http://schemas.openxmlformats.org/presentationml/2006/main">
  <p:tag name="KSO_WM_SLIDE_ID" val="custom20230280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280"/>
  <p:tag name="KSO_WM_SLIDE_TYPE" val="title"/>
  <p:tag name="KSO_WM_SLIDE_SUBTYPE" val="pureTxt"/>
  <p:tag name="KSO_WM_SLIDE_LAYOUT" val="a_b_f"/>
  <p:tag name="KSO_WM_SLIDE_LAYOUT_CNT" val="1_1_1"/>
  <p:tag name="KSO_WM_SPECIAL_SOURCE" val="bdnull"/>
  <p:tag name="KSO_WM_TEMPLATE_THUMBS_INDEX" val="1、9"/>
  <p:tag name="KSO_WM_SLIDE_CONTENT_AREA" val="{&quot;left&quot;:&quot;413.45&quot;,&quot;top&quot;:&quot;89.95&quot;,&quot;width&quot;:&quot;493.5&quot;,&quot;height&quot;:&quot;323.95&quot;}"/>
</p:tagLst>
</file>

<file path=ppt/tags/tag102.xml><?xml version="1.0" encoding="utf-8"?>
<p:tagLst xmlns:p="http://schemas.openxmlformats.org/presentationml/2006/main">
  <p:tag name="KSO_WM_UNIT_ISCONTENTSTITLE" val="1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80_5*a*1"/>
  <p:tag name="KSO_WM_TEMPLATE_CATEGORY" val="custom"/>
  <p:tag name="KSO_WM_TEMPLATE_INDEX" val="20230280"/>
  <p:tag name="KSO_WM_UNIT_LAYERLEVEL" val="1"/>
  <p:tag name="KSO_WM_TAG_VERSION" val="1.0"/>
  <p:tag name="KSO_WM_BEAUTIFY_FLAG" val="#wm#"/>
  <p:tag name="KSO_WM_DIAGRAM_GROUP_CODE" val="l1-1"/>
  <p:tag name="KSO_WM_UNIT_PRESET_TEXT" val="目录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0280_5*l_h_i*1_1_1"/>
  <p:tag name="KSO_WM_TEMPLATE_CATEGORY" val="custom"/>
  <p:tag name="KSO_WM_TEMPLATE_INDEX" val="20230280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1"/>
  <p:tag name="KSO_WM_DIAGRAM_MAX_ITEMCNT" val="6"/>
  <p:tag name="KSO_WM_DIAGRAM_MIN_ITEMCNT" val="2"/>
  <p:tag name="KSO_WM_DIAGRAM_VIRTUALLY_FRAME" val="{&quot;height&quot;:360.1,&quot;width&quot;:645.050000000000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1_1"/>
  <p:tag name="KSO_WM_TEMPLATE_CATEGORY" val="custom"/>
  <p:tag name="KSO_WM_TEMPLATE_INDEX" val="20230280"/>
  <p:tag name="KSO_WM_UNIT_LAYERLEVEL" val="1_1_1"/>
  <p:tag name="KSO_WM_TAG_VERSION" val="1.0"/>
  <p:tag name="KSO_WM_BEAUTIFY_FLAG" val="#wm#"/>
  <p:tag name="KSO_WM_DIAGRAM_GROUP_CODE" val="l1-1"/>
  <p:tag name="KSO_WM_UNIT_VALUE" val="27"/>
  <p:tag name="KSO_WM_UNIT_TYPE" val="l_h_a"/>
  <p:tag name="KSO_WM_UNIT_ID" val="custom20230280_5*l_h_a*1_1_1"/>
  <p:tag name="KSO_WM_DIAGRAM_VERSION" val="3"/>
  <p:tag name="KSO_WM_UNIT_PRESET_TEXT" val="添加目录文本"/>
  <p:tag name="KSO_WM_DIAGRAM_MAX_ITEMCNT" val="6"/>
  <p:tag name="KSO_WM_DIAGRAM_MIN_ITEMCNT" val="2"/>
  <p:tag name="KSO_WM_DIAGRAM_VIRTUALLY_FRAME" val="{&quot;height&quot;:360.1,&quot;width&quot;:645.05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custom20230280_5*l_h_i*1_2_1"/>
  <p:tag name="KSO_WM_TEMPLATE_CATEGORY" val="custom"/>
  <p:tag name="KSO_WM_TEMPLATE_INDEX" val="20230280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2"/>
  <p:tag name="KSO_WM_DIAGRAM_MAX_ITEMCNT" val="6"/>
  <p:tag name="KSO_WM_DIAGRAM_MIN_ITEMCNT" val="2"/>
  <p:tag name="KSO_WM_DIAGRAM_VIRTUALLY_FRAME" val="{&quot;height&quot;:360.1,&quot;width&quot;:645.050000000000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2_1"/>
  <p:tag name="KSO_WM_TEMPLATE_CATEGORY" val="custom"/>
  <p:tag name="KSO_WM_TEMPLATE_INDEX" val="20230280"/>
  <p:tag name="KSO_WM_UNIT_LAYERLEVEL" val="1_1_1"/>
  <p:tag name="KSO_WM_TAG_VERSION" val="1.0"/>
  <p:tag name="KSO_WM_BEAUTIFY_FLAG" val="#wm#"/>
  <p:tag name="KSO_WM_DIAGRAM_GROUP_CODE" val="l1-1"/>
  <p:tag name="KSO_WM_UNIT_VALUE" val="27"/>
  <p:tag name="KSO_WM_UNIT_TYPE" val="l_h_a"/>
  <p:tag name="KSO_WM_UNIT_ID" val="custom20230280_5*l_h_a*1_2_1"/>
  <p:tag name="KSO_WM_DIAGRAM_VERSION" val="3"/>
  <p:tag name="KSO_WM_UNIT_PRESET_TEXT" val="添加目录文本"/>
  <p:tag name="KSO_WM_DIAGRAM_MAX_ITEMCNT" val="6"/>
  <p:tag name="KSO_WM_DIAGRAM_MIN_ITEMCNT" val="2"/>
  <p:tag name="KSO_WM_DIAGRAM_VIRTUALLY_FRAME" val="{&quot;height&quot;:360.1,&quot;width&quot;:645.05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custom20230280_5*l_h_i*1_3_1"/>
  <p:tag name="KSO_WM_TEMPLATE_CATEGORY" val="custom"/>
  <p:tag name="KSO_WM_TEMPLATE_INDEX" val="20230280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3"/>
  <p:tag name="KSO_WM_DIAGRAM_MAX_ITEMCNT" val="6"/>
  <p:tag name="KSO_WM_DIAGRAM_MIN_ITEMCNT" val="2"/>
  <p:tag name="KSO_WM_DIAGRAM_VIRTUALLY_FRAME" val="{&quot;height&quot;:360.1,&quot;width&quot;:645.050000000000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3_1"/>
  <p:tag name="KSO_WM_TEMPLATE_CATEGORY" val="custom"/>
  <p:tag name="KSO_WM_TEMPLATE_INDEX" val="20230280"/>
  <p:tag name="KSO_WM_UNIT_LAYERLEVEL" val="1_1_1"/>
  <p:tag name="KSO_WM_TAG_VERSION" val="1.0"/>
  <p:tag name="KSO_WM_BEAUTIFY_FLAG" val="#wm#"/>
  <p:tag name="KSO_WM_DIAGRAM_GROUP_CODE" val="l1-1"/>
  <p:tag name="KSO_WM_UNIT_VALUE" val="27"/>
  <p:tag name="KSO_WM_UNIT_TYPE" val="l_h_a"/>
  <p:tag name="KSO_WM_UNIT_ID" val="custom20230280_5*l_h_a*1_3_1"/>
  <p:tag name="KSO_WM_DIAGRAM_VERSION" val="3"/>
  <p:tag name="KSO_WM_UNIT_PRESET_TEXT" val="添加目录文本"/>
  <p:tag name="KSO_WM_DIAGRAM_MAX_ITEMCNT" val="6"/>
  <p:tag name="KSO_WM_DIAGRAM_MIN_ITEMCNT" val="2"/>
  <p:tag name="KSO_WM_DIAGRAM_VIRTUALLY_FRAME" val="{&quot;height&quot;:360.1,&quot;width&quot;:645.05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custom20230280_5*l_h_i*1_4_1"/>
  <p:tag name="KSO_WM_TEMPLATE_CATEGORY" val="custom"/>
  <p:tag name="KSO_WM_TEMPLATE_INDEX" val="20230280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4"/>
  <p:tag name="KSO_WM_DIAGRAM_MAX_ITEMCNT" val="6"/>
  <p:tag name="KSO_WM_DIAGRAM_MIN_ITEMCNT" val="2"/>
  <p:tag name="KSO_WM_DIAGRAM_VIRTUALLY_FRAME" val="{&quot;height&quot;:360.1,&quot;width&quot;:645.050000000000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4_1"/>
  <p:tag name="KSO_WM_TEMPLATE_CATEGORY" val="custom"/>
  <p:tag name="KSO_WM_TEMPLATE_INDEX" val="20230280"/>
  <p:tag name="KSO_WM_UNIT_LAYERLEVEL" val="1_1_1"/>
  <p:tag name="KSO_WM_TAG_VERSION" val="1.0"/>
  <p:tag name="KSO_WM_BEAUTIFY_FLAG" val="#wm#"/>
  <p:tag name="KSO_WM_DIAGRAM_GROUP_CODE" val="l1-1"/>
  <p:tag name="KSO_WM_UNIT_VALUE" val="27"/>
  <p:tag name="KSO_WM_UNIT_TYPE" val="l_h_a"/>
  <p:tag name="KSO_WM_UNIT_ID" val="custom20230280_5*l_h_a*1_4_1"/>
  <p:tag name="KSO_WM_DIAGRAM_VERSION" val="3"/>
  <p:tag name="KSO_WM_UNIT_PRESET_TEXT" val="添加目录文本"/>
  <p:tag name="KSO_WM_DIAGRAM_MAX_ITEMCNT" val="6"/>
  <p:tag name="KSO_WM_DIAGRAM_MIN_ITEMCNT" val="2"/>
  <p:tag name="KSO_WM_DIAGRAM_VIRTUALLY_FRAME" val="{&quot;height&quot;:360.1,&quot;width&quot;:645.05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1"/>
  <p:tag name="KSO_WM_UNIT_ID" val="custom20230280_5*l_h_i*1_5_1"/>
  <p:tag name="KSO_WM_TEMPLATE_CATEGORY" val="custom"/>
  <p:tag name="KSO_WM_TEMPLATE_INDEX" val="20230280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5"/>
  <p:tag name="KSO_WM_DIAGRAM_MAX_ITEMCNT" val="6"/>
  <p:tag name="KSO_WM_DIAGRAM_MIN_ITEMCNT" val="2"/>
  <p:tag name="KSO_WM_DIAGRAM_VIRTUALLY_FRAME" val="{&quot;height&quot;:360.1,&quot;width&quot;:645.050000000000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5_1"/>
  <p:tag name="KSO_WM_TEMPLATE_CATEGORY" val="custom"/>
  <p:tag name="KSO_WM_TEMPLATE_INDEX" val="20230280"/>
  <p:tag name="KSO_WM_UNIT_LAYERLEVEL" val="1_1_1"/>
  <p:tag name="KSO_WM_TAG_VERSION" val="1.0"/>
  <p:tag name="KSO_WM_BEAUTIFY_FLAG" val="#wm#"/>
  <p:tag name="KSO_WM_DIAGRAM_GROUP_CODE" val="l1-1"/>
  <p:tag name="KSO_WM_UNIT_VALUE" val="27"/>
  <p:tag name="KSO_WM_UNIT_TYPE" val="l_h_a"/>
  <p:tag name="KSO_WM_UNIT_ID" val="custom20230280_5*l_h_a*1_5_1"/>
  <p:tag name="KSO_WM_DIAGRAM_VERSION" val="3"/>
  <p:tag name="KSO_WM_UNIT_PRESET_TEXT" val="添加目录文本"/>
  <p:tag name="KSO_WM_DIAGRAM_MAX_ITEMCNT" val="6"/>
  <p:tag name="KSO_WM_DIAGRAM_MIN_ITEMCNT" val="2"/>
  <p:tag name="KSO_WM_DIAGRAM_VIRTUALLY_FRAME" val="{&quot;height&quot;:360.1,&quot;width&quot;:645.05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3.xml><?xml version="1.0" encoding="utf-8"?>
<p:tagLst xmlns:p="http://schemas.openxmlformats.org/presentationml/2006/main">
  <p:tag name="KSO_WM_SLIDE_ID" val="custom20230280_5"/>
  <p:tag name="KSO_WM_TEMPLATE_SUBCATEGORY" val="29"/>
  <p:tag name="KSO_WM_TEMPLATE_MASTER_TYPE" val="0"/>
  <p:tag name="KSO_WM_TEMPLATE_COLOR_TYPE" val="0"/>
  <p:tag name="KSO_WM_SLIDE_ITEM_CNT" val="5"/>
  <p:tag name="KSO_WM_SLIDE_INDEX" val="5"/>
  <p:tag name="KSO_WM_TAG_VERSION" val="1.0"/>
  <p:tag name="KSO_WM_BEAUTIFY_FLAG" val="#wm#"/>
  <p:tag name="KSO_WM_TEMPLATE_CATEGORY" val="custom"/>
  <p:tag name="KSO_WM_TEMPLATE_INDEX" val="20230280"/>
  <p:tag name="KSO_WM_SLIDE_TYPE" val="contents"/>
  <p:tag name="KSO_WM_SLIDE_SUBTYPE" val="diag"/>
  <p:tag name="KSO_WM_SLIDE_LAYOUT" val="a_l"/>
  <p:tag name="KSO_WM_SLIDE_LAYOUT_CNT" val="1_1"/>
  <p:tag name="KSO_WM_SPECIAL_SOURCE" val="bdnull"/>
  <p:tag name="KSO_WM_DIAGRAM_GROUP_CODE" val="l1-1"/>
  <p:tag name="KSO_WM_SLIDE_DIAGTYPE" val="l"/>
</p:tagLst>
</file>

<file path=ppt/tags/tag11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80_7*a*1"/>
  <p:tag name="KSO_WM_TEMPLATE_CATEGORY" val="custom"/>
  <p:tag name="KSO_WM_TEMPLATE_INDEX" val="20230280"/>
  <p:tag name="KSO_WM_UNIT_LAYERLEVEL" val="1"/>
  <p:tag name="KSO_WM_TAG_VERSION" val="1.0"/>
  <p:tag name="KSO_WM_BEAUTIFY_FLAG" val="#wm#"/>
  <p:tag name="KSO_WM_UNIT_CONTENT_GROUP_TYPE" val="contentchip"/>
  <p:tag name="KSO_WM_UNIT_PRESET_TEXT" val="单击添加文档标题"/>
</p:tagLst>
</file>

<file path=ppt/tags/tag115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80_7*e*1"/>
  <p:tag name="KSO_WM_TEMPLATE_CATEGORY" val="custom"/>
  <p:tag name="KSO_WM_TEMPLATE_INDEX" val="20230280"/>
  <p:tag name="KSO_WM_UNIT_LAYERLEVEL" val="1"/>
  <p:tag name="KSO_WM_TAG_VERSION" val="1.0"/>
  <p:tag name="KSO_WM_BEAUTIFY_FLAG" val="#wm#"/>
  <p:tag name="KSO_WM_UNIT_CONTENT_GROUP_TYPE" val="contentchip"/>
  <p:tag name="KSO_WM_UNIT_PRESET_TEXT" val="01"/>
</p:tagLst>
</file>

<file path=ppt/tags/tag116.xml><?xml version="1.0" encoding="utf-8"?>
<p:tagLst xmlns:p="http://schemas.openxmlformats.org/presentationml/2006/main">
  <p:tag name="KSO_WM_SLIDE_ID" val="custom20230280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80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139.5&quot;,&quot;top&quot;:&quot;66.4&quot;,&quot;width&quot;:&quot;693&quot;,&quot;height&quot;:&quot;392.25&quot;}"/>
</p:tagLst>
</file>

<file path=ppt/tags/tag1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1"/>
  <p:tag name="KSO_WM_UNIT_ID" val="diagram20231447_3*l_i*1_1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2"/>
  <p:tag name="KSO_WM_UNIT_ID" val="diagram20231447_3*l_i*1_2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47_3*l_h_i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447_3*l_h_i*1_4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7_3*l_h_f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47_3*l_h_i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447_3*l_h_i*1_3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7_3*l_h_f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47_3*l_h_i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447_3*l_h_i*1_2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7_3*l_h_f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47_3*l_h_i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447_3*l_h_i*1_1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7_3*l_h_f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80_7*a*1"/>
  <p:tag name="KSO_WM_TEMPLATE_CATEGORY" val="custom"/>
  <p:tag name="KSO_WM_TEMPLATE_INDEX" val="20230280"/>
  <p:tag name="KSO_WM_UNIT_LAYERLEVEL" val="1"/>
  <p:tag name="KSO_WM_TAG_VERSION" val="1.0"/>
  <p:tag name="KSO_WM_BEAUTIFY_FLAG" val="#wm#"/>
  <p:tag name="KSO_WM_UNIT_CONTENT_GROUP_TYPE" val="contentchip"/>
  <p:tag name="KSO_WM_UNIT_PRESET_TEXT" val="单击添加文档标题"/>
</p:tagLst>
</file>

<file path=ppt/tags/tag148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80_7*e*1"/>
  <p:tag name="KSO_WM_TEMPLATE_CATEGORY" val="custom"/>
  <p:tag name="KSO_WM_TEMPLATE_INDEX" val="20230280"/>
  <p:tag name="KSO_WM_UNIT_LAYERLEVEL" val="1"/>
  <p:tag name="KSO_WM_TAG_VERSION" val="1.0"/>
  <p:tag name="KSO_WM_BEAUTIFY_FLAG" val="#wm#"/>
  <p:tag name="KSO_WM_UNIT_CONTENT_GROUP_TYPE" val="contentchip"/>
  <p:tag name="KSO_WM_UNIT_PRESET_TEXT" val="02"/>
</p:tagLst>
</file>

<file path=ppt/tags/tag149.xml><?xml version="1.0" encoding="utf-8"?>
<p:tagLst xmlns:p="http://schemas.openxmlformats.org/presentationml/2006/main">
  <p:tag name="KSO_WM_SLIDE_ID" val="custom20230280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80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139.5&quot;,&quot;top&quot;:&quot;66.4&quot;,&quot;width&quot;:&quot;693&quot;,&quot;height&quot;:&quot;392.25&quot;}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8_3*l_h_f*1_1_1"/>
  <p:tag name="KSO_WM_TEMPLATE_CATEGORY" val="diagram"/>
  <p:tag name="KSO_WM_TEMPLATE_INDEX" val="20231258"/>
  <p:tag name="KSO_WM_UNIT_LAYERLEVEL" val="1_1_1"/>
  <p:tag name="KSO_WM_TAG_VERSION" val="3.0"/>
  <p:tag name="KSO_WM_BEAUTIFY_FLAG" val="#wm#"/>
  <p:tag name="KSO_WM_UNIT_TEXT_FILL_FORE_SCHEMECOLOR_INDEX_BRIGHTNESS" val="0.35"/>
  <p:tag name="KSO_WM_UNIT_TEXT_FILL_TYPE" val="1"/>
  <p:tag name="KSO_WM_DIAGRAM_VERSION" val="3"/>
  <p:tag name="KSO_WM_DIAGRAM_COLOR_TRICK" val="2"/>
  <p:tag name="KSO_WM_DIAGRAM_COLOR_TEXT_CAN_REMOVE" val="n"/>
  <p:tag name="KSO_WM_DIAGRAM_GROUP_CODE" val="l1-1"/>
  <p:tag name="KSO_WM_UNIT_PRESET_TEXT" val="单击此处输入你的项正文，文字是您思想的提炼，请尽量言简意赅的阐述观点。单击此处输入你的项正文，文字是您思想的提炼，请尽量言简意赅的阐述观点"/>
  <p:tag name="KSO_WM_DIAGRAM_MAX_ITEMCNT" val="4"/>
  <p:tag name="KSO_WM_DIAGRAM_MIN_ITEMCNT" val="2"/>
  <p:tag name="KSO_WM_DIAGRAM_VIRTUALLY_FRAME" val="{&quot;height&quot;:144.5,&quot;width&quot;:819.29998779296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1258_3*l_h_a*1_1_1"/>
  <p:tag name="KSO_WM_TEMPLATE_CATEGORY" val="diagram"/>
  <p:tag name="KSO_WM_TEMPLATE_INDEX" val="20231258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UNIT_PRESET_TEXT" val="添加标题"/>
  <p:tag name="KSO_WM_UNIT_TEXT_FILL_FORE_SCHEMECOLOR_INDEX" val="5"/>
  <p:tag name="KSO_WM_DIAGRAM_MAX_ITEMCNT" val="4"/>
  <p:tag name="KSO_WM_DIAGRAM_MIN_ITEMCNT" val="2"/>
  <p:tag name="KSO_WM_DIAGRAM_VIRTUALLY_FRAME" val="{&quot;height&quot;:144.5,&quot;width&quot;:819.29998779296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8_3*l_h_f*1_2_1"/>
  <p:tag name="KSO_WM_TEMPLATE_CATEGORY" val="diagram"/>
  <p:tag name="KSO_WM_TEMPLATE_INDEX" val="20231258"/>
  <p:tag name="KSO_WM_UNIT_LAYERLEVEL" val="1_1_1"/>
  <p:tag name="KSO_WM_TAG_VERSION" val="3.0"/>
  <p:tag name="KSO_WM_BEAUTIFY_FLAG" val="#wm#"/>
  <p:tag name="KSO_WM_UNIT_TEXT_FILL_FORE_SCHEMECOLOR_INDEX_BRIGHTNESS" val="0.35"/>
  <p:tag name="KSO_WM_UNIT_TEXT_FILL_TYPE" val="1"/>
  <p:tag name="KSO_WM_DIAGRAM_VERSION" val="3"/>
  <p:tag name="KSO_WM_DIAGRAM_COLOR_TRICK" val="2"/>
  <p:tag name="KSO_WM_DIAGRAM_COLOR_TEXT_CAN_REMOVE" val="n"/>
  <p:tag name="KSO_WM_DIAGRAM_GROUP_CODE" val="l1-1"/>
  <p:tag name="KSO_WM_UNIT_PRESET_TEXT" val="单击此处输入你的项正文，文字是您思想的提炼，请尽量言简意赅的阐述观点。单击此处输入你的项正文，文字是您思想的提炼，请尽量言简意赅的阐述观点"/>
  <p:tag name="KSO_WM_DIAGRAM_MAX_ITEMCNT" val="4"/>
  <p:tag name="KSO_WM_DIAGRAM_MIN_ITEMCNT" val="2"/>
  <p:tag name="KSO_WM_DIAGRAM_VIRTUALLY_FRAME" val="{&quot;height&quot;:144.5,&quot;width&quot;:819.29998779296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1258_3*l_h_a*1_2_1"/>
  <p:tag name="KSO_WM_TEMPLATE_CATEGORY" val="diagram"/>
  <p:tag name="KSO_WM_TEMPLATE_INDEX" val="20231258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UNIT_PRESET_TEXT" val="添加标题"/>
  <p:tag name="KSO_WM_UNIT_TEXT_FILL_FORE_SCHEMECOLOR_INDEX" val="8"/>
  <p:tag name="KSO_WM_DIAGRAM_MAX_ITEMCNT" val="4"/>
  <p:tag name="KSO_WM_DIAGRAM_MIN_ITEMCNT" val="2"/>
  <p:tag name="KSO_WM_DIAGRAM_VIRTUALLY_FRAME" val="{&quot;height&quot;:144.5,&quot;width&quot;:819.29998779296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8_3*l_h_f*1_3_1"/>
  <p:tag name="KSO_WM_TEMPLATE_CATEGORY" val="diagram"/>
  <p:tag name="KSO_WM_TEMPLATE_INDEX" val="20231258"/>
  <p:tag name="KSO_WM_UNIT_LAYERLEVEL" val="1_1_1"/>
  <p:tag name="KSO_WM_TAG_VERSION" val="3.0"/>
  <p:tag name="KSO_WM_BEAUTIFY_FLAG" val="#wm#"/>
  <p:tag name="KSO_WM_UNIT_TEXT_FILL_FORE_SCHEMECOLOR_INDEX_BRIGHTNESS" val="0.35"/>
  <p:tag name="KSO_WM_UNIT_TEXT_FILL_TYPE" val="1"/>
  <p:tag name="KSO_WM_DIAGRAM_VERSION" val="3"/>
  <p:tag name="KSO_WM_DIAGRAM_COLOR_TRICK" val="2"/>
  <p:tag name="KSO_WM_DIAGRAM_COLOR_TEXT_CAN_REMOVE" val="n"/>
  <p:tag name="KSO_WM_DIAGRAM_GROUP_CODE" val="l1-1"/>
  <p:tag name="KSO_WM_UNIT_PRESET_TEXT" val="单击此处输入你的项正文，文字是您思想的提炼，请尽量言简意赅的阐述观点。单击此处输入你的项正文，文字是您思想的提炼，请尽量言简意赅的阐述观点"/>
  <p:tag name="KSO_WM_DIAGRAM_MAX_ITEMCNT" val="4"/>
  <p:tag name="KSO_WM_DIAGRAM_MIN_ITEMCNT" val="2"/>
  <p:tag name="KSO_WM_DIAGRAM_VIRTUALLY_FRAME" val="{&quot;height&quot;:144.5,&quot;width&quot;:819.29998779296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diagram20231258_3*l_h_a*1_3_1"/>
  <p:tag name="KSO_WM_TEMPLATE_CATEGORY" val="diagram"/>
  <p:tag name="KSO_WM_TEMPLATE_INDEX" val="20231258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UNIT_PRESET_TEXT" val="添加标题"/>
  <p:tag name="KSO_WM_UNIT_TEXT_FILL_FORE_SCHEMECOLOR_INDEX" val="5"/>
  <p:tag name="KSO_WM_DIAGRAM_MAX_ITEMCNT" val="4"/>
  <p:tag name="KSO_WM_DIAGRAM_MIN_ITEMCNT" val="2"/>
  <p:tag name="KSO_WM_DIAGRAM_VIRTUALLY_FRAME" val="{&quot;height&quot;:144.5,&quot;width&quot;:819.29998779296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8_3*l_h_f*1_4_1"/>
  <p:tag name="KSO_WM_TEMPLATE_CATEGORY" val="diagram"/>
  <p:tag name="KSO_WM_TEMPLATE_INDEX" val="20231258"/>
  <p:tag name="KSO_WM_UNIT_LAYERLEVEL" val="1_1_1"/>
  <p:tag name="KSO_WM_TAG_VERSION" val="3.0"/>
  <p:tag name="KSO_WM_BEAUTIFY_FLAG" val="#wm#"/>
  <p:tag name="KSO_WM_UNIT_TEXT_FILL_FORE_SCHEMECOLOR_INDEX_BRIGHTNESS" val="0.35"/>
  <p:tag name="KSO_WM_UNIT_TEXT_FILL_TYPE" val="1"/>
  <p:tag name="KSO_WM_DIAGRAM_VERSION" val="3"/>
  <p:tag name="KSO_WM_DIAGRAM_COLOR_TRICK" val="2"/>
  <p:tag name="KSO_WM_DIAGRAM_COLOR_TEXT_CAN_REMOVE" val="n"/>
  <p:tag name="KSO_WM_DIAGRAM_GROUP_CODE" val="l1-1"/>
  <p:tag name="KSO_WM_UNIT_PRESET_TEXT" val="单击此处输入你的项正文，文字是您思想的提炼，请尽量言简意赅的阐述观点。单击此处输入你的项正文，文字是您思想的提炼，请尽量言简意赅的阐述观点"/>
  <p:tag name="KSO_WM_DIAGRAM_MAX_ITEMCNT" val="4"/>
  <p:tag name="KSO_WM_DIAGRAM_MIN_ITEMCNT" val="2"/>
  <p:tag name="KSO_WM_DIAGRAM_VIRTUALLY_FRAME" val="{&quot;height&quot;:144.5,&quot;width&quot;:819.29998779296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diagram20231258_3*l_h_a*1_4_1"/>
  <p:tag name="KSO_WM_TEMPLATE_CATEGORY" val="diagram"/>
  <p:tag name="KSO_WM_TEMPLATE_INDEX" val="20231258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UNIT_PRESET_TEXT" val="添加标题"/>
  <p:tag name="KSO_WM_UNIT_TEXT_FILL_FORE_SCHEMECOLOR_INDEX" val="8"/>
  <p:tag name="KSO_WM_DIAGRAM_MAX_ITEMCNT" val="4"/>
  <p:tag name="KSO_WM_DIAGRAM_MIN_ITEMCNT" val="2"/>
  <p:tag name="KSO_WM_DIAGRAM_VIRTUALLY_FRAME" val="{&quot;height&quot;:144.5,&quot;width&quot;:819.29998779296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80_7*a*1"/>
  <p:tag name="KSO_WM_TEMPLATE_CATEGORY" val="custom"/>
  <p:tag name="KSO_WM_TEMPLATE_INDEX" val="20230280"/>
  <p:tag name="KSO_WM_UNIT_LAYERLEVEL" val="1"/>
  <p:tag name="KSO_WM_TAG_VERSION" val="1.0"/>
  <p:tag name="KSO_WM_BEAUTIFY_FLAG" val="#wm#"/>
  <p:tag name="KSO_WM_UNIT_CONTENT_GROUP_TYPE" val="contentchip"/>
  <p:tag name="KSO_WM_UNIT_PRESET_TEXT" val="单击添加文档标题"/>
</p:tagLst>
</file>

<file path=ppt/tags/tag179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80_7*e*1"/>
  <p:tag name="KSO_WM_TEMPLATE_CATEGORY" val="custom"/>
  <p:tag name="KSO_WM_TEMPLATE_INDEX" val="20230280"/>
  <p:tag name="KSO_WM_UNIT_LAYERLEVEL" val="1"/>
  <p:tag name="KSO_WM_TAG_VERSION" val="1.0"/>
  <p:tag name="KSO_WM_BEAUTIFY_FLAG" val="#wm#"/>
  <p:tag name="KSO_WM_UNIT_CONTENT_GROUP_TYPE" val="contentchip"/>
  <p:tag name="KSO_WM_UNIT_PRESET_TEXT" val="03"/>
</p:tagLst>
</file>

<file path=ppt/tags/tag180.xml><?xml version="1.0" encoding="utf-8"?>
<p:tagLst xmlns:p="http://schemas.openxmlformats.org/presentationml/2006/main">
  <p:tag name="KSO_WM_SLIDE_ID" val="custom20230280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80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139.5&quot;,&quot;top&quot;:&quot;66.4&quot;,&quot;width&quot;:&quot;693&quot;,&quot;height&quot;:&quot;392.25&quot;}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h_i"/>
  <p:tag name="KSO_WM_UNIT_INDEX" val="1_2_1"/>
  <p:tag name="KSO_WM_UNIT_ID" val="diagram20231670_3*l_h_i*1_2_1"/>
  <p:tag name="KSO_WM_TEMPLATE_CATEGORY" val="diagram"/>
  <p:tag name="KSO_WM_TEMPLATE_INDEX" val="2023167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TYPE" val="3"/>
  <p:tag name="KSO_WM_DIAGRAM_MAX_ITEMCNT" val="6"/>
  <p:tag name="KSO_WM_DIAGRAM_MIN_ITEMCNT" val="2"/>
  <p:tag name="KSO_WM_DIAGRAM_VIRTUALLY_FRAME" val="{&quot;height&quot;:372.94952392578125,&quot;width&quot;:863.7164306640625}"/>
  <p:tag name="KSO_WM_DIAGRAM_COLOR_MATCH_VALUE" val="{&quot;shape&quot;:{&quot;fill&quot;:{&quot;gradient&quot;:[{&quot;brightness&quot;:-0.25,&quot;colorType&quot;:1,&quot;foreColorIndex&quot;:5,&quot;pos&quot;:0.20999999344348907,&quot;transparency&quot;:0},{&quot;brightness&quot;:0,&quot;colorType&quot;:1,&quot;foreColorIndex&quot;:5,&quot;pos&quot;:0.790000021457672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h_i"/>
  <p:tag name="KSO_WM_UNIT_INDEX" val="1_3_1"/>
  <p:tag name="KSO_WM_UNIT_ID" val="diagram20231670_3*l_h_i*1_3_1"/>
  <p:tag name="KSO_WM_TEMPLATE_CATEGORY" val="diagram"/>
  <p:tag name="KSO_WM_TEMPLATE_INDEX" val="2023167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TYPE" val="3"/>
  <p:tag name="KSO_WM_DIAGRAM_MAX_ITEMCNT" val="6"/>
  <p:tag name="KSO_WM_DIAGRAM_MIN_ITEMCNT" val="2"/>
  <p:tag name="KSO_WM_DIAGRAM_VIRTUALLY_FRAME" val="{&quot;height&quot;:372.94952392578125,&quot;width&quot;:863.7164306640625}"/>
  <p:tag name="KSO_WM_DIAGRAM_COLOR_MATCH_VALUE" val="{&quot;shape&quot;:{&quot;fill&quot;:{&quot;gradient&quot;:[{&quot;brightness&quot;:-0.25,&quot;colorType&quot;:1,&quot;foreColorIndex&quot;:5,&quot;pos&quot;:0.20999999344348907,&quot;transparency&quot;:0},{&quot;brightness&quot;:0,&quot;colorType&quot;:1,&quot;foreColorIndex&quot;:5,&quot;pos&quot;:0.790000021457672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1670_3*l_h_a*1_2_1"/>
  <p:tag name="KSO_WM_TEMPLATE_CATEGORY" val="diagram"/>
  <p:tag name="KSO_WM_TEMPLATE_INDEX" val="2023167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标题"/>
  <p:tag name="KSO_WM_UNIT_FILL_TYPE" val="3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2.94952392578125,&quot;width&quot;:863.7164306640625}"/>
  <p:tag name="KSO_WM_DIAGRAM_COLOR_MATCH_VALUE" val="{&quot;shape&quot;:{&quot;fill&quot;:{&quot;gradient&quot;:[{&quot;brightness&quot;:0,&quot;colorType&quot;:1,&quot;foreColorIndex&quot;:5,&quot;pos&quot;:1,&quot;transparency&quot;:0},{&quot;brightness&quot;:0.30000001192092896,&quot;colorType&quot;:1,&quot;foreColorIndex&quot;:5,&quot;pos&quot;:0,&quot;transparency&quot;:0}],&quot;type&quot;:3},&quot;glow&quot;:{&quot;colorType&quot;:0},&quot;line&quot;:{&quot;type&quot;:0},&quot;shadow&quot;:{&quot;brightness&quot;:-0.25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h_i"/>
  <p:tag name="KSO_WM_UNIT_INDEX" val="1_4_1"/>
  <p:tag name="KSO_WM_UNIT_ID" val="diagram20231670_3*l_h_i*1_4_1"/>
  <p:tag name="KSO_WM_TEMPLATE_CATEGORY" val="diagram"/>
  <p:tag name="KSO_WM_TEMPLATE_INDEX" val="2023167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TYPE" val="3"/>
  <p:tag name="KSO_WM_DIAGRAM_MAX_ITEMCNT" val="6"/>
  <p:tag name="KSO_WM_DIAGRAM_MIN_ITEMCNT" val="2"/>
  <p:tag name="KSO_WM_DIAGRAM_VIRTUALLY_FRAME" val="{&quot;height&quot;:372.94952392578125,&quot;width&quot;:863.7164306640625}"/>
  <p:tag name="KSO_WM_DIAGRAM_COLOR_MATCH_VALUE" val="{&quot;shape&quot;:{&quot;fill&quot;:{&quot;gradient&quot;:[{&quot;brightness&quot;:-0.25,&quot;colorType&quot;:1,&quot;foreColorIndex&quot;:5,&quot;pos&quot;:0.20999999344348907,&quot;transparency&quot;:0},{&quot;brightness&quot;:0,&quot;colorType&quot;:1,&quot;foreColorIndex&quot;:5,&quot;pos&quot;:0.790000021457672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diagram20231670_3*l_h_a*1_4_1"/>
  <p:tag name="KSO_WM_TEMPLATE_CATEGORY" val="diagram"/>
  <p:tag name="KSO_WM_TEMPLATE_INDEX" val="2023167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标题"/>
  <p:tag name="KSO_WM_UNIT_FILL_TYPE" val="3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2.94952392578125,&quot;width&quot;:863.7164306640625}"/>
  <p:tag name="KSO_WM_DIAGRAM_COLOR_MATCH_VALUE" val="{&quot;shape&quot;:{&quot;fill&quot;:{&quot;gradient&quot;:[{&quot;brightness&quot;:0,&quot;colorType&quot;:1,&quot;foreColorIndex&quot;:5,&quot;pos&quot;:1,&quot;transparency&quot;:0},{&quot;brightness&quot;:0.30000001192092896,&quot;colorType&quot;:1,&quot;foreColorIndex&quot;:5,&quot;pos&quot;:0,&quot;transparency&quot;:0}],&quot;type&quot;:3},&quot;glow&quot;:{&quot;colorType&quot;:0},&quot;line&quot;:{&quot;type&quot;:0},&quot;shadow&quot;:{&quot;brightness&quot;:-0.25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diagram20231670_3*l_h_a*1_3_1"/>
  <p:tag name="KSO_WM_TEMPLATE_CATEGORY" val="diagram"/>
  <p:tag name="KSO_WM_TEMPLATE_INDEX" val="2023167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标题"/>
  <p:tag name="KSO_WM_UNIT_FILL_TYPE" val="3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2.94952392578125,&quot;width&quot;:863.7164306640625}"/>
  <p:tag name="KSO_WM_DIAGRAM_COLOR_MATCH_VALUE" val="{&quot;shape&quot;:{&quot;fill&quot;:{&quot;gradient&quot;:[{&quot;brightness&quot;:0,&quot;colorType&quot;:1,&quot;foreColorIndex&quot;:5,&quot;pos&quot;:1,&quot;transparency&quot;:0},{&quot;brightness&quot;:0.30000001192092896,&quot;colorType&quot;:1,&quot;foreColorIndex&quot;:5,&quot;pos&quot;:0,&quot;transparency&quot;:0}],&quot;type&quot;:3},&quot;glow&quot;:{&quot;colorType&quot;:0},&quot;line&quot;:{&quot;type&quot;:0},&quot;shadow&quot;:{&quot;brightness&quot;:-0.25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670_3*l_h_f*1_1_1"/>
  <p:tag name="KSO_WM_TEMPLATE_CATEGORY" val="diagram"/>
  <p:tag name="KSO_WM_TEMPLATE_INDEX" val="2023167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，请尽量言简意赅的阐述观点单击此处输入(你的)智能图形项正文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2.94952392578125,&quot;width&quot;:863.71643066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SUBTYPE" val="a"/>
  <p:tag name="KSO_WM_BEAUTIFY_FLAG" val="#wm#"/>
  <p:tag name="KSO_WM_TAG_VERSION" val="3.0"/>
  <p:tag name="KSO_WM_UNIT_LAYERLEVEL" val="1_1_1"/>
  <p:tag name="KSO_WM_TEMPLATE_INDEX" val="20231670"/>
  <p:tag name="KSO_WM_TEMPLATE_CATEGORY" val="diagram"/>
  <p:tag name="KSO_WM_UNIT_ID" val="diagram20231670_3*l_h_f*1_2_1"/>
  <p:tag name="KSO_WM_UNIT_INDEX" val="1_2_1"/>
  <p:tag name="KSO_WM_UNIT_TYPE" val="l_h_f"/>
  <p:tag name="KSO_WM_UNIT_DIAGRAM_ISREFERUNIT" val="0"/>
  <p:tag name="KSO_WM_UNIT_DIAGRAM_ISNUMVISUAL" val="0"/>
  <p:tag name="KSO_WM_UNIT_COMPATIBLE" val="0"/>
  <p:tag name="KSO_WM_UNIT_HIGHLIGHT" val="0"/>
  <p:tag name="KSO_WM_UNIT_VALUE" val="60"/>
  <p:tag name="KSO_WM_UNIT_NOCLEAR" val="0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，请尽量言简意赅的阐述观点单击此处输入(你的)智能图形项正文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2.94952392578125,&quot;width&quot;:863.71643066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670_3*l_h_f*1_3_1"/>
  <p:tag name="KSO_WM_TEMPLATE_CATEGORY" val="diagram"/>
  <p:tag name="KSO_WM_TEMPLATE_INDEX" val="2023167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，请尽量言简意赅的阐述观点单击此处输入(你的)智能图形项正文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2.94952392578125,&quot;width&quot;:863.71643066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670_3*l_h_f*1_4_1"/>
  <p:tag name="KSO_WM_TEMPLATE_CATEGORY" val="diagram"/>
  <p:tag name="KSO_WM_TEMPLATE_INDEX" val="2023167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，请尽量言简意赅的阐述观点单击此处输入(你的)智能图形项正文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2.94952392578125,&quot;width&quot;:863.71643066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1670_3*l_h_a*1_1_1"/>
  <p:tag name="KSO_WM_TEMPLATE_CATEGORY" val="diagram"/>
  <p:tag name="KSO_WM_TEMPLATE_INDEX" val="2023167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标题"/>
  <p:tag name="KSO_WM_UNIT_FILL_TYPE" val="3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2.94952392578125,&quot;width&quot;:863.7164306640625}"/>
  <p:tag name="KSO_WM_DIAGRAM_COLOR_MATCH_VALUE" val="{&quot;shape&quot;:{&quot;fill&quot;:{&quot;gradient&quot;:[{&quot;brightness&quot;:0,&quot;colorType&quot;:1,&quot;foreColorIndex&quot;:5,&quot;pos&quot;:1,&quot;transparency&quot;:0},{&quot;brightness&quot;:0.30000001192092896,&quot;colorType&quot;:1,&quot;foreColorIndex&quot;:5,&quot;pos&quot;:0,&quot;transparency&quot;:0}],&quot;type&quot;:3},&quot;glow&quot;:{&quot;colorType&quot;:0},&quot;line&quot;:{&quot;type&quot;:0},&quot;shadow&quot;:{&quot;brightness&quot;:-0.25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80_7*a*1"/>
  <p:tag name="KSO_WM_TEMPLATE_CATEGORY" val="custom"/>
  <p:tag name="KSO_WM_TEMPLATE_INDEX" val="20230280"/>
  <p:tag name="KSO_WM_UNIT_LAYERLEVEL" val="1"/>
  <p:tag name="KSO_WM_TAG_VERSION" val="1.0"/>
  <p:tag name="KSO_WM_BEAUTIFY_FLAG" val="#wm#"/>
  <p:tag name="KSO_WM_UNIT_CONTENT_GROUP_TYPE" val="contentchip"/>
  <p:tag name="KSO_WM_UNIT_PRESET_TEXT" val="单击添加文档标题"/>
</p:tagLst>
</file>

<file path=ppt/tags/tag225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80_7*e*1"/>
  <p:tag name="KSO_WM_TEMPLATE_CATEGORY" val="custom"/>
  <p:tag name="KSO_WM_TEMPLATE_INDEX" val="20230280"/>
  <p:tag name="KSO_WM_UNIT_LAYERLEVEL" val="1"/>
  <p:tag name="KSO_WM_TAG_VERSION" val="1.0"/>
  <p:tag name="KSO_WM_BEAUTIFY_FLAG" val="#wm#"/>
  <p:tag name="KSO_WM_UNIT_CONTENT_GROUP_TYPE" val="contentchip"/>
  <p:tag name="KSO_WM_UNIT_PRESET_TEXT" val="04"/>
</p:tagLst>
</file>

<file path=ppt/tags/tag226.xml><?xml version="1.0" encoding="utf-8"?>
<p:tagLst xmlns:p="http://schemas.openxmlformats.org/presentationml/2006/main">
  <p:tag name="KSO_WM_SLIDE_ID" val="custom20230280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80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139.5&quot;,&quot;top&quot;:&quot;66.4&quot;,&quot;width&quot;:&quot;693&quot;,&quot;height&quot;:&quot;392.25&quot;}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80_7*a*1"/>
  <p:tag name="KSO_WM_TEMPLATE_CATEGORY" val="custom"/>
  <p:tag name="KSO_WM_TEMPLATE_INDEX" val="20230280"/>
  <p:tag name="KSO_WM_UNIT_LAYERLEVEL" val="1"/>
  <p:tag name="KSO_WM_TAG_VERSION" val="1.0"/>
  <p:tag name="KSO_WM_BEAUTIFY_FLAG" val="#wm#"/>
  <p:tag name="KSO_WM_UNIT_CONTENT_GROUP_TYPE" val="contentchip"/>
  <p:tag name="KSO_WM_UNIT_PRESET_TEXT" val="单击添加文档标题"/>
</p:tagLst>
</file>

<file path=ppt/tags/tag305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80_7*e*1"/>
  <p:tag name="KSO_WM_TEMPLATE_CATEGORY" val="custom"/>
  <p:tag name="KSO_WM_TEMPLATE_INDEX" val="20230280"/>
  <p:tag name="KSO_WM_UNIT_LAYERLEVEL" val="1"/>
  <p:tag name="KSO_WM_TAG_VERSION" val="1.0"/>
  <p:tag name="KSO_WM_BEAUTIFY_FLAG" val="#wm#"/>
  <p:tag name="KSO_WM_UNIT_CONTENT_GROUP_TYPE" val="contentchip"/>
  <p:tag name="KSO_WM_UNIT_PRESET_TEXT" val="05"/>
</p:tagLst>
</file>

<file path=ppt/tags/tag306.xml><?xml version="1.0" encoding="utf-8"?>
<p:tagLst xmlns:p="http://schemas.openxmlformats.org/presentationml/2006/main">
  <p:tag name="KSO_WM_SLIDE_ID" val="custom20230280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80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139.5&quot;,&quot;top&quot;:&quot;66.4&quot;,&quot;width&quot;:&quot;693&quot;,&quot;height&quot;:&quot;392.25&quot;}"/>
</p:tagLst>
</file>

<file path=ppt/tags/tag3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3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280_9*f*1"/>
  <p:tag name="KSO_WM_TEMPLATE_CATEGORY" val="custom"/>
  <p:tag name="KSO_WM_TEMPLATE_INDEX" val="20230280"/>
  <p:tag name="KSO_WM_UNIT_LAYERLEVEL" val="1"/>
  <p:tag name="KSO_WM_TAG_VERSION" val="1.0"/>
  <p:tag name="KSO_WM_BEAUTIFY_FLAG" val="#wm#"/>
  <p:tag name="KSO_WM_UNIT_CONTENT_GROUP_TYPE" val="contentchip"/>
  <p:tag name="KSO_WM_UNIT_PRESET_TEXT" val="汇报人：WPS"/>
</p:tagLst>
</file>

<file path=ppt/tags/tag34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80_9*a*1"/>
  <p:tag name="KSO_WM_TEMPLATE_CATEGORY" val="custom"/>
  <p:tag name="KSO_WM_TEMPLATE_INDEX" val="20230280"/>
  <p:tag name="KSO_WM_UNIT_LAYERLEVEL" val="1"/>
  <p:tag name="KSO_WM_TAG_VERSION" val="1.0"/>
  <p:tag name="KSO_WM_BEAUTIFY_FLAG" val="#wm#"/>
  <p:tag name="KSO_WM_UNIT_CONTENT_GROUP_TYPE" val="contentchip"/>
  <p:tag name="KSO_WM_UNIT_PRESET_TEXT" val="THANKS"/>
</p:tagLst>
</file>

<file path=ppt/tags/tag345.xml><?xml version="1.0" encoding="utf-8"?>
<p:tagLst xmlns:p="http://schemas.openxmlformats.org/presentationml/2006/main">
  <p:tag name="KSO_WM_SLIDE_ID" val="custom20230280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280"/>
  <p:tag name="KSO_WM_SLIDE_TYPE" val="endPage"/>
  <p:tag name="KSO_WM_SLIDE_SUBTYPE" val="pureTxt"/>
  <p:tag name="KSO_WM_SLIDE_LAYOUT" val="a_f"/>
  <p:tag name="KSO_WM_SLIDE_LAYOUT_CNT" val="1_1"/>
  <p:tag name="KSO_WM_SPECIAL_SOURCE" val="bdnull"/>
  <p:tag name="KSO_WM_SLIDE_CONTENT_AREA" val="{&quot;left&quot;:&quot;425.85&quot;,&quot;top&quot;:&quot;88.35&quot;,&quot;width&quot;:&quot;476.05&quot;,&quot;height&quot;:&quot;323.95&quot;}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">
  <a:themeElements>
    <a:clrScheme name="自定义 116">
      <a:dk1>
        <a:srgbClr val="000000"/>
      </a:dk1>
      <a:lt1>
        <a:srgbClr val="FFFFFF"/>
      </a:lt1>
      <a:dk2>
        <a:srgbClr val="1F4A2C"/>
      </a:dk2>
      <a:lt2>
        <a:srgbClr val="F1F9F3"/>
      </a:lt2>
      <a:accent1>
        <a:srgbClr val="80B0B2"/>
      </a:accent1>
      <a:accent2>
        <a:srgbClr val="789FB8"/>
      </a:accent2>
      <a:accent3>
        <a:srgbClr val="6F8EBE"/>
      </a:accent3>
      <a:accent4>
        <a:srgbClr val="9FC597"/>
      </a:accent4>
      <a:accent5>
        <a:srgbClr val="94B77F"/>
      </a:accent5>
      <a:accent6>
        <a:srgbClr val="7EA560"/>
      </a:accent6>
      <a:hlink>
        <a:srgbClr val="0563C1"/>
      </a:hlink>
      <a:folHlink>
        <a:srgbClr val="954D72"/>
      </a:folHlink>
    </a:clrScheme>
    <a:fontScheme name="自定义 47">
      <a:majorFont>
        <a:latin typeface="汉仪书宋二简"/>
        <a:ea typeface="汉仪书宋二简"/>
        <a:cs typeface=""/>
      </a:majorFont>
      <a:minorFont>
        <a:latin typeface="MiSans Normal"/>
        <a:ea typeface="MiSans Normal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SM-N9760</dc:creator>
  <dcterms:created xsi:type="dcterms:W3CDTF">2024-01-05T04:28:55Z</dcterms:created>
  <dcterms:modified xsi:type="dcterms:W3CDTF">2024-01-05T04:28:55Z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dbe324bffab8486d8c79b9e908ee9ca0_21</vt:lpwstr>
  </property>
</Properties>
</file>