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362" r:id="rId1"/>
    <p:sldMasterId id="2147484399" r:id="rId2"/>
  </p:sldMasterIdLst>
  <p:notesMasterIdLst>
    <p:notesMasterId r:id="rId3"/>
  </p:notesMasterIdLst>
  <p:sldIdLst>
    <p:sldId id="574" r:id="rId4"/>
    <p:sldId id="578" r:id="rId5"/>
    <p:sldId id="581" r:id="rId6"/>
    <p:sldId id="584" r:id="rId7"/>
    <p:sldId id="590" r:id="rId9"/>
    <p:sldId id="593" r:id="rId10"/>
    <p:sldId id="596" r:id="rId11"/>
    <p:sldId id="599" r:id="rId12"/>
    <p:sldId id="605" r:id="rId14"/>
    <p:sldId id="608" r:id="rId15"/>
    <p:sldId id="611" r:id="rId16"/>
    <p:sldId id="614" r:id="rId17"/>
    <p:sldId id="617" r:id="rId18"/>
    <p:sldId id="623" r:id="rId20"/>
    <p:sldId id="626" r:id="rId21"/>
    <p:sldId id="629" r:id="rId22"/>
    <p:sldId id="632" r:id="rId23"/>
    <p:sldId id="635" r:id="rId24"/>
    <p:sldId id="641" r:id="rId26"/>
    <p:sldId id="644" r:id="rId27"/>
    <p:sldId id="647" r:id="rId28"/>
    <p:sldId id="650" r:id="rId29"/>
    <p:sldId id="653" r:id="rId30"/>
    <p:sldId id="659" r:id="rId32"/>
    <p:sldId id="662" r:id="rId33"/>
    <p:sldId id="665" r:id="rId34"/>
    <p:sldId id="668" r:id="rId35"/>
    <p:sldId id="671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8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A6837353-30EB-4A48-80EB-173D804AEFB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image" Target="../media/image1.png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image" Target="../media/image3.png"/><Relationship Id="rId9" Type="http://schemas.openxmlformats.org/officeDocument/2006/relationships/tags" Target="../tags/tag6.xml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image" Target="../media/image1.png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image" Target="../media/image4.png"/><Relationship Id="rId7" Type="http://schemas.openxmlformats.org/officeDocument/2006/relationships/tags" Target="../tags/tag16.xml"/><Relationship Id="rId8" Type="http://schemas.openxmlformats.org/officeDocument/2006/relationships/tags" Target="../tags/tag17.xml"/><Relationship Id="rId9" Type="http://schemas.openxmlformats.org/officeDocument/2006/relationships/image" Target="../media/image5.png"/><Relationship Id="rId10" Type="http://schemas.openxmlformats.org/officeDocument/2006/relationships/tags" Target="../tags/tag18.xml"/><Relationship Id="rId11" Type="http://schemas.openxmlformats.org/officeDocument/2006/relationships/tags" Target="../tags/tag19.xml"/><Relationship Id="rId12" Type="http://schemas.openxmlformats.org/officeDocument/2006/relationships/tags" Target="../tags/tag20.xml"/><Relationship Id="rId13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tags" Target="../tags/tag22.xml"/><Relationship Id="rId3" Type="http://schemas.openxmlformats.org/officeDocument/2006/relationships/tags" Target="../tags/tag23.xml"/><Relationship Id="rId4" Type="http://schemas.openxmlformats.org/officeDocument/2006/relationships/image" Target="../media/image1.png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image" Target="../media/image6.png"/><Relationship Id="rId12" Type="http://schemas.openxmlformats.org/officeDocument/2006/relationships/tags" Target="../tags/tag30.xml"/><Relationship Id="rId13" Type="http://schemas.openxmlformats.org/officeDocument/2006/relationships/image" Target="../media/image7.png"/><Relationship Id="rId14" Type="http://schemas.openxmlformats.org/officeDocument/2006/relationships/tags" Target="../tags/tag31.xml"/><Relationship Id="rId15" Type="http://schemas.openxmlformats.org/officeDocument/2006/relationships/tags" Target="../tags/tag32.xml"/><Relationship Id="rId16" Type="http://schemas.openxmlformats.org/officeDocument/2006/relationships/tags" Target="../tags/tag33.xml"/><Relationship Id="rId17" Type="http://schemas.openxmlformats.org/officeDocument/2006/relationships/tags" Target="../tags/tag34.xml"/><Relationship Id="rId18" Type="http://schemas.openxmlformats.org/officeDocument/2006/relationships/tags" Target="../tags/tag35.xml"/><Relationship Id="rId1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tags" Target="../tags/tag37.xml"/><Relationship Id="rId3" Type="http://schemas.openxmlformats.org/officeDocument/2006/relationships/image" Target="../media/image7.png"/><Relationship Id="rId4" Type="http://schemas.openxmlformats.org/officeDocument/2006/relationships/tags" Target="../tags/tag38.xml"/><Relationship Id="rId5" Type="http://schemas.openxmlformats.org/officeDocument/2006/relationships/image" Target="../media/image8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image" Target="../media/image9.png"/><Relationship Id="rId9" Type="http://schemas.openxmlformats.org/officeDocument/2006/relationships/tags" Target="../tags/tag41.xml"/><Relationship Id="rId10" Type="http://schemas.openxmlformats.org/officeDocument/2006/relationships/tags" Target="../tags/tag42.xml"/><Relationship Id="rId11" Type="http://schemas.openxmlformats.org/officeDocument/2006/relationships/tags" Target="../tags/tag43.xml"/><Relationship Id="rId12" Type="http://schemas.openxmlformats.org/officeDocument/2006/relationships/tags" Target="../tags/tag44.xml"/><Relationship Id="rId13" Type="http://schemas.openxmlformats.org/officeDocument/2006/relationships/tags" Target="../tags/tag45.xml"/><Relationship Id="rId14" Type="http://schemas.openxmlformats.org/officeDocument/2006/relationships/tags" Target="../tags/tag46.xml"/><Relationship Id="rId1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image" Target="../media/image9.png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tags" Target="../tags/tag54.xml"/><Relationship Id="rId10" Type="http://schemas.openxmlformats.org/officeDocument/2006/relationships/tags" Target="../tags/tag55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image" Target="../media/image9.png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tags" Target="../tags/tag61.xml"/><Relationship Id="rId8" Type="http://schemas.openxmlformats.org/officeDocument/2006/relationships/tags" Target="../tags/tag62.xml"/><Relationship Id="rId9" Type="http://schemas.openxmlformats.org/officeDocument/2006/relationships/tags" Target="../tags/tag63.xml"/><Relationship Id="rId10" Type="http://schemas.openxmlformats.org/officeDocument/2006/relationships/tags" Target="../tags/tag64.xml"/><Relationship Id="rId11" Type="http://schemas.openxmlformats.org/officeDocument/2006/relationships/tags" Target="../tags/tag65.xml"/><Relationship Id="rId12" Type="http://schemas.openxmlformats.org/officeDocument/2006/relationships/tags" Target="../tags/tag66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image" Target="../media/image9.png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image" Target="../media/image9.png"/><Relationship Id="rId3" Type="http://schemas.openxmlformats.org/officeDocument/2006/relationships/tags" Target="../tags/tag75.xml"/><Relationship Id="rId4" Type="http://schemas.openxmlformats.org/officeDocument/2006/relationships/tags" Target="../tags/tag76.xml"/><Relationship Id="rId5" Type="http://schemas.openxmlformats.org/officeDocument/2006/relationships/tags" Target="../tags/tag77.xml"/><Relationship Id="rId6" Type="http://schemas.openxmlformats.org/officeDocument/2006/relationships/tags" Target="../tags/tag78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image" Target="../media/image9.png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image" Target="../media/image9.png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image" Target="../media/image1.png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image" Target="../media/image2.png"/><Relationship Id="rId7" Type="http://schemas.openxmlformats.org/officeDocument/2006/relationships/tags" Target="../tags/tag97.xml"/><Relationship Id="rId8" Type="http://schemas.openxmlformats.org/officeDocument/2006/relationships/image" Target="../media/image3.png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55" name="图片 9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72" name="任意多边形: 形状 14"/>
          <p:cNvSpPr/>
          <p:nvPr>
            <p:custDataLst>
              <p:tags r:id="rId4"/>
            </p:custDataLst>
          </p:nvPr>
        </p:nvSpPr>
        <p:spPr>
          <a:xfrm>
            <a:off x="7379336" y="2026284"/>
            <a:ext cx="4812664" cy="4824233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812664" h="4824233">
                <a:moveTo>
                  <a:pt x="4812664" y="4774197"/>
                </a:moveTo>
                <a:lnTo>
                  <a:pt x="4812664" y="4824233"/>
                </a:lnTo>
                <a:lnTo>
                  <a:pt x="4768382" y="4824233"/>
                </a:lnTo>
                <a:close/>
                <a:moveTo>
                  <a:pt x="3274582" y="0"/>
                </a:moveTo>
                <a:cubicBezTo>
                  <a:pt x="3726708" y="0"/>
                  <a:pt x="4157432" y="94102"/>
                  <a:pt x="4549197" y="264275"/>
                </a:cubicBezTo>
                <a:lnTo>
                  <a:pt x="4812664" y="394617"/>
                </a:lnTo>
                <a:lnTo>
                  <a:pt x="4812664" y="1951632"/>
                </a:lnTo>
                <a:lnTo>
                  <a:pt x="4734641" y="1863470"/>
                </a:lnTo>
                <a:cubicBezTo>
                  <a:pt x="4360980" y="1479728"/>
                  <a:pt x="3844771" y="1242379"/>
                  <a:pt x="3274582" y="1242379"/>
                </a:cubicBezTo>
                <a:cubicBezTo>
                  <a:pt x="2134205" y="1242379"/>
                  <a:pt x="1209746" y="2191775"/>
                  <a:pt x="1209746" y="3362914"/>
                </a:cubicBezTo>
                <a:cubicBezTo>
                  <a:pt x="1209746" y="3875288"/>
                  <a:pt x="1386693" y="4345218"/>
                  <a:pt x="1681254" y="4711771"/>
                </a:cubicBezTo>
                <a:lnTo>
                  <a:pt x="1780782" y="4824233"/>
                </a:lnTo>
                <a:lnTo>
                  <a:pt x="328782" y="4824233"/>
                </a:lnTo>
                <a:lnTo>
                  <a:pt x="257333" y="4671914"/>
                </a:lnTo>
                <a:cubicBezTo>
                  <a:pt x="91630" y="4269580"/>
                  <a:pt x="0" y="3827237"/>
                  <a:pt x="0" y="3362915"/>
                </a:cubicBezTo>
                <a:cubicBezTo>
                  <a:pt x="0" y="1505628"/>
                  <a:pt x="1466080" y="0"/>
                  <a:pt x="3274582" y="0"/>
                </a:cubicBezTo>
                <a:close/>
              </a:path>
            </a:pathLst>
          </a:custGeom>
          <a:solidFill>
            <a:schemeClr val="bg1">
              <a:lumMod val="10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57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 flipH="1">
            <a:off x="7001510" y="1156970"/>
            <a:ext cx="4286885" cy="4338955"/>
          </a:xfrm>
          <a:prstGeom prst="rect"/>
        </p:spPr>
      </p:pic>
      <p:pic>
        <p:nvPicPr>
          <p:cNvPr id="2097159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>
            <a:off x="6305550" y="4939030"/>
            <a:ext cx="1906905" cy="1037590"/>
          </a:xfrm>
          <a:prstGeom prst="rect"/>
        </p:spPr>
      </p:pic>
      <p:sp>
        <p:nvSpPr>
          <p:cNvPr id="1048674" name="署名"/>
          <p:cNvSpPr txBox="1">
            <a:spLocks noGrp="1"/>
          </p:cNvSpPr>
          <p:nvPr>
            <p:ph type="body" idx="3" hasCustomPrompt="1"/>
            <p:custDataLst>
              <p:tags r:id="rId9"/>
            </p:custDataLst>
          </p:nvPr>
        </p:nvSpPr>
        <p:spPr>
          <a:xfrm>
            <a:off x="998220" y="407797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+mn-ea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998218" y="1918970"/>
            <a:ext cx="5935343" cy="869950"/>
          </a:xfrm>
          <a:prstGeom prst="rect"/>
          <a:noFill/>
        </p:spPr>
        <p:txBody>
          <a:bodyPr anchor="ctr" anchorCtr="0" bIns="0" lIns="144000" rIns="0" rtlCol="0" tIns="7200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4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998217" y="2788920"/>
            <a:ext cx="5935344" cy="99885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江城圆体 700W" panose="020B0A00000000000000" charset="-122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矩形 10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61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88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1555423" y="599440"/>
            <a:ext cx="9093854" cy="88773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lang="en-US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pic>
        <p:nvPicPr>
          <p:cNvPr id="2097163" name="图片 3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>
            <a:lum contrast="6000"/>
          </a:blip>
          <a:stretch>
            <a:fillRect/>
          </a:stretch>
        </p:blipFill>
        <p:spPr>
          <a:xfrm>
            <a:off x="10578465" y="748030"/>
            <a:ext cx="1085850" cy="591185"/>
          </a:xfrm>
          <a:prstGeom prst="rect"/>
        </p:spPr>
      </p:pic>
      <p:sp>
        <p:nvSpPr>
          <p:cNvPr id="1048690" name="PPT世界-5-1"/>
          <p:cNvSpPr/>
          <p:nvPr>
            <p:custDataLst>
              <p:tags r:id="rId7"/>
            </p:custDataLst>
          </p:nvPr>
        </p:nvSpPr>
        <p:spPr>
          <a:xfrm>
            <a:off x="852170" y="1969770"/>
            <a:ext cx="3956050" cy="3956050"/>
          </a:xfrm>
          <a:custGeom>
            <a:avLst/>
            <a:gdLst>
              <a:gd name="connsiteX0" fmla="*/ 2109044 w 4196396"/>
              <a:gd name="connsiteY0" fmla="*/ 1211 h 4196397"/>
              <a:gd name="connsiteX1" fmla="*/ 2137620 w 4196396"/>
              <a:gd name="connsiteY1" fmla="*/ 23854 h 4196397"/>
              <a:gd name="connsiteX2" fmla="*/ 2197717 w 4196396"/>
              <a:gd name="connsiteY2" fmla="*/ 127469 h 4196397"/>
              <a:gd name="connsiteX3" fmla="*/ 2300207 w 4196396"/>
              <a:gd name="connsiteY3" fmla="*/ 132645 h 4196397"/>
              <a:gd name="connsiteX4" fmla="*/ 4063754 w 4196396"/>
              <a:gd name="connsiteY4" fmla="*/ 1896188 h 4196397"/>
              <a:gd name="connsiteX5" fmla="*/ 4068929 w 4196396"/>
              <a:gd name="connsiteY5" fmla="*/ 1998682 h 4196397"/>
              <a:gd name="connsiteX6" fmla="*/ 4172542 w 4196396"/>
              <a:gd name="connsiteY6" fmla="*/ 2058778 h 4196397"/>
              <a:gd name="connsiteX7" fmla="*/ 4172542 w 4196396"/>
              <a:gd name="connsiteY7" fmla="*/ 2136600 h 4196397"/>
              <a:gd name="connsiteX8" fmla="*/ 4068982 w 4196396"/>
              <a:gd name="connsiteY8" fmla="*/ 2196665 h 4196397"/>
              <a:gd name="connsiteX9" fmla="*/ 4063754 w 4196396"/>
              <a:gd name="connsiteY9" fmla="*/ 2300206 h 4196397"/>
              <a:gd name="connsiteX10" fmla="*/ 2300207 w 4196396"/>
              <a:gd name="connsiteY10" fmla="*/ 4063750 h 4196397"/>
              <a:gd name="connsiteX11" fmla="*/ 2197718 w 4196396"/>
              <a:gd name="connsiteY11" fmla="*/ 4068925 h 4196397"/>
              <a:gd name="connsiteX12" fmla="*/ 2137619 w 4196396"/>
              <a:gd name="connsiteY12" fmla="*/ 4172543 h 4196397"/>
              <a:gd name="connsiteX13" fmla="*/ 2059796 w 4196396"/>
              <a:gd name="connsiteY13" fmla="*/ 4172544 h 4196397"/>
              <a:gd name="connsiteX14" fmla="*/ 1999729 w 4196396"/>
              <a:gd name="connsiteY14" fmla="*/ 4068978 h 4196397"/>
              <a:gd name="connsiteX15" fmla="*/ 1896188 w 4196396"/>
              <a:gd name="connsiteY15" fmla="*/ 4063750 h 4196397"/>
              <a:gd name="connsiteX16" fmla="*/ 132641 w 4196396"/>
              <a:gd name="connsiteY16" fmla="*/ 2300206 h 4196397"/>
              <a:gd name="connsiteX17" fmla="*/ 127412 w 4196396"/>
              <a:gd name="connsiteY17" fmla="*/ 2196665 h 4196397"/>
              <a:gd name="connsiteX18" fmla="*/ 23853 w 4196396"/>
              <a:gd name="connsiteY18" fmla="*/ 2136600 h 4196397"/>
              <a:gd name="connsiteX19" fmla="*/ 23853 w 4196396"/>
              <a:gd name="connsiteY19" fmla="*/ 2058777 h 4196397"/>
              <a:gd name="connsiteX20" fmla="*/ 127465 w 4196396"/>
              <a:gd name="connsiteY20" fmla="*/ 1998683 h 4196397"/>
              <a:gd name="connsiteX21" fmla="*/ 132641 w 4196396"/>
              <a:gd name="connsiteY21" fmla="*/ 1896188 h 4196397"/>
              <a:gd name="connsiteX22" fmla="*/ 1896188 w 4196396"/>
              <a:gd name="connsiteY22" fmla="*/ 132645 h 4196397"/>
              <a:gd name="connsiteX23" fmla="*/ 1999731 w 4196396"/>
              <a:gd name="connsiteY23" fmla="*/ 127416 h 4196397"/>
              <a:gd name="connsiteX24" fmla="*/ 2059797 w 4196396"/>
              <a:gd name="connsiteY24" fmla="*/ 23854 h 4196397"/>
              <a:gd name="connsiteX25" fmla="*/ 2109044 w 4196396"/>
              <a:gd name="connsiteY25" fmla="*/ 1211 h 4196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196396" h="4196397">
                <a:moveTo>
                  <a:pt x="2109044" y="1211"/>
                </a:moveTo>
                <a:cubicBezTo>
                  <a:pt x="2118164" y="3727"/>
                  <a:pt x="2127892" y="10436"/>
                  <a:pt x="2137620" y="23854"/>
                </a:cubicBezTo>
                <a:lnTo>
                  <a:pt x="2197717" y="127469"/>
                </a:lnTo>
                <a:lnTo>
                  <a:pt x="2300207" y="132645"/>
                </a:lnTo>
                <a:cubicBezTo>
                  <a:pt x="3230075" y="227078"/>
                  <a:pt x="3969320" y="966322"/>
                  <a:pt x="4063754" y="1896188"/>
                </a:cubicBezTo>
                <a:lnTo>
                  <a:pt x="4068929" y="1998682"/>
                </a:lnTo>
                <a:lnTo>
                  <a:pt x="4172542" y="2058778"/>
                </a:lnTo>
                <a:cubicBezTo>
                  <a:pt x="4226214" y="2097689"/>
                  <a:pt x="4172542" y="2136600"/>
                  <a:pt x="4172542" y="2136600"/>
                </a:cubicBezTo>
                <a:lnTo>
                  <a:pt x="4068982" y="2196665"/>
                </a:lnTo>
                <a:lnTo>
                  <a:pt x="4063754" y="2300206"/>
                </a:lnTo>
                <a:cubicBezTo>
                  <a:pt x="3969320" y="3230073"/>
                  <a:pt x="3230075" y="3969317"/>
                  <a:pt x="2300207" y="4063750"/>
                </a:cubicBezTo>
                <a:lnTo>
                  <a:pt x="2197718" y="4068925"/>
                </a:lnTo>
                <a:lnTo>
                  <a:pt x="2137619" y="4172543"/>
                </a:lnTo>
                <a:cubicBezTo>
                  <a:pt x="2098708" y="4226215"/>
                  <a:pt x="2059796" y="4172544"/>
                  <a:pt x="2059796" y="4172544"/>
                </a:cubicBezTo>
                <a:lnTo>
                  <a:pt x="1999729" y="4068978"/>
                </a:lnTo>
                <a:lnTo>
                  <a:pt x="1896188" y="4063750"/>
                </a:lnTo>
                <a:cubicBezTo>
                  <a:pt x="966320" y="3969317"/>
                  <a:pt x="227074" y="3230073"/>
                  <a:pt x="132641" y="2300206"/>
                </a:cubicBezTo>
                <a:lnTo>
                  <a:pt x="127412" y="2196665"/>
                </a:lnTo>
                <a:lnTo>
                  <a:pt x="23853" y="2136600"/>
                </a:lnTo>
                <a:cubicBezTo>
                  <a:pt x="23853" y="2136600"/>
                  <a:pt x="-29818" y="2097688"/>
                  <a:pt x="23853" y="2058777"/>
                </a:cubicBezTo>
                <a:lnTo>
                  <a:pt x="127465" y="1998683"/>
                </a:lnTo>
                <a:lnTo>
                  <a:pt x="132641" y="1896188"/>
                </a:lnTo>
                <a:cubicBezTo>
                  <a:pt x="227074" y="966322"/>
                  <a:pt x="966320" y="227078"/>
                  <a:pt x="1896188" y="132645"/>
                </a:cubicBezTo>
                <a:lnTo>
                  <a:pt x="1999731" y="127416"/>
                </a:lnTo>
                <a:lnTo>
                  <a:pt x="2059797" y="23854"/>
                </a:lnTo>
                <a:cubicBezTo>
                  <a:pt x="2059797" y="23854"/>
                  <a:pt x="2081685" y="-6336"/>
                  <a:pt x="2109044" y="121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4800" i="0" kern="1200" kumimoji="0" noProof="0" normalizeH="0" spc="0" strike="noStrike" u="none">
              <a:ln w="6350">
                <a:noFill/>
              </a:ln>
              <a:solidFill>
                <a:srgbClr val="FFFFFF"/>
              </a:solidFill>
              <a:effectLst>
                <a:glow rad="63500">
                  <a:srgbClr val="FFFFFF">
                    <a:alpha val="5000"/>
                  </a:srgbClr>
                </a:glow>
                <a:outerShdw algn="t" blurRad="279400" dir="8160000" dist="203200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+mn-lt"/>
            </a:endParaRPr>
          </a:p>
        </p:txBody>
      </p:sp>
      <p:pic>
        <p:nvPicPr>
          <p:cNvPr id="2097165" name="图片 5" descr="A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/>
          <a:stretch>
            <a:fillRect/>
          </a:stretch>
        </p:blipFill>
        <p:spPr>
          <a:xfrm>
            <a:off x="1209675" y="1985645"/>
            <a:ext cx="3362960" cy="3829050"/>
          </a:xfrm>
          <a:prstGeom prst="rect"/>
        </p:spPr>
      </p:pic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2"/>
          <p:cNvGrpSpPr/>
          <p:nvPr userDrawn="1">
            <p:custDataLst>
              <p:tags r:id="rId1"/>
            </p:custDataLst>
          </p:nvPr>
        </p:nvGrpSpPr>
        <p:grpSpPr>
          <a:xfrm>
            <a:off x="0" y="0"/>
            <a:ext cx="12192000" cy="6867525"/>
            <a:chOff x="0" y="-9525"/>
            <a:chExt cx="12192000" cy="6867525"/>
          </a:xfrm>
        </p:grpSpPr>
        <p:sp>
          <p:nvSpPr>
            <p:cNvPr id="1048698" name="矩形 10"/>
            <p:cNvSpPr/>
            <p:nvPr userDrawn="1">
              <p:custDataLst>
                <p:tags r:id="rId2"/>
              </p:custDataLst>
            </p:nvPr>
          </p:nvSpPr>
          <p:spPr>
            <a:xfrm>
              <a:off x="0" y="-9525"/>
              <a:ext cx="12192000" cy="6858000"/>
            </a:xfrm>
            <a:prstGeom prst="rect"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ln>
                  <a:noFill/>
                </a:ln>
                <a:solidFill>
                  <a:srgbClr val="4799FF"/>
                </a:solidFill>
                <a:cs typeface="汉仪粗圆简" panose="02010600000101010101" charset="-122"/>
              </a:endParaRPr>
            </a:p>
          </p:txBody>
        </p:sp>
        <p:pic>
          <p:nvPicPr>
            <p:cNvPr id="2097167" name="图片 11" descr="花瓣元素白格子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xmlns:r="http://schemas.openxmlformats.org/officeDocument/2006/relationships" r:embed="rId4">
              <a:alphaModFix amt="5000"/>
            </a:blip>
            <a:srcRect/>
            <a:stretch>
              <a:fillRect/>
            </a:stretch>
          </p:blipFill>
          <p:spPr>
            <a:xfrm rot="5400000">
              <a:off x="2662238" y="-2671445"/>
              <a:ext cx="6867525" cy="12191365"/>
            </a:xfrm>
            <a:custGeom>
              <a:av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620" h="6426">
                  <a:moveTo>
                    <a:pt x="0" y="0"/>
                  </a:moveTo>
                  <a:lnTo>
                    <a:pt x="3620" y="0"/>
                  </a:lnTo>
                  <a:lnTo>
                    <a:pt x="3620" y="6426"/>
                  </a:lnTo>
                  <a:lnTo>
                    <a:pt x="0" y="6426"/>
                  </a:lnTo>
                  <a:lnTo>
                    <a:pt x="0" y="0"/>
                  </a:lnTo>
                  <a:close/>
                </a:path>
              </a:pathLst>
            </a:custGeom>
            <a:noFill/>
          </p:spPr>
        </p:pic>
      </p:grpSp>
      <p:sp>
        <p:nvSpPr>
          <p:cNvPr id="1048700" name="圆角矩形 32"/>
          <p:cNvSpPr/>
          <p:nvPr>
            <p:custDataLst>
              <p:tags r:id="rId5"/>
            </p:custDataLst>
          </p:nvPr>
        </p:nvSpPr>
        <p:spPr>
          <a:xfrm>
            <a:off x="5719445" y="3941445"/>
            <a:ext cx="5658485" cy="1524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600" lang="zh-CN">
              <a:solidFill>
                <a:srgbClr val="FE7962"/>
              </a:solidFill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2" name="任意多边形: 形状 12"/>
          <p:cNvSpPr/>
          <p:nvPr>
            <p:custDataLst>
              <p:tags r:id="rId6"/>
            </p:custDataLst>
          </p:nvPr>
        </p:nvSpPr>
        <p:spPr>
          <a:xfrm>
            <a:off x="0" y="-9525"/>
            <a:ext cx="3809240" cy="3592195"/>
          </a:xfrm>
          <a:custGeom>
            <a:avLst/>
            <a:gdLst>
              <a:gd name="connsiteX0" fmla="*/ 2613398 w 3809240"/>
              <a:gd name="connsiteY0" fmla="*/ 0 h 3592195"/>
              <a:gd name="connsiteX1" fmla="*/ 3689993 w 3809240"/>
              <a:gd name="connsiteY1" fmla="*/ 0 h 3592195"/>
              <a:gd name="connsiteX2" fmla="*/ 3754327 w 3809240"/>
              <a:gd name="connsiteY2" fmla="*/ 256953 h 3592195"/>
              <a:gd name="connsiteX3" fmla="*/ 3809240 w 3809240"/>
              <a:gd name="connsiteY3" fmla="*/ 816378 h 3592195"/>
              <a:gd name="connsiteX4" fmla="*/ 1106335 w 3809240"/>
              <a:gd name="connsiteY4" fmla="*/ 3592195 h 3592195"/>
              <a:gd name="connsiteX5" fmla="*/ 54242 w 3809240"/>
              <a:gd name="connsiteY5" fmla="*/ 3374058 h 3592195"/>
              <a:gd name="connsiteX6" fmla="*/ 0 w 3809240"/>
              <a:gd name="connsiteY6" fmla="*/ 3347223 h 3592195"/>
              <a:gd name="connsiteX7" fmla="*/ 0 w 3809240"/>
              <a:gd name="connsiteY7" fmla="*/ 2146292 h 3592195"/>
              <a:gd name="connsiteX8" fmla="*/ 22206 w 3809240"/>
              <a:gd name="connsiteY8" fmla="*/ 2167018 h 3592195"/>
              <a:gd name="connsiteX9" fmla="*/ 1106335 w 3809240"/>
              <a:gd name="connsiteY9" fmla="*/ 2566709 h 3592195"/>
              <a:gd name="connsiteX10" fmla="*/ 2810692 w 3809240"/>
              <a:gd name="connsiteY10" fmla="*/ 816377 h 3592195"/>
              <a:gd name="connsiteX11" fmla="*/ 2676755 w 3809240"/>
              <a:gd name="connsiteY11" fmla="*/ 135069 h 3592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09240" h="3592195">
                <a:moveTo>
                  <a:pt x="2613398" y="0"/>
                </a:moveTo>
                <a:lnTo>
                  <a:pt x="3689993" y="0"/>
                </a:lnTo>
                <a:lnTo>
                  <a:pt x="3754327" y="256953"/>
                </a:lnTo>
                <a:cubicBezTo>
                  <a:pt x="3790332" y="437652"/>
                  <a:pt x="3809240" y="624747"/>
                  <a:pt x="3809240" y="816378"/>
                </a:cubicBezTo>
                <a:cubicBezTo>
                  <a:pt x="3809240" y="2349420"/>
                  <a:pt x="2599108" y="3592195"/>
                  <a:pt x="1106335" y="3592195"/>
                </a:cubicBezTo>
                <a:cubicBezTo>
                  <a:pt x="733142" y="3592195"/>
                  <a:pt x="377613" y="3514522"/>
                  <a:pt x="54242" y="3374058"/>
                </a:cubicBezTo>
                <a:lnTo>
                  <a:pt x="0" y="3347223"/>
                </a:lnTo>
                <a:lnTo>
                  <a:pt x="0" y="2146292"/>
                </a:lnTo>
                <a:lnTo>
                  <a:pt x="22206" y="2167018"/>
                </a:lnTo>
                <a:cubicBezTo>
                  <a:pt x="316819" y="2416713"/>
                  <a:pt x="694521" y="2566709"/>
                  <a:pt x="1106335" y="2566709"/>
                </a:cubicBezTo>
                <a:cubicBezTo>
                  <a:pt x="2047625" y="2566709"/>
                  <a:pt x="2810692" y="1783058"/>
                  <a:pt x="2810692" y="816377"/>
                </a:cubicBezTo>
                <a:cubicBezTo>
                  <a:pt x="2810692" y="574706"/>
                  <a:pt x="2763000" y="344475"/>
                  <a:pt x="2676755" y="135069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04" name="椭圆 20"/>
          <p:cNvSpPr/>
          <p:nvPr>
            <p:custDataLst>
              <p:tags r:id="rId7"/>
            </p:custDataLst>
          </p:nvPr>
        </p:nvSpPr>
        <p:spPr>
          <a:xfrm>
            <a:off x="1055370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6" name="椭圆 21"/>
          <p:cNvSpPr/>
          <p:nvPr>
            <p:custDataLst>
              <p:tags r:id="rId8"/>
            </p:custDataLst>
          </p:nvPr>
        </p:nvSpPr>
        <p:spPr>
          <a:xfrm>
            <a:off x="1080262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9"/>
            </p:custDataLst>
          </p:nvPr>
        </p:nvSpPr>
        <p:spPr>
          <a:xfrm>
            <a:off x="1105154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69" name="图片 3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xmlns:r="http://schemas.openxmlformats.org/officeDocument/2006/relationships" r:embed="rId11">
            <a:lum contrast="12000"/>
          </a:blip>
          <a:stretch>
            <a:fillRect/>
          </a:stretch>
        </p:blipFill>
        <p:spPr>
          <a:xfrm>
            <a:off x="968375" y="4810760"/>
            <a:ext cx="1236345" cy="673100"/>
          </a:xfrm>
          <a:prstGeom prst="rect"/>
        </p:spPr>
      </p:pic>
      <p:pic>
        <p:nvPicPr>
          <p:cNvPr id="2097171" name="图片 15" descr="0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1310640" y="945515"/>
            <a:ext cx="4047490" cy="5276215"/>
          </a:xfrm>
          <a:prstGeom prst="rect"/>
        </p:spPr>
      </p:pic>
      <p:sp>
        <p:nvSpPr>
          <p:cNvPr id="1048710" name="节编号"/>
          <p:cNvSpPr txBox="1">
            <a:spLocks noGrp="1"/>
          </p:cNvSpPr>
          <p:nvPr>
            <p:ph type="body" idx="2" hasCustomPrompt="1"/>
            <p:custDataLst>
              <p:tags r:id="rId14"/>
            </p:custDataLst>
          </p:nvPr>
        </p:nvSpPr>
        <p:spPr>
          <a:xfrm>
            <a:off x="5358130" y="2305366"/>
            <a:ext cx="6038478" cy="768351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300" strike="noStrike" u="none">
                <a:ln>
                  <a:solidFill>
                    <a:schemeClr val="bg1"/>
                  </a:solidFill>
                </a:ln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12" name="标题"/>
          <p:cNvSpPr txBox="1">
            <a:spLocks noGrp="1"/>
          </p:cNvSpPr>
          <p:nvPr>
            <p:ph type="title" idx="1" hasCustomPrompt="1"/>
            <p:custDataLst>
              <p:tags r:id="rId15"/>
            </p:custDataLst>
          </p:nvPr>
        </p:nvSpPr>
        <p:spPr>
          <a:xfrm>
            <a:off x="5358130" y="3256280"/>
            <a:ext cx="6038478" cy="768350"/>
          </a:xfrm>
          <a:prstGeom prst="rect"/>
          <a:noFill/>
        </p:spPr>
        <p:txBody>
          <a:bodyPr anchor="ctr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任意多边形: 形状 7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73" name="图片 12" descr="05" hidden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20000"/>
          </a:blip>
          <a:stretch>
            <a:fillRect/>
          </a:stretch>
        </p:blipFill>
        <p:spPr>
          <a:xfrm flipH="1">
            <a:off x="8723086" y="2423904"/>
            <a:ext cx="3279859" cy="4275548"/>
          </a:xfrm>
          <a:prstGeom prst="rect"/>
        </p:spPr>
      </p:pic>
      <p:pic>
        <p:nvPicPr>
          <p:cNvPr id="2097175" name="图片 11" hidden="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>
            <a:lum contrast="12000"/>
          </a:blip>
          <a:srcRect/>
          <a:stretch>
            <a:fillRect/>
          </a:stretch>
        </p:blipFill>
        <p:spPr>
          <a:xfrm flipH="1">
            <a:off x="0" y="0"/>
            <a:ext cx="796290" cy="950595"/>
          </a:xfrm>
          <a:prstGeom prst="rect"/>
        </p:spPr>
      </p:pic>
      <p:sp>
        <p:nvSpPr>
          <p:cNvPr id="1048722" name="圆角矩形 24"/>
          <p:cNvSpPr/>
          <p:nvPr>
            <p:custDataLst>
              <p:tags r:id="rId6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pic>
        <p:nvPicPr>
          <p:cNvPr id="2097177" name="图片 9" descr="VCG41N1446807744" hidden="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alphaModFix amt="13000"/>
            <a:lum contrast="18000"/>
          </a:blip>
          <a:srcRect/>
          <a:stretch>
            <a:fillRect/>
          </a:stretch>
        </p:blipFill>
        <p:spPr>
          <a:xfrm flipH="1">
            <a:off x="8268970" y="78994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4" name="正文"/>
          <p:cNvSpPr txBox="1">
            <a:spLocks noGrp="1"/>
          </p:cNvSpPr>
          <p:nvPr>
            <p:ph idx="3"/>
            <p:custDataLst>
              <p:tags r:id="rId9"/>
            </p:custDataLst>
          </p:nvPr>
        </p:nvSpPr>
        <p:spPr>
          <a:xfrm>
            <a:off x="654755" y="156279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2"/>
            <p:custDataLst>
              <p:tags r:id="rId10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pic>
        <p:nvPicPr>
          <p:cNvPr id="2097179" name="图片 6" descr="VCG41N144680774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8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任意多边形: 形状 8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1" name="图片 11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36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3" name="图片 15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5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6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7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0" name="正文"/>
          <p:cNvSpPr txBox="1">
            <a:spLocks noGrp="1"/>
          </p:cNvSpPr>
          <p:nvPr>
            <p:ph idx="2"/>
            <p:custDataLst>
              <p:tags r:id="rId8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9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5" name="图片 6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7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7" name="图片 7" descr="VCG41N144680774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82" name="任意多边形: 形状 1"/>
          <p:cNvSpPr/>
          <p:nvPr>
            <p:custDataLst>
              <p:tags r:id="rId3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8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8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9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9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1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80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06" name="副标题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0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93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816" name="任意多边形: 形状 10"/>
          <p:cNvSpPr/>
          <p:nvPr>
            <p:custDataLst>
              <p:tags r:id="rId4"/>
            </p:custDataLst>
          </p:nvPr>
        </p:nvSpPr>
        <p:spPr>
          <a:xfrm>
            <a:off x="0" y="2064478"/>
            <a:ext cx="4848860" cy="4793522"/>
          </a:xfrm>
          <a:custGeom>
            <a:avLst/>
            <a:gdLst>
              <a:gd name="connsiteX0" fmla="*/ 1507547 w 4848860"/>
              <a:gd name="connsiteY0" fmla="*/ 0 h 4793522"/>
              <a:gd name="connsiteX1" fmla="*/ 4848860 w 4848860"/>
              <a:gd name="connsiteY1" fmla="*/ 3431447 h 4793522"/>
              <a:gd name="connsiteX2" fmla="*/ 4586283 w 4848860"/>
              <a:gd name="connsiteY2" fmla="*/ 4767121 h 4793522"/>
              <a:gd name="connsiteX3" fmla="*/ 4573899 w 4848860"/>
              <a:gd name="connsiteY3" fmla="*/ 4793522 h 4793522"/>
              <a:gd name="connsiteX4" fmla="*/ 3143734 w 4848860"/>
              <a:gd name="connsiteY4" fmla="*/ 4793522 h 4793522"/>
              <a:gd name="connsiteX5" fmla="*/ 3254633 w 4848860"/>
              <a:gd name="connsiteY5" fmla="*/ 4641218 h 4793522"/>
              <a:gd name="connsiteX6" fmla="*/ 3614461 w 4848860"/>
              <a:gd name="connsiteY6" fmla="*/ 3431446 h 4793522"/>
              <a:gd name="connsiteX7" fmla="*/ 1507547 w 4848860"/>
              <a:gd name="connsiteY7" fmla="*/ 1267697 h 4793522"/>
              <a:gd name="connsiteX8" fmla="*/ 17733 w 4848860"/>
              <a:gd name="connsiteY8" fmla="*/ 1901444 h 4793522"/>
              <a:gd name="connsiteX9" fmla="*/ 0 w 4848860"/>
              <a:gd name="connsiteY9" fmla="*/ 1921482 h 4793522"/>
              <a:gd name="connsiteX10" fmla="*/ 0 w 4848860"/>
              <a:gd name="connsiteY10" fmla="*/ 372046 h 4793522"/>
              <a:gd name="connsiteX11" fmla="*/ 206957 w 4848860"/>
              <a:gd name="connsiteY11" fmla="*/ 269660 h 4793522"/>
              <a:gd name="connsiteX12" fmla="*/ 1507547 w 4848860"/>
              <a:gd name="connsiteY12" fmla="*/ 0 h 4793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48860" h="4793522">
                <a:moveTo>
                  <a:pt x="1507547" y="0"/>
                </a:moveTo>
                <a:cubicBezTo>
                  <a:pt x="3352904" y="0"/>
                  <a:pt x="4848860" y="1536311"/>
                  <a:pt x="4848860" y="3431447"/>
                </a:cubicBezTo>
                <a:cubicBezTo>
                  <a:pt x="4848860" y="3905231"/>
                  <a:pt x="4755363" y="4356588"/>
                  <a:pt x="4586283" y="4767121"/>
                </a:cubicBezTo>
                <a:lnTo>
                  <a:pt x="4573899" y="4793522"/>
                </a:lnTo>
                <a:lnTo>
                  <a:pt x="3143734" y="4793522"/>
                </a:lnTo>
                <a:lnTo>
                  <a:pt x="3254633" y="4641218"/>
                </a:lnTo>
                <a:cubicBezTo>
                  <a:pt x="3481810" y="4295882"/>
                  <a:pt x="3614461" y="3879573"/>
                  <a:pt x="3614461" y="3431446"/>
                </a:cubicBezTo>
                <a:cubicBezTo>
                  <a:pt x="3614461" y="2236440"/>
                  <a:pt x="2671163" y="1267697"/>
                  <a:pt x="1507547" y="1267697"/>
                </a:cubicBezTo>
                <a:cubicBezTo>
                  <a:pt x="925739" y="1267697"/>
                  <a:pt x="399010" y="1509883"/>
                  <a:pt x="17733" y="1901444"/>
                </a:cubicBezTo>
                <a:lnTo>
                  <a:pt x="0" y="1921482"/>
                </a:lnTo>
                <a:lnTo>
                  <a:pt x="0" y="372046"/>
                </a:lnTo>
                <a:lnTo>
                  <a:pt x="206957" y="269660"/>
                </a:lnTo>
                <a:cubicBezTo>
                  <a:pt x="606706" y="96020"/>
                  <a:pt x="1046208" y="0"/>
                  <a:pt x="1507547" y="0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5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895350" y="1156970"/>
            <a:ext cx="4286885" cy="4338955"/>
          </a:xfrm>
          <a:prstGeom prst="rect"/>
        </p:spPr>
      </p:pic>
      <p:pic>
        <p:nvPicPr>
          <p:cNvPr id="2097197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 flipH="1">
            <a:off x="3971290" y="4939030"/>
            <a:ext cx="1906905" cy="1037590"/>
          </a:xfrm>
          <a:prstGeom prst="rect"/>
        </p:spPr>
      </p:pic>
      <p:sp>
        <p:nvSpPr>
          <p:cNvPr id="1048818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5552440" y="1620520"/>
            <a:ext cx="5935345" cy="228917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7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20" name="署名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9223375" y="415544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image" Target="../media/image9.png"/><Relationship Id="rId15" Type="http://schemas.openxmlformats.org/officeDocument/2006/relationships/tags" Target="../tags/tag105.xml"/><Relationship Id="rId16" Type="http://schemas.openxmlformats.org/officeDocument/2006/relationships/tags" Target="../tags/tag106.xml"/><Relationship Id="rId17" Type="http://schemas.openxmlformats.org/officeDocument/2006/relationships/tags" Target="../tags/tag107.xml"/><Relationship Id="rId18" Type="http://schemas.openxmlformats.org/officeDocument/2006/relationships/tags" Target="../tags/tag108.xml"/><Relationship Id="rId19" Type="http://schemas.openxmlformats.org/officeDocument/2006/relationships/tags" Target="../tags/tag109.xml"/><Relationship Id="rId20" Type="http://schemas.openxmlformats.org/officeDocument/2006/relationships/tags" Target="../tags/tag110.xml"/><Relationship Id="rId21" Type="http://schemas.openxmlformats.org/officeDocument/2006/relationships/tags" Target="../tags/tag111.xml"/><Relationship Id="rId22" Type="http://schemas.openxmlformats.org/officeDocument/2006/relationships/tags" Target="../tags/tag112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363" r:id="rId1"/>
    <p:sldLayoutId id="2147484364" r:id="rId2"/>
    <p:sldLayoutId id="2147484365" r:id="rId3"/>
    <p:sldLayoutId id="2147484366" r:id="rId4"/>
    <p:sldLayoutId id="2147484367" r:id="rId5"/>
    <p:sldLayoutId id="2147484368" r:id="rId6"/>
    <p:sldLayoutId id="2147484369" r:id="rId7"/>
    <p:sldLayoutId id="2147484370" r:id="rId8"/>
    <p:sldLayoutId id="2147484371" r:id="rId9"/>
    <p:sldLayoutId id="2147484372" r:id="rId10"/>
    <p:sldLayoutId id="214748437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1"/>
          <p:cNvSpPr/>
          <p:nvPr>
            <p:custDataLst>
              <p:tags r:id="rId12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53" name="图片 6" descr="VCG41N144680774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656" name="圆角矩形 24"/>
          <p:cNvSpPr/>
          <p:nvPr>
            <p:custDataLst>
              <p:tags r:id="rId15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2" name="灯片编号占位符 12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4" name="文本占位符 1"/>
          <p:cNvSpPr>
            <a:spLocks noGrp="1"/>
          </p:cNvSpPr>
          <p:nvPr>
            <p:ph type="body" idx="21"/>
            <p:custDataLst>
              <p:tags r:id="rId19"/>
            </p:custDataLst>
          </p:nvPr>
        </p:nvSpPr>
        <p:spPr>
          <a:xfrm>
            <a:off x="654415" y="1461796"/>
            <a:ext cx="10699385" cy="4715167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indent="-231775" lvl="1" marL="44958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indent="-276225" lvl="2" marL="71945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三级</a:t>
            </a:r>
            <a:endParaRPr altLang="en-US" dirty="0" lang="zh-CN"/>
          </a:p>
          <a:p>
            <a:pPr indent="-262255" lvl="3" marL="98742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indent="-262255" lvl="4" marL="125603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54415" y="365126"/>
            <a:ext cx="10699385" cy="95982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22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484400" r:id="rId1"/>
    <p:sldLayoutId id="2147484401" r:id="rId2"/>
    <p:sldLayoutId id="2147484402" r:id="rId3"/>
    <p:sldLayoutId id="2147484403" r:id="rId4"/>
    <p:sldLayoutId id="2147484404" r:id="rId5"/>
    <p:sldLayoutId id="2147484405" r:id="rId6"/>
    <p:sldLayoutId id="2147484406" r:id="rId7"/>
    <p:sldLayoutId id="2147484407" r:id="rId8"/>
    <p:sldLayoutId id="2147484408" r:id="rId9"/>
    <p:sldLayoutId id="2147484409" r:id="rId10"/>
    <p:sldLayoutId id="214748441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j-ea"/>
          <a:ea typeface="+mj-ea"/>
          <a:cs typeface="汉仪粗圆简" panose="02010600000101010101" charset="-122"/>
          <a:sym typeface="汉仪粗圆简" panose="02010600000101010101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汉仪粗圆简" panose="02010600000101010101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tags" Target="../tags/tag129.xml"/><Relationship Id="rId14" Type="http://schemas.openxmlformats.org/officeDocument/2006/relationships/tags" Target="../tags/tag130.xml"/><Relationship Id="rId15" Type="http://schemas.openxmlformats.org/officeDocument/2006/relationships/slideLayout" Target="../slideLayouts/slideLayout1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slideLayout" Target="../slideLayouts/slideLayout1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tags" Target="../tags/tag149.xml"/><Relationship Id="rId14" Type="http://schemas.openxmlformats.org/officeDocument/2006/relationships/tags" Target="../tags/tag150.xml"/><Relationship Id="rId15" Type="http://schemas.openxmlformats.org/officeDocument/2006/relationships/tags" Target="../tags/tag151.xml"/><Relationship Id="rId16" Type="http://schemas.openxmlformats.org/officeDocument/2006/relationships/tags" Target="../tags/tag152.xml"/><Relationship Id="rId17" Type="http://schemas.openxmlformats.org/officeDocument/2006/relationships/slideLayout" Target="../slideLayouts/slideLayout1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slideLayout" Target="../slideLayouts/slideLayout1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tags" Target="../tags/tag188.xml"/><Relationship Id="rId14" Type="http://schemas.openxmlformats.org/officeDocument/2006/relationships/tags" Target="../tags/tag189.xml"/><Relationship Id="rId15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tags" Target="../tags/tag202.xml"/><Relationship Id="rId14" Type="http://schemas.openxmlformats.org/officeDocument/2006/relationships/tags" Target="../tags/tag203.xml"/><Relationship Id="rId15" Type="http://schemas.openxmlformats.org/officeDocument/2006/relationships/tags" Target="../tags/tag204.xml"/><Relationship Id="rId16" Type="http://schemas.openxmlformats.org/officeDocument/2006/relationships/tags" Target="../tags/tag205.xml"/><Relationship Id="rId17" Type="http://schemas.openxmlformats.org/officeDocument/2006/relationships/tags" Target="../tags/tag206.xml"/><Relationship Id="rId18" Type="http://schemas.openxmlformats.org/officeDocument/2006/relationships/tags" Target="../tags/tag207.xml"/><Relationship Id="rId19" Type="http://schemas.openxmlformats.org/officeDocument/2006/relationships/tags" Target="../tags/tag208.xml"/><Relationship Id="rId20" Type="http://schemas.openxmlformats.org/officeDocument/2006/relationships/tags" Target="../tags/tag209.xml"/><Relationship Id="rId21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slideLayout" Target="../slideLayouts/slideLayout14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tags" Target="../tags/tag249.xml"/><Relationship Id="rId14" Type="http://schemas.openxmlformats.org/officeDocument/2006/relationships/tags" Target="../tags/tag250.xml"/><Relationship Id="rId15" Type="http://schemas.openxmlformats.org/officeDocument/2006/relationships/tags" Target="../tags/tag251.xml"/><Relationship Id="rId16" Type="http://schemas.openxmlformats.org/officeDocument/2006/relationships/tags" Target="../tags/tag252.xml"/><Relationship Id="rId17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tags" Target="../tags/tag261.xml"/><Relationship Id="rId10" Type="http://schemas.openxmlformats.org/officeDocument/2006/relationships/tags" Target="../tags/tag262.xml"/><Relationship Id="rId11" Type="http://schemas.openxmlformats.org/officeDocument/2006/relationships/tags" Target="../tags/tag263.xml"/><Relationship Id="rId12" Type="http://schemas.openxmlformats.org/officeDocument/2006/relationships/tags" Target="../tags/tag264.xml"/><Relationship Id="rId13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tags" Target="../tags/tag271.xml"/><Relationship Id="rId8" Type="http://schemas.openxmlformats.org/officeDocument/2006/relationships/tags" Target="../tags/tag272.xml"/><Relationship Id="rId9" Type="http://schemas.openxmlformats.org/officeDocument/2006/relationships/tags" Target="../tags/tag273.xml"/><Relationship Id="rId10" Type="http://schemas.openxmlformats.org/officeDocument/2006/relationships/tags" Target="../tags/tag274.xml"/><Relationship Id="rId11" Type="http://schemas.openxmlformats.org/officeDocument/2006/relationships/tags" Target="../tags/tag275.xml"/><Relationship Id="rId12" Type="http://schemas.openxmlformats.org/officeDocument/2006/relationships/tags" Target="../tags/tag276.xml"/><Relationship Id="rId13" Type="http://schemas.openxmlformats.org/officeDocument/2006/relationships/tags" Target="../tags/tag277.xml"/><Relationship Id="rId14" Type="http://schemas.openxmlformats.org/officeDocument/2006/relationships/tags" Target="../tags/tag278.xml"/><Relationship Id="rId15" Type="http://schemas.openxmlformats.org/officeDocument/2006/relationships/tags" Target="../tags/tag279.xml"/><Relationship Id="rId16" Type="http://schemas.openxmlformats.org/officeDocument/2006/relationships/tags" Target="../tags/tag280.xml"/><Relationship Id="rId17" Type="http://schemas.openxmlformats.org/officeDocument/2006/relationships/tags" Target="../tags/tag281.xml"/><Relationship Id="rId18" Type="http://schemas.openxmlformats.org/officeDocument/2006/relationships/tags" Target="../tags/tag282.xml"/><Relationship Id="rId19" Type="http://schemas.openxmlformats.org/officeDocument/2006/relationships/tags" Target="../tags/tag283.xml"/><Relationship Id="rId20" Type="http://schemas.openxmlformats.org/officeDocument/2006/relationships/tags" Target="../tags/tag284.xml"/><Relationship Id="rId21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tags" Target="../tags/tag293.xml"/><Relationship Id="rId10" Type="http://schemas.openxmlformats.org/officeDocument/2006/relationships/tags" Target="../tags/tag294.xml"/><Relationship Id="rId11" Type="http://schemas.openxmlformats.org/officeDocument/2006/relationships/tags" Target="../tags/tag295.xml"/><Relationship Id="rId12" Type="http://schemas.openxmlformats.org/officeDocument/2006/relationships/tags" Target="../tags/tag296.xml"/><Relationship Id="rId13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slideLayout" Target="../slideLayouts/slideLayout14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tags" Target="../tags/tag304.xml"/><Relationship Id="rId6" Type="http://schemas.openxmlformats.org/officeDocument/2006/relationships/tags" Target="../tags/tag305.xml"/><Relationship Id="rId7" Type="http://schemas.openxmlformats.org/officeDocument/2006/relationships/tags" Target="../tags/tag306.xml"/><Relationship Id="rId8" Type="http://schemas.openxmlformats.org/officeDocument/2006/relationships/tags" Target="../tags/tag307.xml"/><Relationship Id="rId9" Type="http://schemas.openxmlformats.org/officeDocument/2006/relationships/tags" Target="../tags/tag308.xml"/><Relationship Id="rId10" Type="http://schemas.openxmlformats.org/officeDocument/2006/relationships/tags" Target="../tags/tag309.xml"/><Relationship Id="rId11" Type="http://schemas.openxmlformats.org/officeDocument/2006/relationships/tags" Target="../tags/tag310.xml"/><Relationship Id="rId12" Type="http://schemas.openxmlformats.org/officeDocument/2006/relationships/tags" Target="../tags/tag311.xml"/><Relationship Id="rId13" Type="http://schemas.openxmlformats.org/officeDocument/2006/relationships/tags" Target="../tags/tag312.xml"/><Relationship Id="rId14" Type="http://schemas.openxmlformats.org/officeDocument/2006/relationships/tags" Target="../tags/tag313.xml"/><Relationship Id="rId15" Type="http://schemas.openxmlformats.org/officeDocument/2006/relationships/tags" Target="../tags/tag314.xml"/><Relationship Id="rId16" Type="http://schemas.openxmlformats.org/officeDocument/2006/relationships/tags" Target="../tags/tag315.xml"/><Relationship Id="rId17" Type="http://schemas.openxmlformats.org/officeDocument/2006/relationships/tags" Target="../tags/tag316.xml"/><Relationship Id="rId18" Type="http://schemas.openxmlformats.org/officeDocument/2006/relationships/tags" Target="../tags/tag317.xml"/><Relationship Id="rId19" Type="http://schemas.openxmlformats.org/officeDocument/2006/relationships/tags" Target="../tags/tag318.xml"/><Relationship Id="rId20" Type="http://schemas.openxmlformats.org/officeDocument/2006/relationships/tags" Target="../tags/tag319.xml"/><Relationship Id="rId21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tags" Target="../tags/tag328.xml"/><Relationship Id="rId10" Type="http://schemas.openxmlformats.org/officeDocument/2006/relationships/tags" Target="../tags/tag329.xml"/><Relationship Id="rId11" Type="http://schemas.openxmlformats.org/officeDocument/2006/relationships/tags" Target="../tags/tag330.xml"/><Relationship Id="rId12" Type="http://schemas.openxmlformats.org/officeDocument/2006/relationships/tags" Target="../tags/tag331.xml"/><Relationship Id="rId13" Type="http://schemas.openxmlformats.org/officeDocument/2006/relationships/tags" Target="../tags/tag332.xml"/><Relationship Id="rId14" Type="http://schemas.openxmlformats.org/officeDocument/2006/relationships/tags" Target="../tags/tag333.xml"/><Relationship Id="rId15" Type="http://schemas.openxmlformats.org/officeDocument/2006/relationships/tags" Target="../tags/tag334.xml"/><Relationship Id="rId16" Type="http://schemas.openxmlformats.org/officeDocument/2006/relationships/tags" Target="../tags/tag335.xml"/><Relationship Id="rId17" Type="http://schemas.openxmlformats.org/officeDocument/2006/relationships/tags" Target="../tags/tag336.xml"/><Relationship Id="rId18" Type="http://schemas.openxmlformats.org/officeDocument/2006/relationships/tags" Target="../tags/tag337.xml"/><Relationship Id="rId19" Type="http://schemas.openxmlformats.org/officeDocument/2006/relationships/tags" Target="../tags/tag338.xml"/><Relationship Id="rId20" Type="http://schemas.openxmlformats.org/officeDocument/2006/relationships/tags" Target="../tags/tag339.xml"/><Relationship Id="rId21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tags" Target="../tags/tag344.xml"/><Relationship Id="rId6" Type="http://schemas.openxmlformats.org/officeDocument/2006/relationships/tags" Target="../tags/tag345.xml"/><Relationship Id="rId7" Type="http://schemas.openxmlformats.org/officeDocument/2006/relationships/tags" Target="../tags/tag346.xml"/><Relationship Id="rId8" Type="http://schemas.openxmlformats.org/officeDocument/2006/relationships/tags" Target="../tags/tag347.xml"/><Relationship Id="rId9" Type="http://schemas.openxmlformats.org/officeDocument/2006/relationships/tags" Target="../tags/tag348.xml"/><Relationship Id="rId10" Type="http://schemas.openxmlformats.org/officeDocument/2006/relationships/tags" Target="../tags/tag349.xml"/><Relationship Id="rId11" Type="http://schemas.openxmlformats.org/officeDocument/2006/relationships/tags" Target="../tags/tag350.xml"/><Relationship Id="rId12" Type="http://schemas.openxmlformats.org/officeDocument/2006/relationships/tags" Target="../tags/tag351.xml"/><Relationship Id="rId13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tags" Target="../tags/tag355.xml"/><Relationship Id="rId5" Type="http://schemas.openxmlformats.org/officeDocument/2006/relationships/tags" Target="../tags/tag356.xml"/><Relationship Id="rId6" Type="http://schemas.openxmlformats.org/officeDocument/2006/relationships/tags" Target="../tags/tag357.xml"/><Relationship Id="rId7" Type="http://schemas.openxmlformats.org/officeDocument/2006/relationships/tags" Target="../tags/tag358.xml"/><Relationship Id="rId8" Type="http://schemas.openxmlformats.org/officeDocument/2006/relationships/tags" Target="../tags/tag359.xml"/><Relationship Id="rId9" Type="http://schemas.openxmlformats.org/officeDocument/2006/relationships/tags" Target="../tags/tag360.xml"/><Relationship Id="rId10" Type="http://schemas.openxmlformats.org/officeDocument/2006/relationships/tags" Target="../tags/tag361.xml"/><Relationship Id="rId11" Type="http://schemas.openxmlformats.org/officeDocument/2006/relationships/tags" Target="../tags/tag362.xml"/><Relationship Id="rId12" Type="http://schemas.openxmlformats.org/officeDocument/2006/relationships/tags" Target="../tags/tag363.xml"/><Relationship Id="rId13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64.xml"/><Relationship Id="rId2" Type="http://schemas.openxmlformats.org/officeDocument/2006/relationships/tags" Target="../tags/tag365.xml"/><Relationship Id="rId3" Type="http://schemas.openxmlformats.org/officeDocument/2006/relationships/tags" Target="../tags/tag366.xml"/><Relationship Id="rId4" Type="http://schemas.openxmlformats.org/officeDocument/2006/relationships/slideLayout" Target="../slideLayouts/slideLayout14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tags" Target="../tags/tag370.xml"/><Relationship Id="rId5" Type="http://schemas.openxmlformats.org/officeDocument/2006/relationships/tags" Target="../tags/tag371.xml"/><Relationship Id="rId6" Type="http://schemas.openxmlformats.org/officeDocument/2006/relationships/tags" Target="../tags/tag372.xml"/><Relationship Id="rId7" Type="http://schemas.openxmlformats.org/officeDocument/2006/relationships/tags" Target="../tags/tag373.xml"/><Relationship Id="rId8" Type="http://schemas.openxmlformats.org/officeDocument/2006/relationships/tags" Target="../tags/tag374.xml"/><Relationship Id="rId9" Type="http://schemas.openxmlformats.org/officeDocument/2006/relationships/tags" Target="../tags/tag375.xml"/><Relationship Id="rId10" Type="http://schemas.openxmlformats.org/officeDocument/2006/relationships/tags" Target="../tags/tag376.xml"/><Relationship Id="rId11" Type="http://schemas.openxmlformats.org/officeDocument/2006/relationships/tags" Target="../tags/tag377.xml"/><Relationship Id="rId12" Type="http://schemas.openxmlformats.org/officeDocument/2006/relationships/tags" Target="../tags/tag378.xml"/><Relationship Id="rId13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79.xml"/><Relationship Id="rId2" Type="http://schemas.openxmlformats.org/officeDocument/2006/relationships/tags" Target="../tags/tag380.xml"/><Relationship Id="rId3" Type="http://schemas.openxmlformats.org/officeDocument/2006/relationships/tags" Target="../tags/tag381.xml"/><Relationship Id="rId4" Type="http://schemas.openxmlformats.org/officeDocument/2006/relationships/tags" Target="../tags/tag382.xml"/><Relationship Id="rId5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83.xml"/><Relationship Id="rId2" Type="http://schemas.openxmlformats.org/officeDocument/2006/relationships/tags" Target="../tags/tag384.xml"/><Relationship Id="rId3" Type="http://schemas.openxmlformats.org/officeDocument/2006/relationships/tags" Target="../tags/tag385.xml"/><Relationship Id="rId4" Type="http://schemas.openxmlformats.org/officeDocument/2006/relationships/tags" Target="../tags/tag386.xml"/><Relationship Id="rId5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7.xml"/><Relationship Id="rId2" Type="http://schemas.openxmlformats.org/officeDocument/2006/relationships/tags" Target="../tags/tag388.xml"/><Relationship Id="rId3" Type="http://schemas.openxmlformats.org/officeDocument/2006/relationships/tags" Target="../tags/tag389.xml"/><Relationship Id="rId4" Type="http://schemas.openxmlformats.org/officeDocument/2006/relationships/tags" Target="../tags/tag390.xml"/><Relationship Id="rId5" Type="http://schemas.openxmlformats.org/officeDocument/2006/relationships/tags" Target="../tags/tag391.xml"/><Relationship Id="rId6" Type="http://schemas.openxmlformats.org/officeDocument/2006/relationships/tags" Target="../tags/tag392.xml"/><Relationship Id="rId7" Type="http://schemas.openxmlformats.org/officeDocument/2006/relationships/tags" Target="../tags/tag393.xml"/><Relationship Id="rId8" Type="http://schemas.openxmlformats.org/officeDocument/2006/relationships/tags" Target="../tags/tag394.xml"/><Relationship Id="rId9" Type="http://schemas.openxmlformats.org/officeDocument/2006/relationships/tags" Target="../tags/tag395.xml"/><Relationship Id="rId10" Type="http://schemas.openxmlformats.org/officeDocument/2006/relationships/tags" Target="../tags/tag396.xml"/><Relationship Id="rId11" Type="http://schemas.openxmlformats.org/officeDocument/2006/relationships/tags" Target="../tags/tag397.xml"/><Relationship Id="rId12" Type="http://schemas.openxmlformats.org/officeDocument/2006/relationships/tags" Target="../tags/tag398.xml"/><Relationship Id="rId13" Type="http://schemas.openxmlformats.org/officeDocument/2006/relationships/tags" Target="../tags/tag399.xml"/><Relationship Id="rId14" Type="http://schemas.openxmlformats.org/officeDocument/2006/relationships/tags" Target="../tags/tag400.xml"/><Relationship Id="rId15" Type="http://schemas.openxmlformats.org/officeDocument/2006/relationships/tags" Target="../tags/tag401.xml"/><Relationship Id="rId16" Type="http://schemas.openxmlformats.org/officeDocument/2006/relationships/tags" Target="../tags/tag402.xml"/><Relationship Id="rId17" Type="http://schemas.openxmlformats.org/officeDocument/2006/relationships/tags" Target="../tags/tag403.xml"/><Relationship Id="rId18" Type="http://schemas.openxmlformats.org/officeDocument/2006/relationships/tags" Target="../tags/tag404.xml"/><Relationship Id="rId19" Type="http://schemas.openxmlformats.org/officeDocument/2006/relationships/tags" Target="../tags/tag405.xml"/><Relationship Id="rId20" Type="http://schemas.openxmlformats.org/officeDocument/2006/relationships/tags" Target="../tags/tag406.xml"/><Relationship Id="rId21" Type="http://schemas.openxmlformats.org/officeDocument/2006/relationships/tags" Target="../tags/tag407.xml"/><Relationship Id="rId22" Type="http://schemas.openxmlformats.org/officeDocument/2006/relationships/tags" Target="../tags/tag408.xml"/><Relationship Id="rId23" Type="http://schemas.openxmlformats.org/officeDocument/2006/relationships/tags" Target="../tags/tag409.xml"/><Relationship Id="rId24" Type="http://schemas.openxmlformats.org/officeDocument/2006/relationships/tags" Target="../tags/tag410.xml"/><Relationship Id="rId25" Type="http://schemas.openxmlformats.org/officeDocument/2006/relationships/tags" Target="../tags/tag411.xml"/><Relationship Id="rId26" Type="http://schemas.openxmlformats.org/officeDocument/2006/relationships/tags" Target="../tags/tag412.xml"/><Relationship Id="rId27" Type="http://schemas.openxmlformats.org/officeDocument/2006/relationships/tags" Target="../tags/tag413.xml"/><Relationship Id="rId28" Type="http://schemas.openxmlformats.org/officeDocument/2006/relationships/tags" Target="../tags/tag414.xml"/><Relationship Id="rId29" Type="http://schemas.openxmlformats.org/officeDocument/2006/relationships/tags" Target="../tags/tag415.xml"/><Relationship Id="rId30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16.xml"/><Relationship Id="rId2" Type="http://schemas.openxmlformats.org/officeDocument/2006/relationships/tags" Target="../tags/tag417.xml"/><Relationship Id="rId3" Type="http://schemas.openxmlformats.org/officeDocument/2006/relationships/tags" Target="../tags/tag41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人工智能在航空领域中的创新应用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5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6" name="序号"/>
          <p:cNvSpPr txBox="1"/>
          <p:nvPr>
            <p:custDataLst>
              <p:tags r:id="rId2"/>
            </p:custDataLst>
          </p:nvPr>
        </p:nvSpPr>
        <p:spPr>
          <a:xfrm>
            <a:off x="5111115" y="177609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One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48" name="标题"/>
          <p:cNvSpPr txBox="1"/>
          <p:nvPr>
            <p:custDataLst>
              <p:tags r:id="rId3"/>
            </p:custDataLst>
          </p:nvPr>
        </p:nvSpPr>
        <p:spPr>
          <a:xfrm>
            <a:off x="5111115" y="2194560"/>
            <a:ext cx="3052445" cy="945515"/>
          </a:xfrm>
          <a:prstGeom prst="rect"/>
          <a:noFill/>
        </p:spPr>
        <p:txBody>
          <a:bodyPr anchor="t" bIns="0" lIns="0" rIns="0" rtlCol="0" tIns="0" wrap="square"/>
          <a:p>
            <a:r>
              <a:rPr altLang="en-US" dirty="0" sz="25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添加目录标题</a:t>
            </a:r>
            <a:endParaRPr altLang="en-US" dirty="0" sz="25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0" name="序号"/>
          <p:cNvSpPr txBox="1"/>
          <p:nvPr>
            <p:custDataLst>
              <p:tags r:id="rId4"/>
            </p:custDataLst>
          </p:nvPr>
        </p:nvSpPr>
        <p:spPr>
          <a:xfrm>
            <a:off x="8554085" y="177609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Two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2" name="标题"/>
          <p:cNvSpPr txBox="1"/>
          <p:nvPr>
            <p:custDataLst>
              <p:tags r:id="rId5"/>
            </p:custDataLst>
          </p:nvPr>
        </p:nvSpPr>
        <p:spPr>
          <a:xfrm>
            <a:off x="8554085" y="219456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5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人工智能在航空领域的发展历程</a:t>
            </a:r>
            <a:endParaRPr altLang="en-US" dirty="0" sz="25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4" name="序号"/>
          <p:cNvSpPr txBox="1"/>
          <p:nvPr>
            <p:custDataLst>
              <p:tags r:id="rId6"/>
            </p:custDataLst>
          </p:nvPr>
        </p:nvSpPr>
        <p:spPr>
          <a:xfrm>
            <a:off x="5111115" y="322516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Three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7"/>
            </p:custDataLst>
          </p:nvPr>
        </p:nvSpPr>
        <p:spPr>
          <a:xfrm>
            <a:off x="5111115" y="364363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5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人工智能在航空领域中的主要应用</a:t>
            </a:r>
            <a:endParaRPr altLang="en-US" dirty="0" sz="25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8" name="序号"/>
          <p:cNvSpPr txBox="1"/>
          <p:nvPr>
            <p:custDataLst>
              <p:tags r:id="rId8"/>
            </p:custDataLst>
          </p:nvPr>
        </p:nvSpPr>
        <p:spPr>
          <a:xfrm>
            <a:off x="8554085" y="322516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Four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0" name="标题"/>
          <p:cNvSpPr txBox="1"/>
          <p:nvPr>
            <p:custDataLst>
              <p:tags r:id="rId9"/>
            </p:custDataLst>
          </p:nvPr>
        </p:nvSpPr>
        <p:spPr>
          <a:xfrm>
            <a:off x="8554085" y="364363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 fontScale="93571"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人工智能在航空领域中的创新应用案例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2" name="序号"/>
          <p:cNvSpPr txBox="1"/>
          <p:nvPr>
            <p:custDataLst>
              <p:tags r:id="rId10"/>
            </p:custDataLst>
          </p:nvPr>
        </p:nvSpPr>
        <p:spPr>
          <a:xfrm>
            <a:off x="5140325" y="475297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Five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4" name="标题"/>
          <p:cNvSpPr txBox="1"/>
          <p:nvPr>
            <p:custDataLst>
              <p:tags r:id="rId11"/>
            </p:custDataLst>
          </p:nvPr>
        </p:nvSpPr>
        <p:spPr>
          <a:xfrm>
            <a:off x="5140325" y="517144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5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人工智能在航空领域中的挑战与机遇</a:t>
            </a:r>
            <a:endParaRPr altLang="en-US" dirty="0" sz="25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6" name="序号"/>
          <p:cNvSpPr txBox="1"/>
          <p:nvPr>
            <p:custDataLst>
              <p:tags r:id="rId12"/>
            </p:custDataLst>
          </p:nvPr>
        </p:nvSpPr>
        <p:spPr>
          <a:xfrm>
            <a:off x="8583295" y="475297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Six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8" name="标题"/>
          <p:cNvSpPr txBox="1"/>
          <p:nvPr>
            <p:custDataLst>
              <p:tags r:id="rId13"/>
            </p:custDataLst>
          </p:nvPr>
        </p:nvSpPr>
        <p:spPr>
          <a:xfrm>
            <a:off x="8583295" y="517144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 fontScale="93571"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未来人工智能在航空领域中的发展前景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91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7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人工智能在航空领域的发展历程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早期的应用</a:t>
            </a:r>
            <a:endParaRPr altLang="en-US" lang="zh-CN"/>
          </a:p>
        </p:txBody>
      </p:sp>
      <p:sp>
        <p:nvSpPr>
          <p:cNvPr id="1049080" name="对角圆角矩形 15"/>
          <p:cNvSpPr/>
          <p:nvPr>
            <p:custDataLst>
              <p:tags r:id="rId1"/>
            </p:custDataLst>
          </p:nvPr>
        </p:nvSpPr>
        <p:spPr>
          <a:xfrm>
            <a:off x="1545934" y="426620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2" name="对角圆角矩形 16"/>
          <p:cNvSpPr/>
          <p:nvPr>
            <p:custDataLst>
              <p:tags r:id="rId2"/>
            </p:custDataLst>
          </p:nvPr>
        </p:nvSpPr>
        <p:spPr>
          <a:xfrm>
            <a:off x="1545934" y="412558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4" name="直角三角形 17"/>
          <p:cNvSpPr/>
          <p:nvPr>
            <p:custDataLst>
              <p:tags r:id="rId3"/>
            </p:custDataLst>
          </p:nvPr>
        </p:nvSpPr>
        <p:spPr>
          <a:xfrm>
            <a:off x="2105195" y="412623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6" name="文本框 27"/>
          <p:cNvSpPr txBox="1"/>
          <p:nvPr>
            <p:custDataLst>
              <p:tags r:id="rId4"/>
            </p:custDataLst>
          </p:nvPr>
        </p:nvSpPr>
        <p:spPr>
          <a:xfrm>
            <a:off x="2141318" y="427717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早期的自动驾驶技术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对角圆角矩形 52"/>
          <p:cNvSpPr/>
          <p:nvPr>
            <p:custDataLst>
              <p:tags r:id="rId5"/>
            </p:custDataLst>
          </p:nvPr>
        </p:nvSpPr>
        <p:spPr>
          <a:xfrm>
            <a:off x="1545934" y="170405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0" name="对角圆角矩形 53"/>
          <p:cNvSpPr/>
          <p:nvPr>
            <p:custDataLst>
              <p:tags r:id="rId6"/>
            </p:custDataLst>
          </p:nvPr>
        </p:nvSpPr>
        <p:spPr>
          <a:xfrm>
            <a:off x="1545934" y="156279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2" name="直角三角形 54"/>
          <p:cNvSpPr/>
          <p:nvPr>
            <p:custDataLst>
              <p:tags r:id="rId7"/>
            </p:custDataLst>
          </p:nvPr>
        </p:nvSpPr>
        <p:spPr>
          <a:xfrm>
            <a:off x="2105195" y="156343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4" name="文本框 56"/>
          <p:cNvSpPr txBox="1"/>
          <p:nvPr>
            <p:custDataLst>
              <p:tags r:id="rId8"/>
            </p:custDataLst>
          </p:nvPr>
        </p:nvSpPr>
        <p:spPr>
          <a:xfrm>
            <a:off x="2141318" y="17072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早期的自动控制技术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对角圆角矩形 5"/>
          <p:cNvSpPr/>
          <p:nvPr>
            <p:custDataLst>
              <p:tags r:id="rId9"/>
            </p:custDataLst>
          </p:nvPr>
        </p:nvSpPr>
        <p:spPr>
          <a:xfrm>
            <a:off x="1545934" y="2985131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8" name="对角圆角矩形 6"/>
          <p:cNvSpPr/>
          <p:nvPr>
            <p:custDataLst>
              <p:tags r:id="rId10"/>
            </p:custDataLst>
          </p:nvPr>
        </p:nvSpPr>
        <p:spPr>
          <a:xfrm>
            <a:off x="1545934" y="284386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0" name="直角三角形 7"/>
          <p:cNvSpPr/>
          <p:nvPr>
            <p:custDataLst>
              <p:tags r:id="rId11"/>
            </p:custDataLst>
          </p:nvPr>
        </p:nvSpPr>
        <p:spPr>
          <a:xfrm>
            <a:off x="2105195" y="284515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2" name="文本框 8"/>
          <p:cNvSpPr txBox="1"/>
          <p:nvPr>
            <p:custDataLst>
              <p:tags r:id="rId12"/>
            </p:custDataLst>
          </p:nvPr>
        </p:nvSpPr>
        <p:spPr>
          <a:xfrm>
            <a:off x="2141318" y="299609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早期的飞行控制系统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对角圆角矩形 9"/>
          <p:cNvSpPr/>
          <p:nvPr>
            <p:custDataLst>
              <p:tags r:id="rId13"/>
            </p:custDataLst>
          </p:nvPr>
        </p:nvSpPr>
        <p:spPr>
          <a:xfrm>
            <a:off x="1545934" y="554792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6" name="对角圆角矩形 10"/>
          <p:cNvSpPr/>
          <p:nvPr>
            <p:custDataLst>
              <p:tags r:id="rId14"/>
            </p:custDataLst>
          </p:nvPr>
        </p:nvSpPr>
        <p:spPr>
          <a:xfrm>
            <a:off x="1545934" y="540666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8" name="直角三角形 11"/>
          <p:cNvSpPr/>
          <p:nvPr>
            <p:custDataLst>
              <p:tags r:id="rId15"/>
            </p:custDataLst>
          </p:nvPr>
        </p:nvSpPr>
        <p:spPr>
          <a:xfrm>
            <a:off x="2105195" y="540730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0" name="文本框 12"/>
          <p:cNvSpPr txBox="1"/>
          <p:nvPr>
            <p:custDataLst>
              <p:tags r:id="rId16"/>
            </p:custDataLst>
          </p:nvPr>
        </p:nvSpPr>
        <p:spPr>
          <a:xfrm>
            <a:off x="2141318" y="555824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早期的航空智能检测系统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近年来的发展</a:t>
            </a:r>
            <a:endParaRPr altLang="en-US" lang="zh-CN"/>
          </a:p>
        </p:txBody>
      </p:sp>
      <p:sp>
        <p:nvSpPr>
          <p:cNvPr id="1049158" name="矩形 3"/>
          <p:cNvSpPr/>
          <p:nvPr>
            <p:custDataLst>
              <p:tags r:id="rId1"/>
            </p:custDataLst>
          </p:nvPr>
        </p:nvSpPr>
        <p:spPr>
          <a:xfrm>
            <a:off x="1658241" y="156279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0" name="矩形 13"/>
          <p:cNvSpPr/>
          <p:nvPr>
            <p:custDataLst>
              <p:tags r:id="rId2"/>
            </p:custDataLst>
          </p:nvPr>
        </p:nvSpPr>
        <p:spPr>
          <a:xfrm>
            <a:off x="1130005" y="156279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2" name="文本框 4"/>
          <p:cNvSpPr txBox="1"/>
          <p:nvPr>
            <p:custDataLst>
              <p:tags r:id="rId3"/>
            </p:custDataLst>
          </p:nvPr>
        </p:nvSpPr>
        <p:spPr>
          <a:xfrm>
            <a:off x="1929977" y="165294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深度学习技术的突破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矩形 39"/>
          <p:cNvSpPr/>
          <p:nvPr>
            <p:custDataLst>
              <p:tags r:id="rId4"/>
            </p:custDataLst>
          </p:nvPr>
        </p:nvSpPr>
        <p:spPr>
          <a:xfrm>
            <a:off x="1658241" y="280147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6" name="矩形 5"/>
          <p:cNvSpPr/>
          <p:nvPr>
            <p:custDataLst>
              <p:tags r:id="rId5"/>
            </p:custDataLst>
          </p:nvPr>
        </p:nvSpPr>
        <p:spPr>
          <a:xfrm>
            <a:off x="1130005" y="280147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8" name="文本框 41"/>
          <p:cNvSpPr txBox="1"/>
          <p:nvPr>
            <p:custDataLst>
              <p:tags r:id="rId6"/>
            </p:custDataLst>
          </p:nvPr>
        </p:nvSpPr>
        <p:spPr>
          <a:xfrm>
            <a:off x="1929977" y="289163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计算机视觉技术的广泛应用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矩形 12"/>
          <p:cNvSpPr/>
          <p:nvPr>
            <p:custDataLst>
              <p:tags r:id="rId7"/>
            </p:custDataLst>
          </p:nvPr>
        </p:nvSpPr>
        <p:spPr>
          <a:xfrm>
            <a:off x="1658241" y="404016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2" name="矩形 17"/>
          <p:cNvSpPr/>
          <p:nvPr>
            <p:custDataLst>
              <p:tags r:id="rId8"/>
            </p:custDataLst>
          </p:nvPr>
        </p:nvSpPr>
        <p:spPr>
          <a:xfrm>
            <a:off x="1130005" y="404016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4" name="文本框 19"/>
          <p:cNvSpPr txBox="1"/>
          <p:nvPr>
            <p:custDataLst>
              <p:tags r:id="rId9"/>
            </p:custDataLst>
          </p:nvPr>
        </p:nvSpPr>
        <p:spPr>
          <a:xfrm>
            <a:off x="1929977" y="413032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自主飞行系统的研发和应用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矩形 49"/>
          <p:cNvSpPr/>
          <p:nvPr>
            <p:custDataLst>
              <p:tags r:id="rId10"/>
            </p:custDataLst>
          </p:nvPr>
        </p:nvSpPr>
        <p:spPr>
          <a:xfrm>
            <a:off x="1658241" y="527821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8" name="矩形 26"/>
          <p:cNvSpPr/>
          <p:nvPr>
            <p:custDataLst>
              <p:tags r:id="rId11"/>
            </p:custDataLst>
          </p:nvPr>
        </p:nvSpPr>
        <p:spPr>
          <a:xfrm>
            <a:off x="1130005" y="527821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0" name="文本框 27"/>
          <p:cNvSpPr txBox="1"/>
          <p:nvPr>
            <p:custDataLst>
              <p:tags r:id="rId12"/>
            </p:custDataLst>
          </p:nvPr>
        </p:nvSpPr>
        <p:spPr>
          <a:xfrm>
            <a:off x="1929977" y="536837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人工智能在航空领域的未来展望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未来的趋势</a:t>
            </a:r>
            <a:endParaRPr altLang="en-US" lang="zh-CN"/>
          </a:p>
        </p:txBody>
      </p:sp>
      <p:sp>
        <p:nvSpPr>
          <p:cNvPr id="1049228" name="五边形 30"/>
          <p:cNvSpPr/>
          <p:nvPr>
            <p:custDataLst>
              <p:tags r:id="rId1"/>
            </p:custDataLst>
          </p:nvPr>
        </p:nvSpPr>
        <p:spPr>
          <a:xfrm>
            <a:off x="654755" y="336559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30" name="燕尾形 36"/>
          <p:cNvSpPr/>
          <p:nvPr>
            <p:custDataLst>
              <p:tags r:id="rId2"/>
            </p:custDataLst>
          </p:nvPr>
        </p:nvSpPr>
        <p:spPr>
          <a:xfrm>
            <a:off x="3266847" y="336559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32" name="燕尾形 37"/>
          <p:cNvSpPr/>
          <p:nvPr>
            <p:custDataLst>
              <p:tags r:id="rId3"/>
            </p:custDataLst>
          </p:nvPr>
        </p:nvSpPr>
        <p:spPr>
          <a:xfrm>
            <a:off x="8491031" y="336559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34" name="燕尾形 38"/>
          <p:cNvSpPr/>
          <p:nvPr>
            <p:custDataLst>
              <p:tags r:id="rId4"/>
            </p:custDataLst>
          </p:nvPr>
        </p:nvSpPr>
        <p:spPr>
          <a:xfrm>
            <a:off x="5878939" y="336559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36" name="文本框 3"/>
          <p:cNvSpPr txBox="1"/>
          <p:nvPr>
            <p:custDataLst>
              <p:tags r:id="rId5"/>
            </p:custDataLst>
          </p:nvPr>
        </p:nvSpPr>
        <p:spPr>
          <a:xfrm>
            <a:off x="3206039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未来航空领域将更加注重智能化、自主化的发展趋势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8" name="文本框 6"/>
          <p:cNvSpPr txBox="1"/>
          <p:nvPr>
            <p:custDataLst>
              <p:tags r:id="rId6"/>
            </p:custDataLst>
          </p:nvPr>
        </p:nvSpPr>
        <p:spPr>
          <a:xfrm>
            <a:off x="654755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人工智能技术的不断进步将推动航空领域的创新发展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0" name="文本框 7"/>
          <p:cNvSpPr txBox="1"/>
          <p:nvPr>
            <p:custDataLst>
              <p:tags r:id="rId7"/>
            </p:custDataLst>
          </p:nvPr>
        </p:nvSpPr>
        <p:spPr>
          <a:xfrm>
            <a:off x="5877177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人工智能技术将与航空领域的其他技术融合，形成更加智能化的系统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2" name="文本框 8"/>
          <p:cNvSpPr txBox="1"/>
          <p:nvPr>
            <p:custDataLst>
              <p:tags r:id="rId8"/>
            </p:custDataLst>
          </p:nvPr>
        </p:nvSpPr>
        <p:spPr>
          <a:xfrm>
            <a:off x="8488387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未来航空领域将更加注重安全性和可持续性，人工智能技术将为此做出贡献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29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人工智能在航空领域中的主要应用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飞行控制</a:t>
            </a:r>
            <a:endParaRPr altLang="en-US" lang="zh-CN"/>
          </a:p>
        </p:txBody>
      </p:sp>
      <p:sp>
        <p:nvSpPr>
          <p:cNvPr id="1049394" name="弧形 58"/>
          <p:cNvSpPr/>
          <p:nvPr>
            <p:custDataLst>
              <p:tags r:id="rId1"/>
            </p:custDataLst>
          </p:nvPr>
        </p:nvSpPr>
        <p:spPr>
          <a:xfrm>
            <a:off x="8154077" y="220745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6" name="弧形 57"/>
          <p:cNvSpPr/>
          <p:nvPr>
            <p:custDataLst>
              <p:tags r:id="rId2"/>
            </p:custDataLst>
          </p:nvPr>
        </p:nvSpPr>
        <p:spPr>
          <a:xfrm>
            <a:off x="654755" y="220745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8" name="椭圆 22"/>
          <p:cNvSpPr/>
          <p:nvPr>
            <p:custDataLst>
              <p:tags r:id="rId3"/>
            </p:custDataLst>
          </p:nvPr>
        </p:nvSpPr>
        <p:spPr>
          <a:xfrm>
            <a:off x="8495254" y="248301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0" name="椭圆 23"/>
          <p:cNvSpPr/>
          <p:nvPr>
            <p:custDataLst>
              <p:tags r:id="rId4"/>
            </p:custDataLst>
          </p:nvPr>
        </p:nvSpPr>
        <p:spPr>
          <a:xfrm>
            <a:off x="8881421" y="254112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2" name="正文"/>
          <p:cNvSpPr txBox="1"/>
          <p:nvPr>
            <p:custDataLst>
              <p:tags r:id="rId5"/>
            </p:custDataLst>
          </p:nvPr>
        </p:nvSpPr>
        <p:spPr>
          <a:xfrm>
            <a:off x="8947969" y="332564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未来飞行控制技术的发展趋势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04" name="椭圆 24"/>
          <p:cNvSpPr/>
          <p:nvPr>
            <p:custDataLst>
              <p:tags r:id="rId6"/>
            </p:custDataLst>
          </p:nvPr>
        </p:nvSpPr>
        <p:spPr>
          <a:xfrm>
            <a:off x="6062965" y="248301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6" name="椭圆 25"/>
          <p:cNvSpPr/>
          <p:nvPr>
            <p:custDataLst>
              <p:tags r:id="rId7"/>
            </p:custDataLst>
          </p:nvPr>
        </p:nvSpPr>
        <p:spPr>
          <a:xfrm>
            <a:off x="6448195" y="254112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8" name="正文"/>
          <p:cNvSpPr txBox="1"/>
          <p:nvPr>
            <p:custDataLst>
              <p:tags r:id="rId8"/>
            </p:custDataLst>
          </p:nvPr>
        </p:nvSpPr>
        <p:spPr>
          <a:xfrm>
            <a:off x="6515680" y="332564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自动驾驶技术对飞行控制的影响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椭圆 7"/>
          <p:cNvSpPr/>
          <p:nvPr>
            <p:custDataLst>
              <p:tags r:id="rId9"/>
            </p:custDataLst>
          </p:nvPr>
        </p:nvSpPr>
        <p:spPr>
          <a:xfrm>
            <a:off x="3630677" y="248301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2" name="椭圆 9"/>
          <p:cNvSpPr/>
          <p:nvPr>
            <p:custDataLst>
              <p:tags r:id="rId10"/>
            </p:custDataLst>
          </p:nvPr>
        </p:nvSpPr>
        <p:spPr>
          <a:xfrm>
            <a:off x="4015906" y="254112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4" name="正文"/>
          <p:cNvSpPr txBox="1"/>
          <p:nvPr>
            <p:custDataLst>
              <p:tags r:id="rId11"/>
            </p:custDataLst>
          </p:nvPr>
        </p:nvSpPr>
        <p:spPr>
          <a:xfrm>
            <a:off x="4083392" y="332564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人工智能在飞行控制系统中的应用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16" name="椭圆 5"/>
          <p:cNvSpPr/>
          <p:nvPr>
            <p:custDataLst>
              <p:tags r:id="rId12"/>
            </p:custDataLst>
          </p:nvPr>
        </p:nvSpPr>
        <p:spPr>
          <a:xfrm>
            <a:off x="921885" y="248301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8" name="椭圆 4"/>
          <p:cNvSpPr/>
          <p:nvPr>
            <p:custDataLst>
              <p:tags r:id="rId13"/>
            </p:custDataLst>
          </p:nvPr>
        </p:nvSpPr>
        <p:spPr>
          <a:xfrm>
            <a:off x="1307115" y="254112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0" name="正文"/>
          <p:cNvSpPr txBox="1"/>
          <p:nvPr>
            <p:custDataLst>
              <p:tags r:id="rId14"/>
            </p:custDataLst>
          </p:nvPr>
        </p:nvSpPr>
        <p:spPr>
          <a:xfrm>
            <a:off x="1374600" y="332564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飞行控制系统的基本原理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航空安全</a:t>
            </a:r>
            <a:endParaRPr altLang="en-US" lang="zh-CN"/>
          </a:p>
        </p:txBody>
      </p:sp>
      <p:sp>
        <p:nvSpPr>
          <p:cNvPr id="104946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75267" y="168824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96415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2" name="任意多边形 18"/>
          <p:cNvSpPr/>
          <p:nvPr>
            <p:custDataLst>
              <p:tags r:id="rId3"/>
            </p:custDataLst>
          </p:nvPr>
        </p:nvSpPr>
        <p:spPr>
          <a:xfrm>
            <a:off x="6485727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4" name="任意多边形 19"/>
          <p:cNvSpPr/>
          <p:nvPr>
            <p:custDataLst>
              <p:tags r:id="rId4"/>
            </p:custDataLst>
          </p:nvPr>
        </p:nvSpPr>
        <p:spPr>
          <a:xfrm flipV="1">
            <a:off x="6358201" y="186255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71181" y="168888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93610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0" name="任意多边形 4"/>
          <p:cNvSpPr/>
          <p:nvPr>
            <p:custDataLst>
              <p:tags r:id="rId7"/>
            </p:custDataLst>
          </p:nvPr>
        </p:nvSpPr>
        <p:spPr>
          <a:xfrm>
            <a:off x="782922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2" name="任意多边形 5"/>
          <p:cNvSpPr/>
          <p:nvPr>
            <p:custDataLst>
              <p:tags r:id="rId8"/>
            </p:custDataLst>
          </p:nvPr>
        </p:nvSpPr>
        <p:spPr>
          <a:xfrm flipV="1">
            <a:off x="654755" y="186255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82922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飞行控制：通过人工智能技术，提高飞行控制的安全性和稳定性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85727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紧急情况处理：在紧急情况下，人工智能可以快速分析数据并做出决策，提高应对效率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8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96600" y="170170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18388" y="447460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2" name="任意多边形 11"/>
          <p:cNvSpPr/>
          <p:nvPr>
            <p:custDataLst>
              <p:tags r:id="rId13"/>
            </p:custDataLst>
          </p:nvPr>
        </p:nvSpPr>
        <p:spPr>
          <a:xfrm>
            <a:off x="3707701" y="251428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4" name="任意多边形 12"/>
          <p:cNvSpPr/>
          <p:nvPr>
            <p:custDataLst>
              <p:tags r:id="rId14"/>
            </p:custDataLst>
          </p:nvPr>
        </p:nvSpPr>
        <p:spPr>
          <a:xfrm flipV="1">
            <a:off x="3580174" y="187601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2653" y="172669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4442" y="449831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0" name="任意多边形 25"/>
          <p:cNvSpPr/>
          <p:nvPr>
            <p:custDataLst>
              <p:tags r:id="rId17"/>
            </p:custDataLst>
          </p:nvPr>
        </p:nvSpPr>
        <p:spPr>
          <a:xfrm>
            <a:off x="9263113" y="253927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2" name="任意多边形 26"/>
          <p:cNvSpPr/>
          <p:nvPr>
            <p:custDataLst>
              <p:tags r:id="rId18"/>
            </p:custDataLst>
          </p:nvPr>
        </p:nvSpPr>
        <p:spPr>
          <a:xfrm flipV="1">
            <a:off x="9136228" y="190100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63754" y="324868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飞行员辅助：通过人工智能技术，为飞行员提供更加准确、实时的飞行数据和导航信息，提高飞行安全性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07701" y="322369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故障预测：利用人工智能算法对飞机进行故障预测，提前采取措施避免事故发生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航空运输</a:t>
            </a:r>
            <a:endParaRPr altLang="en-US" lang="zh-CN"/>
          </a:p>
        </p:txBody>
      </p:sp>
      <p:sp>
        <p:nvSpPr>
          <p:cNvPr id="104955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403332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56" name="矩形 65"/>
          <p:cNvSpPr/>
          <p:nvPr>
            <p:custDataLst>
              <p:tags r:id="rId2"/>
            </p:custDataLst>
          </p:nvPr>
        </p:nvSpPr>
        <p:spPr>
          <a:xfrm>
            <a:off x="1290305" y="192282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8" name="文本框 66"/>
          <p:cNvSpPr txBox="1"/>
          <p:nvPr>
            <p:custDataLst>
              <p:tags r:id="rId3"/>
            </p:custDataLst>
          </p:nvPr>
        </p:nvSpPr>
        <p:spPr>
          <a:xfrm>
            <a:off x="1668120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智能调度：优化航班时刻，提高航班准点率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6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51777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62" name="矩形 69"/>
          <p:cNvSpPr/>
          <p:nvPr>
            <p:custDataLst>
              <p:tags r:id="rId5"/>
            </p:custDataLst>
          </p:nvPr>
        </p:nvSpPr>
        <p:spPr>
          <a:xfrm>
            <a:off x="6438115" y="192282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4" name="文本框 70"/>
          <p:cNvSpPr txBox="1"/>
          <p:nvPr>
            <p:custDataLst>
              <p:tags r:id="rId6"/>
            </p:custDataLst>
          </p:nvPr>
        </p:nvSpPr>
        <p:spPr>
          <a:xfrm>
            <a:off x="6816565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智能飞行：辅助飞行员进行决策，提高飞行安全性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6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403332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68" name="文本框 74"/>
          <p:cNvSpPr txBox="1"/>
          <p:nvPr>
            <p:custDataLst>
              <p:tags r:id="rId8"/>
            </p:custDataLst>
          </p:nvPr>
        </p:nvSpPr>
        <p:spPr>
          <a:xfrm>
            <a:off x="1668120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智能维修：预测设备故障，减少维修时间和成本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70" name="矩形 73"/>
          <p:cNvSpPr/>
          <p:nvPr>
            <p:custDataLst>
              <p:tags r:id="rId9"/>
            </p:custDataLst>
          </p:nvPr>
        </p:nvSpPr>
        <p:spPr>
          <a:xfrm>
            <a:off x="1290305" y="445069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609560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74" name="矩形 84"/>
          <p:cNvSpPr/>
          <p:nvPr>
            <p:custDataLst>
              <p:tags r:id="rId11"/>
            </p:custDataLst>
          </p:nvPr>
        </p:nvSpPr>
        <p:spPr>
          <a:xfrm>
            <a:off x="6496533" y="445069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6" name="文本框 85"/>
          <p:cNvSpPr txBox="1"/>
          <p:nvPr>
            <p:custDataLst>
              <p:tags r:id="rId12"/>
            </p:custDataLst>
          </p:nvPr>
        </p:nvSpPr>
        <p:spPr>
          <a:xfrm>
            <a:off x="6874348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智能客服：提供个性化服务，提高客户满意度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航空维修</a:t>
            </a:r>
            <a:endParaRPr altLang="en-US" lang="zh-CN"/>
          </a:p>
        </p:txBody>
      </p:sp>
      <p:sp>
        <p:nvSpPr>
          <p:cNvPr id="1049624" name="矩形 5"/>
          <p:cNvSpPr/>
          <p:nvPr>
            <p:custDataLst>
              <p:tags r:id="rId1"/>
            </p:custDataLst>
          </p:nvPr>
        </p:nvSpPr>
        <p:spPr>
          <a:xfrm>
            <a:off x="654755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6" name="矩形 10"/>
          <p:cNvSpPr/>
          <p:nvPr>
            <p:custDataLst>
              <p:tags r:id="rId2"/>
            </p:custDataLst>
          </p:nvPr>
        </p:nvSpPr>
        <p:spPr>
          <a:xfrm>
            <a:off x="1009361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8" name="TextBox 2"/>
          <p:cNvSpPr txBox="1"/>
          <p:nvPr>
            <p:custDataLst>
              <p:tags r:id="rId3"/>
            </p:custDataLst>
          </p:nvPr>
        </p:nvSpPr>
        <p:spPr>
          <a:xfrm>
            <a:off x="809736" y="3209898"/>
            <a:ext cx="2278952" cy="184023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简介：航空维修是保障航空安全的重要环节，通过人工智能技术的应用，可以提高维修效率和质量。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30" name="矩形 6"/>
          <p:cNvSpPr/>
          <p:nvPr>
            <p:custDataLst>
              <p:tags r:id="rId4"/>
            </p:custDataLst>
          </p:nvPr>
        </p:nvSpPr>
        <p:spPr>
          <a:xfrm>
            <a:off x="34533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2" name="矩形 11"/>
          <p:cNvSpPr/>
          <p:nvPr>
            <p:custDataLst>
              <p:tags r:id="rId5"/>
            </p:custDataLst>
          </p:nvPr>
        </p:nvSpPr>
        <p:spPr>
          <a:xfrm>
            <a:off x="38270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4" name="TextBox 2"/>
          <p:cNvSpPr txBox="1"/>
          <p:nvPr>
            <p:custDataLst>
              <p:tags r:id="rId6"/>
            </p:custDataLst>
          </p:nvPr>
        </p:nvSpPr>
        <p:spPr>
          <a:xfrm>
            <a:off x="3607682" y="3209898"/>
            <a:ext cx="2278952" cy="184023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智能预测：利用人工智能技术对飞机故障进行预测，提前发现潜在问题，减少维修时间和成本。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36" name="矩形 33"/>
          <p:cNvSpPr/>
          <p:nvPr>
            <p:custDataLst>
              <p:tags r:id="rId7"/>
            </p:custDataLst>
          </p:nvPr>
        </p:nvSpPr>
        <p:spPr>
          <a:xfrm>
            <a:off x="624745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8" name="矩形 37"/>
          <p:cNvSpPr/>
          <p:nvPr>
            <p:custDataLst>
              <p:tags r:id="rId8"/>
            </p:custDataLst>
          </p:nvPr>
        </p:nvSpPr>
        <p:spPr>
          <a:xfrm>
            <a:off x="6602065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0" name="TextBox 2"/>
          <p:cNvSpPr txBox="1"/>
          <p:nvPr>
            <p:custDataLst>
              <p:tags r:id="rId9"/>
            </p:custDataLst>
          </p:nvPr>
        </p:nvSpPr>
        <p:spPr>
          <a:xfrm>
            <a:off x="6402440" y="3209898"/>
            <a:ext cx="2278952" cy="184023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维修辅助：通过人工智能技术对维修人员进行辅助，提供维修建议和指导，提高维修效率和准确性。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42" name="矩形 34"/>
          <p:cNvSpPr/>
          <p:nvPr>
            <p:custDataLst>
              <p:tags r:id="rId10"/>
            </p:custDataLst>
          </p:nvPr>
        </p:nvSpPr>
        <p:spPr>
          <a:xfrm>
            <a:off x="90358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4" name="矩形 38"/>
          <p:cNvSpPr/>
          <p:nvPr>
            <p:custDataLst>
              <p:tags r:id="rId11"/>
            </p:custDataLst>
          </p:nvPr>
        </p:nvSpPr>
        <p:spPr>
          <a:xfrm>
            <a:off x="94095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6" name="TextBox 2"/>
          <p:cNvSpPr txBox="1"/>
          <p:nvPr>
            <p:custDataLst>
              <p:tags r:id="rId12"/>
            </p:custDataLst>
          </p:nvPr>
        </p:nvSpPr>
        <p:spPr>
          <a:xfrm>
            <a:off x="9190820" y="3209898"/>
            <a:ext cx="2278952" cy="184023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智能诊断：利用人工智能技术对飞机故障进行智能诊断，快速定位故障原因，提高维修效率和质量。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69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人工智能在航空领域中的创新应用案例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无人机送货</a:t>
            </a:r>
            <a:endParaRPr altLang="en-US" lang="zh-CN"/>
          </a:p>
        </p:txBody>
      </p:sp>
      <p:sp>
        <p:nvSpPr>
          <p:cNvPr id="1049798" name="对角圆角矩形 15"/>
          <p:cNvSpPr/>
          <p:nvPr>
            <p:custDataLst>
              <p:tags r:id="rId1"/>
            </p:custDataLst>
          </p:nvPr>
        </p:nvSpPr>
        <p:spPr>
          <a:xfrm>
            <a:off x="1545934" y="426620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0" name="对角圆角矩形 16"/>
          <p:cNvSpPr/>
          <p:nvPr>
            <p:custDataLst>
              <p:tags r:id="rId2"/>
            </p:custDataLst>
          </p:nvPr>
        </p:nvSpPr>
        <p:spPr>
          <a:xfrm>
            <a:off x="1545934" y="412558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2" name="直角三角形 17"/>
          <p:cNvSpPr/>
          <p:nvPr>
            <p:custDataLst>
              <p:tags r:id="rId3"/>
            </p:custDataLst>
          </p:nvPr>
        </p:nvSpPr>
        <p:spPr>
          <a:xfrm>
            <a:off x="2105195" y="412623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4" name="文本框 27"/>
          <p:cNvSpPr txBox="1"/>
          <p:nvPr>
            <p:custDataLst>
              <p:tags r:id="rId4"/>
            </p:custDataLst>
          </p:nvPr>
        </p:nvSpPr>
        <p:spPr>
          <a:xfrm>
            <a:off x="2141318" y="427717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无人机送货的案例和应用场景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对角圆角矩形 52"/>
          <p:cNvSpPr/>
          <p:nvPr>
            <p:custDataLst>
              <p:tags r:id="rId5"/>
            </p:custDataLst>
          </p:nvPr>
        </p:nvSpPr>
        <p:spPr>
          <a:xfrm>
            <a:off x="1545934" y="170405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8" name="对角圆角矩形 53"/>
          <p:cNvSpPr/>
          <p:nvPr>
            <p:custDataLst>
              <p:tags r:id="rId6"/>
            </p:custDataLst>
          </p:nvPr>
        </p:nvSpPr>
        <p:spPr>
          <a:xfrm>
            <a:off x="1545934" y="156279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0" name="直角三角形 54"/>
          <p:cNvSpPr/>
          <p:nvPr>
            <p:custDataLst>
              <p:tags r:id="rId7"/>
            </p:custDataLst>
          </p:nvPr>
        </p:nvSpPr>
        <p:spPr>
          <a:xfrm>
            <a:off x="2105195" y="156343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2" name="文本框 56"/>
          <p:cNvSpPr txBox="1"/>
          <p:nvPr>
            <p:custDataLst>
              <p:tags r:id="rId8"/>
            </p:custDataLst>
          </p:nvPr>
        </p:nvSpPr>
        <p:spPr>
          <a:xfrm>
            <a:off x="2141318" y="17072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无人机送货的概念和背景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对角圆角矩形 5"/>
          <p:cNvSpPr/>
          <p:nvPr>
            <p:custDataLst>
              <p:tags r:id="rId9"/>
            </p:custDataLst>
          </p:nvPr>
        </p:nvSpPr>
        <p:spPr>
          <a:xfrm>
            <a:off x="1545934" y="2985131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6" name="对角圆角矩形 6"/>
          <p:cNvSpPr/>
          <p:nvPr>
            <p:custDataLst>
              <p:tags r:id="rId10"/>
            </p:custDataLst>
          </p:nvPr>
        </p:nvSpPr>
        <p:spPr>
          <a:xfrm>
            <a:off x="1545934" y="284386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8" name="直角三角形 7"/>
          <p:cNvSpPr/>
          <p:nvPr>
            <p:custDataLst>
              <p:tags r:id="rId11"/>
            </p:custDataLst>
          </p:nvPr>
        </p:nvSpPr>
        <p:spPr>
          <a:xfrm>
            <a:off x="2105195" y="284515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0" name="文本框 8"/>
          <p:cNvSpPr txBox="1"/>
          <p:nvPr>
            <p:custDataLst>
              <p:tags r:id="rId12"/>
            </p:custDataLst>
          </p:nvPr>
        </p:nvSpPr>
        <p:spPr>
          <a:xfrm>
            <a:off x="2141318" y="299609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无人机送货的优势和特点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对角圆角矩形 9"/>
          <p:cNvSpPr/>
          <p:nvPr>
            <p:custDataLst>
              <p:tags r:id="rId13"/>
            </p:custDataLst>
          </p:nvPr>
        </p:nvSpPr>
        <p:spPr>
          <a:xfrm>
            <a:off x="1545934" y="554792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4" name="对角圆角矩形 10"/>
          <p:cNvSpPr/>
          <p:nvPr>
            <p:custDataLst>
              <p:tags r:id="rId14"/>
            </p:custDataLst>
          </p:nvPr>
        </p:nvSpPr>
        <p:spPr>
          <a:xfrm>
            <a:off x="1545934" y="540666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6" name="直角三角形 11"/>
          <p:cNvSpPr/>
          <p:nvPr>
            <p:custDataLst>
              <p:tags r:id="rId15"/>
            </p:custDataLst>
          </p:nvPr>
        </p:nvSpPr>
        <p:spPr>
          <a:xfrm>
            <a:off x="2105195" y="540730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8" name="文本框 12"/>
          <p:cNvSpPr txBox="1"/>
          <p:nvPr>
            <p:custDataLst>
              <p:tags r:id="rId16"/>
            </p:custDataLst>
          </p:nvPr>
        </p:nvSpPr>
        <p:spPr>
          <a:xfrm>
            <a:off x="2141318" y="555824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无人机送货的未来发展和前景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智能飞行控制系统</a:t>
            </a:r>
            <a:endParaRPr altLang="en-US" lang="zh-CN"/>
          </a:p>
        </p:txBody>
      </p:sp>
      <p:sp>
        <p:nvSpPr>
          <p:cNvPr id="1049876" name="圆角矩形 3"/>
          <p:cNvSpPr/>
          <p:nvPr>
            <p:custDataLst>
              <p:tags r:id="rId1"/>
            </p:custDataLst>
          </p:nvPr>
        </p:nvSpPr>
        <p:spPr>
          <a:xfrm rot="16200000">
            <a:off x="5655725" y="-343472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圆角矩形 4"/>
          <p:cNvSpPr/>
          <p:nvPr>
            <p:custDataLst>
              <p:tags r:id="rId2"/>
            </p:custDataLst>
          </p:nvPr>
        </p:nvSpPr>
        <p:spPr>
          <a:xfrm rot="16200000">
            <a:off x="247862" y="197314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80" name="圆角矩形 5"/>
          <p:cNvSpPr/>
          <p:nvPr>
            <p:custDataLst>
              <p:tags r:id="rId3"/>
            </p:custDataLst>
          </p:nvPr>
        </p:nvSpPr>
        <p:spPr>
          <a:xfrm rot="16200000">
            <a:off x="5656999" y="-216224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圆角矩形 6"/>
          <p:cNvSpPr/>
          <p:nvPr>
            <p:custDataLst>
              <p:tags r:id="rId4"/>
            </p:custDataLst>
          </p:nvPr>
        </p:nvSpPr>
        <p:spPr>
          <a:xfrm rot="16200000">
            <a:off x="249136" y="324625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4" name="圆角矩形 9"/>
          <p:cNvSpPr/>
          <p:nvPr>
            <p:custDataLst>
              <p:tags r:id="rId5"/>
            </p:custDataLst>
          </p:nvPr>
        </p:nvSpPr>
        <p:spPr>
          <a:xfrm rot="16200000">
            <a:off x="5655725" y="-91398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圆角矩形 10"/>
          <p:cNvSpPr/>
          <p:nvPr>
            <p:custDataLst>
              <p:tags r:id="rId6"/>
            </p:custDataLst>
          </p:nvPr>
        </p:nvSpPr>
        <p:spPr>
          <a:xfrm rot="16200000">
            <a:off x="247862" y="449388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88" name="圆角矩形 11"/>
          <p:cNvSpPr/>
          <p:nvPr>
            <p:custDataLst>
              <p:tags r:id="rId7"/>
            </p:custDataLst>
          </p:nvPr>
        </p:nvSpPr>
        <p:spPr>
          <a:xfrm rot="16200000">
            <a:off x="5656999" y="35785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圆角矩形 12"/>
          <p:cNvSpPr/>
          <p:nvPr>
            <p:custDataLst>
              <p:tags r:id="rId8"/>
            </p:custDataLst>
          </p:nvPr>
        </p:nvSpPr>
        <p:spPr>
          <a:xfrm rot="16200000">
            <a:off x="249136" y="576635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2" name="文本框 7"/>
          <p:cNvSpPr txBox="1"/>
          <p:nvPr>
            <p:custDataLst>
              <p:tags r:id="rId9"/>
            </p:custDataLst>
          </p:nvPr>
        </p:nvSpPr>
        <p:spPr>
          <a:xfrm>
            <a:off x="1118269" y="408352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4167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技术原理：智能飞行控制系统通过传感器实时监测飞行器的状态参数，如高度、速度、姿态等，并通过计算机算法对数据进行处理和分析，从而实现对飞行器的精确控制。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94" name="文本框 8"/>
          <p:cNvSpPr txBox="1"/>
          <p:nvPr>
            <p:custDataLst>
              <p:tags r:id="rId10"/>
            </p:custDataLst>
          </p:nvPr>
        </p:nvSpPr>
        <p:spPr>
          <a:xfrm>
            <a:off x="1118269" y="535664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创新点：智能飞行控制系统具有自主性、智能化、高效性等创新点，可以大大提高飞行器的安全性和效率，为航空领域的发展带来革命性的变化。</a:t>
            </a:r>
            <a:endParaRPr altLang="en-US" dirty="0" sz="1900" lang="zh-CN">
              <a:latin typeface="+mn-ea"/>
              <a:ea typeface="+mn-ea"/>
            </a:endParaRPr>
          </a:p>
        </p:txBody>
      </p:sp>
      <p:sp>
        <p:nvSpPr>
          <p:cNvPr id="1049896" name="文本框 13"/>
          <p:cNvSpPr txBox="1"/>
          <p:nvPr>
            <p:custDataLst>
              <p:tags r:id="rId11"/>
            </p:custDataLst>
          </p:nvPr>
        </p:nvSpPr>
        <p:spPr>
          <a:xfrm>
            <a:off x="1118269" y="156279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定义：智能飞行控制系统是一种基于人工智能技术的飞行控制系统，通过计算机算法和传感器技术实现飞机的自主飞行和智能化控制。</a:t>
            </a:r>
            <a:endParaRPr altLang="en-US" dirty="0" sz="1900" lang="zh-CN">
              <a:latin typeface="+mn-ea"/>
              <a:ea typeface="+mn-ea"/>
            </a:endParaRPr>
          </a:p>
        </p:txBody>
      </p:sp>
      <p:sp>
        <p:nvSpPr>
          <p:cNvPr id="1049898" name="文本框 14"/>
          <p:cNvSpPr txBox="1"/>
          <p:nvPr>
            <p:custDataLst>
              <p:tags r:id="rId12"/>
            </p:custDataLst>
          </p:nvPr>
        </p:nvSpPr>
        <p:spPr>
          <a:xfrm>
            <a:off x="1118269" y="283717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应用场景：智能飞行控制系统广泛应用于民用航空、军事航空和商业航空等领域，可以提高飞行器的安全性和效率，降低飞行员的工作负担。</a:t>
            </a:r>
            <a:endParaRPr altLang="en-US" dirty="0" sz="19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虚拟现实技术在航空中的应用</a:t>
            </a:r>
            <a:endParaRPr altLang="en-US" lang="zh-CN"/>
          </a:p>
        </p:txBody>
      </p:sp>
      <p:sp>
        <p:nvSpPr>
          <p:cNvPr id="104994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75267" y="168824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96415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0" name="任意多边形 18"/>
          <p:cNvSpPr/>
          <p:nvPr>
            <p:custDataLst>
              <p:tags r:id="rId3"/>
            </p:custDataLst>
          </p:nvPr>
        </p:nvSpPr>
        <p:spPr>
          <a:xfrm>
            <a:off x="6485727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2" name="任意多边形 19"/>
          <p:cNvSpPr/>
          <p:nvPr>
            <p:custDataLst>
              <p:tags r:id="rId4"/>
            </p:custDataLst>
          </p:nvPr>
        </p:nvSpPr>
        <p:spPr>
          <a:xfrm flipV="1">
            <a:off x="6358201" y="186255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71181" y="168888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93610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8" name="任意多边形 4"/>
          <p:cNvSpPr/>
          <p:nvPr>
            <p:custDataLst>
              <p:tags r:id="rId7"/>
            </p:custDataLst>
          </p:nvPr>
        </p:nvSpPr>
        <p:spPr>
          <a:xfrm>
            <a:off x="782922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0" name="任意多边形 5"/>
          <p:cNvSpPr/>
          <p:nvPr>
            <p:custDataLst>
              <p:tags r:id="rId8"/>
            </p:custDataLst>
          </p:nvPr>
        </p:nvSpPr>
        <p:spPr>
          <a:xfrm flipV="1">
            <a:off x="654755" y="186255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82922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虚拟现实技术概述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85727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虚拟现实技术在航空中的优势与挑战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6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96600" y="170170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18388" y="447460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0" name="任意多边形 11"/>
          <p:cNvSpPr/>
          <p:nvPr>
            <p:custDataLst>
              <p:tags r:id="rId13"/>
            </p:custDataLst>
          </p:nvPr>
        </p:nvSpPr>
        <p:spPr>
          <a:xfrm>
            <a:off x="3707701" y="251428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2" name="任意多边形 12"/>
          <p:cNvSpPr/>
          <p:nvPr>
            <p:custDataLst>
              <p:tags r:id="rId14"/>
            </p:custDataLst>
          </p:nvPr>
        </p:nvSpPr>
        <p:spPr>
          <a:xfrm flipV="1">
            <a:off x="3580174" y="187601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2653" y="172669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4442" y="449831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8" name="任意多边形 25"/>
          <p:cNvSpPr/>
          <p:nvPr>
            <p:custDataLst>
              <p:tags r:id="rId17"/>
            </p:custDataLst>
          </p:nvPr>
        </p:nvSpPr>
        <p:spPr>
          <a:xfrm>
            <a:off x="9263113" y="253927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0" name="任意多边形 26"/>
          <p:cNvSpPr/>
          <p:nvPr>
            <p:custDataLst>
              <p:tags r:id="rId18"/>
            </p:custDataLst>
          </p:nvPr>
        </p:nvSpPr>
        <p:spPr>
          <a:xfrm flipV="1">
            <a:off x="9136228" y="190100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63754" y="324868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未来发展趋势与展望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07701" y="322369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虚拟现实技术在航空中的应用场景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人工智能在航空制造中的应用</a:t>
            </a:r>
            <a:endParaRPr altLang="en-US" lang="zh-CN"/>
          </a:p>
        </p:txBody>
      </p:sp>
      <p:sp>
        <p:nvSpPr>
          <p:cNvPr id="1050032" name="矩形 5"/>
          <p:cNvSpPr/>
          <p:nvPr>
            <p:custDataLst>
              <p:tags r:id="rId1"/>
            </p:custDataLst>
          </p:nvPr>
        </p:nvSpPr>
        <p:spPr>
          <a:xfrm>
            <a:off x="654755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4" name="矩形 10"/>
          <p:cNvSpPr/>
          <p:nvPr>
            <p:custDataLst>
              <p:tags r:id="rId2"/>
            </p:custDataLst>
          </p:nvPr>
        </p:nvSpPr>
        <p:spPr>
          <a:xfrm>
            <a:off x="1009361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6" name="TextBox 2"/>
          <p:cNvSpPr txBox="1"/>
          <p:nvPr>
            <p:custDataLst>
              <p:tags r:id="rId3"/>
            </p:custDataLst>
          </p:nvPr>
        </p:nvSpPr>
        <p:spPr>
          <a:xfrm>
            <a:off x="809736" y="3209898"/>
            <a:ext cx="2278952" cy="184023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智能制造：利用人工智能技术实现航空制造过程的自动化和智能化，提高生产效率和产品质量。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38" name="矩形 6"/>
          <p:cNvSpPr/>
          <p:nvPr>
            <p:custDataLst>
              <p:tags r:id="rId4"/>
            </p:custDataLst>
          </p:nvPr>
        </p:nvSpPr>
        <p:spPr>
          <a:xfrm>
            <a:off x="34533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0" name="矩形 11"/>
          <p:cNvSpPr/>
          <p:nvPr>
            <p:custDataLst>
              <p:tags r:id="rId5"/>
            </p:custDataLst>
          </p:nvPr>
        </p:nvSpPr>
        <p:spPr>
          <a:xfrm>
            <a:off x="38270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2" name="TextBox 2"/>
          <p:cNvSpPr txBox="1"/>
          <p:nvPr>
            <p:custDataLst>
              <p:tags r:id="rId6"/>
            </p:custDataLst>
          </p:nvPr>
        </p:nvSpPr>
        <p:spPr>
          <a:xfrm>
            <a:off x="3607682" y="3209898"/>
            <a:ext cx="2278952" cy="184023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智能检测：通过人工智能技术对航空零部件进行智能检测，提高检测准确性和效率，降低检测成本。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44" name="矩形 33"/>
          <p:cNvSpPr/>
          <p:nvPr>
            <p:custDataLst>
              <p:tags r:id="rId7"/>
            </p:custDataLst>
          </p:nvPr>
        </p:nvSpPr>
        <p:spPr>
          <a:xfrm>
            <a:off x="624745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6" name="矩形 37"/>
          <p:cNvSpPr/>
          <p:nvPr>
            <p:custDataLst>
              <p:tags r:id="rId8"/>
            </p:custDataLst>
          </p:nvPr>
        </p:nvSpPr>
        <p:spPr>
          <a:xfrm>
            <a:off x="6602065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8" name="TextBox 2"/>
          <p:cNvSpPr txBox="1"/>
          <p:nvPr>
            <p:custDataLst>
              <p:tags r:id="rId9"/>
            </p:custDataLst>
          </p:nvPr>
        </p:nvSpPr>
        <p:spPr>
          <a:xfrm>
            <a:off x="6402440" y="3209898"/>
            <a:ext cx="2278952" cy="184023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智能维护：利用人工智能技术对航空设备进行智能维护和故障预测，提高维护效率和设备可靠性。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50" name="矩形 34"/>
          <p:cNvSpPr/>
          <p:nvPr>
            <p:custDataLst>
              <p:tags r:id="rId10"/>
            </p:custDataLst>
          </p:nvPr>
        </p:nvSpPr>
        <p:spPr>
          <a:xfrm>
            <a:off x="90358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2" name="矩形 38"/>
          <p:cNvSpPr/>
          <p:nvPr>
            <p:custDataLst>
              <p:tags r:id="rId11"/>
            </p:custDataLst>
          </p:nvPr>
        </p:nvSpPr>
        <p:spPr>
          <a:xfrm>
            <a:off x="94095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4" name="TextBox 2"/>
          <p:cNvSpPr txBox="1"/>
          <p:nvPr>
            <p:custDataLst>
              <p:tags r:id="rId12"/>
            </p:custDataLst>
          </p:nvPr>
        </p:nvSpPr>
        <p:spPr>
          <a:xfrm>
            <a:off x="9190820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智能设计：通过人工智能技术对航空设备进行智能设计和优化，提高设计效率和设计质量。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5010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人工智能在航空领域中的挑战与机遇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技术挑战</a:t>
            </a:r>
            <a:endParaRPr altLang="en-US" lang="zh-CN"/>
          </a:p>
        </p:txBody>
      </p:sp>
      <p:sp>
        <p:nvSpPr>
          <p:cNvPr id="105020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75267" y="168824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96415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0" name="任意多边形 18"/>
          <p:cNvSpPr/>
          <p:nvPr>
            <p:custDataLst>
              <p:tags r:id="rId3"/>
            </p:custDataLst>
          </p:nvPr>
        </p:nvSpPr>
        <p:spPr>
          <a:xfrm>
            <a:off x="6485727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2" name="任意多边形 19"/>
          <p:cNvSpPr/>
          <p:nvPr>
            <p:custDataLst>
              <p:tags r:id="rId4"/>
            </p:custDataLst>
          </p:nvPr>
        </p:nvSpPr>
        <p:spPr>
          <a:xfrm flipV="1">
            <a:off x="6358201" y="186255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71181" y="168888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93610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8" name="任意多边形 4"/>
          <p:cNvSpPr/>
          <p:nvPr>
            <p:custDataLst>
              <p:tags r:id="rId7"/>
            </p:custDataLst>
          </p:nvPr>
        </p:nvSpPr>
        <p:spPr>
          <a:xfrm>
            <a:off x="782922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0" name="任意多边形 5"/>
          <p:cNvSpPr/>
          <p:nvPr>
            <p:custDataLst>
              <p:tags r:id="rId8"/>
            </p:custDataLst>
          </p:nvPr>
        </p:nvSpPr>
        <p:spPr>
          <a:xfrm flipV="1">
            <a:off x="654755" y="186255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82922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数据处理与算法优化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85727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安全与隐私保护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2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96600" y="170170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18388" y="447460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0" name="任意多边形 11"/>
          <p:cNvSpPr/>
          <p:nvPr>
            <p:custDataLst>
              <p:tags r:id="rId13"/>
            </p:custDataLst>
          </p:nvPr>
        </p:nvSpPr>
        <p:spPr>
          <a:xfrm>
            <a:off x="3707701" y="251428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2" name="任意多边形 12"/>
          <p:cNvSpPr/>
          <p:nvPr>
            <p:custDataLst>
              <p:tags r:id="rId14"/>
            </p:custDataLst>
          </p:nvPr>
        </p:nvSpPr>
        <p:spPr>
          <a:xfrm flipV="1">
            <a:off x="3580174" y="187601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2653" y="172669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4442" y="449831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8" name="任意多边形 25"/>
          <p:cNvSpPr/>
          <p:nvPr>
            <p:custDataLst>
              <p:tags r:id="rId17"/>
            </p:custDataLst>
          </p:nvPr>
        </p:nvSpPr>
        <p:spPr>
          <a:xfrm>
            <a:off x="9263113" y="253927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0" name="任意多边形 26"/>
          <p:cNvSpPr/>
          <p:nvPr>
            <p:custDataLst>
              <p:tags r:id="rId18"/>
            </p:custDataLst>
          </p:nvPr>
        </p:nvSpPr>
        <p:spPr>
          <a:xfrm flipV="1">
            <a:off x="9136228" y="190100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63754" y="324868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法律法规与伦理问题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07701" y="322369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硬件设备与网络通信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法规挑战</a:t>
            </a:r>
            <a:endParaRPr altLang="en-US" lang="zh-CN"/>
          </a:p>
        </p:txBody>
      </p:sp>
      <p:sp>
        <p:nvSpPr>
          <p:cNvPr id="105029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75267" y="168824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96415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6" name="任意多边形 18"/>
          <p:cNvSpPr/>
          <p:nvPr>
            <p:custDataLst>
              <p:tags r:id="rId3"/>
            </p:custDataLst>
          </p:nvPr>
        </p:nvSpPr>
        <p:spPr>
          <a:xfrm>
            <a:off x="6485727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8" name="任意多边形 19"/>
          <p:cNvSpPr/>
          <p:nvPr>
            <p:custDataLst>
              <p:tags r:id="rId4"/>
            </p:custDataLst>
          </p:nvPr>
        </p:nvSpPr>
        <p:spPr>
          <a:xfrm flipV="1">
            <a:off x="6358201" y="186255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71181" y="168888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93610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4" name="任意多边形 4"/>
          <p:cNvSpPr/>
          <p:nvPr>
            <p:custDataLst>
              <p:tags r:id="rId7"/>
            </p:custDataLst>
          </p:nvPr>
        </p:nvSpPr>
        <p:spPr>
          <a:xfrm>
            <a:off x="782922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6" name="任意多边形 5"/>
          <p:cNvSpPr/>
          <p:nvPr>
            <p:custDataLst>
              <p:tags r:id="rId8"/>
            </p:custDataLst>
          </p:nvPr>
        </p:nvSpPr>
        <p:spPr>
          <a:xfrm flipV="1">
            <a:off x="654755" y="186255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82922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人工智能在航空领域的法规限制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85727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法规对人工智能应用场景的限制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1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96600" y="170170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18388" y="447460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6" name="任意多边形 11"/>
          <p:cNvSpPr/>
          <p:nvPr>
            <p:custDataLst>
              <p:tags r:id="rId13"/>
            </p:custDataLst>
          </p:nvPr>
        </p:nvSpPr>
        <p:spPr>
          <a:xfrm>
            <a:off x="3707701" y="251428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8" name="任意多边形 12"/>
          <p:cNvSpPr/>
          <p:nvPr>
            <p:custDataLst>
              <p:tags r:id="rId14"/>
            </p:custDataLst>
          </p:nvPr>
        </p:nvSpPr>
        <p:spPr>
          <a:xfrm flipV="1">
            <a:off x="3580174" y="187601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2653" y="172669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4442" y="449831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4" name="任意多边形 25"/>
          <p:cNvSpPr/>
          <p:nvPr>
            <p:custDataLst>
              <p:tags r:id="rId17"/>
            </p:custDataLst>
          </p:nvPr>
        </p:nvSpPr>
        <p:spPr>
          <a:xfrm>
            <a:off x="9263113" y="253927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6" name="任意多边形 26"/>
          <p:cNvSpPr/>
          <p:nvPr>
            <p:custDataLst>
              <p:tags r:id="rId18"/>
            </p:custDataLst>
          </p:nvPr>
        </p:nvSpPr>
        <p:spPr>
          <a:xfrm flipV="1">
            <a:off x="9136228" y="190100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63754" y="324868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法规挑战对人工智能在航空领域发展的影响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07701" y="322369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法规对人工智能技术的要求和限制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市场机遇</a:t>
            </a:r>
            <a:endParaRPr altLang="en-US" lang="zh-CN"/>
          </a:p>
        </p:txBody>
      </p:sp>
      <p:sp>
        <p:nvSpPr>
          <p:cNvPr id="105037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403332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80" name="矩形 65"/>
          <p:cNvSpPr/>
          <p:nvPr>
            <p:custDataLst>
              <p:tags r:id="rId2"/>
            </p:custDataLst>
          </p:nvPr>
        </p:nvSpPr>
        <p:spPr>
          <a:xfrm>
            <a:off x="1290305" y="192282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82" name="文本框 66"/>
          <p:cNvSpPr txBox="1"/>
          <p:nvPr>
            <p:custDataLst>
              <p:tags r:id="rId3"/>
            </p:custDataLst>
          </p:nvPr>
        </p:nvSpPr>
        <p:spPr>
          <a:xfrm>
            <a:off x="1668120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航空领域市场规模巨大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8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51777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86" name="矩形 69"/>
          <p:cNvSpPr/>
          <p:nvPr>
            <p:custDataLst>
              <p:tags r:id="rId5"/>
            </p:custDataLst>
          </p:nvPr>
        </p:nvSpPr>
        <p:spPr>
          <a:xfrm>
            <a:off x="6438115" y="192282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88" name="文本框 70"/>
          <p:cNvSpPr txBox="1"/>
          <p:nvPr>
            <p:custDataLst>
              <p:tags r:id="rId6"/>
            </p:custDataLst>
          </p:nvPr>
        </p:nvSpPr>
        <p:spPr>
          <a:xfrm>
            <a:off x="6816565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人工智能技术为航空领域带来创新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9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403332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92" name="文本框 74"/>
          <p:cNvSpPr txBox="1"/>
          <p:nvPr>
            <p:custDataLst>
              <p:tags r:id="rId8"/>
            </p:custDataLst>
          </p:nvPr>
        </p:nvSpPr>
        <p:spPr>
          <a:xfrm>
            <a:off x="1668120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未来航空领域发展趋势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94" name="矩形 73"/>
          <p:cNvSpPr/>
          <p:nvPr>
            <p:custDataLst>
              <p:tags r:id="rId9"/>
            </p:custDataLst>
          </p:nvPr>
        </p:nvSpPr>
        <p:spPr>
          <a:xfrm>
            <a:off x="1290305" y="445069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9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609560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98" name="矩形 84"/>
          <p:cNvSpPr/>
          <p:nvPr>
            <p:custDataLst>
              <p:tags r:id="rId11"/>
            </p:custDataLst>
          </p:nvPr>
        </p:nvSpPr>
        <p:spPr>
          <a:xfrm>
            <a:off x="6496533" y="445069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00" name="文本框 85"/>
          <p:cNvSpPr txBox="1"/>
          <p:nvPr>
            <p:custDataLst>
              <p:tags r:id="rId12"/>
            </p:custDataLst>
          </p:nvPr>
        </p:nvSpPr>
        <p:spPr>
          <a:xfrm>
            <a:off x="6874348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人工智能在航空领域中的发展前景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社会影响</a:t>
            </a:r>
            <a:endParaRPr altLang="en-US" lang="zh-CN"/>
          </a:p>
        </p:txBody>
      </p:sp>
      <p:sp>
        <p:nvSpPr>
          <p:cNvPr id="1050448" name="矩形 15"/>
          <p:cNvSpPr/>
          <p:nvPr>
            <p:custDataLst>
              <p:tags r:id="rId1"/>
            </p:custDataLst>
          </p:nvPr>
        </p:nvSpPr>
        <p:spPr>
          <a:xfrm>
            <a:off x="2469768" y="164359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就业市场：人工智能在航空领域的应用将改变就业市场，需要更多高技能人才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0" name="任意多边形 17"/>
          <p:cNvSpPr/>
          <p:nvPr>
            <p:custDataLst>
              <p:tags r:id="rId2"/>
            </p:custDataLst>
          </p:nvPr>
        </p:nvSpPr>
        <p:spPr>
          <a:xfrm flipV="1">
            <a:off x="2391414" y="156279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52" name="任意多边形 18"/>
          <p:cNvSpPr/>
          <p:nvPr>
            <p:custDataLst>
              <p:tags r:id="rId3"/>
            </p:custDataLst>
          </p:nvPr>
        </p:nvSpPr>
        <p:spPr>
          <a:xfrm flipH="1">
            <a:off x="8574864" y="212351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54" name="矩形 27"/>
          <p:cNvSpPr/>
          <p:nvPr>
            <p:custDataLst>
              <p:tags r:id="rId4"/>
            </p:custDataLst>
          </p:nvPr>
        </p:nvSpPr>
        <p:spPr>
          <a:xfrm>
            <a:off x="2469768" y="296092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法律法规：需要制定新的法律法规来规范人工智能在航空领域的应用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6" name="任意多边形 29"/>
          <p:cNvSpPr/>
          <p:nvPr>
            <p:custDataLst>
              <p:tags r:id="rId5"/>
            </p:custDataLst>
          </p:nvPr>
        </p:nvSpPr>
        <p:spPr>
          <a:xfrm flipV="1">
            <a:off x="2391414" y="288012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58" name="任意多边形 30"/>
          <p:cNvSpPr/>
          <p:nvPr>
            <p:custDataLst>
              <p:tags r:id="rId6"/>
            </p:custDataLst>
          </p:nvPr>
        </p:nvSpPr>
        <p:spPr>
          <a:xfrm flipH="1">
            <a:off x="8574864" y="344084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60" name="矩形 5"/>
          <p:cNvSpPr/>
          <p:nvPr>
            <p:custDataLst>
              <p:tags r:id="rId7"/>
            </p:custDataLst>
          </p:nvPr>
        </p:nvSpPr>
        <p:spPr>
          <a:xfrm>
            <a:off x="2469768" y="427825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伦理问题：人工智能在航空领域的应用可能引发伦理问题，如安全性、隐私保护等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2" name="任意多边形 7"/>
          <p:cNvSpPr/>
          <p:nvPr>
            <p:custDataLst>
              <p:tags r:id="rId8"/>
            </p:custDataLst>
          </p:nvPr>
        </p:nvSpPr>
        <p:spPr>
          <a:xfrm flipV="1">
            <a:off x="2391414" y="419744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64" name="任意多边形 8"/>
          <p:cNvSpPr/>
          <p:nvPr>
            <p:custDataLst>
              <p:tags r:id="rId9"/>
            </p:custDataLst>
          </p:nvPr>
        </p:nvSpPr>
        <p:spPr>
          <a:xfrm flipH="1">
            <a:off x="8574864" y="475817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66" name="矩形 10"/>
          <p:cNvSpPr/>
          <p:nvPr>
            <p:custDataLst>
              <p:tags r:id="rId10"/>
            </p:custDataLst>
          </p:nvPr>
        </p:nvSpPr>
        <p:spPr>
          <a:xfrm>
            <a:off x="2469768" y="559558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社会认知：需要提高公众对人工智能在航空领域应用的认知和理解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8" name="任意多边形 12"/>
          <p:cNvSpPr/>
          <p:nvPr>
            <p:custDataLst>
              <p:tags r:id="rId11"/>
            </p:custDataLst>
          </p:nvPr>
        </p:nvSpPr>
        <p:spPr>
          <a:xfrm flipV="1">
            <a:off x="2391414" y="551477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70" name="任意多边形 13"/>
          <p:cNvSpPr/>
          <p:nvPr>
            <p:custDataLst>
              <p:tags r:id="rId12"/>
            </p:custDataLst>
          </p:nvPr>
        </p:nvSpPr>
        <p:spPr>
          <a:xfrm flipH="1">
            <a:off x="8574864" y="607550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1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51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未来人工智能在航空领域中的发展前景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2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更加智能化的飞行控制系统</a:t>
            </a:r>
            <a:endParaRPr altLang="en-US" lang="zh-CN"/>
          </a:p>
        </p:txBody>
      </p:sp>
      <p:sp>
        <p:nvSpPr>
          <p:cNvPr id="1050622" name="矩形 15"/>
          <p:cNvSpPr/>
          <p:nvPr>
            <p:custDataLst>
              <p:tags r:id="rId1"/>
            </p:custDataLst>
          </p:nvPr>
        </p:nvSpPr>
        <p:spPr>
          <a:xfrm>
            <a:off x="2469768" y="164359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飞行控制系统的智能化升级：通过引入人工智能技术，飞行控制系统将能够实现更加精准的飞行控制，提高飞行安全性和效率。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4" name="任意多边形 17"/>
          <p:cNvSpPr/>
          <p:nvPr>
            <p:custDataLst>
              <p:tags r:id="rId2"/>
            </p:custDataLst>
          </p:nvPr>
        </p:nvSpPr>
        <p:spPr>
          <a:xfrm flipV="1">
            <a:off x="2391414" y="156279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26" name="任意多边形 18"/>
          <p:cNvSpPr/>
          <p:nvPr>
            <p:custDataLst>
              <p:tags r:id="rId3"/>
            </p:custDataLst>
          </p:nvPr>
        </p:nvSpPr>
        <p:spPr>
          <a:xfrm flipH="1">
            <a:off x="8574864" y="212351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28" name="矩形 27"/>
          <p:cNvSpPr/>
          <p:nvPr>
            <p:custDataLst>
              <p:tags r:id="rId4"/>
            </p:custDataLst>
          </p:nvPr>
        </p:nvSpPr>
        <p:spPr>
          <a:xfrm>
            <a:off x="2469768" y="296092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自主飞行系统：人工智能技术可以帮助实现自主飞行系统，通过传感器和算法自主感知和决策，实现无人驾驶的飞行。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30" name="任意多边形 29"/>
          <p:cNvSpPr/>
          <p:nvPr>
            <p:custDataLst>
              <p:tags r:id="rId5"/>
            </p:custDataLst>
          </p:nvPr>
        </p:nvSpPr>
        <p:spPr>
          <a:xfrm flipV="1">
            <a:off x="2391414" y="288012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32" name="任意多边形 30"/>
          <p:cNvSpPr/>
          <p:nvPr>
            <p:custDataLst>
              <p:tags r:id="rId6"/>
            </p:custDataLst>
          </p:nvPr>
        </p:nvSpPr>
        <p:spPr>
          <a:xfrm flipH="1">
            <a:off x="8574864" y="344084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34" name="矩形 5"/>
          <p:cNvSpPr/>
          <p:nvPr>
            <p:custDataLst>
              <p:tags r:id="rId7"/>
            </p:custDataLst>
          </p:nvPr>
        </p:nvSpPr>
        <p:spPr>
          <a:xfrm>
            <a:off x="2469768" y="427825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智能化故障诊断和预测：人工智能技术可以对飞行系统进行实时监测和故障诊断，预测潜在的故障和风险，及时采取措施避免事故发生。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36" name="任意多边形 7"/>
          <p:cNvSpPr/>
          <p:nvPr>
            <p:custDataLst>
              <p:tags r:id="rId8"/>
            </p:custDataLst>
          </p:nvPr>
        </p:nvSpPr>
        <p:spPr>
          <a:xfrm flipV="1">
            <a:off x="2391414" y="419744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38" name="任意多边形 8"/>
          <p:cNvSpPr/>
          <p:nvPr>
            <p:custDataLst>
              <p:tags r:id="rId9"/>
            </p:custDataLst>
          </p:nvPr>
        </p:nvSpPr>
        <p:spPr>
          <a:xfrm flipH="1">
            <a:off x="8574864" y="475817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40" name="矩形 10"/>
          <p:cNvSpPr/>
          <p:nvPr>
            <p:custDataLst>
              <p:tags r:id="rId10"/>
            </p:custDataLst>
          </p:nvPr>
        </p:nvSpPr>
        <p:spPr>
          <a:xfrm>
            <a:off x="2469768" y="559558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智能化调度和管理：人工智能技术可以帮助实现航空领域的智能化调度和管理，提高航班效率和减少延误情况。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42" name="任意多边形 12"/>
          <p:cNvSpPr/>
          <p:nvPr>
            <p:custDataLst>
              <p:tags r:id="rId11"/>
            </p:custDataLst>
          </p:nvPr>
        </p:nvSpPr>
        <p:spPr>
          <a:xfrm flipV="1">
            <a:off x="2391414" y="551477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44" name="任意多边形 13"/>
          <p:cNvSpPr/>
          <p:nvPr>
            <p:custDataLst>
              <p:tags r:id="rId12"/>
            </p:custDataLst>
          </p:nvPr>
        </p:nvSpPr>
        <p:spPr>
          <a:xfrm flipH="1">
            <a:off x="8574864" y="607550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9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更加高效的人机交互系统</a:t>
            </a:r>
            <a:endParaRPr altLang="en-US" lang="zh-CN"/>
          </a:p>
        </p:txBody>
      </p:sp>
      <p:sp>
        <p:nvSpPr>
          <p:cNvPr id="1050692" name="正文"/>
          <p:cNvSpPr txBox="1"/>
          <p:nvPr>
            <p:custDataLst>
              <p:tags r:id="rId1"/>
            </p:custDataLst>
          </p:nvPr>
        </p:nvSpPr>
        <p:spPr>
          <a:xfrm>
            <a:off x="2468186" y="156279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语音识别和自然语言处理技术：使飞行员能够更快速、准确地与飞机进行交互，提高飞行安全性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94" name="正文"/>
          <p:cNvSpPr txBox="1"/>
          <p:nvPr>
            <p:custDataLst>
              <p:tags r:id="rId2"/>
            </p:custDataLst>
          </p:nvPr>
        </p:nvSpPr>
        <p:spPr>
          <a:xfrm>
            <a:off x="2468186" y="282563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智能感知和手势控制技术：通过传感器和摄像头等设备，实现飞行员手势控制飞机，减少操作复杂性和失误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96" name="正文"/>
          <p:cNvSpPr txBox="1"/>
          <p:nvPr>
            <p:custDataLst>
              <p:tags r:id="rId3"/>
            </p:custDataLst>
          </p:nvPr>
        </p:nvSpPr>
        <p:spPr>
          <a:xfrm>
            <a:off x="2468186" y="408848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智能辅助决策系统：基于大数据和机器学习技术，为飞行员提供更加准确、及时的飞行决策建议，提高飞行效率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98" name="正文"/>
          <p:cNvSpPr txBox="1"/>
          <p:nvPr>
            <p:custDataLst>
              <p:tags r:id="rId4"/>
            </p:custDataLst>
          </p:nvPr>
        </p:nvSpPr>
        <p:spPr>
          <a:xfrm>
            <a:off x="2468186" y="535133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自主飞行系统：未来飞机将具备自主飞行能力，飞行员只需监控飞机状态和执行简单操作，减轻工作压力并提高飞行安全性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4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更加环保的航空运输方式</a:t>
            </a:r>
            <a:endParaRPr altLang="en-US" lang="zh-CN"/>
          </a:p>
        </p:txBody>
      </p:sp>
      <p:sp>
        <p:nvSpPr>
          <p:cNvPr id="1050746" name="正文"/>
          <p:cNvSpPr txBox="1"/>
          <p:nvPr>
            <p:custDataLst>
              <p:tags r:id="rId1"/>
            </p:custDataLst>
          </p:nvPr>
        </p:nvSpPr>
        <p:spPr>
          <a:xfrm>
            <a:off x="2468186" y="156279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减少碳排放：通过优化飞行路径和减少不必要的飞行，降低碳排放量，实现更加环保的航空运输。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48" name="正文"/>
          <p:cNvSpPr txBox="1"/>
          <p:nvPr>
            <p:custDataLst>
              <p:tags r:id="rId2"/>
            </p:custDataLst>
          </p:nvPr>
        </p:nvSpPr>
        <p:spPr>
          <a:xfrm>
            <a:off x="2468186" y="282563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替代能源：研发可再生能源技术，如太阳能、风能等，替代传统的燃油能源，减少对环境的影响。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50" name="正文"/>
          <p:cNvSpPr txBox="1"/>
          <p:nvPr>
            <p:custDataLst>
              <p:tags r:id="rId3"/>
            </p:custDataLst>
          </p:nvPr>
        </p:nvSpPr>
        <p:spPr>
          <a:xfrm>
            <a:off x="2468186" y="408848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智能化技术：利用人工智能技术，提高航空运输的效率和安全性，降低事故率，减少对环境的影响。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52" name="正文"/>
          <p:cNvSpPr txBox="1"/>
          <p:nvPr>
            <p:custDataLst>
              <p:tags r:id="rId4"/>
            </p:custDataLst>
          </p:nvPr>
        </p:nvSpPr>
        <p:spPr>
          <a:xfrm>
            <a:off x="2468186" y="535133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绿色机场：建设绿色机场，采用环保材料和技术，减少机场建设和运营对环境的影响。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9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更加安全的航空运行环境</a:t>
            </a:r>
            <a:endParaRPr altLang="en-US" lang="zh-CN"/>
          </a:p>
        </p:txBody>
      </p:sp>
      <p:sp>
        <p:nvSpPr>
          <p:cNvPr id="1050800" name="椭圆 262"/>
          <p:cNvSpPr/>
          <p:nvPr>
            <p:custDataLst>
              <p:tags r:id="rId1"/>
            </p:custDataLst>
          </p:nvPr>
        </p:nvSpPr>
        <p:spPr>
          <a:xfrm>
            <a:off x="2460516" y="419466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02" name="椭圆 263"/>
          <p:cNvSpPr/>
          <p:nvPr>
            <p:custDataLst>
              <p:tags r:id="rId2"/>
            </p:custDataLst>
          </p:nvPr>
        </p:nvSpPr>
        <p:spPr>
          <a:xfrm>
            <a:off x="3312747" y="427504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04" name="椭圆 264"/>
          <p:cNvSpPr/>
          <p:nvPr>
            <p:custDataLst>
              <p:tags r:id="rId3"/>
            </p:custDataLst>
          </p:nvPr>
        </p:nvSpPr>
        <p:spPr>
          <a:xfrm>
            <a:off x="4110733" y="451163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06" name="椭圆 265"/>
          <p:cNvSpPr/>
          <p:nvPr>
            <p:custDataLst>
              <p:tags r:id="rId4"/>
            </p:custDataLst>
          </p:nvPr>
        </p:nvSpPr>
        <p:spPr>
          <a:xfrm>
            <a:off x="4785197" y="471161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08" name="椭圆 266"/>
          <p:cNvSpPr/>
          <p:nvPr>
            <p:custDataLst>
              <p:tags r:id="rId5"/>
            </p:custDataLst>
          </p:nvPr>
        </p:nvSpPr>
        <p:spPr>
          <a:xfrm>
            <a:off x="5476654" y="491618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916042" y="484167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810" name="椭圆 268"/>
          <p:cNvSpPr/>
          <p:nvPr>
            <p:custDataLst>
              <p:tags r:id="rId7"/>
            </p:custDataLst>
          </p:nvPr>
        </p:nvSpPr>
        <p:spPr>
          <a:xfrm flipV="1">
            <a:off x="2824544" y="465541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12" name="椭圆 269"/>
          <p:cNvSpPr/>
          <p:nvPr>
            <p:custDataLst>
              <p:tags r:id="rId8"/>
            </p:custDataLst>
          </p:nvPr>
        </p:nvSpPr>
        <p:spPr>
          <a:xfrm flipV="1">
            <a:off x="2866372" y="469789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14" name="椭圆 270"/>
          <p:cNvSpPr/>
          <p:nvPr>
            <p:custDataLst>
              <p:tags r:id="rId9"/>
            </p:custDataLst>
          </p:nvPr>
        </p:nvSpPr>
        <p:spPr>
          <a:xfrm flipV="1">
            <a:off x="7833359" y="3841089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86297" y="395611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816" name="椭圆 272"/>
          <p:cNvSpPr/>
          <p:nvPr>
            <p:custDataLst>
              <p:tags r:id="rId11"/>
            </p:custDataLst>
          </p:nvPr>
        </p:nvSpPr>
        <p:spPr>
          <a:xfrm flipV="1">
            <a:off x="4056488" y="371560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49286" y="413518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77194" y="382279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818" name="椭圆 275"/>
          <p:cNvSpPr/>
          <p:nvPr>
            <p:custDataLst>
              <p:tags r:id="rId14"/>
            </p:custDataLst>
          </p:nvPr>
        </p:nvSpPr>
        <p:spPr>
          <a:xfrm flipV="1">
            <a:off x="7085697" y="363652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20" name="椭圆 276"/>
          <p:cNvSpPr/>
          <p:nvPr>
            <p:custDataLst>
              <p:tags r:id="rId15"/>
            </p:custDataLst>
          </p:nvPr>
        </p:nvSpPr>
        <p:spPr>
          <a:xfrm flipV="1">
            <a:off x="7127524" y="367900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22" name="椭圆 277"/>
          <p:cNvSpPr/>
          <p:nvPr>
            <p:custDataLst>
              <p:tags r:id="rId16"/>
            </p:custDataLst>
          </p:nvPr>
        </p:nvSpPr>
        <p:spPr>
          <a:xfrm flipV="1">
            <a:off x="3804871" y="449725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57809" y="461228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824" name="椭圆 279"/>
          <p:cNvSpPr/>
          <p:nvPr>
            <p:custDataLst>
              <p:tags r:id="rId18"/>
            </p:custDataLst>
          </p:nvPr>
        </p:nvSpPr>
        <p:spPr>
          <a:xfrm flipV="1">
            <a:off x="8575793" y="473318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06503" y="5025977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826" name="椭圆 281"/>
          <p:cNvSpPr/>
          <p:nvPr>
            <p:custDataLst>
              <p:tags r:id="rId20"/>
            </p:custDataLst>
          </p:nvPr>
        </p:nvSpPr>
        <p:spPr>
          <a:xfrm flipV="1">
            <a:off x="4995641" y="504493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6414" y="542399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828" name="图形 15"/>
          <p:cNvSpPr/>
          <p:nvPr>
            <p:custDataLst>
              <p:tags r:id="rId22"/>
            </p:custDataLst>
          </p:nvPr>
        </p:nvSpPr>
        <p:spPr>
          <a:xfrm>
            <a:off x="5062957" y="511486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830" name="图形 19"/>
          <p:cNvSpPr/>
          <p:nvPr>
            <p:custDataLst>
              <p:tags r:id="rId23"/>
            </p:custDataLst>
          </p:nvPr>
        </p:nvSpPr>
        <p:spPr>
          <a:xfrm>
            <a:off x="8643763" y="480703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832" name="图形 27"/>
          <p:cNvSpPr/>
          <p:nvPr>
            <p:custDataLst>
              <p:tags r:id="rId24"/>
            </p:custDataLst>
          </p:nvPr>
        </p:nvSpPr>
        <p:spPr>
          <a:xfrm>
            <a:off x="4159749" y="383978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834" name="任意多边形: 形状 286"/>
          <p:cNvSpPr/>
          <p:nvPr>
            <p:custDataLst>
              <p:tags r:id="rId25"/>
            </p:custDataLst>
          </p:nvPr>
        </p:nvSpPr>
        <p:spPr>
          <a:xfrm>
            <a:off x="5467505" y="378880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836" name="正文"/>
          <p:cNvSpPr txBox="1"/>
          <p:nvPr>
            <p:custDataLst>
              <p:tags r:id="rId26"/>
            </p:custDataLst>
          </p:nvPr>
        </p:nvSpPr>
        <p:spPr>
          <a:xfrm>
            <a:off x="654755" y="38613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人工智能技术能够提高航空运行的安全性和效率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38" name="正文"/>
          <p:cNvSpPr txBox="1"/>
          <p:nvPr>
            <p:custDataLst>
              <p:tags r:id="rId27"/>
            </p:custDataLst>
          </p:nvPr>
        </p:nvSpPr>
        <p:spPr>
          <a:xfrm>
            <a:off x="9465930" y="38613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未来航空领域将更加注重安全性和可持续性发展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40" name="正文"/>
          <p:cNvSpPr txBox="1"/>
          <p:nvPr>
            <p:custDataLst>
              <p:tags r:id="rId28"/>
            </p:custDataLst>
          </p:nvPr>
        </p:nvSpPr>
        <p:spPr>
          <a:xfrm>
            <a:off x="7109878" y="173796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自动化和智能化技术能够减少人为错误和失误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42" name="正文"/>
          <p:cNvSpPr txBox="1"/>
          <p:nvPr>
            <p:custDataLst>
              <p:tags r:id="rId29"/>
            </p:custDataLst>
          </p:nvPr>
        </p:nvSpPr>
        <p:spPr>
          <a:xfrm>
            <a:off x="3010806" y="173796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通过智能算法和数据分析，预测和预防潜在的安全风险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3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8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89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2*i*1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CONTENT_GROUP_TYPE" val="contentchip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CONTENT_GROUP_TYPE" val="contentchip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CONTENT_GROUP_TYPE" val="contentchip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31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  <p:tag name="KSO_WM_UNIT_CONTENT_GROUP_TYPE" val="titlestyle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5*i*1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6*i*1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7*i*1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8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9*i*1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0*i*1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9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1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1"/>
  <p:tag name="KSO_WM_TAG_VERSION" val="1.0"/>
  <p:tag name="KSO_WM_BEAUTIFY_FLAG" val="#wm#"/>
  <p:tag name="KSO_WM_TEMPLATE_CATEGORY" val="custom"/>
  <p:tag name="KSO_WM_TEMPLATE_INDEX" val="20230291"/>
  <p:tag name="KSO_WM_TEMPLATE_THUMBS_INDEX" val="1、9"/>
</p:tagLst>
</file>

<file path=ppt/tags/tag11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11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1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91_1*b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1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16.xml><?xml version="1.0" encoding="utf-8"?>
<p:tagLst xmlns:p="http://schemas.openxmlformats.org/presentationml/2006/main">
  <p:tag name="KSO_WM_SLIDE_ID" val="custom20230291_1"/>
  <p:tag name="KSO_WM_TEMPLATE_SUBCATEGORY" val="29"/>
  <p:tag name="KSO_WM_TEMPLATE_MASTER_TYPE" val="0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1"/>
  <p:tag name="KSO_WM_SLIDE_LAYOUT" val="a_b_f"/>
  <p:tag name="KSO_WM_SLIDE_LAYOUT_CNT" val="1_1_1"/>
  <p:tag name="KSO_WM_TEMPLATE_THUMBS_INDEX" val="1、9"/>
  <p:tag name="KSO_WM_SLIDE_CONTENT_AREA" val="{&quot;left&quot;:&quot;59.15&quot;,&quot;top&quot;:&quot;78.05&quot;,&quot;width&quot;:&quot;530.55&quot;,&quot;height&quot;:&quot;334.2&quot;}"/>
</p:tagLst>
</file>

<file path=ppt/tags/tag11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6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1_6*l_h_i*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1_6*l_h_a*1_1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1_6*l_h_i*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2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1_6*l_h_i*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3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1_6*l_h_i*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4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91_6*l_h_i*1_5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5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91_6*l_h_i*1_6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Six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6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SLIDE_ID" val="custom20230291_6"/>
  <p:tag name="KSO_WM_TEMPLATE_SUBCATEGORY" val="29"/>
  <p:tag name="KSO_WM_TEMPLATE_MASTER_TYPE" val="0"/>
  <p:tag name="KSO_WM_TEMPLATE_COLOR_TYPE" val="1"/>
  <p:tag name="KSO_WM_SLIDE_TYPE" val="contents"/>
  <p:tag name="KSO_WM_SLIDE_SUBTYPE" val="diag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91"/>
  <p:tag name="KSO_WM_SLIDE_LAYOUT" val="a_l"/>
  <p:tag name="KSO_WM_SLIDE_LAYOUT_CNT" val="1_1"/>
  <p:tag name="KSO_WM_TEMPLATE_THUMBS_INDEX" val="1、4、7、12、13、14、15、16、17、18、20、24、25、28、33、36、40、43、44"/>
  <p:tag name="KSO_WM_DIAGRAM_GROUP_CODE" val="l1-1"/>
  <p:tag name="KSO_WM_SLIDE_DIAGTYPE" val="l"/>
</p:tagLst>
</file>

<file path=ppt/tags/tag13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33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3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36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75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36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99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66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9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41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9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418.xml><?xml version="1.0" encoding="utf-8"?>
<p:tagLst xmlns:p="http://schemas.openxmlformats.org/presentationml/2006/main">
  <p:tag name="KSO_WM_SLIDE_ID" val="custom20230291_9"/>
  <p:tag name="KSO_WM_TEMPLATE_SUBCATEGORY" val="29"/>
  <p:tag name="KSO_WM_TEMPLATE_MASTER_TYPE" val="0"/>
  <p:tag name="KSO_WM_TEMPLATE_COLOR_TYPE" val="1"/>
  <p:tag name="KSO_WM_SLIDE_TYPE" val="endPage"/>
  <p:tag name="KSO_WM_SLIDE_SUBTYPE" val="pureTxt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1"/>
  <p:tag name="KSO_WM_SLIDE_LAYOUT" val="a_f"/>
  <p:tag name="KSO_WM_SLIDE_LAYOUT_CNT" val="1_1"/>
  <p:tag name="KSO_WM_TEMPLATE_THUMBS_INDEX" val="1、4、7、12、13、14、15、16、17、18、20、24、25、28、33、36、40、43、44"/>
  <p:tag name="KSO_WM_SLIDE_CONTENT_AREA" val="{&quot;left&quot;:&quot;408.05&quot;,&quot;top&quot;:&quot;74.7&quot;,&quot;width&quot;:&quot;543.2&quot;,&quot;height&quot;:&quot;389.8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6">
      <a:dk1>
        <a:sysClr lastClr="000000" val="windowText"/>
      </a:dk1>
      <a:lt1>
        <a:sysClr lastClr="FFFFFF" val="window"/>
      </a:lt1>
      <a:dk2>
        <a:srgbClr val="005FD3"/>
      </a:dk2>
      <a:lt2>
        <a:srgbClr val="F6FAFF"/>
      </a:lt2>
      <a:accent1>
        <a:srgbClr val="4799FF"/>
      </a:accent1>
      <a:accent2>
        <a:srgbClr val="39C0FD"/>
      </a:accent2>
      <a:accent3>
        <a:srgbClr val="53D174"/>
      </a:accent3>
      <a:accent4>
        <a:srgbClr val="9FD739"/>
      </a:accent4>
      <a:accent5>
        <a:srgbClr val="FFD769"/>
      </a:accent5>
      <a:accent6>
        <a:srgbClr val="FE7962"/>
      </a:accent6>
      <a:hlink>
        <a:srgbClr val="0563C1"/>
      </a:hlink>
      <a:folHlink>
        <a:srgbClr val="954D72"/>
      </a:folHlink>
    </a:clrScheme>
    <a:fontScheme name="自定义 58">
      <a:majorFont>
        <a:latin typeface="汉仪粗圆简"/>
        <a:ea typeface="汉仪粗圆简"/>
        <a:cs typeface=""/>
      </a:majorFont>
      <a:minorFont>
        <a:latin typeface="汉仪粗圆简"/>
        <a:ea typeface="汉仪粗圆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2023-12-16T18:15:39Z</dcterms:created>
  <dcterms:modified xsi:type="dcterms:W3CDTF">2023-12-16T18:15:39Z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9a180d3a0bc74d2da194faf7e51796f5_21</vt:lpwstr>
  </property>
</Properties>
</file>