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2" r:id="rId24"/>
    <p:sldId id="328" r:id="rId26"/>
    <p:sldId id="331" r:id="rId27"/>
    <p:sldId id="334" r:id="rId28"/>
    <p:sldId id="337" r:id="rId29"/>
    <p:sldId id="343" r:id="rId31"/>
    <p:sldId id="346" r:id="rId32"/>
    <p:sldId id="349" r:id="rId33"/>
    <p:sldId id="352" r:id="rId34"/>
    <p:sldId id="358" r:id="rId36"/>
    <p:sldId id="361" r:id="rId37"/>
    <p:sldId id="36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学生个性化学习平台的设计与应用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个性化学习平台概述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学生个性化学习平台的设计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个性化学习平台的应用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个性化学习平台的优势与挑战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个性化学习平台的实践案例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个性化学习平台概述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定义与背景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个性化学习平台的定义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背景：传统教育模式的局限性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个性化学习平台的发展趋势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个性化学习平台的意义与应用价值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平台功能与特点</a:t>
            </a:r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个性化学习资源推荐：根据学生的学习需求和兴趣，推荐适合的学习资源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智能学习辅导：通过人工智能技术，为学生提供个性化的学习辅导和答疑服务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学习数据分析：收集学生的学习数据，分析学生的学习情况和进步情况，为教师和学生提供参考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互动学习社区：建立一个互动的学习社区，让学生可以互相交流、分享学习经验和资源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市场需求与发展趋势</a:t>
            </a:r>
            <a:endParaRPr altLang="en-US" lang="zh-CN"/>
          </a:p>
        </p:txBody>
      </p:sp>
      <p:sp>
        <p:nvSpPr>
          <p:cNvPr id="10490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市场需求：随着教育信息化的发展，学生个性化学习平台的市场需求不断增长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发展趋势：个性化学习平台将逐渐成为教育信息化发展的重要趋势，未来市场潜力巨大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技术创新：随着人工智能、大数据等技术的不断发展，个性化学习平台将不断进行技术创新和升级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政策支持：政府对于教育信息化的发展给予了大力支持，为个性化学习平台的发展提供了有力保障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1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学生个性化学习平台的设计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用户需求分析</a:t>
            </a:r>
            <a:endParaRPr altLang="en-US" lang="zh-CN"/>
          </a:p>
        </p:txBody>
      </p:sp>
      <p:sp>
        <p:nvSpPr>
          <p:cNvPr id="10491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用户群体特征：分析目标用户的基本特征，包括年龄、性别、兴趣等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用户需求调研：通过问卷、访谈等方式收集用户对个性化学习平台的需求和期望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需求分析：对收集到的数据进行整理和分析，提取出用户的核心需求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需求优化：根据分析结果对个性化学习平台的设计进行优化，提高用户体验和满意度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平台架构设计</a:t>
            </a:r>
            <a:endParaRPr altLang="en-US" lang="zh-CN"/>
          </a:p>
        </p:txBody>
      </p:sp>
      <p:sp>
        <p:nvSpPr>
          <p:cNvPr id="10492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前端架构设计：用户界面设计、用户体验优化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后端架构设计：服务器架构、数据库设计、API设计与实现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数据分析与挖掘：数据采集、处理、存储、分析和可视化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平台安全与稳定性：数据加密、访问控制、容灾备份等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界面与交互设计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交互方式：多种交互方式，提高学习效率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界面布局：简洁明了，易于操作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色彩搭配：清新舒适，符合学生审美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适应性：适应不同设备，方便学生随时学习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学习资源整合与优化</a:t>
            </a:r>
            <a:endParaRPr altLang="en-US" lang="zh-CN"/>
          </a:p>
        </p:txBody>
      </p:sp>
      <p:sp>
        <p:nvSpPr>
          <p:cNvPr id="10493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整合优质教育资源：从多个来源获取优质教育资源，为学生提供丰富的学习材料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优化学习资源：根据学生的学习需求和兴趣，对学习资源进行筛选、分类和排序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个性化推荐：根据学生的学习历史和兴趣，为学生推荐适合他们的学习资源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资源更新与维护：定期更新和优化学习资源，确保其时效性和准确性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个性化学习平台的应用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在线学习与辅导</a:t>
            </a:r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在线课程资源丰富，满足个性化需求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实时互动，在线辅导答疑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智能推荐，根据学习进度和兴趣推荐课程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跟踪评估，及时了解学习效果和进步情况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智能推荐与个性化教学</a:t>
            </a:r>
            <a:endParaRPr altLang="en-US" lang="zh-CN"/>
          </a:p>
        </p:txBody>
      </p:sp>
      <p:sp>
        <p:nvSpPr>
          <p:cNvPr id="10495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个性化教学：根据学生的学习特点和需求，采用个性化的教学方式和手段，提高学生的学习效果和学习体验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智能推荐：根据学生的学习情况和兴趣，为学生推荐适合的学习资源和课程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智能分析：通过对学生的学习数据进行分析，为教师提供针对性的教学建议和改进措施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个性化评估：根据学生的学习进度和表现，为学生提供个性化的评估和反馈，帮助学生及时了解自己的学习状况和进步情况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学习成果评估与反馈</a:t>
            </a:r>
            <a:endParaRPr altLang="en-US" lang="zh-CN"/>
          </a:p>
        </p:txBody>
      </p:sp>
      <p:sp>
        <p:nvSpPr>
          <p:cNvPr id="10495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评估方式：采用多种评估方式，包括考试、作业、讨论等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数据分析：对学生的学习数据进行分析，为个性化学习提供依据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持续改进：根据学生的学习成果和反馈，不断优化个性化学习平台的设计和应用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反馈机制：及时给予学生反馈，帮助学生了解自己的学习情况和进步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家长与教师参与支持</a:t>
            </a:r>
            <a:endParaRPr altLang="en-US" lang="zh-CN"/>
          </a:p>
        </p:txBody>
      </p:sp>
      <p:sp>
        <p:nvSpPr>
          <p:cNvPr id="10496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家长参与：了解孩子学习进度，提供个性化辅导支持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平台功能：提供多样化学习资源，满足不同需求，提高学习效果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家校合作：加强沟通与协作，共同促进孩子全面发展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教师参与：制定个性化学习计划，提供专业指导与反馈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个性化学习平台的优势与挑战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优势分析</a:t>
            </a:r>
            <a:endParaRPr altLang="en-US" lang="zh-CN"/>
          </a:p>
        </p:txBody>
      </p:sp>
      <p:sp>
        <p:nvSpPr>
          <p:cNvPr id="10498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满足个性化需求：根据学生的兴趣、能力和需求，提供定制化的学习资源和课程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增强学习体验：提供多样化的学习方式，如在线互动、虚拟实验等，增加学习的趣味性和互动性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促进自主学习：鼓励学生自主选择学习内容和学习进度，培养自主学习和终身学习的能力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提高学习效率：通过智能推荐、个性化提醒等功能，帮助学生更高效地学习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8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技术实现：如何实现个性化学习平台的智能化推荐和适应性学习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资源整合：如何整合优质教育资源，满足不同学生的个性化需求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隐私保护：如何确保学生个人信息的隐私和安全，避免数据泄露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教育公平：如何确保个性化学习平台的使用不会加剧教育不公平现象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个性化学习平台的技术创新与升级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智能化学习辅导与评估系统的应用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未来个性化学习平台的拓展与推广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多元化学习资源的整合与优化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2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个性化学习平台的实践案例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案例一：某在线教育平台的个性化学习实践</a:t>
            </a:r>
            <a:endParaRPr altLang="en-US" lang="zh-CN"/>
          </a:p>
        </p:txBody>
      </p:sp>
      <p:sp>
        <p:nvSpPr>
          <p:cNvPr id="10500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实践效果：介绍该个性化学习实践所带来的效果，包括学生学习成绩的提升、学习满意度的提高等方面的数据和案例。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平台背景：介绍该在线教育平台的背景、发展历程和业务模式。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个性化学习实践：详细描述该平台如何通过个性化学习技术，为学生提供定制化的学习体验。包括学习路径规划、学习资源推荐、学习效果评估等方面的实践。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经验总结：总结该在线教育平台在个性化学习实践中的经验教训，为其他教育机构或平台提供参考和借鉴。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案例二：某学校利用个性化学习平台提升教学效果的实践</a:t>
            </a:r>
            <a:endParaRPr altLang="en-US" lang="zh-CN"/>
          </a:p>
        </p:txBody>
      </p:sp>
      <p:sp>
        <p:nvSpPr>
          <p:cNvPr id="105016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6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16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背景介绍：某学校在传统教学模式下遇到的问题，如学生学习进度不一、教师难以兼顾所有学生等。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2857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个性化学习平台的引入：该校引入了个性化学习平台，旨在解决传统教学模式下的问题，提高教学效果。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实践过程：该校在个性化学习平台上进行了教学实践，包括课程设计、学生个性化学习计划制定、教师指导等方面的工作。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实践效果：通过个性化学习平台的实践，该校学生的学习效果得到了显著提升，同时教师的教学效果也得到了改善。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结论：个性化学习平台在某学校的实践中取得了显著成效，为该校的教学改革提供了有力支持。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案例三：某企业利用个性化学习平台提升员工培训效果的实践</a:t>
            </a:r>
            <a:endParaRPr altLang="en-US" lang="zh-CN"/>
          </a:p>
        </p:txBody>
      </p:sp>
      <p:cxnSp>
        <p:nvCxnSpPr>
          <p:cNvPr id="3146085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226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28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30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背景介绍：该企业面临员工培训需求多样化、传统培训方式不能满足等问题，因此决定采用个性化学习平台来提升培训效果。 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32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34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36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38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平台应用：该企业采用个性化学习平台，根据员工不同的学习需求和特点，提供定制化的学习内容和培训计划，同时结合在线互动、模拟演练等多样化的培训方式，提高员工的学习兴趣和参与度。 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40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42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44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46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实践效果：通过个性化学习平台的实践应用，该企业的员工培训效果得到了显著提升，员工的学习积极性和满意度也得到了提高，同时为企业节省了大量的培训成本。 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48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50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52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54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总结与展望：个性化学习平台在提升员工培训效果方面具有显著优势，未来可以进一步推广和应用到其他领域和行业，为更多企业和个人提供更加高效、个性化的学习体验。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56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6087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6089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9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对个性化学习平台的总结</a:t>
            </a:r>
            <a:endParaRPr altLang="en-US" lang="zh-CN"/>
          </a:p>
        </p:txBody>
      </p:sp>
      <p:sp>
        <p:nvSpPr>
          <p:cNvPr id="10503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个性化学习平台能够提高学生的学习效率和兴趣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平台可以根据学生的特点和需求进行个性化推荐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个性化学习平台在教育领域有着广泛的应用前景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未来个性化学习平台将会更加智能化和个性化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4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深化个性化学习理念，推广应用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完善技术平台，提高用户体验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加强教师培训，提高教学水平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拓展资源整合，丰富学习内容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8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2023-12-16T02:27:57Z</dcterms:created>
  <dcterms:modified xsi:type="dcterms:W3CDTF">2023-12-16T02:27:57Z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e96b1686a1d94abdbc9f56aec16d5bfd_21</vt:lpwstr>
  </property>
</Properties>
</file>