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9977" r:id="rId1"/>
    <p:sldMasterId id="2147490014" r:id="rId2"/>
  </p:sldMasterIdLst>
  <p:notesMasterIdLst>
    <p:notesMasterId r:id="rId3"/>
  </p:notesMasterIdLst>
  <p:sldIdLst>
    <p:sldId id="3212" r:id="rId4"/>
    <p:sldId id="3217" r:id="rId5"/>
    <p:sldId id="3221" r:id="rId6"/>
    <p:sldId id="3224" r:id="rId7"/>
    <p:sldId id="3230" r:id="rId9"/>
    <p:sldId id="3233" r:id="rId10"/>
    <p:sldId id="3236" r:id="rId11"/>
    <p:sldId id="3239" r:id="rId12"/>
    <p:sldId id="3245" r:id="rId14"/>
    <p:sldId id="3248" r:id="rId15"/>
    <p:sldId id="3251" r:id="rId16"/>
    <p:sldId id="3254" r:id="rId17"/>
    <p:sldId id="3257" r:id="rId18"/>
    <p:sldId id="3263" r:id="rId20"/>
    <p:sldId id="3266" r:id="rId21"/>
    <p:sldId id="3269" r:id="rId22"/>
    <p:sldId id="3272" r:id="rId23"/>
    <p:sldId id="3278" r:id="rId25"/>
    <p:sldId id="3281" r:id="rId26"/>
    <p:sldId id="3284" r:id="rId27"/>
    <p:sldId id="3287" r:id="rId28"/>
    <p:sldId id="3293" r:id="rId30"/>
    <p:sldId id="3296" r:id="rId31"/>
    <p:sldId id="3299" r:id="rId32"/>
    <p:sldId id="3302" r:id="rId33"/>
    <p:sldId id="3308" r:id="rId35"/>
    <p:sldId id="3311" r:id="rId36"/>
    <p:sldId id="3315"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7" name="幻灯片图像占位符 1"/>
          <p:cNvSpPr>
            <a:spLocks noChangeAspect="1" noRot="1" noGrp="1"/>
          </p:cNvSpPr>
          <p:nvPr>
            <p:ph type="sldImg"/>
          </p:nvPr>
        </p:nvSpPr>
        <p:spPr/>
      </p:sp>
      <p:sp>
        <p:nvSpPr>
          <p:cNvPr id="1048659" name="备注占位符 2"/>
          <p:cNvSpPr>
            <a:spLocks noGrp="1"/>
          </p:cNvSpPr>
          <p:nvPr>
            <p:ph type="body" idx="1"/>
          </p:nvPr>
        </p:nvSpPr>
        <p:spPr/>
        <p:txBody>
          <a:bodyPr/>
          <a:p>
            <a:endParaRPr altLang="en-US" dirty="0" lang="zh-CN"/>
          </a:p>
        </p:txBody>
      </p:sp>
      <p:sp>
        <p:nvSpPr>
          <p:cNvPr id="104866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1" name="幻灯片图像占位符 1"/>
          <p:cNvSpPr>
            <a:spLocks noChangeAspect="1" noRot="1" noGrp="1"/>
          </p:cNvSpPr>
          <p:nvPr>
            <p:ph type="sldImg"/>
          </p:nvPr>
        </p:nvSpPr>
        <p:spPr/>
      </p:sp>
      <p:sp>
        <p:nvSpPr>
          <p:cNvPr id="1048623" name="备注占位符 2"/>
          <p:cNvSpPr>
            <a:spLocks noGrp="1"/>
          </p:cNvSpPr>
          <p:nvPr>
            <p:ph type="body" idx="1"/>
          </p:nvPr>
        </p:nvSpPr>
        <p:spPr/>
        <p:txBody>
          <a:bodyPr/>
          <a:p>
            <a:endParaRPr altLang="en-US" dirty="0" lang="zh-CN"/>
          </a:p>
        </p:txBody>
      </p:sp>
      <p:sp>
        <p:nvSpPr>
          <p:cNvPr id="104862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4" name="幻灯片图像占位符 1"/>
          <p:cNvSpPr>
            <a:spLocks noChangeAspect="1" noRot="1" noGrp="1"/>
          </p:cNvSpPr>
          <p:nvPr>
            <p:ph type="sldImg"/>
          </p:nvPr>
        </p:nvSpPr>
        <p:spPr/>
      </p:sp>
      <p:sp>
        <p:nvSpPr>
          <p:cNvPr id="1048606" name="备注占位符 2"/>
          <p:cNvSpPr>
            <a:spLocks noGrp="1"/>
          </p:cNvSpPr>
          <p:nvPr>
            <p:ph type="body" idx="1"/>
          </p:nvPr>
        </p:nvSpPr>
        <p:spPr/>
        <p:txBody>
          <a:bodyPr/>
          <a:p>
            <a:endParaRPr altLang="en-US" lang="zh-CN"/>
          </a:p>
        </p:txBody>
      </p:sp>
      <p:sp>
        <p:nvSpPr>
          <p:cNvPr id="1048608"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jpe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2.png"/><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jpe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tags" Target="../tags/tag24.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image" Target="../media/image2.png"/><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image" Target="../media/image2.png"/><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image" Target="../media/image2.png"/><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tags" Target="../tags/tag46.xml"/><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2.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2.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2.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jpe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6" name="椭圆 9"/>
          <p:cNvSpPr/>
          <p:nvPr>
            <p:custDataLst>
              <p:tags r:id="rId1"/>
            </p:custDataLst>
          </p:nvPr>
        </p:nvSpPr>
        <p:spPr>
          <a:xfrm>
            <a:off x="10682605" y="1719580"/>
            <a:ext cx="749935" cy="749935"/>
          </a:xfrm>
          <a:prstGeom prst="ellipse"/>
          <a:gradFill flip="none" rotWithShape="1">
            <a:gsLst>
              <a:gs pos="0">
                <a:schemeClr val="accent1">
                  <a:alpha val="0"/>
                </a:schemeClr>
              </a:gs>
              <a:gs pos="100000">
                <a:schemeClr val="accent1">
                  <a:alpha val="6000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cxnSp>
        <p:nvCxnSpPr>
          <p:cNvPr id="3145729" name="直接连接符 27"/>
          <p:cNvCxnSpPr>
            <a:cxnSpLocks/>
          </p:cNvCxnSpPr>
          <p:nvPr>
            <p:custDataLst>
              <p:tags r:id="rId2"/>
            </p:custDataLst>
          </p:nvPr>
        </p:nvCxnSpPr>
        <p:spPr>
          <a:xfrm>
            <a:off x="814371" y="6132093"/>
            <a:ext cx="873188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图片 20" descr="图片包含 游戏机, 灯光, 帽子  描述已自动生成"/>
          <p:cNvPicPr>
            <a:picLocks noChangeAspect="1"/>
          </p:cNvPicPr>
          <p:nvPr>
            <p:custDataLst>
              <p:tags r:id="rId3"/>
            </p:custDataLst>
          </p:nvPr>
        </p:nvPicPr>
        <p:blipFill>
          <a:blip xmlns:r="http://schemas.openxmlformats.org/officeDocument/2006/relationships" r:embed="rId4">
            <a:clrChange>
              <a:clrFrom>
                <a:srgbClr val="1B0E60"/>
              </a:clrFrom>
              <a:clrTo>
                <a:srgbClr val="1B0E60">
                  <a:alpha val="0"/>
                </a:srgbClr>
              </a:clrTo>
            </a:clrChange>
          </a:blip>
          <a:srcRect/>
          <a:stretch>
            <a:fillRect/>
          </a:stretch>
        </p:blipFill>
        <p:spPr>
          <a:xfrm>
            <a:off x="0" y="0"/>
            <a:ext cx="7661910" cy="4309110"/>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668" name="正文"/>
          <p:cNvSpPr txBox="1">
            <a:spLocks noGrp="1"/>
          </p:cNvSpPr>
          <p:nvPr>
            <p:ph type="body" idx="4" hasCustomPrompt="1"/>
            <p:custDataLst>
              <p:tags r:id="rId5"/>
            </p:custDataLst>
          </p:nvPr>
        </p:nvSpPr>
        <p:spPr>
          <a:xfrm>
            <a:off x="5844620" y="4067810"/>
            <a:ext cx="5435521" cy="537210"/>
          </a:xfrm>
          <a:prstGeom prst="rect"/>
          <a:noFill/>
        </p:spPr>
        <p:txBody>
          <a:bodyPr bIns="0" lIns="0" rIns="0" rtlCol="0" tIns="0" wrap="square">
            <a:normAutofit/>
          </a:bodyPr>
          <a:lstStyle>
            <a:lvl1pPr algn="r"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j-ea"/>
                <a:ea typeface="+mj-ea"/>
                <a:cs typeface="MiSans" panose="00000500000000000000" charset="-122"/>
              </a:defRPr>
            </a:lvl1pPr>
          </a:lstStyle>
          <a:p>
            <a:pPr algn="r" lvl="0">
              <a:lnSpc>
                <a:spcPct val="150000"/>
              </a:lnSpc>
            </a:pPr>
            <a:r>
              <a:rPr dirty="0">
                <a:sym typeface="+mn-ea"/>
              </a:rPr>
              <a:t>单击此处编辑母版副标题样式</a:t>
            </a:r>
            <a:endParaRPr dirty="0">
              <a:sym typeface="+mn-ea"/>
            </a:endParaRPr>
          </a:p>
        </p:txBody>
      </p:sp>
      <p:sp>
        <p:nvSpPr>
          <p:cNvPr id="1048670" name="标题"/>
          <p:cNvSpPr txBox="1">
            <a:spLocks noGrp="1"/>
          </p:cNvSpPr>
          <p:nvPr>
            <p:ph type="title" idx="3" hasCustomPrompt="1"/>
            <p:custDataLst>
              <p:tags r:id="rId6"/>
            </p:custDataLst>
          </p:nvPr>
        </p:nvSpPr>
        <p:spPr>
          <a:xfrm>
            <a:off x="5844619" y="1795145"/>
            <a:ext cx="5435521" cy="225107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baseline="0" b="0" cap="none" dirty="0" sz="6000" i="0" kern="1200" kumimoji="0" noProof="1" normalizeH="0" spc="300" err="1"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r" lvl="0"/>
            <a:r>
              <a:rPr dirty="0">
                <a:sym typeface="+mn-ea"/>
              </a:rPr>
              <a:t>单击编辑标题</a:t>
            </a:r>
            <a:endParaRPr dirty="0">
              <a:sym typeface="+mn-ea"/>
            </a:endParaRPr>
          </a:p>
        </p:txBody>
      </p:sp>
      <p:cxnSp>
        <p:nvCxnSpPr>
          <p:cNvPr id="3145731" name="直接连接符 22"/>
          <p:cNvCxnSpPr>
            <a:cxnSpLocks/>
          </p:cNvCxnSpPr>
          <p:nvPr>
            <p:custDataLst>
              <p:tags r:id="rId7"/>
            </p:custDataLst>
          </p:nvPr>
        </p:nvCxnSpPr>
        <p:spPr>
          <a:xfrm>
            <a:off x="8512877" y="3940944"/>
            <a:ext cx="2767263"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72" name="署名"/>
          <p:cNvSpPr txBox="1">
            <a:spLocks noGrp="1"/>
          </p:cNvSpPr>
          <p:nvPr>
            <p:ph type="body" idx="1" hasCustomPrompt="1"/>
            <p:custDataLst>
              <p:tags r:id="rId8"/>
            </p:custDataLst>
          </p:nvPr>
        </p:nvSpPr>
        <p:spPr>
          <a:xfrm>
            <a:off x="9619615" y="5966460"/>
            <a:ext cx="1660525" cy="33083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j-ea"/>
                <a:ea typeface="+mj-ea"/>
                <a:cs typeface="MiSans" panose="00000500000000000000" charset="-122"/>
              </a:defRPr>
            </a:lvl1pPr>
          </a:lstStyle>
          <a:p>
            <a:pPr algn="r" lvl="0"/>
            <a:r>
              <a:rPr>
                <a:sym typeface="+mn-ea"/>
              </a:rPr>
              <a:t>单击此处编辑文本</a:t>
            </a:r>
            <a:endParaRPr>
              <a:sym typeface="+mn-ea"/>
            </a:endParaRPr>
          </a:p>
        </p:txBody>
      </p:sp>
      <p:sp>
        <p:nvSpPr>
          <p:cNvPr id="1048674" name="日期占位符 3"/>
          <p:cNvSpPr>
            <a:spLocks noGrp="1"/>
          </p:cNvSpPr>
          <p:nvPr>
            <p:ph type="dt" sz="half" idx="10"/>
            <p:custDataLst>
              <p:tags r:id="rId9"/>
            </p:custDataLst>
          </p:nvPr>
        </p:nvSpPr>
        <p:spPr>
          <a:xfrm>
            <a:off x="612000" y="6314400"/>
            <a:ext cx="2700000" cy="316800"/>
          </a:xfrm>
        </p:spPr>
        <p:txBody>
          <a:bodyPr/>
          <a:lstStyle>
            <a:lvl1pPr>
              <a:defRPr>
                <a:latin typeface="+mj-ea"/>
                <a:ea typeface="+mj-ea"/>
              </a:defRPr>
            </a:lvl1pPr>
          </a:lstStyle>
          <a:p>
            <a:fld id="{760FBDFE-C587-4B4C-A407-44438C67B59E}" type="datetimeFigureOut">
              <a:rPr altLang="en-US" lang="zh-CN" smtClean="0"/>
            </a:fld>
            <a:endParaRPr altLang="en-US" dirty="0" lang="zh-CN"/>
          </a:p>
        </p:txBody>
      </p:sp>
      <p:sp>
        <p:nvSpPr>
          <p:cNvPr id="1048676" name="页脚占位符 4"/>
          <p:cNvSpPr>
            <a:spLocks noGrp="1"/>
          </p:cNvSpPr>
          <p:nvPr>
            <p:ph type="ftr" sz="quarter" idx="11"/>
            <p:custDataLst>
              <p:tags r:id="rId10"/>
            </p:custDataLst>
          </p:nvPr>
        </p:nvSpPr>
        <p:spPr>
          <a:xfrm>
            <a:off x="4116000" y="6314400"/>
            <a:ext cx="3960000" cy="316800"/>
          </a:xfrm>
        </p:spPr>
        <p:txBody>
          <a:bodyPr/>
          <a:lstStyle>
            <a:lvl1pPr>
              <a:defRPr>
                <a:latin typeface="+mj-ea"/>
                <a:ea typeface="+mj-ea"/>
              </a:defRPr>
            </a:lvl1pPr>
          </a:lstStyle>
          <a:p>
            <a:endParaRPr altLang="en-US" dirty="0" lang="zh-CN"/>
          </a:p>
        </p:txBody>
      </p:sp>
      <p:sp>
        <p:nvSpPr>
          <p:cNvPr id="1048678" name="灯片编号占位符 5"/>
          <p:cNvSpPr>
            <a:spLocks noGrp="1"/>
          </p:cNvSpPr>
          <p:nvPr>
            <p:ph type="sldNum" sz="quarter" idx="12"/>
            <p:custDataLst>
              <p:tags r:id="rId11"/>
            </p:custDataLst>
          </p:nvPr>
        </p:nvSpPr>
        <p:spPr>
          <a:xfrm>
            <a:off x="8877600" y="6314400"/>
            <a:ext cx="2700000" cy="316800"/>
          </a:xfrm>
        </p:spPr>
        <p:txBody>
          <a:bodyPr/>
          <a:lstStyle>
            <a:lvl1pPr>
              <a:defRPr>
                <a:latin typeface="+mj-ea"/>
                <a:ea typeface="+mj-ea"/>
              </a:defRPr>
            </a:lvl1pPr>
          </a:lstStyle>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8"/>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80" name="正文"/>
          <p:cNvSpPr txBox="1">
            <a:spLocks noGrp="1"/>
          </p:cNvSpPr>
          <p:nvPr>
            <p:ph idx="2"/>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2"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68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344778" y="0"/>
            <a:ext cx="8847221" cy="4975261"/>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cxnSp>
        <p:nvCxnSpPr>
          <p:cNvPr id="3145733" name="直接连接符 27"/>
          <p:cNvCxnSpPr>
            <a:cxnSpLocks/>
          </p:cNvCxnSpPr>
          <p:nvPr>
            <p:custDataLst>
              <p:tags r:id="rId3"/>
            </p:custDataLst>
          </p:nvPr>
        </p:nvCxnSpPr>
        <p:spPr>
          <a:xfrm>
            <a:off x="735013" y="6228346"/>
            <a:ext cx="1072197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副标题"/>
          <p:cNvSpPr txBox="1">
            <a:spLocks noGrp="1"/>
          </p:cNvSpPr>
          <p:nvPr>
            <p:ph type="body" idx="3" hasCustomPrompt="1"/>
            <p:custDataLst>
              <p:tags r:id="rId4"/>
            </p:custDataLst>
          </p:nvPr>
        </p:nvSpPr>
        <p:spPr>
          <a:xfrm>
            <a:off x="678815" y="1666875"/>
            <a:ext cx="1150620" cy="2825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200" i="0" kern="1200" kumimoji="0" lang="en-US" noProof="1" normalizeH="0" spc="300" strike="noStrike" u="none">
                <a:solidFill>
                  <a:schemeClr val="accent2"/>
                </a:solidFill>
                <a:latin typeface="+mj-ea"/>
                <a:ea typeface="+mj-ea"/>
                <a:cs typeface="MiSans" panose="00000500000000000000" charset="-122"/>
              </a:defRPr>
            </a:lvl1pPr>
          </a:lstStyle>
          <a:p>
            <a:pPr algn="l" lvl="0"/>
            <a:r>
              <a:rPr>
                <a:sym typeface="+mn-ea"/>
              </a:rPr>
              <a:t>编辑副标题</a:t>
            </a:r>
            <a:endParaRPr>
              <a:sym typeface="+mn-ea"/>
            </a:endParaRPr>
          </a:p>
        </p:txBody>
      </p:sp>
      <p:sp>
        <p:nvSpPr>
          <p:cNvPr id="1048692" name="标题"/>
          <p:cNvSpPr txBox="1">
            <a:spLocks noGrp="1"/>
          </p:cNvSpPr>
          <p:nvPr>
            <p:ph type="title" idx="2" hasCustomPrompt="1"/>
            <p:custDataLst>
              <p:tags r:id="rId5"/>
            </p:custDataLst>
          </p:nvPr>
        </p:nvSpPr>
        <p:spPr>
          <a:xfrm>
            <a:off x="678815" y="406400"/>
            <a:ext cx="6918960" cy="1236980"/>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0">
                      <a:schemeClr val="accent1"/>
                    </a:gs>
                    <a:gs pos="100000">
                      <a:schemeClr val="accent2"/>
                    </a:gs>
                  </a:gsLst>
                  <a:lin ang="0" scaled="0"/>
                </a:gradFill>
                <a:latin typeface="+mj-ea"/>
                <a:ea typeface="+mj-ea"/>
                <a:cs typeface="+mj-ea"/>
              </a:defRPr>
            </a:lvl1pPr>
          </a:lstStyle>
          <a:p>
            <a:pPr lvl="0"/>
            <a:r>
              <a:rPr dirty="0">
                <a:sym typeface="+mn-ea"/>
              </a:rPr>
              <a:t>单击编辑标题</a:t>
            </a:r>
            <a:endParaRPr dirty="0">
              <a:sym typeface="+mn-ea"/>
            </a:endParaRPr>
          </a:p>
        </p:txBody>
      </p:sp>
      <p:cxnSp>
        <p:nvCxnSpPr>
          <p:cNvPr id="3145735" name="直接连接符 43"/>
          <p:cNvCxnSpPr>
            <a:cxnSpLocks/>
          </p:cNvCxnSpPr>
          <p:nvPr>
            <p:custDataLst>
              <p:tags r:id="rId6"/>
            </p:custDataLst>
          </p:nvPr>
        </p:nvCxnSpPr>
        <p:spPr>
          <a:xfrm>
            <a:off x="1845336" y="1807845"/>
            <a:ext cx="447040" cy="0"/>
          </a:xfrm>
          <a:prstGeom prst="line"/>
          <a:ln w="15875">
            <a:gradFill flip="none" rotWithShape="1">
              <a:gsLst>
                <a:gs pos="0">
                  <a:schemeClr val="accent2">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94" name="日期占位符 2"/>
          <p:cNvSpPr>
            <a:spLocks noGrp="1"/>
          </p:cNvSpPr>
          <p:nvPr>
            <p:ph type="dt" sz="half" idx="10"/>
            <p:custDataLst>
              <p:tags r:id="rId7"/>
            </p:custDataLst>
          </p:nvPr>
        </p:nvSpPr>
        <p:spPr>
          <a:xfrm>
            <a:off x="612000" y="6314400"/>
            <a:ext cx="2700000" cy="316800"/>
          </a:xfrm>
        </p:spPr>
        <p:txBody>
          <a:bodyPr/>
          <a:lstStyle>
            <a:lvl1pPr>
              <a:defRPr>
                <a:latin typeface="+mn-ea"/>
                <a:ea typeface="+mn-ea"/>
              </a:defRPr>
            </a:lvl1pPr>
          </a:lstStyle>
          <a:p>
            <a:fld id="{760FBDFE-C587-4B4C-A407-44438C67B59E}" type="datetimeFigureOut">
              <a:rPr altLang="en-US" lang="zh-CN" smtClean="0"/>
            </a:fld>
            <a:endParaRPr altLang="en-US" dirty="0" lang="zh-CN"/>
          </a:p>
        </p:txBody>
      </p:sp>
      <p:sp>
        <p:nvSpPr>
          <p:cNvPr id="1048696" name="页脚占位符 3"/>
          <p:cNvSpPr>
            <a:spLocks noGrp="1"/>
          </p:cNvSpPr>
          <p:nvPr>
            <p:ph type="ftr" sz="quarter" idx="11"/>
            <p:custDataLst>
              <p:tags r:id="rId8"/>
            </p:custDataLst>
          </p:nvPr>
        </p:nvSpPr>
        <p:spPr>
          <a:xfrm>
            <a:off x="4116000" y="6314400"/>
            <a:ext cx="3960000" cy="316800"/>
          </a:xfrm>
        </p:spPr>
        <p:txBody>
          <a:bodyPr/>
          <a:lstStyle>
            <a:lvl1pPr>
              <a:defRPr>
                <a:latin typeface="+mn-ea"/>
                <a:ea typeface="+mn-ea"/>
              </a:defRPr>
            </a:lvl1pPr>
          </a:lstStyle>
          <a:p>
            <a:endParaRPr altLang="en-US" dirty="0" lang="zh-CN"/>
          </a:p>
        </p:txBody>
      </p:sp>
      <p:sp>
        <p:nvSpPr>
          <p:cNvPr id="1048698" name="灯片编号占位符 4"/>
          <p:cNvSpPr>
            <a:spLocks noGrp="1"/>
          </p:cNvSpPr>
          <p:nvPr>
            <p:ph type="sldNum" sz="quarter" idx="12"/>
            <p:custDataLst>
              <p:tags r:id="rId9"/>
            </p:custDataLst>
          </p:nvPr>
        </p:nvSpPr>
        <p:spPr>
          <a:xfrm>
            <a:off x="8877600" y="6314400"/>
            <a:ext cx="2700000" cy="316800"/>
          </a:xfrm>
        </p:spPr>
        <p:txBody>
          <a:bodyPr/>
          <a:lstStyle>
            <a:lvl1pPr>
              <a:defRPr>
                <a:latin typeface="+mn-ea"/>
                <a:ea typeface="+mn-ea"/>
              </a:defRPr>
            </a:lvl1pPr>
          </a:lstStyle>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37" name="直接连接符 22"/>
          <p:cNvCxnSpPr>
            <a:cxnSpLocks/>
          </p:cNvCxnSpPr>
          <p:nvPr>
            <p:custDataLst>
              <p:tags r:id="rId1"/>
            </p:custDataLst>
          </p:nvPr>
        </p:nvCxnSpPr>
        <p:spPr>
          <a:xfrm flipH="1">
            <a:off x="9185961"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15"/>
          <p:cNvCxnSpPr>
            <a:cxnSpLocks/>
          </p:cNvCxnSpPr>
          <p:nvPr>
            <p:custDataLst>
              <p:tags r:id="rId2"/>
            </p:custDataLst>
          </p:nvPr>
        </p:nvCxnSpPr>
        <p:spPr>
          <a:xfrm>
            <a:off x="515176"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pic>
        <p:nvPicPr>
          <p:cNvPr id="2097161" name="图片 48"/>
          <p:cNvPicPr>
            <a:picLocks noChangeAspect="1"/>
          </p:cNvPicPr>
          <p:nvPr>
            <p:custDataLst>
              <p:tags r:id="rId3"/>
            </p:custDataLst>
          </p:nvPr>
        </p:nvPicPr>
        <p:blipFill rotWithShape="1">
          <a:blip xmlns:r="http://schemas.openxmlformats.org/officeDocument/2006/relationships" r:embed="rId4"/>
          <a:srcRect l="47465" t="15910" r="3826" b="22729"/>
          <a:stretch>
            <a:fillRect/>
          </a:stretch>
        </p:blipFill>
        <p:spPr>
          <a:xfrm>
            <a:off x="1736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pic>
        <p:nvPicPr>
          <p:cNvPr id="2097163" name="图片 68"/>
          <p:cNvPicPr>
            <a:picLocks noChangeAspect="1"/>
          </p:cNvPicPr>
          <p:nvPr>
            <p:custDataLst>
              <p:tags r:id="rId5"/>
            </p:custDataLst>
          </p:nvPr>
        </p:nvPicPr>
        <p:blipFill rotWithShape="1">
          <a:blip xmlns:r="http://schemas.openxmlformats.org/officeDocument/2006/relationships" r:embed="rId4"/>
          <a:srcRect l="47465" t="15910" r="3826" b="22729"/>
          <a:stretch>
            <a:fillRect/>
          </a:stretch>
        </p:blipFill>
        <p:spPr>
          <a:xfrm flipH="1">
            <a:off x="891732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00" name="节编号"/>
          <p:cNvSpPr txBox="1">
            <a:spLocks noGrp="1"/>
          </p:cNvSpPr>
          <p:nvPr>
            <p:ph type="body" idx="2" hasCustomPrompt="1"/>
            <p:custDataLst>
              <p:tags r:id="rId6"/>
            </p:custDataLst>
          </p:nvPr>
        </p:nvSpPr>
        <p:spPr>
          <a:xfrm>
            <a:off x="1151573" y="1497965"/>
            <a:ext cx="9888855" cy="109791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4800" i="0" kern="1200" kumimoji="0" lang="en-US" noProof="1" normalizeH="0" spc="300" strike="noStrike" u="none">
                <a:solidFill>
                  <a:schemeClr val="tx1"/>
                </a:solidFill>
                <a:latin typeface="+mj-ea"/>
                <a:ea typeface="+mj-ea"/>
                <a:cs typeface="MiSans" panose="00000500000000000000" charset="-122"/>
              </a:defRPr>
            </a:lvl1pPr>
          </a:lstStyle>
          <a:p>
            <a:pPr algn="ctr" lvl="0"/>
            <a:r>
              <a:rPr>
                <a:sym typeface="+mn-ea"/>
              </a:rPr>
              <a:t>编辑节编号</a:t>
            </a:r>
            <a:endParaRPr>
              <a:sym typeface="+mn-ea"/>
            </a:endParaRPr>
          </a:p>
        </p:txBody>
      </p:sp>
      <p:sp>
        <p:nvSpPr>
          <p:cNvPr id="1048702" name="标题"/>
          <p:cNvSpPr txBox="1">
            <a:spLocks noGrp="1"/>
          </p:cNvSpPr>
          <p:nvPr>
            <p:ph type="title" idx="1" hasCustomPrompt="1"/>
            <p:custDataLst>
              <p:tags r:id="rId7"/>
            </p:custDataLst>
          </p:nvPr>
        </p:nvSpPr>
        <p:spPr>
          <a:xfrm>
            <a:off x="3044825" y="2595245"/>
            <a:ext cx="6141085" cy="184848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noProof="1" normalizeH="0" spc="300" err="1" strike="noStrike" u="none">
                <a:gradFill>
                  <a:gsLst>
                    <a:gs pos="0">
                      <a:schemeClr val="accent1"/>
                    </a:gs>
                    <a:gs pos="100000">
                      <a:schemeClr val="accent2"/>
                    </a:gs>
                  </a:gsLst>
                  <a:lin ang="0" scaled="0"/>
                </a:gradFill>
                <a:latin typeface="+mj-ea"/>
                <a:ea typeface="+mj-ea"/>
                <a:cs typeface="+mj-ea"/>
              </a:defRPr>
            </a:lvl1pPr>
          </a:lstStyle>
          <a:p>
            <a:pPr algn="ctr" lvl="0"/>
            <a:r>
              <a:rPr>
                <a:sym typeface="+mn-ea"/>
              </a:rPr>
              <a:t>单击此处编辑标题</a:t>
            </a:r>
            <a:endParaRPr>
              <a:sym typeface="+mn-ea"/>
            </a:endParaRPr>
          </a:p>
        </p:txBody>
      </p:sp>
      <p:sp>
        <p:nvSpPr>
          <p:cNvPr id="1048704" name="日期占位符 3"/>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6" name="页脚占位符 4"/>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08" name="灯片编号占位符 5"/>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5" name="图片 10"/>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10"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16"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8"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0"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7" name="图片 14"/>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22"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4"/>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26"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8" name="标题"/>
          <p:cNvSpPr txBox="1">
            <a:spLocks noGrp="1"/>
          </p:cNvSpPr>
          <p:nvPr>
            <p:ph type="title" idx="2"/>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0"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2"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34"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36"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9" name="图片 6"/>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38"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2"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44"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1"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46"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dirty="0" lang="zh-CN"/>
          </a:p>
        </p:txBody>
      </p:sp>
      <p:sp>
        <p:nvSpPr>
          <p:cNvPr id="1048748" name="页脚占位符 2"/>
          <p:cNvSpPr>
            <a:spLocks noGrp="1"/>
          </p:cNvSpPr>
          <p:nvPr>
            <p:ph type="ftr" sz="quarter" idx="11"/>
            <p:custDataLst>
              <p:tags r:id="rId4"/>
            </p:custDataLst>
          </p:nvPr>
        </p:nvSpPr>
        <p:spPr/>
        <p:txBody>
          <a:bodyPr/>
          <a:p>
            <a:endParaRPr altLang="en-US" dirty="0" lang="zh-CN"/>
          </a:p>
        </p:txBody>
      </p:sp>
      <p:sp>
        <p:nvSpPr>
          <p:cNvPr id="1048750"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3"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52"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6"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8"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5"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4"/>
            </p:custDataLst>
          </p:nvPr>
        </p:nvSpPr>
        <p:spPr>
          <a:xfrm>
            <a:off x="608400" y="1324800"/>
            <a:ext cx="109692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7"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120390" y="0"/>
            <a:ext cx="9071810" cy="5101559"/>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770" name="椭圆 38"/>
          <p:cNvSpPr/>
          <p:nvPr>
            <p:custDataLst>
              <p:tags r:id="rId3"/>
            </p:custDataLst>
          </p:nvPr>
        </p:nvSpPr>
        <p:spPr>
          <a:xfrm>
            <a:off x="700405" y="1841500"/>
            <a:ext cx="749935" cy="749935"/>
          </a:xfrm>
          <a:prstGeom prst="ellipse"/>
          <a:gradFill flip="none" rotWithShape="1">
            <a:gsLst>
              <a:gs pos="0">
                <a:schemeClr val="accent1">
                  <a:alpha val="0"/>
                </a:schemeClr>
              </a:gs>
              <a:gs pos="100000">
                <a:schemeClr val="accent1">
                  <a:alpha val="60000"/>
                </a:schemeClr>
              </a:gs>
            </a:gsLst>
            <a:lin ang="135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sp>
        <p:nvSpPr>
          <p:cNvPr id="1048772" name="标题"/>
          <p:cNvSpPr txBox="1">
            <a:spLocks noGrp="1"/>
          </p:cNvSpPr>
          <p:nvPr>
            <p:ph type="title" idx="3" hasCustomPrompt="1"/>
            <p:custDataLst>
              <p:tags r:id="rId4"/>
            </p:custDataLst>
          </p:nvPr>
        </p:nvSpPr>
        <p:spPr>
          <a:xfrm>
            <a:off x="984250" y="1533525"/>
            <a:ext cx="5142230" cy="258381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300"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l" lvl="0"/>
            <a:r>
              <a:rPr dirty="0" err="1">
                <a:sym typeface="+mn-ea"/>
              </a:rPr>
              <a:t>编辑标题</a:t>
            </a:r>
            <a:endParaRPr dirty="0">
              <a:sym typeface="+mn-ea"/>
            </a:endParaRPr>
          </a:p>
        </p:txBody>
      </p:sp>
      <p:cxnSp>
        <p:nvCxnSpPr>
          <p:cNvPr id="3145741" name="直接连接符 7"/>
          <p:cNvCxnSpPr>
            <a:cxnSpLocks/>
          </p:cNvCxnSpPr>
          <p:nvPr>
            <p:custDataLst>
              <p:tags r:id="rId5"/>
            </p:custDataLst>
          </p:nvPr>
        </p:nvCxnSpPr>
        <p:spPr>
          <a:xfrm>
            <a:off x="2780331" y="6132093"/>
            <a:ext cx="8754110"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4" name="署名"/>
          <p:cNvSpPr txBox="1">
            <a:spLocks noGrp="1"/>
          </p:cNvSpPr>
          <p:nvPr>
            <p:ph type="body" idx="1" hasCustomPrompt="1"/>
            <p:custDataLst>
              <p:tags r:id="rId6"/>
            </p:custDataLst>
          </p:nvPr>
        </p:nvSpPr>
        <p:spPr>
          <a:xfrm>
            <a:off x="984048" y="5967095"/>
            <a:ext cx="1660525" cy="33083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n-ea"/>
                <a:ea typeface="+mn-ea"/>
                <a:cs typeface="MiSans" panose="00000500000000000000" charset="-122"/>
              </a:defRPr>
            </a:lvl1pPr>
          </a:lstStyle>
          <a:p>
            <a:pPr algn="l" lvl="0"/>
            <a:r>
              <a:rPr>
                <a:sym typeface="+mn-ea"/>
              </a:rPr>
              <a:t>单击此处编辑文本</a:t>
            </a:r>
            <a:endParaRPr>
              <a:sym typeface="+mn-ea"/>
            </a:endParaRPr>
          </a:p>
        </p:txBody>
      </p:sp>
      <p:sp>
        <p:nvSpPr>
          <p:cNvPr id="1048776"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8"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80"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image" Target="../media/image2.png"/><Relationship Id="rId14" Type="http://schemas.openxmlformats.org/officeDocument/2006/relationships/tags" Target="../tags/tag79.xml"/><Relationship Id="rId15" Type="http://schemas.openxmlformats.org/officeDocument/2006/relationships/tags" Target="../tags/tag80.xml"/><Relationship Id="rId16" Type="http://schemas.openxmlformats.org/officeDocument/2006/relationships/tags" Target="../tags/tag81.xml"/><Relationship Id="rId17" Type="http://schemas.openxmlformats.org/officeDocument/2006/relationships/tags" Target="../tags/tag82.xml"/><Relationship Id="rId18" Type="http://schemas.openxmlformats.org/officeDocument/2006/relationships/tags" Target="../tags/tag83.xml"/><Relationship Id="rId19" Type="http://schemas.openxmlformats.org/officeDocument/2006/relationships/tags" Target="../tags/tag8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9978" r:id="rId1"/>
    <p:sldLayoutId id="2147489979" r:id="rId2"/>
    <p:sldLayoutId id="2147489980" r:id="rId3"/>
    <p:sldLayoutId id="2147489981" r:id="rId4"/>
    <p:sldLayoutId id="2147489982" r:id="rId5"/>
    <p:sldLayoutId id="2147489983" r:id="rId6"/>
    <p:sldLayoutId id="2147489984" r:id="rId7"/>
    <p:sldLayoutId id="2147489985" r:id="rId8"/>
    <p:sldLayoutId id="2147489986" r:id="rId9"/>
    <p:sldLayoutId id="2147489987" r:id="rId10"/>
    <p:sldLayoutId id="214748998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MiSans" panose="00000500000000000000" charset="-122"/>
                <a:ea typeface="MiSans" panose="00000500000000000000" charset="-122"/>
                <a:cs typeface="MiSans" panose="00000500000000000000"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99" y="1413194"/>
            <a:ext cx="10969199" cy="4763769"/>
          </a:xfrm>
          <a:prstGeom prst="rect"/>
          <a:ln>
            <a:noFill/>
            <a:prstDash val="sysDash"/>
          </a:ln>
        </p:spPr>
        <p:txBody>
          <a:bodyPr bIns="46800" lIns="90000" rIns="90000" rtlCol="0" tIns="46800" vert="horz">
            <a:normAutofit/>
          </a:bodyPr>
          <a:p>
            <a:pPr lvl="0" marR="0">
              <a:spcBef>
                <a:spcPts val="1200"/>
              </a:spcBef>
              <a:spcAft>
                <a:spcPts val="0"/>
              </a:spcAft>
              <a:buClrTx/>
              <a:buSzTx/>
            </a:pPr>
            <a:r>
              <a:rPr altLang="en-US" dirty="0" lang="zh-CN"/>
              <a:t>单击此处编辑母版文本样式</a:t>
            </a:r>
            <a:endParaRPr altLang="en-US" dirty="0" lang="zh-CN"/>
          </a:p>
          <a:p>
            <a:pPr lvl="1" marR="0">
              <a:spcBef>
                <a:spcPts val="1200"/>
              </a:spcBef>
              <a:spcAft>
                <a:spcPts val="0"/>
              </a:spcAft>
              <a:tabLst>
                <a:tab algn="l" pos="1609725"/>
              </a:tabLst>
            </a:pPr>
            <a:r>
              <a:rPr altLang="en-US" dirty="0" lang="zh-CN"/>
              <a:t>二级</a:t>
            </a:r>
            <a:endParaRPr altLang="en-US" dirty="0" lang="zh-CN"/>
          </a:p>
          <a:p>
            <a:pPr lvl="2" marR="0">
              <a:spcBef>
                <a:spcPts val="1200"/>
              </a:spcBef>
              <a:spcAft>
                <a:spcPts val="0"/>
              </a:spcAft>
            </a:pPr>
            <a:r>
              <a:rPr altLang="en-US" dirty="0" lang="zh-CN"/>
              <a:t>三级</a:t>
            </a:r>
            <a:endParaRPr altLang="en-US" dirty="0" lang="zh-CN"/>
          </a:p>
          <a:p>
            <a:pPr lvl="3" marR="0">
              <a:spcBef>
                <a:spcPts val="1200"/>
              </a:spcBef>
              <a:spcAft>
                <a:spcPts val="0"/>
              </a:spcAft>
            </a:pPr>
            <a:r>
              <a:rPr altLang="en-US" dirty="0" lang="zh-CN"/>
              <a:t>四级</a:t>
            </a:r>
            <a:endParaRPr altLang="en-US" dirty="0" lang="zh-CN"/>
          </a:p>
          <a:p>
            <a:pPr lvl="4" marR="0">
              <a:spcBef>
                <a:spcPts val="1200"/>
              </a:spcBef>
              <a:spcAft>
                <a:spcPts val="0"/>
              </a:spcAft>
            </a:pPr>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99" y="365125"/>
            <a:ext cx="10969199" cy="979581"/>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0015" r:id="rId1"/>
    <p:sldLayoutId id="2147490016" r:id="rId2"/>
    <p:sldLayoutId id="2147490017" r:id="rId3"/>
    <p:sldLayoutId id="2147490018" r:id="rId4"/>
    <p:sldLayoutId id="2147490019" r:id="rId5"/>
    <p:sldLayoutId id="2147490020" r:id="rId6"/>
    <p:sldLayoutId id="2147490021" r:id="rId7"/>
    <p:sldLayoutId id="2147490022" r:id="rId8"/>
    <p:sldLayoutId id="2147490023" r:id="rId9"/>
    <p:sldLayoutId id="2147490024" r:id="rId10"/>
    <p:sldLayoutId id="214749002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gradFill>
            <a:gsLst>
              <a:gs pos="0">
                <a:schemeClr val="accent1"/>
              </a:gs>
              <a:gs pos="100000">
                <a:schemeClr val="accent2"/>
              </a:gs>
            </a:gsLst>
            <a:lin ang="0" scaled="0"/>
          </a:gradFill>
          <a:latin typeface="+mj-ea"/>
          <a:ea typeface="+mj-ea"/>
          <a:cs typeface="MiSans" panose="00000500000000000000" charset="-122"/>
          <a:sym typeface="MiSans" panose="00000500000000000000"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solidFill>
          <a:latin typeface="+mn-ea"/>
          <a:ea typeface="+mn-ea"/>
          <a:cs typeface="MiSans" panose="00000500000000000000"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panose="00000500000000000000"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tags" Target="../tags/tag109.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tags" Target="../tags/tag134.xml"/><Relationship Id="rId8" Type="http://schemas.openxmlformats.org/officeDocument/2006/relationships/tags" Target="../tags/tag135.xml"/><Relationship Id="rId9" Type="http://schemas.openxmlformats.org/officeDocument/2006/relationships/tags" Target="../tags/tag136.xml"/><Relationship Id="rId10" Type="http://schemas.openxmlformats.org/officeDocument/2006/relationships/tags" Target="../tags/tag137.xml"/><Relationship Id="rId11" Type="http://schemas.openxmlformats.org/officeDocument/2006/relationships/tags" Target="../tags/tag138.xml"/><Relationship Id="rId12" Type="http://schemas.openxmlformats.org/officeDocument/2006/relationships/tags" Target="../tags/tag139.xml"/><Relationship Id="rId13" Type="http://schemas.openxmlformats.org/officeDocument/2006/relationships/tags" Target="../tags/tag140.xml"/><Relationship Id="rId14" Type="http://schemas.openxmlformats.org/officeDocument/2006/relationships/tags" Target="../tags/tag141.xml"/><Relationship Id="rId15" Type="http://schemas.openxmlformats.org/officeDocument/2006/relationships/tags" Target="../tags/tag142.xml"/><Relationship Id="rId16" Type="http://schemas.openxmlformats.org/officeDocument/2006/relationships/tags" Target="../tags/tag143.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tags" Target="../tags/tag195.xml"/><Relationship Id="rId14" Type="http://schemas.openxmlformats.org/officeDocument/2006/relationships/tags" Target="../tags/tag196.xml"/><Relationship Id="rId15" Type="http://schemas.openxmlformats.org/officeDocument/2006/relationships/tags" Target="../tags/tag197.xml"/><Relationship Id="rId16" Type="http://schemas.openxmlformats.org/officeDocument/2006/relationships/tags" Target="../tags/tag198.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tags" Target="../tags/tag211.xml"/><Relationship Id="rId14" Type="http://schemas.openxmlformats.org/officeDocument/2006/relationships/tags" Target="../tags/tag212.xml"/><Relationship Id="rId15" Type="http://schemas.openxmlformats.org/officeDocument/2006/relationships/tags" Target="../tags/tag213.xml"/><Relationship Id="rId16" Type="http://schemas.openxmlformats.org/officeDocument/2006/relationships/tags" Target="../tags/tag214.xml"/><Relationship Id="rId17" Type="http://schemas.openxmlformats.org/officeDocument/2006/relationships/tags" Target="../tags/tag215.xml"/><Relationship Id="rId18" Type="http://schemas.openxmlformats.org/officeDocument/2006/relationships/tags" Target="../tags/tag216.xml"/><Relationship Id="rId19" Type="http://schemas.openxmlformats.org/officeDocument/2006/relationships/tags" Target="../tags/tag217.xml"/><Relationship Id="rId20" Type="http://schemas.openxmlformats.org/officeDocument/2006/relationships/tags" Target="../tags/tag218.xml"/><Relationship Id="rId21" Type="http://schemas.openxmlformats.org/officeDocument/2006/relationships/tags" Target="../tags/tag219.xml"/><Relationship Id="rId22" Type="http://schemas.openxmlformats.org/officeDocument/2006/relationships/tags" Target="../tags/tag220.xml"/><Relationship Id="rId23" Type="http://schemas.openxmlformats.org/officeDocument/2006/relationships/tags" Target="../tags/tag221.xml"/><Relationship Id="rId24" Type="http://schemas.openxmlformats.org/officeDocument/2006/relationships/tags" Target="../tags/tag222.xml"/><Relationship Id="rId2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tags" Target="../tags/tag244.xml"/><Relationship Id="rId8" Type="http://schemas.openxmlformats.org/officeDocument/2006/relationships/tags" Target="../tags/tag245.xml"/><Relationship Id="rId9" Type="http://schemas.openxmlformats.org/officeDocument/2006/relationships/tags" Target="../tags/tag246.xml"/><Relationship Id="rId10" Type="http://schemas.openxmlformats.org/officeDocument/2006/relationships/tags" Target="../tags/tag247.xml"/><Relationship Id="rId11" Type="http://schemas.openxmlformats.org/officeDocument/2006/relationships/tags" Target="../tags/tag248.xml"/><Relationship Id="rId12" Type="http://schemas.openxmlformats.org/officeDocument/2006/relationships/tags" Target="../tags/tag249.xml"/><Relationship Id="rId13" Type="http://schemas.openxmlformats.org/officeDocument/2006/relationships/tags" Target="../tags/tag250.xml"/><Relationship Id="rId14" Type="http://schemas.openxmlformats.org/officeDocument/2006/relationships/tags" Target="../tags/tag251.xml"/><Relationship Id="rId1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tags" Target="../tags/tag264.xml"/><Relationship Id="rId14" Type="http://schemas.openxmlformats.org/officeDocument/2006/relationships/tags" Target="../tags/tag265.xml"/><Relationship Id="rId15" Type="http://schemas.openxmlformats.org/officeDocument/2006/relationships/tags" Target="../tags/tag266.xml"/><Relationship Id="rId16"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tags" Target="../tags/tag279.xml"/><Relationship Id="rId14" Type="http://schemas.openxmlformats.org/officeDocument/2006/relationships/tags" Target="../tags/tag280.xml"/><Relationship Id="rId15" Type="http://schemas.openxmlformats.org/officeDocument/2006/relationships/tags" Target="../tags/tag281.xml"/><Relationship Id="rId16"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tags" Target="../tags/tag304.xml"/><Relationship Id="rId10" Type="http://schemas.openxmlformats.org/officeDocument/2006/relationships/tags" Target="../tags/tag305.xml"/><Relationship Id="rId11" Type="http://schemas.openxmlformats.org/officeDocument/2006/relationships/tags" Target="../tags/tag306.xml"/><Relationship Id="rId12" Type="http://schemas.openxmlformats.org/officeDocument/2006/relationships/tags" Target="../tags/tag307.xml"/><Relationship Id="rId13" Type="http://schemas.openxmlformats.org/officeDocument/2006/relationships/tags" Target="../tags/tag308.xml"/><Relationship Id="rId14" Type="http://schemas.openxmlformats.org/officeDocument/2006/relationships/tags" Target="../tags/tag309.xml"/><Relationship Id="rId15" Type="http://schemas.openxmlformats.org/officeDocument/2006/relationships/tags" Target="../tags/tag310.xml"/><Relationship Id="rId16" Type="http://schemas.openxmlformats.org/officeDocument/2006/relationships/tags" Target="../tags/tag311.xml"/><Relationship Id="rId17" Type="http://schemas.openxmlformats.org/officeDocument/2006/relationships/tags" Target="../tags/tag312.xml"/><Relationship Id="rId18" Type="http://schemas.openxmlformats.org/officeDocument/2006/relationships/tags" Target="../tags/tag313.xml"/><Relationship Id="rId19" Type="http://schemas.openxmlformats.org/officeDocument/2006/relationships/tags" Target="../tags/tag314.xml"/><Relationship Id="rId20" Type="http://schemas.openxmlformats.org/officeDocument/2006/relationships/tags" Target="../tags/tag315.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tags" Target="../tags/tag324.xml"/><Relationship Id="rId10" Type="http://schemas.openxmlformats.org/officeDocument/2006/relationships/tags" Target="../tags/tag325.xml"/><Relationship Id="rId11" Type="http://schemas.openxmlformats.org/officeDocument/2006/relationships/tags" Target="../tags/tag326.xml"/><Relationship Id="rId12" Type="http://schemas.openxmlformats.org/officeDocument/2006/relationships/tags" Target="../tags/tag327.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tags" Target="../tags/tag343.xml"/><Relationship Id="rId14" Type="http://schemas.openxmlformats.org/officeDocument/2006/relationships/tags" Target="../tags/tag344.xml"/><Relationship Id="rId15" Type="http://schemas.openxmlformats.org/officeDocument/2006/relationships/tags" Target="../tags/tag345.xml"/><Relationship Id="rId16" Type="http://schemas.openxmlformats.org/officeDocument/2006/relationships/tags" Target="../tags/tag346.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tags" Target="../tags/tag350.xml"/><Relationship Id="rId5" Type="http://schemas.openxmlformats.org/officeDocument/2006/relationships/tags" Target="../tags/tag351.xml"/><Relationship Id="rId6" Type="http://schemas.openxmlformats.org/officeDocument/2006/relationships/tags" Target="../tags/tag352.xml"/><Relationship Id="rId7" Type="http://schemas.openxmlformats.org/officeDocument/2006/relationships/tags" Target="../tags/tag353.xml"/><Relationship Id="rId8" Type="http://schemas.openxmlformats.org/officeDocument/2006/relationships/tags" Target="../tags/tag354.xml"/><Relationship Id="rId9" Type="http://schemas.openxmlformats.org/officeDocument/2006/relationships/tags" Target="../tags/tag355.xml"/><Relationship Id="rId10" Type="http://schemas.openxmlformats.org/officeDocument/2006/relationships/tags" Target="../tags/tag356.xml"/><Relationship Id="rId11" Type="http://schemas.openxmlformats.org/officeDocument/2006/relationships/tags" Target="../tags/tag357.xml"/><Relationship Id="rId12"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4"/>
            <p:custDataLst>
              <p:tags r:id="rId1"/>
            </p:custDataLst>
          </p:nvPr>
        </p:nvSpPr>
        <p:spPr/>
        <p:txBody>
          <a:bodyPr/>
          <a:p>
            <a:r>
              <a:rPr altLang="en-US" lang="zh-CN"/>
              <a:t>xxx,a click to unlimited possibilities</a:t>
            </a:r>
            <a:endParaRPr altLang="en-US" lang="zh-CN"/>
          </a:p>
        </p:txBody>
      </p:sp>
      <p:sp>
        <p:nvSpPr>
          <p:cNvPr id="1048650" name="标题 6"/>
          <p:cNvSpPr>
            <a:spLocks noGrp="1"/>
          </p:cNvSpPr>
          <p:nvPr>
            <p:ph type="title" idx="3"/>
            <p:custDataLst>
              <p:tags r:id="rId2"/>
            </p:custDataLst>
          </p:nvPr>
        </p:nvSpPr>
        <p:spPr/>
        <p:txBody>
          <a:bodyPr>
            <a:normAutofit fontScale="90000"/>
          </a:bodyPr>
          <a:p>
            <a:r>
              <a:rPr altLang="en-US" lang="zh-CN"/>
              <a:t>企业管理中的工作生活平衡与压力管理方法</a:t>
            </a:r>
            <a:endParaRPr altLang="en-US" lang="zh-CN"/>
          </a:p>
        </p:txBody>
      </p:sp>
      <p:sp>
        <p:nvSpPr>
          <p:cNvPr id="1048652" name="文本占位符 7"/>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6" name="文本占位符 2"/>
          <p:cNvSpPr>
            <a:spLocks noGrp="1"/>
          </p:cNvSpPr>
          <p:nvPr>
            <p:ph type="body" idx="3"/>
            <p:custDataLst>
              <p:tags r:id="rId1"/>
            </p:custDataLst>
          </p:nvPr>
        </p:nvSpPr>
        <p:spPr/>
        <p:txBody>
          <a:bodyPr/>
          <a:p>
            <a:r>
              <a:rPr altLang="en-US" lang="zh-CN"/>
              <a:t>CONTENTS</a:t>
            </a:r>
            <a:endParaRPr altLang="en-US" lang="zh-CN"/>
          </a:p>
        </p:txBody>
      </p:sp>
      <p:sp>
        <p:nvSpPr>
          <p:cNvPr id="1048798" name="标题 6"/>
          <p:cNvSpPr>
            <a:spLocks noGrp="1"/>
          </p:cNvSpPr>
          <p:nvPr>
            <p:ph type="title" idx="2"/>
            <p:custDataLst>
              <p:tags r:id="rId2"/>
            </p:custDataLst>
          </p:nvPr>
        </p:nvSpPr>
        <p:spPr/>
        <p:txBody>
          <a:bodyPr>
            <a:normAutofit fontScale="96970"/>
          </a:bodyPr>
          <a:p>
            <a:r>
              <a:rPr altLang="en-US" lang="zh-CN"/>
              <a:t>目录</a:t>
            </a:r>
            <a:endParaRPr altLang="en-US" lang="zh-CN"/>
          </a:p>
        </p:txBody>
      </p:sp>
      <p:sp>
        <p:nvSpPr>
          <p:cNvPr id="1048800" name="矩形: 圆角 17"/>
          <p:cNvSpPr/>
          <p:nvPr>
            <p:custDataLst>
              <p:tags r:id="rId3"/>
            </p:custDataLst>
          </p:nvPr>
        </p:nvSpPr>
        <p:spPr>
          <a:xfrm>
            <a:off x="46990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2" name="序号"/>
          <p:cNvSpPr txBox="1"/>
          <p:nvPr>
            <p:custDataLst>
              <p:tags r:id="rId4"/>
            </p:custDataLst>
          </p:nvPr>
        </p:nvSpPr>
        <p:spPr>
          <a:xfrm>
            <a:off x="60198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01.</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04" name="标题"/>
          <p:cNvSpPr txBox="1"/>
          <p:nvPr>
            <p:custDataLst>
              <p:tags r:id="rId5"/>
            </p:custDataLst>
          </p:nvPr>
        </p:nvSpPr>
        <p:spPr>
          <a:xfrm>
            <a:off x="60198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添加目录标题</a:t>
            </a:r>
            <a:endParaRPr altLang="en-US" dirty="0" sz="1600" lang="zh-CN" spc="300">
              <a:solidFill>
                <a:schemeClr val="tx1"/>
              </a:solidFill>
              <a:latin typeface="+mj-ea"/>
              <a:ea typeface="+mj-ea"/>
              <a:cs typeface="MiSans" panose="00000500000000000000" charset="-122"/>
            </a:endParaRPr>
          </a:p>
        </p:txBody>
      </p:sp>
      <p:sp>
        <p:nvSpPr>
          <p:cNvPr id="1048806" name="矩形: 圆角 7"/>
          <p:cNvSpPr/>
          <p:nvPr>
            <p:custDataLst>
              <p:tags r:id="rId6"/>
            </p:custDataLst>
          </p:nvPr>
        </p:nvSpPr>
        <p:spPr>
          <a:xfrm>
            <a:off x="2374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8" name="序号"/>
          <p:cNvSpPr txBox="1"/>
          <p:nvPr>
            <p:custDataLst>
              <p:tags r:id="rId7"/>
            </p:custDataLst>
          </p:nvPr>
        </p:nvSpPr>
        <p:spPr>
          <a:xfrm>
            <a:off x="250634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02.</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0" name="标题"/>
          <p:cNvSpPr txBox="1"/>
          <p:nvPr>
            <p:custDataLst>
              <p:tags r:id="rId8"/>
            </p:custDataLst>
          </p:nvPr>
        </p:nvSpPr>
        <p:spPr>
          <a:xfrm>
            <a:off x="250634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企业管理中的工作生活平衡</a:t>
            </a:r>
            <a:endParaRPr altLang="en-US" dirty="0" sz="1600" lang="zh-CN" spc="300">
              <a:solidFill>
                <a:schemeClr val="tx1"/>
              </a:solidFill>
              <a:latin typeface="+mj-ea"/>
              <a:ea typeface="+mj-ea"/>
              <a:cs typeface="MiSans" panose="00000500000000000000" charset="-122"/>
            </a:endParaRPr>
          </a:p>
        </p:txBody>
      </p:sp>
      <p:sp>
        <p:nvSpPr>
          <p:cNvPr id="1048812" name="矩形: 圆角 19"/>
          <p:cNvSpPr/>
          <p:nvPr>
            <p:custDataLst>
              <p:tags r:id="rId9"/>
            </p:custDataLst>
          </p:nvPr>
        </p:nvSpPr>
        <p:spPr>
          <a:xfrm>
            <a:off x="4279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14" name="序号"/>
          <p:cNvSpPr txBox="1"/>
          <p:nvPr>
            <p:custDataLst>
              <p:tags r:id="rId10"/>
            </p:custDataLst>
          </p:nvPr>
        </p:nvSpPr>
        <p:spPr>
          <a:xfrm>
            <a:off x="441071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03.</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6" name="标题"/>
          <p:cNvSpPr txBox="1"/>
          <p:nvPr>
            <p:custDataLst>
              <p:tags r:id="rId11"/>
            </p:custDataLst>
          </p:nvPr>
        </p:nvSpPr>
        <p:spPr>
          <a:xfrm>
            <a:off x="441071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企业管理中的压力管理方法</a:t>
            </a:r>
            <a:endParaRPr altLang="en-US" dirty="0" sz="1600" lang="zh-CN" spc="300">
              <a:solidFill>
                <a:schemeClr val="tx1"/>
              </a:solidFill>
              <a:latin typeface="+mj-ea"/>
              <a:ea typeface="+mj-ea"/>
              <a:cs typeface="MiSans" panose="00000500000000000000" charset="-122"/>
            </a:endParaRPr>
          </a:p>
        </p:txBody>
      </p:sp>
      <p:sp>
        <p:nvSpPr>
          <p:cNvPr id="1048818" name="矩形: 圆角 28"/>
          <p:cNvSpPr/>
          <p:nvPr>
            <p:custDataLst>
              <p:tags r:id="rId12"/>
            </p:custDataLst>
          </p:nvPr>
        </p:nvSpPr>
        <p:spPr>
          <a:xfrm>
            <a:off x="618363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0" name="序号"/>
          <p:cNvSpPr txBox="1"/>
          <p:nvPr>
            <p:custDataLst>
              <p:tags r:id="rId13"/>
            </p:custDataLst>
          </p:nvPr>
        </p:nvSpPr>
        <p:spPr>
          <a:xfrm>
            <a:off x="6315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04.</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2" name="标题"/>
          <p:cNvSpPr txBox="1"/>
          <p:nvPr>
            <p:custDataLst>
              <p:tags r:id="rId14"/>
            </p:custDataLst>
          </p:nvPr>
        </p:nvSpPr>
        <p:spPr>
          <a:xfrm>
            <a:off x="6315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企业管理中的员工关怀与支持</a:t>
            </a:r>
            <a:endParaRPr altLang="en-US" dirty="0" sz="1600" lang="zh-CN" spc="300">
              <a:solidFill>
                <a:schemeClr val="tx1"/>
              </a:solidFill>
              <a:latin typeface="+mj-ea"/>
              <a:ea typeface="+mj-ea"/>
              <a:cs typeface="MiSans" panose="00000500000000000000" charset="-122"/>
            </a:endParaRPr>
          </a:p>
        </p:txBody>
      </p:sp>
      <p:sp>
        <p:nvSpPr>
          <p:cNvPr id="1048824" name="矩形: 圆角 37"/>
          <p:cNvSpPr/>
          <p:nvPr>
            <p:custDataLst>
              <p:tags r:id="rId15"/>
            </p:custDataLst>
          </p:nvPr>
        </p:nvSpPr>
        <p:spPr>
          <a:xfrm>
            <a:off x="8087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6" name="序号"/>
          <p:cNvSpPr txBox="1"/>
          <p:nvPr>
            <p:custDataLst>
              <p:tags r:id="rId16"/>
            </p:custDataLst>
          </p:nvPr>
        </p:nvSpPr>
        <p:spPr>
          <a:xfrm>
            <a:off x="8220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05.</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8" name="标题"/>
          <p:cNvSpPr txBox="1"/>
          <p:nvPr>
            <p:custDataLst>
              <p:tags r:id="rId17"/>
            </p:custDataLst>
          </p:nvPr>
        </p:nvSpPr>
        <p:spPr>
          <a:xfrm>
            <a:off x="8220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企业管理中的工作设计与优化</a:t>
            </a:r>
            <a:endParaRPr altLang="en-US" dirty="0" sz="1600" lang="zh-CN" spc="300">
              <a:solidFill>
                <a:schemeClr val="tx1"/>
              </a:solidFill>
              <a:latin typeface="+mj-ea"/>
              <a:ea typeface="+mj-ea"/>
              <a:cs typeface="MiSans" panose="00000500000000000000" charset="-122"/>
            </a:endParaRPr>
          </a:p>
        </p:txBody>
      </p:sp>
      <p:sp>
        <p:nvSpPr>
          <p:cNvPr id="1048830" name="矩形: 圆角 45"/>
          <p:cNvSpPr/>
          <p:nvPr>
            <p:custDataLst>
              <p:tags r:id="rId18"/>
            </p:custDataLst>
          </p:nvPr>
        </p:nvSpPr>
        <p:spPr>
          <a:xfrm>
            <a:off x="9992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32" name="序号"/>
          <p:cNvSpPr txBox="1"/>
          <p:nvPr>
            <p:custDataLst>
              <p:tags r:id="rId19"/>
            </p:custDataLst>
          </p:nvPr>
        </p:nvSpPr>
        <p:spPr>
          <a:xfrm>
            <a:off x="1012444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06.</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34" name="标题"/>
          <p:cNvSpPr txBox="1"/>
          <p:nvPr>
            <p:custDataLst>
              <p:tags r:id="rId20"/>
            </p:custDataLst>
          </p:nvPr>
        </p:nvSpPr>
        <p:spPr>
          <a:xfrm>
            <a:off x="1012444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企业管理中的企业文化建设与传播</a:t>
            </a:r>
            <a:endParaRPr altLang="en-US" dirty="0" sz="1600" lang="zh-CN" spc="300">
              <a:solidFill>
                <a:schemeClr val="tx1"/>
              </a:solidFill>
              <a:latin typeface="+mj-ea"/>
              <a:ea typeface="+mj-ea"/>
              <a:cs typeface="MiSans"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文本占位符 3"/>
          <p:cNvSpPr>
            <a:spLocks noGrp="1"/>
          </p:cNvSpPr>
          <p:nvPr>
            <p:ph type="body" idx="2"/>
            <p:custDataLst>
              <p:tags r:id="rId1"/>
            </p:custDataLst>
          </p:nvPr>
        </p:nvSpPr>
        <p:spPr/>
        <p:txBody>
          <a:bodyPr/>
          <a:p>
            <a:r>
              <a:rPr altLang="en-US" lang="zh-CN"/>
              <a:t>PART ONE</a:t>
            </a:r>
            <a:endParaRPr altLang="en-US" lang="zh-CN"/>
          </a:p>
        </p:txBody>
      </p:sp>
      <p:sp>
        <p:nvSpPr>
          <p:cNvPr id="1048870"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4" name="文本占位符 3"/>
          <p:cNvSpPr>
            <a:spLocks noGrp="1"/>
          </p:cNvSpPr>
          <p:nvPr>
            <p:ph type="body" idx="2"/>
            <p:custDataLst>
              <p:tags r:id="rId1"/>
            </p:custDataLst>
          </p:nvPr>
        </p:nvSpPr>
        <p:spPr/>
        <p:txBody>
          <a:bodyPr/>
          <a:p>
            <a:r>
              <a:rPr altLang="en-US" lang="zh-CN"/>
              <a:t>PART TWO</a:t>
            </a:r>
            <a:endParaRPr altLang="en-US" lang="zh-CN"/>
          </a:p>
        </p:txBody>
      </p:sp>
      <p:sp>
        <p:nvSpPr>
          <p:cNvPr id="1048906" name="标题 4"/>
          <p:cNvSpPr>
            <a:spLocks noGrp="1"/>
          </p:cNvSpPr>
          <p:nvPr>
            <p:ph type="title" idx="1"/>
            <p:custDataLst>
              <p:tags r:id="rId2"/>
            </p:custDataLst>
          </p:nvPr>
        </p:nvSpPr>
        <p:spPr/>
        <p:txBody>
          <a:bodyPr>
            <a:normAutofit fontScale="92593"/>
          </a:bodyPr>
          <a:p>
            <a:r>
              <a:rPr altLang="en-US" lang="zh-CN"/>
              <a:t>企业管理中的工作生活平衡</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68" name="标题 2"/>
          <p:cNvSpPr>
            <a:spLocks noGrp="1"/>
          </p:cNvSpPr>
          <p:nvPr>
            <p:ph type="title" idx="1"/>
          </p:nvPr>
        </p:nvSpPr>
        <p:spPr/>
        <p:txBody>
          <a:bodyPr>
            <a:normAutofit fontScale="91667"/>
          </a:bodyPr>
          <a:p>
            <a:r>
              <a:rPr altLang="en-US" lang="zh-CN"/>
              <a:t>工作与生活平衡的重要性</a:t>
            </a:r>
            <a:endParaRPr altLang="en-US" lang="zh-CN"/>
          </a:p>
        </p:txBody>
      </p:sp>
      <p:sp>
        <p:nvSpPr>
          <p:cNvPr id="104897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7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提高员工的工作效率和幸福感</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7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7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促进员工的身心健康和家庭和谐</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8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8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增强企业的凝聚力和竞争力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8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9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实现个人与企业的共同发展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6" name="标题 2"/>
          <p:cNvSpPr>
            <a:spLocks noGrp="1"/>
          </p:cNvSpPr>
          <p:nvPr>
            <p:ph type="title" idx="1"/>
          </p:nvPr>
        </p:nvSpPr>
        <p:spPr/>
        <p:txBody>
          <a:bodyPr>
            <a:normAutofit fontScale="94444"/>
          </a:bodyPr>
          <a:p>
            <a:r>
              <a:rPr altLang="en-US" lang="zh-CN"/>
              <a:t>企业管理对工作生活平衡的影响</a:t>
            </a:r>
            <a:endParaRPr altLang="en-US" lang="zh-CN"/>
          </a:p>
        </p:txBody>
      </p:sp>
      <p:sp>
        <p:nvSpPr>
          <p:cNvPr id="104902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4"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工作环境：企业管理对工作环境产生影响，如办公环境、工作时间等，对员工的工作生活平衡产生影响。</a:t>
            </a:r>
            <a:endParaRPr altLang="zh-CN" dirty="0" lang="en-US">
              <a:solidFill>
                <a:schemeClr val="dk1">
                  <a:lumMod val="80000"/>
                  <a:lumOff val="20000"/>
                </a:schemeClr>
              </a:solidFill>
              <a:latin typeface="+mn-ea"/>
              <a:sym typeface="+mn-ea"/>
            </a:endParaRPr>
          </a:p>
        </p:txBody>
      </p:sp>
      <p:sp>
        <p:nvSpPr>
          <p:cNvPr id="104903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2"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工作压力：企业管理对员工的工作压力产生影响，过高的工作压力可能导致员工身心疲惫，影响工作生活平衡。</a:t>
            </a:r>
            <a:endParaRPr altLang="en-US" dirty="0" lang="zh-CN">
              <a:solidFill>
                <a:schemeClr val="dk1">
                  <a:lumMod val="80000"/>
                  <a:lumOff val="20000"/>
                </a:schemeClr>
              </a:solidFill>
              <a:latin typeface="+mn-ea"/>
              <a:sym typeface="+mn-ea"/>
            </a:endParaRPr>
          </a:p>
        </p:txBody>
      </p:sp>
      <p:sp>
        <p:nvSpPr>
          <p:cNvPr id="104904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0"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工作与生活冲突：企业管理可能使员工的工作与生活产生冲突，如加班、出差等，影响员工的工作生活平衡。</a:t>
            </a:r>
            <a:endParaRPr altLang="en-US" dirty="0" lang="zh-CN">
              <a:solidFill>
                <a:schemeClr val="dk1">
                  <a:lumMod val="80000"/>
                  <a:lumOff val="20000"/>
                </a:schemeClr>
              </a:solidFill>
              <a:latin typeface="+mn-ea"/>
              <a:sym typeface="+mn-ea"/>
            </a:endParaRPr>
          </a:p>
        </p:txBody>
      </p:sp>
      <p:sp>
        <p:nvSpPr>
          <p:cNvPr id="104905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福利待遇：企业管理对员工的福利待遇产生影响，如薪酬、福利等，对员工的工作生活平衡产生影响。</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92" name="内容占位符 1"/>
          <p:cNvSpPr>
            <a:spLocks noGrp="1"/>
          </p:cNvSpPr>
          <p:nvPr>
            <p:ph idx="2"/>
          </p:nvPr>
        </p:nvSpPr>
        <p:spPr/>
        <p:txBody>
          <a:bodyPr>
            <a:normAutofit fontScale="63750"/>
          </a:bodyPr>
          <a:p>
            <a:r>
              <a:rPr altLang="en-US" lang="zh-CN"/>
              <a:t>制定合理的工作计划：合理安排工作时间，避免加班和过度劳累</a:t>
            </a:r>
            <a:endParaRPr altLang="en-US" lang="zh-CN"/>
          </a:p>
          <a:p>
            <a:r>
              <a:rPr altLang="en-US" lang="zh-CN"/>
              <a:t>提高工作效率：采用高效的工作方法和工具，减少不必要的工作量</a:t>
            </a:r>
            <a:endParaRPr altLang="en-US" lang="zh-CN"/>
          </a:p>
          <a:p>
            <a:r>
              <a:rPr altLang="en-US" lang="zh-CN"/>
              <a:t>培养良好的生活习惯：保持健康的生活方式，包括饮食、运动和睡眠</a:t>
            </a:r>
            <a:endParaRPr altLang="en-US" lang="zh-CN"/>
          </a:p>
          <a:p>
            <a:r>
              <a:rPr altLang="en-US" lang="zh-CN"/>
              <a:t>寻求支持：与家人、朋友或同事分享工作和生活上的压力，获得支持和理解  我正在写一份主题为“企业管理中的工作生活平衡与压力管理方法”的PPT,现在准备介绍“企业管理中的压力管理方法”,请帮我生成“有效应对工作压力的方法”为标题的内容 有效应对工作压力的方法</a:t>
            </a:r>
            <a:endParaRPr altLang="en-US" lang="zh-CN"/>
          </a:p>
          <a:p>
            <a:pPr lvl="1"/>
            <a:r>
              <a:rPr altLang="en-US" lang="zh-CN"/>
              <a:t>我正在写一份主题为“企业管理中的工作生活平衡与压力管理方法”的PPT,现在准备介绍“企业管理中的压力管理方法”,请帮我生成“有效应对工作压力的方法”为标题的内容</a:t>
            </a:r>
            <a:endParaRPr altLang="en-US" lang="zh-CN"/>
          </a:p>
          <a:p>
            <a:pPr lvl="1"/>
            <a:r>
              <a:rPr altLang="en-US" lang="zh-CN"/>
              <a:t>有效应对工作压力的方法</a:t>
            </a:r>
            <a:endParaRPr altLang="en-US" lang="zh-CN"/>
          </a:p>
          <a:p>
            <a:r>
              <a:rPr altLang="en-US" lang="zh-CN"/>
              <a:t>调整心态：保持积极乐观的心态，正确看待工作中的挑战和压力</a:t>
            </a:r>
            <a:endParaRPr altLang="en-US" lang="zh-CN"/>
          </a:p>
          <a:p>
            <a:r>
              <a:rPr altLang="en-US" lang="zh-CN"/>
              <a:t>寻求支持：与同事、家人或朋友分享工作中的压力，获得理解和支持</a:t>
            </a:r>
            <a:endParaRPr altLang="en-US" lang="zh-CN"/>
          </a:p>
          <a:p>
            <a:r>
              <a:rPr altLang="en-US" lang="zh-CN"/>
              <a:t>合理安排时间：制定合理的工作计划，避免过度劳累和加班</a:t>
            </a:r>
            <a:endParaRPr altLang="en-US" lang="zh-CN"/>
          </a:p>
          <a:p>
            <a:r>
              <a:rPr altLang="en-US" lang="zh-CN"/>
              <a:t>培养兴趣爱好：通过培养兴趣爱好来缓解工作压力，提高工作效率</a:t>
            </a:r>
            <a:endParaRPr altLang="en-US" lang="zh-CN"/>
          </a:p>
        </p:txBody>
      </p:sp>
      <p:sp>
        <p:nvSpPr>
          <p:cNvPr id="1049094" name="标题 2"/>
          <p:cNvSpPr>
            <a:spLocks noGrp="1"/>
          </p:cNvSpPr>
          <p:nvPr>
            <p:ph type="title" idx="1"/>
          </p:nvPr>
        </p:nvSpPr>
        <p:spPr/>
        <p:txBody>
          <a:bodyPr>
            <a:normAutofit fontScale="94444"/>
          </a:bodyPr>
          <a:p>
            <a:r>
              <a:rPr altLang="en-US" lang="zh-CN"/>
              <a:t>实现工作生活平衡的策略</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28" name="文本占位符 3"/>
          <p:cNvSpPr>
            <a:spLocks noGrp="1"/>
          </p:cNvSpPr>
          <p:nvPr>
            <p:ph type="body" idx="2"/>
            <p:custDataLst>
              <p:tags r:id="rId1"/>
            </p:custDataLst>
          </p:nvPr>
        </p:nvSpPr>
        <p:spPr/>
        <p:txBody>
          <a:bodyPr/>
          <a:p>
            <a:r>
              <a:rPr altLang="en-US" lang="zh-CN"/>
              <a:t>PART THREE</a:t>
            </a:r>
            <a:endParaRPr altLang="en-US" lang="zh-CN"/>
          </a:p>
        </p:txBody>
      </p:sp>
      <p:sp>
        <p:nvSpPr>
          <p:cNvPr id="1049130" name="标题 4"/>
          <p:cNvSpPr>
            <a:spLocks noGrp="1"/>
          </p:cNvSpPr>
          <p:nvPr>
            <p:ph type="title" idx="1"/>
            <p:custDataLst>
              <p:tags r:id="rId2"/>
            </p:custDataLst>
          </p:nvPr>
        </p:nvSpPr>
        <p:spPr/>
        <p:txBody>
          <a:bodyPr>
            <a:normAutofit fontScale="96296"/>
          </a:bodyPr>
          <a:p>
            <a:r>
              <a:rPr altLang="en-US" lang="zh-CN"/>
              <a:t>企业管理中的压力管理方法</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92" name="标题 2"/>
          <p:cNvSpPr>
            <a:spLocks noGrp="1"/>
          </p:cNvSpPr>
          <p:nvPr>
            <p:ph type="title" idx="1"/>
          </p:nvPr>
        </p:nvSpPr>
        <p:spPr/>
        <p:txBody>
          <a:bodyPr>
            <a:normAutofit fontScale="94444"/>
          </a:bodyPr>
          <a:p>
            <a:r>
              <a:rPr altLang="en-US" lang="zh-CN"/>
              <a:t>压力对员工和企业的影响</a:t>
            </a:r>
            <a:endParaRPr altLang="en-US" lang="zh-CN"/>
          </a:p>
        </p:txBody>
      </p:sp>
      <p:sp>
        <p:nvSpPr>
          <p:cNvPr id="1049194" name="文本框 3"/>
          <p:cNvSpPr txBox="1"/>
          <p:nvPr>
            <p:custDataLst>
              <p:tags r:id="rId1"/>
            </p:custDataLst>
          </p:nvPr>
        </p:nvSpPr>
        <p:spPr>
          <a:xfrm>
            <a:off x="2618183" y="4189066"/>
            <a:ext cx="6949633" cy="473322"/>
          </a:xfrm>
          <a:prstGeom prst="rect"/>
          <a:noFill/>
        </p:spPr>
        <p:txBody>
          <a:bodyPr anchor="b" anchorCtr="0" bIns="0" lIns="0" rtlCol="0" wrap="square">
            <a:normAutofit fontScale="55455"/>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压力对企业的影响： - 生产效率下降 - 员工士气低落 - 组织凝聚力减弱 - 客户满意度降低</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196" name="正文"/>
          <p:cNvSpPr txBox="1"/>
          <p:nvPr>
            <p:custDataLst>
              <p:tags r:id="rId2"/>
            </p:custDataLst>
          </p:nvPr>
        </p:nvSpPr>
        <p:spPr>
          <a:xfrm>
            <a:off x="2618183" y="4806090"/>
            <a:ext cx="6949633" cy="144351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 生产效率下降</a:t>
            </a:r>
            <a:endParaRPr altLang="en-US" dirty="0" sz="1200" lang="zh-CN" spc="150">
              <a:solidFill>
                <a:schemeClr val="tx1">
                  <a:lumMod val="65000"/>
                  <a:lumOff val="35000"/>
                </a:schemeClr>
              </a:solidFill>
              <a:latin typeface="+mn-ea"/>
              <a:sym typeface="+mn-ea"/>
            </a:endParaRPr>
          </a:p>
          <a:p>
            <a:pPr algn="l" defTabSz="457200" lvl="0">
              <a:lnSpc>
                <a:spcPct val="130000"/>
              </a:lnSpc>
              <a:buClrTx/>
              <a:buSzTx/>
              <a:buFontTx/>
            </a:pPr>
            <a:r>
              <a:rPr altLang="en-US" dirty="0" sz="1200" lang="zh-CN" spc="150">
                <a:solidFill>
                  <a:schemeClr val="tx1">
                    <a:lumMod val="65000"/>
                    <a:lumOff val="35000"/>
                  </a:schemeClr>
                </a:solidFill>
                <a:latin typeface="+mn-ea"/>
                <a:sym typeface="+mn-ea"/>
              </a:rPr>
              <a:t>- 员工士气低落</a:t>
            </a:r>
            <a:endParaRPr altLang="en-US" dirty="0" sz="1200" lang="zh-CN" spc="150">
              <a:solidFill>
                <a:schemeClr val="tx1">
                  <a:lumMod val="65000"/>
                  <a:lumOff val="35000"/>
                </a:schemeClr>
              </a:solidFill>
              <a:latin typeface="+mn-ea"/>
              <a:sym typeface="+mn-ea"/>
            </a:endParaRPr>
          </a:p>
          <a:p>
            <a:pPr algn="l" defTabSz="457200" lvl="0">
              <a:lnSpc>
                <a:spcPct val="130000"/>
              </a:lnSpc>
              <a:buClrTx/>
              <a:buSzTx/>
              <a:buFontTx/>
            </a:pPr>
            <a:r>
              <a:rPr altLang="en-US" dirty="0" sz="1200" lang="zh-CN" spc="150">
                <a:solidFill>
                  <a:schemeClr val="tx1">
                    <a:lumMod val="65000"/>
                    <a:lumOff val="35000"/>
                  </a:schemeClr>
                </a:solidFill>
                <a:latin typeface="+mn-ea"/>
                <a:sym typeface="+mn-ea"/>
              </a:rPr>
              <a:t>- 组织凝聚力减弱</a:t>
            </a:r>
            <a:endParaRPr altLang="en-US" dirty="0" sz="1200" lang="zh-CN" spc="150">
              <a:solidFill>
                <a:schemeClr val="tx1">
                  <a:lumMod val="65000"/>
                  <a:lumOff val="35000"/>
                </a:schemeClr>
              </a:solidFill>
              <a:latin typeface="+mn-ea"/>
              <a:sym typeface="+mn-ea"/>
            </a:endParaRPr>
          </a:p>
          <a:p>
            <a:pPr algn="l" defTabSz="457200" lvl="0">
              <a:lnSpc>
                <a:spcPct val="130000"/>
              </a:lnSpc>
              <a:buClrTx/>
              <a:buSzTx/>
              <a:buFontTx/>
            </a:pPr>
            <a:r>
              <a:rPr altLang="en-US" dirty="0" sz="1200" lang="zh-CN" spc="150">
                <a:solidFill>
                  <a:schemeClr val="tx1">
                    <a:lumMod val="65000"/>
                    <a:lumOff val="35000"/>
                  </a:schemeClr>
                </a:solidFill>
                <a:latin typeface="+mn-ea"/>
                <a:sym typeface="+mn-ea"/>
              </a:rPr>
              <a:t>- 客户满意度降低</a:t>
            </a:r>
            <a:endParaRPr altLang="en-US" dirty="0" sz="1200" lang="zh-CN" spc="150">
              <a:solidFill>
                <a:schemeClr val="tx1">
                  <a:lumMod val="65000"/>
                  <a:lumOff val="35000"/>
                </a:schemeClr>
              </a:solidFill>
              <a:latin typeface="+mn-ea"/>
              <a:sym typeface="+mn-ea"/>
            </a:endParaRPr>
          </a:p>
        </p:txBody>
      </p:sp>
      <p:sp>
        <p:nvSpPr>
          <p:cNvPr id="1049198" name="文本框 5"/>
          <p:cNvSpPr txBox="1"/>
          <p:nvPr>
            <p:custDataLst>
              <p:tags r:id="rId3"/>
            </p:custDataLst>
          </p:nvPr>
        </p:nvSpPr>
        <p:spPr>
          <a:xfrm>
            <a:off x="2618183" y="1490400"/>
            <a:ext cx="6950445" cy="473322"/>
          </a:xfrm>
          <a:prstGeom prst="rect"/>
          <a:noFill/>
        </p:spPr>
        <p:txBody>
          <a:bodyPr anchor="b" anchorCtr="0" bIns="0" lIns="0" rtlCol="0" wrap="square">
            <a:normAutofit fontScale="64545"/>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压力对员工的影响： - 生理和心理健康问题 - 工作满意度下降 - 离职率增加 </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200" name="正文"/>
          <p:cNvSpPr txBox="1"/>
          <p:nvPr>
            <p:custDataLst>
              <p:tags r:id="rId4"/>
            </p:custDataLst>
          </p:nvPr>
        </p:nvSpPr>
        <p:spPr>
          <a:xfrm>
            <a:off x="2618183" y="2107424"/>
            <a:ext cx="6949633" cy="144351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 生理和心理健康问题</a:t>
            </a:r>
            <a:endParaRPr altLang="en-US" dirty="0" sz="1200" lang="zh-CN" spc="150">
              <a:solidFill>
                <a:schemeClr val="tx1">
                  <a:lumMod val="65000"/>
                  <a:lumOff val="35000"/>
                </a:schemeClr>
              </a:solidFill>
              <a:latin typeface="+mn-ea"/>
              <a:sym typeface="+mn-ea"/>
            </a:endParaRPr>
          </a:p>
          <a:p>
            <a:pPr algn="l" defTabSz="457200" lvl="0">
              <a:lnSpc>
                <a:spcPct val="130000"/>
              </a:lnSpc>
              <a:buClrTx/>
              <a:buSzTx/>
              <a:buFontTx/>
            </a:pPr>
            <a:r>
              <a:rPr altLang="en-US" dirty="0" sz="1200" lang="zh-CN" spc="150">
                <a:solidFill>
                  <a:schemeClr val="tx1">
                    <a:lumMod val="65000"/>
                    <a:lumOff val="35000"/>
                  </a:schemeClr>
                </a:solidFill>
                <a:latin typeface="+mn-ea"/>
                <a:sym typeface="+mn-ea"/>
              </a:rPr>
              <a:t>- 工作满意度下降</a:t>
            </a:r>
            <a:endParaRPr altLang="en-US" dirty="0" sz="1200" lang="zh-CN" spc="150">
              <a:solidFill>
                <a:schemeClr val="tx1">
                  <a:lumMod val="65000"/>
                  <a:lumOff val="35000"/>
                </a:schemeClr>
              </a:solidFill>
              <a:latin typeface="+mn-ea"/>
              <a:sym typeface="+mn-ea"/>
            </a:endParaRPr>
          </a:p>
          <a:p>
            <a:pPr algn="l" defTabSz="457200" lvl="0">
              <a:lnSpc>
                <a:spcPct val="130000"/>
              </a:lnSpc>
              <a:buClrTx/>
              <a:buSzTx/>
              <a:buFontTx/>
            </a:pPr>
            <a:r>
              <a:rPr altLang="en-US" dirty="0" sz="1200" lang="zh-CN" spc="150">
                <a:solidFill>
                  <a:schemeClr val="tx1">
                    <a:lumMod val="65000"/>
                    <a:lumOff val="35000"/>
                  </a:schemeClr>
                </a:solidFill>
                <a:latin typeface="+mn-ea"/>
                <a:sym typeface="+mn-ea"/>
              </a:rPr>
              <a:t>- 离职率增加</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34" name="标题 2"/>
          <p:cNvSpPr>
            <a:spLocks noGrp="1"/>
          </p:cNvSpPr>
          <p:nvPr>
            <p:ph type="title" idx="1"/>
          </p:nvPr>
        </p:nvSpPr>
        <p:spPr/>
        <p:txBody>
          <a:bodyPr>
            <a:normAutofit fontScale="94444"/>
          </a:bodyPr>
          <a:p>
            <a:r>
              <a:rPr altLang="en-US" lang="zh-CN"/>
              <a:t>常见的压力来源及应对方法</a:t>
            </a:r>
            <a:endParaRPr altLang="en-US" lang="zh-CN"/>
          </a:p>
        </p:txBody>
      </p:sp>
      <p:sp>
        <p:nvSpPr>
          <p:cNvPr id="1049236" name="正文"/>
          <p:cNvSpPr txBox="1"/>
          <p:nvPr>
            <p:custDataLst>
              <p:tags r:id="rId1"/>
            </p:custDataLst>
          </p:nvPr>
        </p:nvSpPr>
        <p:spPr>
          <a:xfrm>
            <a:off x="2880868" y="1490400"/>
            <a:ext cx="6424264" cy="84928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工作负荷压力：合理安排工作时间，制定工作计划</a:t>
            </a:r>
            <a:endParaRPr altLang="en-US" dirty="0" sz="1200" lang="zh-CN" spc="150">
              <a:solidFill>
                <a:schemeClr val="tx1">
                  <a:lumMod val="65000"/>
                  <a:lumOff val="35000"/>
                </a:schemeClr>
              </a:solidFill>
              <a:latin typeface="+mn-ea"/>
              <a:sym typeface="+mn-ea"/>
            </a:endParaRPr>
          </a:p>
        </p:txBody>
      </p:sp>
      <p:sp>
        <p:nvSpPr>
          <p:cNvPr id="1049238" name="正文"/>
          <p:cNvSpPr txBox="1"/>
          <p:nvPr>
            <p:custDataLst>
              <p:tags r:id="rId2"/>
            </p:custDataLst>
          </p:nvPr>
        </p:nvSpPr>
        <p:spPr>
          <a:xfrm>
            <a:off x="2880868" y="2467879"/>
            <a:ext cx="6424264" cy="84928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人际关系压力：建立良好的沟通机制，学会倾听与表达</a:t>
            </a:r>
            <a:endParaRPr altLang="en-US" dirty="0" sz="1200" lang="zh-CN" spc="150">
              <a:solidFill>
                <a:schemeClr val="tx1">
                  <a:lumMod val="65000"/>
                  <a:lumOff val="35000"/>
                </a:schemeClr>
              </a:solidFill>
              <a:latin typeface="+mn-ea"/>
              <a:sym typeface="+mn-ea"/>
            </a:endParaRPr>
          </a:p>
        </p:txBody>
      </p:sp>
      <p:sp>
        <p:nvSpPr>
          <p:cNvPr id="1049240" name="正文"/>
          <p:cNvSpPr txBox="1"/>
          <p:nvPr>
            <p:custDataLst>
              <p:tags r:id="rId3"/>
            </p:custDataLst>
          </p:nvPr>
        </p:nvSpPr>
        <p:spPr>
          <a:xfrm>
            <a:off x="2880868" y="3445358"/>
            <a:ext cx="6424264" cy="84928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职业发展压力：制定个人职业规划，提升自身能力</a:t>
            </a:r>
            <a:endParaRPr altLang="en-US" dirty="0" sz="1200" lang="zh-CN" spc="150">
              <a:solidFill>
                <a:schemeClr val="tx1">
                  <a:lumMod val="65000"/>
                  <a:lumOff val="35000"/>
                </a:schemeClr>
              </a:solidFill>
              <a:latin typeface="+mn-ea"/>
              <a:sym typeface="+mn-ea"/>
            </a:endParaRPr>
          </a:p>
        </p:txBody>
      </p:sp>
      <p:sp>
        <p:nvSpPr>
          <p:cNvPr id="1049242" name="正文"/>
          <p:cNvSpPr txBox="1"/>
          <p:nvPr>
            <p:custDataLst>
              <p:tags r:id="rId4"/>
            </p:custDataLst>
          </p:nvPr>
        </p:nvSpPr>
        <p:spPr>
          <a:xfrm>
            <a:off x="2880868" y="4422836"/>
            <a:ext cx="6424264" cy="84928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突发事件压力：学会应对突发事件，保持冷静与理智</a:t>
            </a:r>
            <a:endParaRPr altLang="en-US" dirty="0" sz="1200" lang="zh-CN" spc="150">
              <a:solidFill>
                <a:schemeClr val="tx1">
                  <a:lumMod val="65000"/>
                  <a:lumOff val="35000"/>
                </a:schemeClr>
              </a:solidFill>
              <a:latin typeface="+mn-ea"/>
              <a:sym typeface="+mn-ea"/>
            </a:endParaRPr>
          </a:p>
        </p:txBody>
      </p:sp>
      <p:sp>
        <p:nvSpPr>
          <p:cNvPr id="1049244" name="正文"/>
          <p:cNvSpPr txBox="1"/>
          <p:nvPr>
            <p:custDataLst>
              <p:tags r:id="rId5"/>
            </p:custDataLst>
          </p:nvPr>
        </p:nvSpPr>
        <p:spPr>
          <a:xfrm>
            <a:off x="2880868" y="5400315"/>
            <a:ext cx="6424264" cy="84928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情绪管理压力：学会调节情绪，保持积极心态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78" name="标题 2"/>
          <p:cNvSpPr>
            <a:spLocks noGrp="1"/>
          </p:cNvSpPr>
          <p:nvPr>
            <p:ph type="title" idx="1"/>
          </p:nvPr>
        </p:nvSpPr>
        <p:spPr/>
        <p:txBody>
          <a:bodyPr>
            <a:normAutofit fontScale="94444"/>
          </a:bodyPr>
          <a:p>
            <a:r>
              <a:rPr altLang="en-US" lang="zh-CN"/>
              <a:t>建立有效的压力管理机制</a:t>
            </a:r>
            <a:endParaRPr altLang="en-US" lang="zh-CN"/>
          </a:p>
        </p:txBody>
      </p:sp>
      <p:sp>
        <p:nvSpPr>
          <p:cNvPr id="104928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识别并评估压力源：了解员工面临的工作压力，并评估其对员工的影响</a:t>
            </a:r>
            <a:endParaRPr altLang="en-US" dirty="0" sz="1200" lang="zh-CN" spc="150">
              <a:solidFill>
                <a:schemeClr val="tx1">
                  <a:lumMod val="85000"/>
                  <a:lumOff val="15000"/>
                </a:schemeClr>
              </a:solidFill>
              <a:latin typeface="+mn-ea"/>
              <a:sym typeface="+mn-ea"/>
            </a:endParaRPr>
          </a:p>
        </p:txBody>
      </p:sp>
      <p:sp>
        <p:nvSpPr>
          <p:cNvPr id="104928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8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8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制定应对策略：针对不同的压力源，制定相应的应对策略，如调整工作流程、优化工作分配等</a:t>
            </a:r>
            <a:endParaRPr altLang="en-US" dirty="0" sz="1200" lang="zh-CN" spc="150">
              <a:solidFill>
                <a:schemeClr val="tx1">
                  <a:lumMod val="85000"/>
                  <a:lumOff val="15000"/>
                </a:schemeClr>
              </a:solidFill>
              <a:latin typeface="+mn-ea"/>
              <a:sym typeface="+mn-ea"/>
            </a:endParaRPr>
          </a:p>
        </p:txBody>
      </p:sp>
      <p:sp>
        <p:nvSpPr>
          <p:cNvPr id="104928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建立支持系统：为员工提供必要的支持和资源，如心理咨询、培训等，以帮助他们更好地应对压力</a:t>
            </a:r>
            <a:endParaRPr altLang="en-US" dirty="0" sz="1200" lang="zh-CN" spc="150">
              <a:solidFill>
                <a:schemeClr val="tx1">
                  <a:lumMod val="85000"/>
                  <a:lumOff val="15000"/>
                </a:schemeClr>
              </a:solidFill>
              <a:latin typeface="+mn-ea"/>
              <a:sym typeface="+mn-ea"/>
            </a:endParaRPr>
          </a:p>
        </p:txBody>
      </p:sp>
      <p:sp>
        <p:nvSpPr>
          <p:cNvPr id="104929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营造积极的工作环境：通过改善工作环境、提高员工参与度等方式，营造积极的工作氛围，降低员工的压力感</a:t>
            </a:r>
            <a:endParaRPr altLang="en-US" dirty="0" sz="1200" lang="zh-CN" spc="150">
              <a:solidFill>
                <a:schemeClr val="tx1">
                  <a:lumMod val="85000"/>
                  <a:lumOff val="15000"/>
                </a:schemeClr>
              </a:solidFill>
              <a:latin typeface="+mn-ea"/>
              <a:sym typeface="+mn-ea"/>
            </a:endParaRPr>
          </a:p>
        </p:txBody>
      </p:sp>
      <p:sp>
        <p:nvSpPr>
          <p:cNvPr id="104930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36" name="标题 2"/>
          <p:cNvSpPr>
            <a:spLocks noGrp="1"/>
          </p:cNvSpPr>
          <p:nvPr>
            <p:ph type="title" idx="1"/>
          </p:nvPr>
        </p:nvSpPr>
        <p:spPr/>
        <p:txBody>
          <a:bodyPr>
            <a:normAutofit fontScale="94444"/>
          </a:bodyPr>
          <a:p>
            <a:r>
              <a:rPr altLang="en-US" lang="zh-CN"/>
              <a:t>员工心理健康关怀与支持</a:t>
            </a:r>
            <a:endParaRPr altLang="en-US" lang="zh-CN"/>
          </a:p>
        </p:txBody>
      </p:sp>
      <p:sp>
        <p:nvSpPr>
          <p:cNvPr id="104933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4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42"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建立员工心理健康支持机制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4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4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4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提供心理咨询服务，帮助员工缓解压力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5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5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54"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定期开展心理健康培训，提高员工心理素质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5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5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60"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鼓励员工寻求帮助，建立互助支持网络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94" name="文本占位符 3"/>
          <p:cNvSpPr>
            <a:spLocks noGrp="1"/>
          </p:cNvSpPr>
          <p:nvPr>
            <p:ph type="body" idx="2"/>
            <p:custDataLst>
              <p:tags r:id="rId1"/>
            </p:custDataLst>
          </p:nvPr>
        </p:nvSpPr>
        <p:spPr/>
        <p:txBody>
          <a:bodyPr/>
          <a:p>
            <a:r>
              <a:rPr altLang="en-US" lang="zh-CN"/>
              <a:t>PART FOUR</a:t>
            </a:r>
            <a:endParaRPr altLang="en-US" lang="zh-CN"/>
          </a:p>
        </p:txBody>
      </p:sp>
      <p:sp>
        <p:nvSpPr>
          <p:cNvPr id="1049396" name="标题 4"/>
          <p:cNvSpPr>
            <a:spLocks noGrp="1"/>
          </p:cNvSpPr>
          <p:nvPr>
            <p:ph type="title" idx="1"/>
            <p:custDataLst>
              <p:tags r:id="rId2"/>
            </p:custDataLst>
          </p:nvPr>
        </p:nvSpPr>
        <p:spPr/>
        <p:txBody>
          <a:bodyPr>
            <a:normAutofit fontScale="96296"/>
          </a:bodyPr>
          <a:p>
            <a:r>
              <a:rPr altLang="en-US" lang="zh-CN"/>
              <a:t>企业管理中的员工关怀与支持</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58" name="标题 2"/>
          <p:cNvSpPr>
            <a:spLocks noGrp="1"/>
          </p:cNvSpPr>
          <p:nvPr>
            <p:ph type="title" idx="1"/>
          </p:nvPr>
        </p:nvSpPr>
        <p:spPr/>
        <p:txBody>
          <a:bodyPr>
            <a:normAutofit fontScale="94444"/>
          </a:bodyPr>
          <a:p>
            <a:r>
              <a:rPr altLang="en-US" lang="zh-CN"/>
              <a:t>员工关怀的重要性及意义</a:t>
            </a:r>
            <a:endParaRPr altLang="en-US" lang="zh-CN"/>
          </a:p>
        </p:txBody>
      </p:sp>
      <p:sp>
        <p:nvSpPr>
          <p:cNvPr id="104946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内容3：员工关怀的具体措施</a:t>
            </a:r>
            <a:endParaRPr altLang="zh-CN" dirty="0" lang="en-US">
              <a:solidFill>
                <a:schemeClr val="dk1">
                  <a:lumMod val="80000"/>
                  <a:lumOff val="20000"/>
                </a:schemeClr>
              </a:solidFill>
              <a:latin typeface="+mn-ea"/>
              <a:sym typeface="+mn-ea"/>
            </a:endParaRPr>
          </a:p>
        </p:txBody>
      </p:sp>
      <p:sp>
        <p:nvSpPr>
          <p:cNvPr id="104946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内容1：员工关怀的重要性</a:t>
            </a:r>
            <a:endParaRPr altLang="en-US" dirty="0" lang="zh-CN">
              <a:solidFill>
                <a:schemeClr val="dk1">
                  <a:lumMod val="80000"/>
                  <a:lumOff val="20000"/>
                </a:schemeClr>
              </a:solidFill>
              <a:latin typeface="+mn-ea"/>
              <a:sym typeface="+mn-ea"/>
            </a:endParaRPr>
          </a:p>
        </p:txBody>
      </p:sp>
      <p:sp>
        <p:nvSpPr>
          <p:cNvPr id="104947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内容2：员工关怀的意义</a:t>
            </a:r>
            <a:endParaRPr altLang="en-US" dirty="0" lang="zh-CN">
              <a:solidFill>
                <a:schemeClr val="dk1">
                  <a:lumMod val="80000"/>
                  <a:lumOff val="20000"/>
                </a:schemeClr>
              </a:solidFill>
              <a:latin typeface="+mn-ea"/>
              <a:sym typeface="+mn-ea"/>
            </a:endParaRPr>
          </a:p>
        </p:txBody>
      </p:sp>
      <p:sp>
        <p:nvSpPr>
          <p:cNvPr id="104948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内容4：员工关怀的实践案例</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24" name="标题 2"/>
          <p:cNvSpPr>
            <a:spLocks noGrp="1"/>
          </p:cNvSpPr>
          <p:nvPr>
            <p:ph type="title" idx="1"/>
          </p:nvPr>
        </p:nvSpPr>
        <p:spPr/>
        <p:txBody>
          <a:bodyPr>
            <a:normAutofit fontScale="94444"/>
          </a:bodyPr>
          <a:p>
            <a:r>
              <a:rPr altLang="en-US" lang="zh-CN"/>
              <a:t>员工关怀的具体措施和实施方法</a:t>
            </a:r>
            <a:endParaRPr altLang="en-US" lang="zh-CN"/>
          </a:p>
        </p:txBody>
      </p:sp>
      <p:sp>
        <p:nvSpPr>
          <p:cNvPr id="1049526" name="梯形 7"/>
          <p:cNvSpPr/>
          <p:nvPr>
            <p:custDataLst>
              <p:tags r:id="rId1"/>
            </p:custDataLst>
          </p:nvPr>
        </p:nvSpPr>
        <p:spPr>
          <a:xfrm flipV="1">
            <a:off x="608400" y="2593809"/>
            <a:ext cx="1710493" cy="174308"/>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000" lang="zh-CN"/>
          </a:p>
        </p:txBody>
      </p:sp>
      <p:sp>
        <p:nvSpPr>
          <p:cNvPr id="1049528" name="任意多边形: 形状 9"/>
          <p:cNvSpPr/>
          <p:nvPr>
            <p:custDataLst>
              <p:tags r:id="rId2"/>
            </p:custDataLst>
          </p:nvPr>
        </p:nvSpPr>
        <p:spPr>
          <a:xfrm>
            <a:off x="664343" y="2364317"/>
            <a:ext cx="1596814" cy="2353553"/>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000" lang="zh-CN">
              <a:solidFill>
                <a:schemeClr val="lt1"/>
              </a:solidFill>
            </a:endParaRPr>
          </a:p>
        </p:txBody>
      </p:sp>
      <p:sp>
        <p:nvSpPr>
          <p:cNvPr id="1049530" name="矩形: 圆顶角 10"/>
          <p:cNvSpPr/>
          <p:nvPr>
            <p:custDataLst>
              <p:tags r:id="rId3"/>
            </p:custDataLst>
          </p:nvPr>
        </p:nvSpPr>
        <p:spPr>
          <a:xfrm flipH="1">
            <a:off x="608400" y="2134826"/>
            <a:ext cx="1710493" cy="458421"/>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lang="zh-CN" spc="300">
                <a:solidFill>
                  <a:schemeClr val="lt1">
                    <a:lumMod val="100000"/>
                  </a:schemeClr>
                </a:solidFill>
                <a:latin typeface="+mj-ea"/>
              </a:rPr>
              <a:t>添加标题</a:t>
            </a:r>
            <a:endParaRPr altLang="en-US" b="1" dirty="0" lang="zh-CN" spc="300">
              <a:solidFill>
                <a:schemeClr val="lt1">
                  <a:lumMod val="100000"/>
                </a:schemeClr>
              </a:solidFill>
              <a:latin typeface="+mj-ea"/>
            </a:endParaRPr>
          </a:p>
        </p:txBody>
      </p:sp>
      <p:sp>
        <p:nvSpPr>
          <p:cNvPr id="1049532" name="正文"/>
          <p:cNvSpPr txBox="1"/>
          <p:nvPr>
            <p:custDataLst>
              <p:tags r:id="rId4"/>
            </p:custDataLst>
          </p:nvPr>
        </p:nvSpPr>
        <p:spPr>
          <a:xfrm>
            <a:off x="664343" y="2791516"/>
            <a:ext cx="1596814" cy="2813690"/>
          </a:xfrm>
          <a:prstGeom prst="rect"/>
          <a:noFill/>
        </p:spPr>
        <p:txBody>
          <a:bodyPr anchor="t" anchorCtr="0" bIns="46800" lIns="90000" rIns="90000" rtlCol="0" tIns="46800" wrap="square">
            <a:normAutofit fontScale="85714" lnSpcReduction="10000"/>
          </a:bodyPr>
          <a:p>
            <a:pPr algn="ctr" fontAlgn="auto" indent="0">
              <a:lnSpc>
                <a:spcPct val="130000"/>
              </a:lnSpc>
              <a:spcAft>
                <a:spcPts val="1000"/>
              </a:spcAft>
            </a:pPr>
            <a:r>
              <a:rPr altLang="en-US" dirty="0" sz="1400" lang="zh-CN" spc="150">
                <a:solidFill>
                  <a:schemeClr val="tx1">
                    <a:lumMod val="65000"/>
                    <a:lumOff val="35000"/>
                  </a:schemeClr>
                </a:solidFill>
                <a:latin typeface="+mn-ea"/>
              </a:rPr>
              <a:t>建立员工关怀制度：明确员工关怀政策，包括员工福利、健康管理、家庭支持等方面的规定，确保员工在工作生活中得到充分关注和支持。</a:t>
            </a:r>
            <a:endParaRPr altLang="en-US" dirty="0" sz="1400" lang="zh-CN" spc="150">
              <a:solidFill>
                <a:schemeClr val="tx1">
                  <a:lumMod val="65000"/>
                  <a:lumOff val="35000"/>
                </a:schemeClr>
              </a:solidFill>
              <a:latin typeface="+mn-ea"/>
            </a:endParaRPr>
          </a:p>
        </p:txBody>
      </p:sp>
      <p:sp>
        <p:nvSpPr>
          <p:cNvPr id="1049534" name="梯形 40"/>
          <p:cNvSpPr/>
          <p:nvPr>
            <p:custDataLst>
              <p:tags r:id="rId5"/>
            </p:custDataLst>
          </p:nvPr>
        </p:nvSpPr>
        <p:spPr>
          <a:xfrm flipV="1">
            <a:off x="2460227" y="2593809"/>
            <a:ext cx="1710493" cy="174308"/>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000" lang="zh-CN"/>
          </a:p>
        </p:txBody>
      </p:sp>
      <p:sp>
        <p:nvSpPr>
          <p:cNvPr id="1049536" name="任意多边形: 形状 41"/>
          <p:cNvSpPr/>
          <p:nvPr>
            <p:custDataLst>
              <p:tags r:id="rId6"/>
            </p:custDataLst>
          </p:nvPr>
        </p:nvSpPr>
        <p:spPr>
          <a:xfrm>
            <a:off x="2516170" y="2364317"/>
            <a:ext cx="1596814" cy="2353553"/>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000" lang="zh-CN">
              <a:solidFill>
                <a:schemeClr val="lt1"/>
              </a:solidFill>
            </a:endParaRPr>
          </a:p>
        </p:txBody>
      </p:sp>
      <p:sp>
        <p:nvSpPr>
          <p:cNvPr id="1049538" name="矩形: 圆顶角 42"/>
          <p:cNvSpPr/>
          <p:nvPr>
            <p:custDataLst>
              <p:tags r:id="rId7"/>
            </p:custDataLst>
          </p:nvPr>
        </p:nvSpPr>
        <p:spPr>
          <a:xfrm flipH="1">
            <a:off x="2460227" y="2134826"/>
            <a:ext cx="1710493" cy="458421"/>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lang="zh-CN" spc="300">
                <a:solidFill>
                  <a:schemeClr val="lt1">
                    <a:lumMod val="100000"/>
                  </a:schemeClr>
                </a:solidFill>
                <a:latin typeface="+mj-ea"/>
              </a:rPr>
              <a:t>添加标题</a:t>
            </a:r>
            <a:endParaRPr altLang="en-US" b="1" dirty="0" lang="zh-CN" spc="300">
              <a:solidFill>
                <a:schemeClr val="lt1">
                  <a:lumMod val="100000"/>
                </a:schemeClr>
              </a:solidFill>
              <a:latin typeface="+mj-ea"/>
            </a:endParaRPr>
          </a:p>
        </p:txBody>
      </p:sp>
      <p:sp>
        <p:nvSpPr>
          <p:cNvPr id="1049540" name="正文"/>
          <p:cNvSpPr txBox="1"/>
          <p:nvPr>
            <p:custDataLst>
              <p:tags r:id="rId8"/>
            </p:custDataLst>
          </p:nvPr>
        </p:nvSpPr>
        <p:spPr>
          <a:xfrm>
            <a:off x="2516170" y="2791516"/>
            <a:ext cx="1596814" cy="2813690"/>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400" lang="zh-CN" spc="150">
                <a:solidFill>
                  <a:schemeClr val="tx1">
                    <a:lumMod val="65000"/>
                    <a:lumOff val="35000"/>
                  </a:schemeClr>
                </a:solidFill>
                <a:latin typeface="+mn-ea"/>
              </a:rPr>
              <a:t>健康管理措施：提供定期的健康检查、健康咨询和健身活动等，帮助员工保持身心健康，提高工作效能。</a:t>
            </a:r>
            <a:endParaRPr altLang="en-US" sz="1400" lang="zh-CN" spc="150">
              <a:solidFill>
                <a:schemeClr val="tx1">
                  <a:lumMod val="65000"/>
                  <a:lumOff val="35000"/>
                </a:schemeClr>
              </a:solidFill>
              <a:latin typeface="+mn-ea"/>
            </a:endParaRPr>
          </a:p>
        </p:txBody>
      </p:sp>
      <p:sp>
        <p:nvSpPr>
          <p:cNvPr id="1049542" name="梯形 46"/>
          <p:cNvSpPr/>
          <p:nvPr>
            <p:custDataLst>
              <p:tags r:id="rId9"/>
            </p:custDataLst>
          </p:nvPr>
        </p:nvSpPr>
        <p:spPr>
          <a:xfrm flipV="1">
            <a:off x="4312055" y="2593809"/>
            <a:ext cx="1710493" cy="174308"/>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000" lang="zh-CN"/>
          </a:p>
        </p:txBody>
      </p:sp>
      <p:sp>
        <p:nvSpPr>
          <p:cNvPr id="1049544" name="任意多边形: 形状 47"/>
          <p:cNvSpPr/>
          <p:nvPr>
            <p:custDataLst>
              <p:tags r:id="rId10"/>
            </p:custDataLst>
          </p:nvPr>
        </p:nvSpPr>
        <p:spPr>
          <a:xfrm>
            <a:off x="4367997" y="2364317"/>
            <a:ext cx="1596814" cy="2353553"/>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000" lang="zh-CN">
              <a:solidFill>
                <a:schemeClr val="lt1"/>
              </a:solidFill>
            </a:endParaRPr>
          </a:p>
        </p:txBody>
      </p:sp>
      <p:sp>
        <p:nvSpPr>
          <p:cNvPr id="1049546" name="矩形: 圆顶角 48"/>
          <p:cNvSpPr/>
          <p:nvPr>
            <p:custDataLst>
              <p:tags r:id="rId11"/>
            </p:custDataLst>
          </p:nvPr>
        </p:nvSpPr>
        <p:spPr>
          <a:xfrm flipH="1">
            <a:off x="4312055" y="2134826"/>
            <a:ext cx="1710493" cy="458421"/>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lang="zh-CN" spc="300">
                <a:solidFill>
                  <a:schemeClr val="lt1">
                    <a:lumMod val="100000"/>
                  </a:schemeClr>
                </a:solidFill>
                <a:latin typeface="+mj-ea"/>
              </a:rPr>
              <a:t>添加标题</a:t>
            </a:r>
            <a:endParaRPr altLang="en-US" b="1" dirty="0" lang="zh-CN" spc="300">
              <a:solidFill>
                <a:schemeClr val="lt1">
                  <a:lumMod val="100000"/>
                </a:schemeClr>
              </a:solidFill>
              <a:latin typeface="+mj-ea"/>
            </a:endParaRPr>
          </a:p>
        </p:txBody>
      </p:sp>
      <p:sp>
        <p:nvSpPr>
          <p:cNvPr id="1049548" name="正文"/>
          <p:cNvSpPr txBox="1"/>
          <p:nvPr>
            <p:custDataLst>
              <p:tags r:id="rId12"/>
            </p:custDataLst>
          </p:nvPr>
        </p:nvSpPr>
        <p:spPr>
          <a:xfrm>
            <a:off x="4367997" y="2791516"/>
            <a:ext cx="1596814" cy="2813690"/>
          </a:xfrm>
          <a:prstGeom prst="rect"/>
          <a:noFill/>
        </p:spPr>
        <p:txBody>
          <a:bodyPr anchor="t" anchorCtr="0" bIns="46800" lIns="90000" rIns="90000" rtlCol="0" tIns="46800" wrap="square">
            <a:normAutofit fontScale="92857"/>
          </a:bodyPr>
          <a:p>
            <a:pPr algn="ctr" fontAlgn="auto" indent="0">
              <a:lnSpc>
                <a:spcPct val="130000"/>
              </a:lnSpc>
              <a:spcAft>
                <a:spcPts val="1000"/>
              </a:spcAft>
            </a:pPr>
            <a:r>
              <a:rPr altLang="en-US" sz="1400" lang="zh-CN" spc="150">
                <a:solidFill>
                  <a:schemeClr val="tx1">
                    <a:lumMod val="65000"/>
                    <a:lumOff val="35000"/>
                  </a:schemeClr>
                </a:solidFill>
                <a:latin typeface="+mn-ea"/>
              </a:rPr>
              <a:t>家庭支持计划：设立家庭支持计划，为员工提供家庭关怀和帮助，如儿童照料、老人照顾等，减轻员工的家庭负担，提高工作满意度。</a:t>
            </a:r>
            <a:endParaRPr altLang="en-US" sz="1400" lang="zh-CN" spc="150">
              <a:solidFill>
                <a:schemeClr val="tx1">
                  <a:lumMod val="65000"/>
                  <a:lumOff val="35000"/>
                </a:schemeClr>
              </a:solidFill>
              <a:latin typeface="+mn-ea"/>
            </a:endParaRPr>
          </a:p>
        </p:txBody>
      </p:sp>
      <p:sp>
        <p:nvSpPr>
          <p:cNvPr id="1049550" name="梯形 52"/>
          <p:cNvSpPr/>
          <p:nvPr>
            <p:custDataLst>
              <p:tags r:id="rId13"/>
            </p:custDataLst>
          </p:nvPr>
        </p:nvSpPr>
        <p:spPr>
          <a:xfrm flipV="1">
            <a:off x="6163882" y="2593809"/>
            <a:ext cx="1710493" cy="174308"/>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000" lang="zh-CN"/>
          </a:p>
        </p:txBody>
      </p:sp>
      <p:sp>
        <p:nvSpPr>
          <p:cNvPr id="1049552" name="任意多边形: 形状 53"/>
          <p:cNvSpPr/>
          <p:nvPr>
            <p:custDataLst>
              <p:tags r:id="rId14"/>
            </p:custDataLst>
          </p:nvPr>
        </p:nvSpPr>
        <p:spPr>
          <a:xfrm>
            <a:off x="6219825" y="2364317"/>
            <a:ext cx="1596814" cy="2353553"/>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000" lang="zh-CN">
              <a:solidFill>
                <a:schemeClr val="lt1"/>
              </a:solidFill>
            </a:endParaRPr>
          </a:p>
        </p:txBody>
      </p:sp>
      <p:sp>
        <p:nvSpPr>
          <p:cNvPr id="1049554" name="矩形: 圆顶角 54"/>
          <p:cNvSpPr/>
          <p:nvPr>
            <p:custDataLst>
              <p:tags r:id="rId15"/>
            </p:custDataLst>
          </p:nvPr>
        </p:nvSpPr>
        <p:spPr>
          <a:xfrm flipH="1">
            <a:off x="6163882" y="2134826"/>
            <a:ext cx="1710493" cy="458421"/>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lang="zh-CN" spc="300">
                <a:solidFill>
                  <a:schemeClr val="lt1">
                    <a:lumMod val="100000"/>
                  </a:schemeClr>
                </a:solidFill>
                <a:latin typeface="+mj-ea"/>
              </a:rPr>
              <a:t>添加标题</a:t>
            </a:r>
            <a:endParaRPr altLang="en-US" b="1" dirty="0" lang="zh-CN" spc="300">
              <a:solidFill>
                <a:schemeClr val="lt1">
                  <a:lumMod val="100000"/>
                </a:schemeClr>
              </a:solidFill>
              <a:latin typeface="+mj-ea"/>
            </a:endParaRPr>
          </a:p>
        </p:txBody>
      </p:sp>
      <p:sp>
        <p:nvSpPr>
          <p:cNvPr id="1049556" name="正文"/>
          <p:cNvSpPr txBox="1"/>
          <p:nvPr>
            <p:custDataLst>
              <p:tags r:id="rId16"/>
            </p:custDataLst>
          </p:nvPr>
        </p:nvSpPr>
        <p:spPr>
          <a:xfrm>
            <a:off x="6219825" y="2791516"/>
            <a:ext cx="1596814" cy="2813690"/>
          </a:xfrm>
          <a:prstGeom prst="rect"/>
          <a:noFill/>
        </p:spPr>
        <p:txBody>
          <a:bodyPr anchor="t" anchorCtr="0" bIns="46800" lIns="90000" rIns="90000" rtlCol="0" tIns="46800" wrap="square">
            <a:normAutofit fontScale="92857" lnSpcReduction="10000"/>
          </a:bodyPr>
          <a:p>
            <a:pPr algn="ctr" fontAlgn="auto" indent="0">
              <a:lnSpc>
                <a:spcPct val="130000"/>
              </a:lnSpc>
              <a:spcAft>
                <a:spcPts val="1000"/>
              </a:spcAft>
            </a:pPr>
            <a:r>
              <a:rPr altLang="en-US" sz="1400" lang="zh-CN" spc="150">
                <a:solidFill>
                  <a:schemeClr val="tx1">
                    <a:lumMod val="65000"/>
                    <a:lumOff val="35000"/>
                  </a:schemeClr>
                </a:solidFill>
                <a:latin typeface="+mn-ea"/>
              </a:rPr>
              <a:t>员工援助计划：建立员工援助计划，为员工提供心理咨询、法律援助等服务，帮助员工解决工作和生活中的问题，增强员工的归属感和忠诚度。</a:t>
            </a:r>
            <a:endParaRPr altLang="en-US" sz="1400" lang="zh-CN" spc="150">
              <a:solidFill>
                <a:schemeClr val="tx1">
                  <a:lumMod val="65000"/>
                  <a:lumOff val="35000"/>
                </a:schemeClr>
              </a:solidFill>
              <a:latin typeface="+mn-ea"/>
            </a:endParaRPr>
          </a:p>
        </p:txBody>
      </p:sp>
      <p:sp>
        <p:nvSpPr>
          <p:cNvPr id="1049558" name="梯形 36"/>
          <p:cNvSpPr/>
          <p:nvPr>
            <p:custDataLst>
              <p:tags r:id="rId17"/>
            </p:custDataLst>
          </p:nvPr>
        </p:nvSpPr>
        <p:spPr>
          <a:xfrm flipV="1">
            <a:off x="8015709" y="2593809"/>
            <a:ext cx="1710493" cy="174308"/>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000" lang="zh-CN"/>
          </a:p>
        </p:txBody>
      </p:sp>
      <p:sp>
        <p:nvSpPr>
          <p:cNvPr id="1049560" name="任意多边形: 形状 37"/>
          <p:cNvSpPr/>
          <p:nvPr>
            <p:custDataLst>
              <p:tags r:id="rId18"/>
            </p:custDataLst>
          </p:nvPr>
        </p:nvSpPr>
        <p:spPr>
          <a:xfrm>
            <a:off x="8071652" y="2364317"/>
            <a:ext cx="1596814" cy="2353553"/>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000" lang="zh-CN">
              <a:solidFill>
                <a:schemeClr val="lt1"/>
              </a:solidFill>
            </a:endParaRPr>
          </a:p>
        </p:txBody>
      </p:sp>
      <p:sp>
        <p:nvSpPr>
          <p:cNvPr id="1049562" name="矩形: 圆顶角 43"/>
          <p:cNvSpPr/>
          <p:nvPr>
            <p:custDataLst>
              <p:tags r:id="rId19"/>
            </p:custDataLst>
          </p:nvPr>
        </p:nvSpPr>
        <p:spPr>
          <a:xfrm flipH="1">
            <a:off x="8015709" y="2134826"/>
            <a:ext cx="1710493" cy="458421"/>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lang="zh-CN" spc="300">
                <a:solidFill>
                  <a:schemeClr val="lt1">
                    <a:lumMod val="100000"/>
                  </a:schemeClr>
                </a:solidFill>
                <a:latin typeface="+mj-ea"/>
              </a:rPr>
              <a:t>添加标题</a:t>
            </a:r>
            <a:endParaRPr altLang="en-US" b="1" dirty="0" lang="zh-CN" spc="300">
              <a:solidFill>
                <a:schemeClr val="lt1">
                  <a:lumMod val="100000"/>
                </a:schemeClr>
              </a:solidFill>
              <a:latin typeface="+mj-ea"/>
            </a:endParaRPr>
          </a:p>
        </p:txBody>
      </p:sp>
      <p:sp>
        <p:nvSpPr>
          <p:cNvPr id="1049564" name="正文"/>
          <p:cNvSpPr txBox="1"/>
          <p:nvPr>
            <p:custDataLst>
              <p:tags r:id="rId20"/>
            </p:custDataLst>
          </p:nvPr>
        </p:nvSpPr>
        <p:spPr>
          <a:xfrm>
            <a:off x="8072288" y="2791516"/>
            <a:ext cx="1596814" cy="2813690"/>
          </a:xfrm>
          <a:prstGeom prst="rect"/>
          <a:noFill/>
        </p:spPr>
        <p:txBody>
          <a:bodyPr anchor="t" anchorCtr="0" bIns="46800" lIns="90000" rIns="90000" rtlCol="0" tIns="46800" wrap="square">
            <a:normAutofit fontScale="92857"/>
          </a:bodyPr>
          <a:p>
            <a:pPr algn="ctr" fontAlgn="auto" indent="0">
              <a:lnSpc>
                <a:spcPct val="130000"/>
              </a:lnSpc>
              <a:spcAft>
                <a:spcPts val="1000"/>
              </a:spcAft>
            </a:pPr>
            <a:r>
              <a:rPr altLang="en-US" dirty="0" sz="1400" lang="zh-CN" spc="150">
                <a:solidFill>
                  <a:schemeClr val="tx1">
                    <a:lumMod val="65000"/>
                    <a:lumOff val="35000"/>
                  </a:schemeClr>
                </a:solidFill>
                <a:latin typeface="+mn-ea"/>
              </a:rPr>
              <a:t>灵活工作安排：提供灵活的工作安排，如远程办公、弹性工作时间等，方便员工更好地平衡工作和生活，提高工作效率。</a:t>
            </a:r>
            <a:endParaRPr altLang="en-US" dirty="0" sz="1400" lang="zh-CN" spc="150">
              <a:solidFill>
                <a:schemeClr val="tx1">
                  <a:lumMod val="65000"/>
                  <a:lumOff val="35000"/>
                </a:schemeClr>
              </a:solidFill>
              <a:latin typeface="+mn-ea"/>
            </a:endParaRPr>
          </a:p>
        </p:txBody>
      </p:sp>
      <p:sp>
        <p:nvSpPr>
          <p:cNvPr id="1049566" name="梯形 57"/>
          <p:cNvSpPr/>
          <p:nvPr>
            <p:custDataLst>
              <p:tags r:id="rId21"/>
            </p:custDataLst>
          </p:nvPr>
        </p:nvSpPr>
        <p:spPr>
          <a:xfrm flipV="1">
            <a:off x="9867537" y="2593809"/>
            <a:ext cx="1710493" cy="174308"/>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000" lang="zh-CN"/>
          </a:p>
        </p:txBody>
      </p:sp>
      <p:sp>
        <p:nvSpPr>
          <p:cNvPr id="1049568" name="任意多边形: 形状 58"/>
          <p:cNvSpPr/>
          <p:nvPr>
            <p:custDataLst>
              <p:tags r:id="rId22"/>
            </p:custDataLst>
          </p:nvPr>
        </p:nvSpPr>
        <p:spPr>
          <a:xfrm>
            <a:off x="9923479" y="2364317"/>
            <a:ext cx="1596814" cy="2353553"/>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000" lang="zh-CN">
              <a:solidFill>
                <a:schemeClr val="lt1"/>
              </a:solidFill>
            </a:endParaRPr>
          </a:p>
        </p:txBody>
      </p:sp>
      <p:sp>
        <p:nvSpPr>
          <p:cNvPr id="1049570" name="矩形: 圆顶角 59"/>
          <p:cNvSpPr/>
          <p:nvPr>
            <p:custDataLst>
              <p:tags r:id="rId23"/>
            </p:custDataLst>
          </p:nvPr>
        </p:nvSpPr>
        <p:spPr>
          <a:xfrm flipH="1">
            <a:off x="9867537" y="2134826"/>
            <a:ext cx="1710493" cy="458421"/>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lang="zh-CN" spc="300">
                <a:solidFill>
                  <a:schemeClr val="lt1">
                    <a:lumMod val="100000"/>
                  </a:schemeClr>
                </a:solidFill>
                <a:latin typeface="+mj-ea"/>
              </a:rPr>
              <a:t>添加标题</a:t>
            </a:r>
            <a:endParaRPr altLang="en-US" b="1" dirty="0" lang="zh-CN" spc="300">
              <a:solidFill>
                <a:schemeClr val="lt1">
                  <a:lumMod val="100000"/>
                </a:schemeClr>
              </a:solidFill>
              <a:latin typeface="+mj-ea"/>
            </a:endParaRPr>
          </a:p>
        </p:txBody>
      </p:sp>
      <p:sp>
        <p:nvSpPr>
          <p:cNvPr id="1049572" name="正文"/>
          <p:cNvSpPr txBox="1"/>
          <p:nvPr>
            <p:custDataLst>
              <p:tags r:id="rId24"/>
            </p:custDataLst>
          </p:nvPr>
        </p:nvSpPr>
        <p:spPr>
          <a:xfrm>
            <a:off x="9924115" y="2791516"/>
            <a:ext cx="1596814" cy="2813690"/>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400" lang="zh-CN" spc="150">
                <a:solidFill>
                  <a:schemeClr val="tx1">
                    <a:lumMod val="65000"/>
                    <a:lumOff val="35000"/>
                  </a:schemeClr>
                </a:solidFill>
                <a:latin typeface="+mn-ea"/>
              </a:rPr>
              <a:t>员工培训和发展：为员工提供培训和发展机会，帮助员工提升技能和能力，增强员工的职业发展动力和自信心。</a:t>
            </a:r>
            <a:endParaRPr altLang="en-US" sz="1400" lang="zh-CN" spc="15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06" name="标题 2"/>
          <p:cNvSpPr>
            <a:spLocks noGrp="1"/>
          </p:cNvSpPr>
          <p:nvPr>
            <p:ph type="title" idx="1"/>
          </p:nvPr>
        </p:nvSpPr>
        <p:spPr/>
        <p:txBody>
          <a:bodyPr>
            <a:normAutofit fontScale="94444"/>
          </a:bodyPr>
          <a:p>
            <a:r>
              <a:rPr altLang="en-US" lang="zh-CN"/>
              <a:t>员工支持与帮助的途径和方式</a:t>
            </a:r>
            <a:endParaRPr altLang="en-US" lang="zh-CN"/>
          </a:p>
        </p:txBody>
      </p:sp>
      <p:sp>
        <p:nvSpPr>
          <p:cNvPr id="104960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1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12"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建立有效的沟通渠道：定期与员工进行交流，了解他们的需求和困难，提供必要的支持和帮助</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1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1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18" name="TextBox 2"/>
          <p:cNvSpPr txBox="1"/>
          <p:nvPr>
            <p:custDataLst>
              <p:tags r:id="rId6"/>
            </p:custDataLst>
          </p:nvPr>
        </p:nvSpPr>
        <p:spPr>
          <a:xfrm>
            <a:off x="3561327" y="3137508"/>
            <a:ext cx="2278952" cy="1840235"/>
          </a:xfrm>
          <a:prstGeom prst="rect"/>
          <a:noFill/>
        </p:spPr>
        <p:txBody>
          <a:bodyPr rtlCol="0" wrap="square">
            <a:normAutofit fontScale="92857"/>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提供培训和发展机会：为员工提供培训和发展机会，帮助他们提升技能和知识，增强自信心和成就感</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2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2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24" name="TextBox 2"/>
          <p:cNvSpPr txBox="1"/>
          <p:nvPr>
            <p:custDataLst>
              <p:tags r:id="rId9"/>
            </p:custDataLst>
          </p:nvPr>
        </p:nvSpPr>
        <p:spPr>
          <a:xfrm>
            <a:off x="6356085" y="3137508"/>
            <a:ext cx="2278952" cy="1840235"/>
          </a:xfrm>
          <a:prstGeom prst="rect"/>
          <a:noFill/>
        </p:spPr>
        <p:txBody>
          <a:bodyPr rtlCol="0" wrap="square">
            <a:normAutofit fontScale="92857"/>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关注员工身心健康：关注员工的身心健康，提供必要的健康检查和心理咨询，帮助他们保持身心健康</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2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2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30" name="TextBox 2"/>
          <p:cNvSpPr txBox="1"/>
          <p:nvPr>
            <p:custDataLst>
              <p:tags r:id="rId12"/>
            </p:custDataLst>
          </p:nvPr>
        </p:nvSpPr>
        <p:spPr>
          <a:xfrm>
            <a:off x="9144465" y="3137508"/>
            <a:ext cx="2278952" cy="1840235"/>
          </a:xfrm>
          <a:prstGeom prst="rect"/>
          <a:noFill/>
        </p:spPr>
        <p:txBody>
          <a:bodyPr rtlCol="0" wrap="square">
            <a:normAutofit fontScale="6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建立激励机制：建立激励机制，鼓励员工积极工作，给予他们适当的奖励和认可，增强他们的归属感和责任感</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64" name="文本占位符 3"/>
          <p:cNvSpPr>
            <a:spLocks noGrp="1"/>
          </p:cNvSpPr>
          <p:nvPr>
            <p:ph type="body" idx="2"/>
            <p:custDataLst>
              <p:tags r:id="rId1"/>
            </p:custDataLst>
          </p:nvPr>
        </p:nvSpPr>
        <p:spPr/>
        <p:txBody>
          <a:bodyPr/>
          <a:p>
            <a:r>
              <a:rPr altLang="en-US" lang="zh-CN"/>
              <a:t>PART FIVE</a:t>
            </a:r>
            <a:endParaRPr altLang="en-US" lang="zh-CN"/>
          </a:p>
        </p:txBody>
      </p:sp>
      <p:sp>
        <p:nvSpPr>
          <p:cNvPr id="1049666" name="标题 4"/>
          <p:cNvSpPr>
            <a:spLocks noGrp="1"/>
          </p:cNvSpPr>
          <p:nvPr>
            <p:ph type="title" idx="1"/>
            <p:custDataLst>
              <p:tags r:id="rId2"/>
            </p:custDataLst>
          </p:nvPr>
        </p:nvSpPr>
        <p:spPr/>
        <p:txBody>
          <a:bodyPr>
            <a:normAutofit fontScale="96296"/>
          </a:bodyPr>
          <a:p>
            <a:r>
              <a:rPr altLang="en-US" lang="zh-CN"/>
              <a:t>企业管理中的工作设计与优化</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28" name="标题 2"/>
          <p:cNvSpPr>
            <a:spLocks noGrp="1"/>
          </p:cNvSpPr>
          <p:nvPr>
            <p:ph type="title" idx="1"/>
          </p:nvPr>
        </p:nvSpPr>
        <p:spPr/>
        <p:txBody>
          <a:bodyPr>
            <a:normAutofit fontScale="94444"/>
          </a:bodyPr>
          <a:p>
            <a:r>
              <a:rPr altLang="en-US" lang="zh-CN"/>
              <a:t>工作设计对员工工作生活平衡的影响</a:t>
            </a:r>
            <a:endParaRPr altLang="en-US" lang="zh-CN"/>
          </a:p>
        </p:txBody>
      </p:sp>
      <p:sp>
        <p:nvSpPr>
          <p:cNvPr id="1049730"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32"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34"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6"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8"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如何通过优化工作设计来提高员工工作生活平衡</a:t>
            </a:r>
            <a:endParaRPr altLang="en-US" dirty="0" sz="1200" lang="zh-CN" spc="150">
              <a:solidFill>
                <a:srgbClr val="FFFFFF"/>
              </a:solidFill>
              <a:latin typeface="+mn-ea"/>
              <a:sym typeface="+mn-ea"/>
            </a:endParaRPr>
          </a:p>
        </p:txBody>
      </p:sp>
      <p:sp>
        <p:nvSpPr>
          <p:cNvPr id="1049740"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2"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4"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工作设计对员工工作生活平衡的负面影响</a:t>
            </a:r>
            <a:endParaRPr altLang="en-US" dirty="0" sz="1200" lang="zh-CN" spc="150">
              <a:solidFill>
                <a:schemeClr val="tx1">
                  <a:lumMod val="65000"/>
                  <a:lumOff val="35000"/>
                </a:schemeClr>
              </a:solidFill>
              <a:latin typeface="+mn-ea"/>
              <a:sym typeface="+mn-ea"/>
            </a:endParaRPr>
          </a:p>
        </p:txBody>
      </p:sp>
      <p:sp>
        <p:nvSpPr>
          <p:cNvPr id="1049746"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8"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0"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工作设计对员工工作生活平衡的积极影响</a:t>
            </a:r>
            <a:endParaRPr altLang="en-US" dirty="0" sz="1200" lang="zh-CN" spc="150">
              <a:solidFill>
                <a:srgbClr val="FFFFFF"/>
              </a:solidFill>
              <a:latin typeface="+mn-ea"/>
              <a:sym typeface="+mn-ea"/>
            </a:endParaRPr>
          </a:p>
        </p:txBody>
      </p:sp>
      <p:sp>
        <p:nvSpPr>
          <p:cNvPr id="1049752"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4"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6"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工作设计与工作生活平衡的关系</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90" name="标题 2"/>
          <p:cNvSpPr>
            <a:spLocks noGrp="1"/>
          </p:cNvSpPr>
          <p:nvPr>
            <p:ph type="title" idx="1"/>
          </p:nvPr>
        </p:nvSpPr>
        <p:spPr/>
        <p:txBody>
          <a:bodyPr>
            <a:normAutofit fontScale="94444"/>
          </a:bodyPr>
          <a:p>
            <a:r>
              <a:rPr altLang="en-US" lang="zh-CN"/>
              <a:t>工作优化策略及实施方法</a:t>
            </a:r>
            <a:endParaRPr altLang="en-US" lang="zh-CN"/>
          </a:p>
        </p:txBody>
      </p:sp>
      <p:sp>
        <p:nvSpPr>
          <p:cNvPr id="1049792" name="圆角矩形 3"/>
          <p:cNvSpPr/>
          <p:nvPr>
            <p:custDataLst>
              <p:tags r:id="rId1"/>
            </p:custDataLst>
          </p:nvPr>
        </p:nvSpPr>
        <p:spPr>
          <a:xfrm rot="16200000">
            <a:off x="5702559" y="-2340097"/>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94" name="圆角矩形 4"/>
          <p:cNvSpPr/>
          <p:nvPr>
            <p:custDataLst>
              <p:tags r:id="rId2"/>
            </p:custDataLst>
          </p:nvPr>
        </p:nvSpPr>
        <p:spPr>
          <a:xfrm rot="16200000">
            <a:off x="556454" y="280665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96" name="圆角矩形 5"/>
          <p:cNvSpPr/>
          <p:nvPr>
            <p:custDataLst>
              <p:tags r:id="rId3"/>
            </p:custDataLst>
          </p:nvPr>
        </p:nvSpPr>
        <p:spPr>
          <a:xfrm rot="16200000">
            <a:off x="5702559" y="-3334355"/>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98" name="圆角矩形 6"/>
          <p:cNvSpPr/>
          <p:nvPr>
            <p:custDataLst>
              <p:tags r:id="rId4"/>
            </p:custDataLst>
          </p:nvPr>
        </p:nvSpPr>
        <p:spPr>
          <a:xfrm rot="16200000">
            <a:off x="556454" y="181175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00" name="圆角矩形 11"/>
          <p:cNvSpPr/>
          <p:nvPr>
            <p:custDataLst>
              <p:tags r:id="rId5"/>
            </p:custDataLst>
          </p:nvPr>
        </p:nvSpPr>
        <p:spPr>
          <a:xfrm rot="16200000">
            <a:off x="5702559" y="-35093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02" name="圆角矩形 12"/>
          <p:cNvSpPr/>
          <p:nvPr>
            <p:custDataLst>
              <p:tags r:id="rId6"/>
            </p:custDataLst>
          </p:nvPr>
        </p:nvSpPr>
        <p:spPr>
          <a:xfrm rot="16200000">
            <a:off x="556454" y="479581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04" name="圆角矩形 9"/>
          <p:cNvSpPr/>
          <p:nvPr>
            <p:custDataLst>
              <p:tags r:id="rId7"/>
            </p:custDataLst>
          </p:nvPr>
        </p:nvSpPr>
        <p:spPr>
          <a:xfrm rot="16200000">
            <a:off x="5702559" y="-1345196"/>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06" name="圆角矩形 10"/>
          <p:cNvSpPr/>
          <p:nvPr>
            <p:custDataLst>
              <p:tags r:id="rId8"/>
            </p:custDataLst>
          </p:nvPr>
        </p:nvSpPr>
        <p:spPr>
          <a:xfrm rot="16200000">
            <a:off x="556454" y="380091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08" name="圆角矩形 7"/>
          <p:cNvSpPr/>
          <p:nvPr>
            <p:custDataLst>
              <p:tags r:id="rId9"/>
            </p:custDataLst>
          </p:nvPr>
        </p:nvSpPr>
        <p:spPr>
          <a:xfrm rot="16200000">
            <a:off x="5702559" y="64267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10" name="圆角矩形 8"/>
          <p:cNvSpPr/>
          <p:nvPr>
            <p:custDataLst>
              <p:tags r:id="rId10"/>
            </p:custDataLst>
          </p:nvPr>
        </p:nvSpPr>
        <p:spPr>
          <a:xfrm rot="16200000">
            <a:off x="556454" y="5789426"/>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12" name="文本框 14"/>
          <p:cNvSpPr txBox="1"/>
          <p:nvPr>
            <p:custDataLst>
              <p:tags r:id="rId11"/>
            </p:custDataLst>
          </p:nvPr>
        </p:nvSpPr>
        <p:spPr>
          <a:xfrm>
            <a:off x="1315483" y="5469361"/>
            <a:ext cx="9992637" cy="780239"/>
          </a:xfrm>
          <a:prstGeom prst="rect"/>
        </p:spPr>
        <p:txBody>
          <a:bodyPr anchor="ctr" anchorCtr="0" bIns="46800" lIns="90000" rIns="90000" rtlCol="0" tIns="46800" vert="horz" wrap="square">
            <a:normAutofit fontScale="85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建立有效的工作激励机制：通过奖励机制，激励员工更好地完成工作任务，提高工作积极性</a:t>
            </a:r>
            <a:endParaRPr altLang="en-US" dirty="0" sz="2000" lang="zh-CN">
              <a:latin typeface="+mn-ea"/>
              <a:ea typeface="+mn-ea"/>
            </a:endParaRPr>
          </a:p>
        </p:txBody>
      </p:sp>
      <p:sp>
        <p:nvSpPr>
          <p:cNvPr id="1049814" name="文本框 15"/>
          <p:cNvSpPr txBox="1"/>
          <p:nvPr>
            <p:custDataLst>
              <p:tags r:id="rId12"/>
            </p:custDataLst>
          </p:nvPr>
        </p:nvSpPr>
        <p:spPr>
          <a:xfrm>
            <a:off x="1316126" y="3479559"/>
            <a:ext cx="9992637" cy="78088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优化工作流程：通过流程再造，简化工作流程，减少重复劳动，提高工作效率</a:t>
            </a:r>
            <a:endParaRPr altLang="en-US" dirty="0" sz="2000" lang="zh-CN">
              <a:latin typeface="+mn-ea"/>
              <a:ea typeface="+mn-ea"/>
            </a:endParaRPr>
          </a:p>
        </p:txBody>
      </p:sp>
      <p:sp>
        <p:nvSpPr>
          <p:cNvPr id="1049816" name="文本框 16"/>
          <p:cNvSpPr txBox="1"/>
          <p:nvPr>
            <p:custDataLst>
              <p:tags r:id="rId13"/>
            </p:custDataLst>
          </p:nvPr>
        </p:nvSpPr>
        <p:spPr>
          <a:xfrm>
            <a:off x="1315483" y="4475103"/>
            <a:ext cx="9992637" cy="780239"/>
          </a:xfrm>
          <a:prstGeom prst="rect"/>
        </p:spPr>
        <p:txBody>
          <a:bodyPr anchor="ctr" anchorCtr="0" bIns="46800" lIns="90000" rIns="90000" rtlCol="0" tIns="46800" vert="horz" wrap="square">
            <a:normAutofit fontScale="85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合理分配工作任务：根据员工的能力和特长，合理分配工作任务，使员工能够更好地发挥自己的优势</a:t>
            </a:r>
            <a:endParaRPr altLang="en-US" dirty="0" sz="2000" lang="zh-CN">
              <a:latin typeface="+mn-ea"/>
              <a:ea typeface="+mn-ea"/>
            </a:endParaRPr>
          </a:p>
        </p:txBody>
      </p:sp>
      <p:sp>
        <p:nvSpPr>
          <p:cNvPr id="1049818" name="文本框 17"/>
          <p:cNvSpPr txBox="1"/>
          <p:nvPr>
            <p:custDataLst>
              <p:tags r:id="rId14"/>
            </p:custDataLst>
          </p:nvPr>
        </p:nvSpPr>
        <p:spPr>
          <a:xfrm>
            <a:off x="1316126" y="1490400"/>
            <a:ext cx="9992637" cy="78088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制定合理的工作计划：明确工作目标，合理安排工作时间，避免工作堆积</a:t>
            </a:r>
            <a:endParaRPr altLang="en-US" dirty="0" sz="2000" lang="zh-CN">
              <a:latin typeface="+mn-ea"/>
              <a:ea typeface="+mn-ea"/>
            </a:endParaRPr>
          </a:p>
        </p:txBody>
      </p:sp>
      <p:sp>
        <p:nvSpPr>
          <p:cNvPr id="1049820" name="文本框 18"/>
          <p:cNvSpPr txBox="1"/>
          <p:nvPr>
            <p:custDataLst>
              <p:tags r:id="rId15"/>
            </p:custDataLst>
          </p:nvPr>
        </p:nvSpPr>
        <p:spPr>
          <a:xfrm>
            <a:off x="1315483" y="2485944"/>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提高工作效率：采用科学的工作方法，减少不必要的工作环节，提高工作效率</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54" name="标题 2"/>
          <p:cNvSpPr>
            <a:spLocks noGrp="1"/>
          </p:cNvSpPr>
          <p:nvPr>
            <p:ph type="title" idx="1"/>
          </p:nvPr>
        </p:nvSpPr>
        <p:spPr/>
        <p:txBody>
          <a:bodyPr>
            <a:normAutofit fontScale="94444"/>
          </a:bodyPr>
          <a:p>
            <a:r>
              <a:rPr altLang="en-US" lang="zh-CN"/>
              <a:t>工作设计与优化的注意事项</a:t>
            </a:r>
            <a:endParaRPr altLang="en-US" lang="zh-CN"/>
          </a:p>
        </p:txBody>
      </p:sp>
      <p:sp>
        <p:nvSpPr>
          <p:cNvPr id="1049856" name="矩形 5"/>
          <p:cNvSpPr/>
          <p:nvPr>
            <p:custDataLst>
              <p:tags r:id="rId1"/>
            </p:custDataLst>
          </p:nvPr>
        </p:nvSpPr>
        <p:spPr>
          <a:xfrm>
            <a:off x="915667" y="1495542"/>
            <a:ext cx="3212999" cy="220508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58" name="矩形 10"/>
          <p:cNvSpPr/>
          <p:nvPr>
            <p:custDataLst>
              <p:tags r:id="rId2"/>
            </p:custDataLst>
          </p:nvPr>
        </p:nvSpPr>
        <p:spPr>
          <a:xfrm>
            <a:off x="1262772" y="1490400"/>
            <a:ext cx="520658" cy="26997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860" name="TextBox 2"/>
          <p:cNvSpPr txBox="1"/>
          <p:nvPr>
            <p:custDataLst>
              <p:tags r:id="rId3"/>
            </p:custDataLst>
          </p:nvPr>
        </p:nvSpPr>
        <p:spPr>
          <a:xfrm>
            <a:off x="1067365" y="2248889"/>
            <a:ext cx="2882656" cy="1292879"/>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明确岗位职责与目标：确保每个员工清楚自己的工作职责和目标，避免工作重复和浪费。</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62" name="矩形 6"/>
          <p:cNvSpPr/>
          <p:nvPr>
            <p:custDataLst>
              <p:tags r:id="rId4"/>
            </p:custDataLst>
          </p:nvPr>
        </p:nvSpPr>
        <p:spPr>
          <a:xfrm>
            <a:off x="4486995" y="1495542"/>
            <a:ext cx="3212999" cy="220508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4" name="矩形 11"/>
          <p:cNvSpPr/>
          <p:nvPr>
            <p:custDataLst>
              <p:tags r:id="rId5"/>
            </p:custDataLst>
          </p:nvPr>
        </p:nvSpPr>
        <p:spPr>
          <a:xfrm>
            <a:off x="4853384" y="1490400"/>
            <a:ext cx="520658" cy="26997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866" name="TextBox 2"/>
          <p:cNvSpPr txBox="1"/>
          <p:nvPr>
            <p:custDataLst>
              <p:tags r:id="rId6"/>
            </p:custDataLst>
          </p:nvPr>
        </p:nvSpPr>
        <p:spPr>
          <a:xfrm>
            <a:off x="4638693" y="2248889"/>
            <a:ext cx="2882656" cy="1292879"/>
          </a:xfrm>
          <a:prstGeom prst="rect"/>
          <a:noFill/>
        </p:spPr>
        <p:txBody>
          <a:bodyPr rtlCol="0" wrap="square">
            <a:normAutofit fontScale="6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合理安排工作时间：根据工作量和紧急程度，合理安排工作时间，避免员工过度劳累和加班。</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68" name="矩形 7"/>
          <p:cNvSpPr/>
          <p:nvPr>
            <p:custDataLst>
              <p:tags r:id="rId7"/>
            </p:custDataLst>
          </p:nvPr>
        </p:nvSpPr>
        <p:spPr>
          <a:xfrm>
            <a:off x="8057681" y="1495542"/>
            <a:ext cx="3212999" cy="220508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70" name="矩形 12"/>
          <p:cNvSpPr/>
          <p:nvPr>
            <p:custDataLst>
              <p:tags r:id="rId8"/>
            </p:custDataLst>
          </p:nvPr>
        </p:nvSpPr>
        <p:spPr>
          <a:xfrm>
            <a:off x="8443353" y="1490400"/>
            <a:ext cx="520658" cy="26997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872" name="TextBox 2"/>
          <p:cNvSpPr txBox="1"/>
          <p:nvPr>
            <p:custDataLst>
              <p:tags r:id="rId9"/>
            </p:custDataLst>
          </p:nvPr>
        </p:nvSpPr>
        <p:spPr>
          <a:xfrm>
            <a:off x="8209378" y="2248889"/>
            <a:ext cx="2882656" cy="1292879"/>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注重工作质量：在优化工作设计时，要注重工作质量，确保工作成果符合标准和要求。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74" name="矩形 33"/>
          <p:cNvSpPr/>
          <p:nvPr>
            <p:custDataLst>
              <p:tags r:id="rId10"/>
            </p:custDataLst>
          </p:nvPr>
        </p:nvSpPr>
        <p:spPr>
          <a:xfrm>
            <a:off x="2705831" y="4044838"/>
            <a:ext cx="3212999" cy="220508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76" name="矩形 37"/>
          <p:cNvSpPr/>
          <p:nvPr>
            <p:custDataLst>
              <p:tags r:id="rId11"/>
            </p:custDataLst>
          </p:nvPr>
        </p:nvSpPr>
        <p:spPr>
          <a:xfrm>
            <a:off x="3052936" y="4039696"/>
            <a:ext cx="520658" cy="26997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878" name="TextBox 2"/>
          <p:cNvSpPr txBox="1"/>
          <p:nvPr>
            <p:custDataLst>
              <p:tags r:id="rId12"/>
            </p:custDataLst>
          </p:nvPr>
        </p:nvSpPr>
        <p:spPr>
          <a:xfrm>
            <a:off x="2857528" y="4798185"/>
            <a:ext cx="2882656" cy="1292879"/>
          </a:xfrm>
          <a:prstGeom prst="rect"/>
          <a:noFill/>
        </p:spPr>
        <p:txBody>
          <a:bodyPr rtlCol="0" wrap="square">
            <a:normAutofit fontScale="6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考虑员工个人发展：在安排工作时，要考虑到员工的个人发展需求，为员工提供学习和成长的机会。</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80" name="矩形 34"/>
          <p:cNvSpPr/>
          <p:nvPr>
            <p:custDataLst>
              <p:tags r:id="rId13"/>
            </p:custDataLst>
          </p:nvPr>
        </p:nvSpPr>
        <p:spPr>
          <a:xfrm>
            <a:off x="6277159" y="4044838"/>
            <a:ext cx="3212999" cy="220508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82" name="矩形 38"/>
          <p:cNvSpPr/>
          <p:nvPr>
            <p:custDataLst>
              <p:tags r:id="rId14"/>
            </p:custDataLst>
          </p:nvPr>
        </p:nvSpPr>
        <p:spPr>
          <a:xfrm>
            <a:off x="6643548" y="4039696"/>
            <a:ext cx="520658" cy="26997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884" name="TextBox 2"/>
          <p:cNvSpPr txBox="1"/>
          <p:nvPr>
            <p:custDataLst>
              <p:tags r:id="rId15"/>
            </p:custDataLst>
          </p:nvPr>
        </p:nvSpPr>
        <p:spPr>
          <a:xfrm>
            <a:off x="6428857" y="4798185"/>
            <a:ext cx="2882656" cy="1292879"/>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保持灵活性：在优化工作设计时，要保持一定的灵活性，以应对突发情况和变化。</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18" name="文本占位符 3"/>
          <p:cNvSpPr>
            <a:spLocks noGrp="1"/>
          </p:cNvSpPr>
          <p:nvPr>
            <p:ph type="body" idx="2"/>
            <p:custDataLst>
              <p:tags r:id="rId1"/>
            </p:custDataLst>
          </p:nvPr>
        </p:nvSpPr>
        <p:spPr/>
        <p:txBody>
          <a:bodyPr/>
          <a:p>
            <a:r>
              <a:rPr altLang="en-US" lang="zh-CN"/>
              <a:t>PART SIX</a:t>
            </a:r>
            <a:endParaRPr altLang="en-US" lang="zh-CN"/>
          </a:p>
        </p:txBody>
      </p:sp>
      <p:sp>
        <p:nvSpPr>
          <p:cNvPr id="1049920" name="标题 4"/>
          <p:cNvSpPr>
            <a:spLocks noGrp="1"/>
          </p:cNvSpPr>
          <p:nvPr>
            <p:ph type="title" idx="1"/>
            <p:custDataLst>
              <p:tags r:id="rId2"/>
            </p:custDataLst>
          </p:nvPr>
        </p:nvSpPr>
        <p:spPr/>
        <p:txBody>
          <a:bodyPr>
            <a:normAutofit fontScale="96296"/>
          </a:bodyPr>
          <a:p>
            <a:r>
              <a:rPr altLang="en-US" lang="zh-CN"/>
              <a:t>企业管理中的企业文化建设与传播</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82" name="标题 2"/>
          <p:cNvSpPr>
            <a:spLocks noGrp="1"/>
          </p:cNvSpPr>
          <p:nvPr>
            <p:ph type="title" idx="1"/>
          </p:nvPr>
        </p:nvSpPr>
        <p:spPr/>
        <p:txBody>
          <a:bodyPr>
            <a:normAutofit fontScale="94444"/>
          </a:bodyPr>
          <a:p>
            <a:r>
              <a:rPr altLang="en-US" lang="zh-CN"/>
              <a:t>企业文化对员工工作生活平衡的影响</a:t>
            </a:r>
            <a:endParaRPr altLang="en-US" lang="zh-CN"/>
          </a:p>
        </p:txBody>
      </p:sp>
      <p:cxnSp>
        <p:nvCxnSpPr>
          <p:cNvPr id="3145803" name="直接连接符 28"/>
          <p:cNvCxnSpPr>
            <a:cxnSpLocks/>
          </p:cNvCxnSpPr>
          <p:nvPr>
            <p:custDataLst>
              <p:tags r:id="rId1"/>
            </p:custDataLst>
          </p:nvPr>
        </p:nvCxnSpPr>
        <p:spPr>
          <a:xfrm>
            <a:off x="2457829" y="3823960"/>
            <a:ext cx="7271000" cy="49986"/>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cxnSp>
        <p:nvCxnSpPr>
          <p:cNvPr id="3145805" name="直接连接符 29"/>
          <p:cNvCxnSpPr>
            <a:cxnSpLocks/>
          </p:cNvCxnSpPr>
          <p:nvPr>
            <p:custDataLst>
              <p:tags r:id="rId2"/>
            </p:custDataLst>
          </p:nvPr>
        </p:nvCxnSpPr>
        <p:spPr>
          <a:xfrm flipV="1">
            <a:off x="2457829" y="2568389"/>
            <a:ext cx="7271000" cy="8550"/>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cxnSp>
        <p:nvCxnSpPr>
          <p:cNvPr id="3145807" name="直接连接符 30"/>
          <p:cNvCxnSpPr>
            <a:cxnSpLocks/>
          </p:cNvCxnSpPr>
          <p:nvPr>
            <p:custDataLst>
              <p:tags r:id="rId3"/>
            </p:custDataLst>
          </p:nvPr>
        </p:nvCxnSpPr>
        <p:spPr>
          <a:xfrm>
            <a:off x="2457829" y="5153195"/>
            <a:ext cx="7271000" cy="34859"/>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49984" name="正文"/>
          <p:cNvSpPr txBox="1"/>
          <p:nvPr>
            <p:custDataLst>
              <p:tags r:id="rId4"/>
            </p:custDataLst>
          </p:nvPr>
        </p:nvSpPr>
        <p:spPr>
          <a:xfrm>
            <a:off x="2692632" y="1914624"/>
            <a:ext cx="6679717" cy="457767"/>
          </a:xfrm>
          <a:prstGeom prst="rect"/>
          <a:noFill/>
        </p:spPr>
        <p:txBody>
          <a:bodyPr anchor="t" anchorCtr="0" bIns="0" lIns="0" rIns="0" rtlCol="0" tIns="0" wrap="square">
            <a:normAutofit fontScale="83333" lnSpcReduction="10000"/>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单击此处输入你的智能图形项正文，文字是您思想的提炼，请尽量言简意赅的阐述观点。单击此处输入你的智能图形项正文</a:t>
            </a:r>
            <a:endParaRPr altLang="en-US" dirty="0" sz="1200" lang="zh-CN" spc="150">
              <a:solidFill>
                <a:schemeClr val="tx1">
                  <a:lumMod val="85000"/>
                  <a:lumOff val="15000"/>
                </a:schemeClr>
              </a:solidFill>
              <a:latin typeface="+mn-ea"/>
              <a:sym typeface="+mn-ea"/>
            </a:endParaRPr>
          </a:p>
        </p:txBody>
      </p:sp>
      <p:sp>
        <p:nvSpPr>
          <p:cNvPr id="1049986" name="正文"/>
          <p:cNvSpPr txBox="1"/>
          <p:nvPr>
            <p:custDataLst>
              <p:tags r:id="rId5"/>
            </p:custDataLst>
          </p:nvPr>
        </p:nvSpPr>
        <p:spPr>
          <a:xfrm>
            <a:off x="2692632" y="3207027"/>
            <a:ext cx="6679717" cy="457767"/>
          </a:xfrm>
          <a:prstGeom prst="rect"/>
          <a:noFill/>
        </p:spPr>
        <p:txBody>
          <a:bodyPr anchor="t" anchorCtr="0" bIns="0" lIns="0" rIns="0" rtlCol="0" tIns="0" wrap="square">
            <a:normAutofit fontScale="83333" lnSpcReduction="10000"/>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单击此处输入你的智能图形项正文，文字是您思想的提炼，请尽量言简意赅的阐述观点。单击此处输入你的智能图形项正文</a:t>
            </a:r>
            <a:endParaRPr altLang="en-US" dirty="0" sz="1200" lang="zh-CN" spc="150">
              <a:solidFill>
                <a:schemeClr val="tx1">
                  <a:lumMod val="85000"/>
                  <a:lumOff val="15000"/>
                </a:schemeClr>
              </a:solidFill>
              <a:latin typeface="+mn-ea"/>
              <a:sym typeface="+mn-ea"/>
            </a:endParaRPr>
          </a:p>
        </p:txBody>
      </p:sp>
      <p:sp>
        <p:nvSpPr>
          <p:cNvPr id="1049988" name="正文"/>
          <p:cNvSpPr txBox="1"/>
          <p:nvPr>
            <p:custDataLst>
              <p:tags r:id="rId6"/>
            </p:custDataLst>
          </p:nvPr>
        </p:nvSpPr>
        <p:spPr>
          <a:xfrm>
            <a:off x="2691317" y="4499430"/>
            <a:ext cx="6679717" cy="457767"/>
          </a:xfrm>
          <a:prstGeom prst="rect"/>
          <a:noFill/>
        </p:spPr>
        <p:txBody>
          <a:bodyPr anchor="t" anchorCtr="0" bIns="0" lIns="0" rIns="0" rtlCol="0" tIns="0" wrap="square">
            <a:normAutofit fontScale="83333" lnSpcReduction="10000"/>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单击此处输入你的智能图形项正文，文字是您思想的提炼，请尽量言简意赅的阐述观点。单击此处输入你的智能图形项正文</a:t>
            </a:r>
            <a:endParaRPr altLang="en-US" dirty="0" sz="1200" lang="zh-CN" spc="150">
              <a:solidFill>
                <a:schemeClr val="tx1">
                  <a:lumMod val="85000"/>
                  <a:lumOff val="15000"/>
                </a:schemeClr>
              </a:solidFill>
              <a:latin typeface="+mn-ea"/>
              <a:sym typeface="+mn-ea"/>
            </a:endParaRPr>
          </a:p>
        </p:txBody>
      </p:sp>
      <p:sp>
        <p:nvSpPr>
          <p:cNvPr id="1049990" name="正文"/>
          <p:cNvSpPr txBox="1"/>
          <p:nvPr>
            <p:custDataLst>
              <p:tags r:id="rId7"/>
            </p:custDataLst>
          </p:nvPr>
        </p:nvSpPr>
        <p:spPr>
          <a:xfrm>
            <a:off x="2691317" y="5791833"/>
            <a:ext cx="6679717" cy="457767"/>
          </a:xfrm>
          <a:prstGeom prst="rect"/>
          <a:noFill/>
        </p:spPr>
        <p:txBody>
          <a:bodyPr anchor="t" anchorCtr="0" bIns="0" lIns="0" rIns="0" rtlCol="0" tIns="0" wrap="square">
            <a:normAutofit fontScale="83333" lnSpcReduction="10000"/>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单击此处输入你的智能图形项正文，文字是您思想的提炼，请尽量言简意赅的阐述观点。单击此处输入你的智能图形项正文</a:t>
            </a:r>
            <a:endParaRPr altLang="en-US" dirty="0" sz="1200" lang="zh-CN" spc="150">
              <a:solidFill>
                <a:schemeClr val="tx1">
                  <a:lumMod val="85000"/>
                  <a:lumOff val="15000"/>
                </a:schemeClr>
              </a:solidFill>
              <a:latin typeface="+mn-ea"/>
              <a:sym typeface="+mn-ea"/>
            </a:endParaRPr>
          </a:p>
        </p:txBody>
      </p:sp>
      <p:sp>
        <p:nvSpPr>
          <p:cNvPr id="1049992" name="标题"/>
          <p:cNvSpPr txBox="1"/>
          <p:nvPr>
            <p:custDataLst>
              <p:tags r:id="rId8"/>
            </p:custDataLst>
          </p:nvPr>
        </p:nvSpPr>
        <p:spPr>
          <a:xfrm>
            <a:off x="2691317" y="2777541"/>
            <a:ext cx="6680375" cy="376211"/>
          </a:xfrm>
          <a:prstGeom prst="rect"/>
          <a:noFill/>
        </p:spPr>
        <p:txBody>
          <a:bodyPr anchor="b" bIns="0" lIns="0" rIns="0" rtlCol="0" tIns="0" wrap="square">
            <a:normAutofit fontScale="54444"/>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企业文化对员工工作环境的影响：良好的企业文化能够营造积极、和谐的工作环境，减少工作压力，提高员工的工作满意度和幸福感。 </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49994" name="标题"/>
          <p:cNvSpPr txBox="1"/>
          <p:nvPr>
            <p:custDataLst>
              <p:tags r:id="rId9"/>
            </p:custDataLst>
          </p:nvPr>
        </p:nvSpPr>
        <p:spPr>
          <a:xfrm>
            <a:off x="2690659" y="5351824"/>
            <a:ext cx="6680375" cy="376211"/>
          </a:xfrm>
          <a:prstGeom prst="rect"/>
          <a:noFill/>
        </p:spPr>
        <p:txBody>
          <a:bodyPr anchor="b" bIns="0" lIns="0" rIns="0" rtlCol="0" tIns="0" wrap="square">
            <a:normAutofit fontScale="54444"/>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企业文化对员工社交生活的影响：企业文化中包含员工之间的交流和互动，能够促进员工之间的友谊和合作，从而有助于员工在工作之余获得更好的社交生活。</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49996" name="标题"/>
          <p:cNvSpPr txBox="1"/>
          <p:nvPr>
            <p:custDataLst>
              <p:tags r:id="rId10"/>
            </p:custDataLst>
          </p:nvPr>
        </p:nvSpPr>
        <p:spPr>
          <a:xfrm>
            <a:off x="2691317" y="4064683"/>
            <a:ext cx="6680375" cy="376211"/>
          </a:xfrm>
          <a:prstGeom prst="rect"/>
          <a:noFill/>
        </p:spPr>
        <p:txBody>
          <a:bodyPr anchor="b" bIns="0" lIns="0" rIns="0" rtlCol="0" tIns="0" wrap="square">
            <a:normAutofit fontScale="54444"/>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企业文化对员工职业发展的影响：企业文化中包含员工职业发展的规划和机会，能够为员工提供更好的职业发展平台，从而有助于员工实现工作生活平衡。 </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49998" name="标题"/>
          <p:cNvSpPr txBox="1"/>
          <p:nvPr>
            <p:custDataLst>
              <p:tags r:id="rId11"/>
            </p:custDataLst>
          </p:nvPr>
        </p:nvSpPr>
        <p:spPr>
          <a:xfrm>
            <a:off x="2691974" y="1490400"/>
            <a:ext cx="6680375" cy="376211"/>
          </a:xfrm>
          <a:prstGeom prst="rect"/>
          <a:noFill/>
        </p:spPr>
        <p:txBody>
          <a:bodyPr anchor="b" bIns="0" lIns="0" rIns="0" rtlCol="0" tIns="0" wrap="square">
            <a:normAutofit fontScale="54444"/>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企业文化对员工价值观的影响：企业文化是员工共同的价值观和行为准则，它能够影响员工的工作态度和行为，从而影响员工的工作生活平衡。 </a:t>
            </a:r>
            <a:endParaRPr altLang="en-US" b="1" dirty="0" lang="zh-CN" spc="300">
              <a:solidFill>
                <a:schemeClr val="accent1"/>
              </a:solidFill>
              <a:latin typeface="+mj-ea"/>
              <a:ea typeface="+mj-ea"/>
              <a:cs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32" name="标题 2"/>
          <p:cNvSpPr>
            <a:spLocks noGrp="1"/>
          </p:cNvSpPr>
          <p:nvPr>
            <p:ph type="title" idx="1"/>
          </p:nvPr>
        </p:nvSpPr>
        <p:spPr/>
        <p:txBody>
          <a:bodyPr>
            <a:normAutofit fontScale="94444"/>
          </a:bodyPr>
          <a:p>
            <a:r>
              <a:rPr altLang="en-US" lang="zh-CN"/>
              <a:t>企业文化建设的策略和途径</a:t>
            </a:r>
            <a:endParaRPr altLang="en-US" lang="zh-CN"/>
          </a:p>
        </p:txBody>
      </p:sp>
      <p:sp>
        <p:nvSpPr>
          <p:cNvPr id="1050034" name="矩形 18"/>
          <p:cNvSpPr/>
          <p:nvPr>
            <p:custDataLst>
              <p:tags r:id="rId1"/>
            </p:custDataLst>
          </p:nvPr>
        </p:nvSpPr>
        <p:spPr>
          <a:xfrm>
            <a:off x="608400" y="2536200"/>
            <a:ext cx="2067373" cy="91738"/>
          </a:xfrm>
          <a:prstGeom prst="rect"/>
          <a:gradFill>
            <a:gsLst>
              <a:gs pos="0">
                <a:schemeClr val="accent1">
                  <a:lumMod val="80000"/>
                  <a:lumOff val="20000"/>
                </a:schemeClr>
              </a:gs>
              <a:gs pos="100000">
                <a:schemeClr val="accent1">
                  <a:lumMod val="80000"/>
                  <a:lumOff val="20000"/>
                </a:schemeClr>
              </a:gs>
            </a:gsLst>
            <a:lin ang="10800000" scaled="0"/>
          </a:gradFill>
          <a:ln>
            <a:noFill/>
          </a:ln>
          <a:effectLst>
            <a:outerShdw algn="tl" blurRad="254000" dir="2700000" dist="101600" rotWithShape="0">
              <a:schemeClr val="bg1">
                <a:lumMod val="75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sym typeface="+mn-ea"/>
            </a:endParaRPr>
          </a:p>
        </p:txBody>
      </p:sp>
      <p:sp>
        <p:nvSpPr>
          <p:cNvPr id="1050036" name="矩形 19"/>
          <p:cNvSpPr/>
          <p:nvPr>
            <p:custDataLst>
              <p:tags r:id="rId2"/>
            </p:custDataLst>
          </p:nvPr>
        </p:nvSpPr>
        <p:spPr>
          <a:xfrm>
            <a:off x="608400" y="2627283"/>
            <a:ext cx="2067373" cy="2577172"/>
          </a:xfrm>
          <a:prstGeom prst="rect"/>
          <a:solidFill>
            <a:schemeClr val="bg1"/>
          </a:solidFill>
          <a:ln>
            <a:noFill/>
          </a:ln>
          <a:effectLst>
            <a:outerShdw algn="tl" blurRad="254000" dir="2700000" dist="101600" rotWithShape="0">
              <a:schemeClr val="tx1">
                <a:lumMod val="75000"/>
                <a:lumOff val="25000"/>
                <a:alpha val="15000"/>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38" name="标题"/>
          <p:cNvSpPr txBox="1"/>
          <p:nvPr>
            <p:custDataLst>
              <p:tags r:id="rId3"/>
            </p:custDataLst>
          </p:nvPr>
        </p:nvSpPr>
        <p:spPr>
          <a:xfrm>
            <a:off x="842986" y="2719020"/>
            <a:ext cx="1598856" cy="481623"/>
          </a:xfrm>
          <a:prstGeom prst="rect"/>
          <a:noFill/>
        </p:spPr>
        <p:txBody>
          <a:bodyPr anchor="b" anchorCtr="0" bIns="0" lIns="0" rIns="0" rtlCol="0" tIns="0" wrap="square">
            <a:normAutofit/>
          </a:bodyPr>
          <a:p>
            <a:pPr algn="just" lvl="0">
              <a:buClrTx/>
              <a:buSzTx/>
              <a:buFontTx/>
            </a:pPr>
            <a:r>
              <a:rPr altLang="en-US" b="1" dirty="0" sz="1600" lang="zh-CN" spc="300">
                <a:solidFill>
                  <a:schemeClr val="accent1"/>
                </a:solidFill>
                <a:latin typeface="+mj-ea"/>
                <a:ea typeface="+mj-ea"/>
                <a:sym typeface="+mn-ea"/>
              </a:rPr>
              <a:t>添加项标题</a:t>
            </a:r>
            <a:endParaRPr altLang="en-US" b="1" dirty="0" sz="1600" lang="zh-CN" spc="300">
              <a:solidFill>
                <a:schemeClr val="accent1"/>
              </a:solidFill>
              <a:latin typeface="+mj-ea"/>
              <a:ea typeface="+mj-ea"/>
              <a:sym typeface="+mn-ea"/>
            </a:endParaRPr>
          </a:p>
        </p:txBody>
      </p:sp>
      <p:sp>
        <p:nvSpPr>
          <p:cNvPr id="1050040" name="矩形 21"/>
          <p:cNvSpPr/>
          <p:nvPr>
            <p:custDataLst>
              <p:tags r:id="rId4"/>
            </p:custDataLst>
          </p:nvPr>
        </p:nvSpPr>
        <p:spPr>
          <a:xfrm>
            <a:off x="2834348" y="2536200"/>
            <a:ext cx="2067373" cy="91738"/>
          </a:xfrm>
          <a:prstGeom prst="rect"/>
          <a:gradFill>
            <a:gsLst>
              <a:gs pos="0">
                <a:schemeClr val="accent2">
                  <a:lumMod val="80000"/>
                  <a:lumOff val="20000"/>
                </a:schemeClr>
              </a:gs>
              <a:gs pos="100000">
                <a:schemeClr val="accent2">
                  <a:lumMod val="80000"/>
                  <a:lumOff val="20000"/>
                </a:schemeClr>
              </a:gs>
            </a:gsLst>
            <a:lin ang="10800000" scaled="0"/>
          </a:gradFill>
          <a:ln>
            <a:noFill/>
          </a:ln>
          <a:effectLst>
            <a:outerShdw algn="tl" blurRad="254000" dir="2700000" dist="101600" rotWithShape="0">
              <a:schemeClr val="bg1">
                <a:lumMod val="75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sym typeface="+mn-ea"/>
            </a:endParaRPr>
          </a:p>
        </p:txBody>
      </p:sp>
      <p:sp>
        <p:nvSpPr>
          <p:cNvPr id="1050042" name="矩形 22"/>
          <p:cNvSpPr/>
          <p:nvPr>
            <p:custDataLst>
              <p:tags r:id="rId5"/>
            </p:custDataLst>
          </p:nvPr>
        </p:nvSpPr>
        <p:spPr>
          <a:xfrm>
            <a:off x="5059641" y="2536200"/>
            <a:ext cx="2067373" cy="91738"/>
          </a:xfrm>
          <a:prstGeom prst="rect"/>
          <a:gradFill>
            <a:gsLst>
              <a:gs pos="0">
                <a:schemeClr val="accent3">
                  <a:lumMod val="80000"/>
                  <a:lumOff val="20000"/>
                </a:schemeClr>
              </a:gs>
              <a:gs pos="100000">
                <a:schemeClr val="accent3">
                  <a:lumMod val="80000"/>
                  <a:lumOff val="20000"/>
                </a:schemeClr>
              </a:gs>
            </a:gsLst>
            <a:lin ang="10800000" scaled="0"/>
          </a:gradFill>
          <a:ln>
            <a:noFill/>
          </a:ln>
          <a:effectLst>
            <a:outerShdw algn="tl" blurRad="254000" dir="2700000" dist="101600" rotWithShape="0">
              <a:schemeClr val="bg1">
                <a:lumMod val="75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sym typeface="+mn-ea"/>
            </a:endParaRPr>
          </a:p>
        </p:txBody>
      </p:sp>
      <p:sp>
        <p:nvSpPr>
          <p:cNvPr id="1050044" name="矩形 23"/>
          <p:cNvSpPr/>
          <p:nvPr>
            <p:custDataLst>
              <p:tags r:id="rId6"/>
            </p:custDataLst>
          </p:nvPr>
        </p:nvSpPr>
        <p:spPr>
          <a:xfrm>
            <a:off x="7285589" y="2536200"/>
            <a:ext cx="2067373" cy="91738"/>
          </a:xfrm>
          <a:prstGeom prst="rect"/>
          <a:gradFill>
            <a:gsLst>
              <a:gs pos="0">
                <a:schemeClr val="accent4">
                  <a:lumMod val="80000"/>
                  <a:lumOff val="20000"/>
                </a:schemeClr>
              </a:gs>
              <a:gs pos="100000">
                <a:schemeClr val="accent4">
                  <a:lumMod val="80000"/>
                  <a:lumOff val="20000"/>
                </a:schemeClr>
              </a:gs>
            </a:gsLst>
            <a:lin ang="10800000" scaled="0"/>
          </a:gradFill>
          <a:ln>
            <a:noFill/>
          </a:ln>
          <a:effectLst>
            <a:outerShdw algn="tl" blurRad="254000" dir="2700000" dist="101600" rotWithShape="0">
              <a:schemeClr val="bg1">
                <a:lumMod val="75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sym typeface="+mn-ea"/>
            </a:endParaRPr>
          </a:p>
        </p:txBody>
      </p:sp>
      <p:sp>
        <p:nvSpPr>
          <p:cNvPr id="1050046" name="矩形 24"/>
          <p:cNvSpPr/>
          <p:nvPr>
            <p:custDataLst>
              <p:tags r:id="rId7"/>
            </p:custDataLst>
          </p:nvPr>
        </p:nvSpPr>
        <p:spPr>
          <a:xfrm>
            <a:off x="2834348" y="2627283"/>
            <a:ext cx="2067373" cy="2577172"/>
          </a:xfrm>
          <a:prstGeom prst="rect"/>
          <a:solidFill>
            <a:schemeClr val="bg1"/>
          </a:solidFill>
          <a:ln>
            <a:noFill/>
          </a:ln>
          <a:effectLst>
            <a:outerShdw algn="tl" blurRad="254000" dir="2700000" dist="101600" rotWithShape="0">
              <a:schemeClr val="tx1">
                <a:lumMod val="75000"/>
                <a:lumOff val="25000"/>
                <a:alpha val="15000"/>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48" name="矩形 25"/>
          <p:cNvSpPr/>
          <p:nvPr>
            <p:custDataLst>
              <p:tags r:id="rId8"/>
            </p:custDataLst>
          </p:nvPr>
        </p:nvSpPr>
        <p:spPr>
          <a:xfrm>
            <a:off x="5059641" y="2627283"/>
            <a:ext cx="2067373" cy="2577172"/>
          </a:xfrm>
          <a:prstGeom prst="rect"/>
          <a:solidFill>
            <a:schemeClr val="bg1"/>
          </a:solidFill>
          <a:ln>
            <a:noFill/>
          </a:ln>
          <a:effectLst>
            <a:outerShdw algn="tl" blurRad="254000" dir="2700000" dist="101600" rotWithShape="0">
              <a:schemeClr val="tx1">
                <a:lumMod val="75000"/>
                <a:lumOff val="25000"/>
                <a:alpha val="15000"/>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50" name="矩形 26"/>
          <p:cNvSpPr/>
          <p:nvPr>
            <p:custDataLst>
              <p:tags r:id="rId9"/>
            </p:custDataLst>
          </p:nvPr>
        </p:nvSpPr>
        <p:spPr>
          <a:xfrm>
            <a:off x="7285589" y="2627283"/>
            <a:ext cx="2067373" cy="2577172"/>
          </a:xfrm>
          <a:prstGeom prst="rect"/>
          <a:solidFill>
            <a:schemeClr val="bg1"/>
          </a:solidFill>
          <a:ln>
            <a:noFill/>
          </a:ln>
          <a:effectLst>
            <a:outerShdw algn="tl" blurRad="254000" dir="2700000" dist="101600" rotWithShape="0">
              <a:schemeClr val="tx1">
                <a:lumMod val="75000"/>
                <a:lumOff val="25000"/>
                <a:alpha val="15000"/>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52" name="标题"/>
          <p:cNvSpPr txBox="1"/>
          <p:nvPr>
            <p:custDataLst>
              <p:tags r:id="rId10"/>
            </p:custDataLst>
          </p:nvPr>
        </p:nvSpPr>
        <p:spPr>
          <a:xfrm>
            <a:off x="3069590" y="2719020"/>
            <a:ext cx="1597411" cy="481623"/>
          </a:xfrm>
          <a:prstGeom prst="rect"/>
          <a:noFill/>
        </p:spPr>
        <p:txBody>
          <a:bodyPr anchor="b" anchorCtr="0" bIns="0" lIns="0" rIns="0" rtlCol="0" tIns="0" wrap="square">
            <a:normAutofit/>
          </a:bodyPr>
          <a:p>
            <a:pPr algn="just" lvl="0">
              <a:buClrTx/>
              <a:buSzTx/>
              <a:buFontTx/>
            </a:pPr>
            <a:r>
              <a:rPr altLang="en-US" b="1" dirty="0" sz="1600" lang="zh-CN" spc="300">
                <a:solidFill>
                  <a:schemeClr val="accent2"/>
                </a:solidFill>
                <a:latin typeface="+mj-ea"/>
                <a:ea typeface="+mj-ea"/>
                <a:sym typeface="+mn-ea"/>
              </a:rPr>
              <a:t>添加项标题</a:t>
            </a:r>
            <a:endParaRPr altLang="en-US" b="1" dirty="0" sz="1600" lang="zh-CN" spc="300">
              <a:solidFill>
                <a:schemeClr val="accent2"/>
              </a:solidFill>
              <a:latin typeface="+mj-ea"/>
              <a:ea typeface="+mj-ea"/>
              <a:sym typeface="+mn-ea"/>
            </a:endParaRPr>
          </a:p>
        </p:txBody>
      </p:sp>
      <p:sp>
        <p:nvSpPr>
          <p:cNvPr id="1050054" name="标题"/>
          <p:cNvSpPr txBox="1"/>
          <p:nvPr>
            <p:custDataLst>
              <p:tags r:id="rId11"/>
            </p:custDataLst>
          </p:nvPr>
        </p:nvSpPr>
        <p:spPr>
          <a:xfrm>
            <a:off x="5294883" y="2719020"/>
            <a:ext cx="1597411" cy="481623"/>
          </a:xfrm>
          <a:prstGeom prst="rect"/>
          <a:noFill/>
        </p:spPr>
        <p:txBody>
          <a:bodyPr anchor="b" anchorCtr="0" bIns="0" lIns="0" rIns="0" rtlCol="0" tIns="0" wrap="square">
            <a:normAutofit/>
          </a:bodyPr>
          <a:p>
            <a:pPr algn="just" lvl="0">
              <a:buClrTx/>
              <a:buSzTx/>
              <a:buFontTx/>
            </a:pPr>
            <a:r>
              <a:rPr altLang="en-US" b="1" dirty="0" sz="1600" lang="zh-CN" spc="300">
                <a:solidFill>
                  <a:schemeClr val="accent3"/>
                </a:solidFill>
                <a:latin typeface="+mj-ea"/>
                <a:ea typeface="+mj-ea"/>
                <a:sym typeface="+mn-ea"/>
              </a:rPr>
              <a:t>添加项标题</a:t>
            </a:r>
            <a:endParaRPr altLang="en-US" b="1" dirty="0" sz="1600" lang="zh-CN" spc="300">
              <a:solidFill>
                <a:schemeClr val="accent3"/>
              </a:solidFill>
              <a:latin typeface="+mj-ea"/>
              <a:ea typeface="+mj-ea"/>
              <a:sym typeface="+mn-ea"/>
            </a:endParaRPr>
          </a:p>
        </p:txBody>
      </p:sp>
      <p:sp>
        <p:nvSpPr>
          <p:cNvPr id="1050056" name="标题"/>
          <p:cNvSpPr txBox="1"/>
          <p:nvPr>
            <p:custDataLst>
              <p:tags r:id="rId12"/>
            </p:custDataLst>
          </p:nvPr>
        </p:nvSpPr>
        <p:spPr>
          <a:xfrm>
            <a:off x="7520831" y="2719020"/>
            <a:ext cx="1597411" cy="481623"/>
          </a:xfrm>
          <a:prstGeom prst="rect"/>
          <a:noFill/>
        </p:spPr>
        <p:txBody>
          <a:bodyPr anchor="b" anchorCtr="0" bIns="0" lIns="0" rIns="0" rtlCol="0" tIns="0" wrap="square">
            <a:normAutofit/>
          </a:bodyPr>
          <a:p>
            <a:pPr algn="just" lvl="0">
              <a:buClrTx/>
              <a:buSzTx/>
              <a:buFontTx/>
            </a:pPr>
            <a:r>
              <a:rPr altLang="en-US" b="1" dirty="0" sz="1600" lang="zh-CN" spc="300">
                <a:solidFill>
                  <a:schemeClr val="accent4"/>
                </a:solidFill>
                <a:latin typeface="+mj-ea"/>
                <a:ea typeface="+mj-ea"/>
                <a:sym typeface="+mn-ea"/>
              </a:rPr>
              <a:t>添加项标题</a:t>
            </a:r>
            <a:endParaRPr altLang="en-US" b="1" dirty="0" sz="1600" lang="zh-CN" spc="300">
              <a:solidFill>
                <a:schemeClr val="accent4"/>
              </a:solidFill>
              <a:latin typeface="+mj-ea"/>
              <a:ea typeface="+mj-ea"/>
              <a:sym typeface="+mn-ea"/>
            </a:endParaRPr>
          </a:p>
        </p:txBody>
      </p:sp>
      <p:sp>
        <p:nvSpPr>
          <p:cNvPr id="1050058" name="正文"/>
          <p:cNvSpPr txBox="1"/>
          <p:nvPr>
            <p:custDataLst>
              <p:tags r:id="rId13"/>
            </p:custDataLst>
          </p:nvPr>
        </p:nvSpPr>
        <p:spPr>
          <a:xfrm>
            <a:off x="843641" y="3392637"/>
            <a:ext cx="1597411" cy="1470423"/>
          </a:xfrm>
          <a:prstGeom prst="rect"/>
          <a:noFill/>
        </p:spPr>
        <p:txBody>
          <a:bodyPr anchor="t" anchorCtr="0" bIns="0" lIns="0" rIns="0" rtlCol="0" tIns="0" wrap="square">
            <a:normAutofit/>
          </a:bodyPr>
          <a:p>
            <a:pPr algn="just" lvl="0">
              <a:lnSpc>
                <a:spcPct val="130000"/>
              </a:lnSpc>
              <a:buClrTx/>
              <a:buSzTx/>
              <a:buFontTx/>
            </a:pPr>
            <a:r>
              <a:rPr altLang="en-US" dirty="0" sz="1200" lang="zh-CN" spc="150">
                <a:solidFill>
                  <a:schemeClr val="tx1">
                    <a:lumMod val="65000"/>
                    <a:lumOff val="35000"/>
                  </a:schemeClr>
                </a:solidFill>
                <a:latin typeface="+mn-ea"/>
                <a:sym typeface="+mn-ea"/>
              </a:rPr>
              <a:t>明确企业愿景和使命：制定清晰的企业愿景和使命，为企业文化建设提供方向和目标。</a:t>
            </a:r>
            <a:endParaRPr altLang="en-US" dirty="0" sz="1200" lang="zh-CN" spc="150">
              <a:solidFill>
                <a:schemeClr val="tx1">
                  <a:lumMod val="65000"/>
                  <a:lumOff val="35000"/>
                </a:schemeClr>
              </a:solidFill>
              <a:latin typeface="+mn-ea"/>
              <a:sym typeface="+mn-ea"/>
            </a:endParaRPr>
          </a:p>
        </p:txBody>
      </p:sp>
      <p:sp>
        <p:nvSpPr>
          <p:cNvPr id="1050060" name="正文"/>
          <p:cNvSpPr txBox="1"/>
          <p:nvPr>
            <p:custDataLst>
              <p:tags r:id="rId14"/>
            </p:custDataLst>
          </p:nvPr>
        </p:nvSpPr>
        <p:spPr>
          <a:xfrm>
            <a:off x="3069590" y="3392637"/>
            <a:ext cx="1597411" cy="1470423"/>
          </a:xfrm>
          <a:prstGeom prst="rect"/>
          <a:noFill/>
        </p:spPr>
        <p:txBody>
          <a:bodyPr anchor="t" anchorCtr="0" bIns="0" lIns="0" rIns="0" rtlCol="0" tIns="0" wrap="square">
            <a:normAutofit fontScale="91667"/>
          </a:bodyPr>
          <a:p>
            <a:pPr algn="just" lvl="0">
              <a:lnSpc>
                <a:spcPct val="130000"/>
              </a:lnSpc>
              <a:buClrTx/>
              <a:buSzTx/>
              <a:buFontTx/>
            </a:pPr>
            <a:r>
              <a:rPr altLang="en-US" dirty="0" sz="1200" lang="zh-CN" spc="150">
                <a:solidFill>
                  <a:schemeClr val="tx1">
                    <a:lumMod val="65000"/>
                    <a:lumOff val="35000"/>
                  </a:schemeClr>
                </a:solidFill>
                <a:latin typeface="+mn-ea"/>
                <a:sym typeface="+mn-ea"/>
              </a:rPr>
              <a:t>制定企业文化建设规划：制定长期的企业文化建设规划，明确建设目标、步骤和时间表。</a:t>
            </a:r>
            <a:endParaRPr altLang="en-US" dirty="0" sz="1200" lang="zh-CN" spc="150">
              <a:solidFill>
                <a:schemeClr val="tx1">
                  <a:lumMod val="65000"/>
                  <a:lumOff val="35000"/>
                </a:schemeClr>
              </a:solidFill>
              <a:latin typeface="+mn-ea"/>
              <a:sym typeface="+mn-ea"/>
            </a:endParaRPr>
          </a:p>
        </p:txBody>
      </p:sp>
      <p:sp>
        <p:nvSpPr>
          <p:cNvPr id="1050062" name="正文"/>
          <p:cNvSpPr txBox="1"/>
          <p:nvPr>
            <p:custDataLst>
              <p:tags r:id="rId15"/>
            </p:custDataLst>
          </p:nvPr>
        </p:nvSpPr>
        <p:spPr>
          <a:xfrm>
            <a:off x="5294883" y="3392637"/>
            <a:ext cx="1597411" cy="1470423"/>
          </a:xfrm>
          <a:prstGeom prst="rect"/>
          <a:noFill/>
        </p:spPr>
        <p:txBody>
          <a:bodyPr anchor="t" anchorCtr="0" bIns="0" lIns="0" rIns="0" rtlCol="0" tIns="0" wrap="square">
            <a:normAutofit/>
          </a:bodyPr>
          <a:p>
            <a:pPr algn="just" lvl="0">
              <a:lnSpc>
                <a:spcPct val="130000"/>
              </a:lnSpc>
              <a:buClrTx/>
              <a:buSzTx/>
              <a:buFontTx/>
            </a:pPr>
            <a:r>
              <a:rPr altLang="en-US" dirty="0" sz="1200" lang="zh-CN" spc="150">
                <a:solidFill>
                  <a:schemeClr val="tx1">
                    <a:lumMod val="65000"/>
                    <a:lumOff val="35000"/>
                  </a:schemeClr>
                </a:solidFill>
                <a:latin typeface="+mn-ea"/>
                <a:sym typeface="+mn-ea"/>
              </a:rPr>
              <a:t>强化员工参与：鼓励员工参与企业文化建设，提高员工的归属感和责任感。</a:t>
            </a:r>
            <a:endParaRPr altLang="en-US" dirty="0" sz="1200" lang="zh-CN" spc="150">
              <a:solidFill>
                <a:schemeClr val="tx1">
                  <a:lumMod val="65000"/>
                  <a:lumOff val="35000"/>
                </a:schemeClr>
              </a:solidFill>
              <a:latin typeface="+mn-ea"/>
              <a:sym typeface="+mn-ea"/>
            </a:endParaRPr>
          </a:p>
        </p:txBody>
      </p:sp>
      <p:sp>
        <p:nvSpPr>
          <p:cNvPr id="1050064" name="正文"/>
          <p:cNvSpPr txBox="1"/>
          <p:nvPr>
            <p:custDataLst>
              <p:tags r:id="rId16"/>
            </p:custDataLst>
          </p:nvPr>
        </p:nvSpPr>
        <p:spPr>
          <a:xfrm>
            <a:off x="7520831" y="3392637"/>
            <a:ext cx="1597411" cy="1470423"/>
          </a:xfrm>
          <a:prstGeom prst="rect"/>
          <a:noFill/>
        </p:spPr>
        <p:txBody>
          <a:bodyPr anchor="t" anchorCtr="0" bIns="0" lIns="0" rIns="0" rtlCol="0" tIns="0" wrap="square">
            <a:normAutofit fontScale="91667"/>
          </a:bodyPr>
          <a:p>
            <a:pPr algn="just" lvl="0">
              <a:lnSpc>
                <a:spcPct val="130000"/>
              </a:lnSpc>
              <a:buClrTx/>
              <a:buSzTx/>
              <a:buFontTx/>
            </a:pPr>
            <a:r>
              <a:rPr altLang="en-US" dirty="0" sz="1200" lang="zh-CN" spc="150">
                <a:solidFill>
                  <a:schemeClr val="tx1">
                    <a:lumMod val="65000"/>
                    <a:lumOff val="35000"/>
                  </a:schemeClr>
                </a:solidFill>
                <a:latin typeface="+mn-ea"/>
                <a:sym typeface="+mn-ea"/>
              </a:rPr>
              <a:t>营造积极的企业氛围：通过各种活动和仪式营造积极的企业氛围，增强员工的凝聚力和向心力。</a:t>
            </a:r>
            <a:endParaRPr altLang="en-US" dirty="0" sz="1200" lang="zh-CN" spc="150">
              <a:solidFill>
                <a:schemeClr val="tx1">
                  <a:lumMod val="65000"/>
                  <a:lumOff val="35000"/>
                </a:schemeClr>
              </a:solidFill>
              <a:latin typeface="+mn-ea"/>
              <a:sym typeface="+mn-ea"/>
            </a:endParaRPr>
          </a:p>
        </p:txBody>
      </p:sp>
      <p:sp>
        <p:nvSpPr>
          <p:cNvPr id="1050066" name="矩形 34"/>
          <p:cNvSpPr/>
          <p:nvPr>
            <p:custDataLst>
              <p:tags r:id="rId17"/>
            </p:custDataLst>
          </p:nvPr>
        </p:nvSpPr>
        <p:spPr>
          <a:xfrm>
            <a:off x="9510882" y="2536200"/>
            <a:ext cx="2067373" cy="91738"/>
          </a:xfrm>
          <a:prstGeom prst="rect"/>
          <a:gradFill>
            <a:gsLst>
              <a:gs pos="0">
                <a:schemeClr val="accent5">
                  <a:lumMod val="80000"/>
                  <a:lumOff val="20000"/>
                </a:schemeClr>
              </a:gs>
              <a:gs pos="100000">
                <a:schemeClr val="accent5">
                  <a:lumMod val="80000"/>
                  <a:lumOff val="20000"/>
                </a:schemeClr>
              </a:gs>
            </a:gsLst>
            <a:lin ang="10800000" scaled="0"/>
          </a:gradFill>
          <a:ln>
            <a:noFill/>
          </a:ln>
          <a:effectLst>
            <a:outerShdw algn="tl" blurRad="254000" dir="2700000" dist="101600" rotWithShape="0">
              <a:schemeClr val="bg1">
                <a:lumMod val="75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tx1"/>
              </a:solidFill>
              <a:sym typeface="+mn-ea"/>
            </a:endParaRPr>
          </a:p>
        </p:txBody>
      </p:sp>
      <p:sp>
        <p:nvSpPr>
          <p:cNvPr id="1050068" name="矩形 35"/>
          <p:cNvSpPr/>
          <p:nvPr>
            <p:custDataLst>
              <p:tags r:id="rId18"/>
            </p:custDataLst>
          </p:nvPr>
        </p:nvSpPr>
        <p:spPr>
          <a:xfrm>
            <a:off x="9510882" y="2627283"/>
            <a:ext cx="2067373" cy="2577172"/>
          </a:xfrm>
          <a:prstGeom prst="rect"/>
          <a:solidFill>
            <a:schemeClr val="bg1"/>
          </a:solidFill>
          <a:ln>
            <a:noFill/>
          </a:ln>
          <a:effectLst>
            <a:outerShdw algn="tl" blurRad="254000" dir="2700000" dist="101600" rotWithShape="0">
              <a:schemeClr val="tx1">
                <a:lumMod val="75000"/>
                <a:lumOff val="25000"/>
                <a:alpha val="15000"/>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70" name="标题"/>
          <p:cNvSpPr txBox="1"/>
          <p:nvPr>
            <p:custDataLst>
              <p:tags r:id="rId19"/>
            </p:custDataLst>
          </p:nvPr>
        </p:nvSpPr>
        <p:spPr>
          <a:xfrm>
            <a:off x="9746124" y="2719020"/>
            <a:ext cx="1597411" cy="481623"/>
          </a:xfrm>
          <a:prstGeom prst="rect"/>
          <a:noFill/>
        </p:spPr>
        <p:txBody>
          <a:bodyPr anchor="b" anchorCtr="0" bIns="0" lIns="0" rIns="0" rtlCol="0" tIns="0" wrap="square">
            <a:normAutofit/>
          </a:bodyPr>
          <a:p>
            <a:pPr algn="just" lvl="0">
              <a:buClrTx/>
              <a:buSzTx/>
              <a:buFontTx/>
            </a:pPr>
            <a:r>
              <a:rPr altLang="en-US" b="1" dirty="0" sz="1600" lang="zh-CN" spc="300">
                <a:solidFill>
                  <a:schemeClr val="accent5"/>
                </a:solidFill>
                <a:latin typeface="+mj-ea"/>
                <a:ea typeface="+mj-ea"/>
                <a:sym typeface="+mn-ea"/>
              </a:rPr>
              <a:t>添加项标题</a:t>
            </a:r>
            <a:endParaRPr altLang="en-US" b="1" dirty="0" sz="1600" lang="zh-CN" spc="300">
              <a:solidFill>
                <a:schemeClr val="accent5"/>
              </a:solidFill>
              <a:latin typeface="+mj-ea"/>
              <a:ea typeface="+mj-ea"/>
              <a:sym typeface="+mn-ea"/>
            </a:endParaRPr>
          </a:p>
        </p:txBody>
      </p:sp>
      <p:sp>
        <p:nvSpPr>
          <p:cNvPr id="1050072" name="正文"/>
          <p:cNvSpPr txBox="1"/>
          <p:nvPr>
            <p:custDataLst>
              <p:tags r:id="rId20"/>
            </p:custDataLst>
          </p:nvPr>
        </p:nvSpPr>
        <p:spPr>
          <a:xfrm>
            <a:off x="9746124" y="3392637"/>
            <a:ext cx="1597411" cy="1470423"/>
          </a:xfrm>
          <a:prstGeom prst="rect"/>
          <a:noFill/>
        </p:spPr>
        <p:txBody>
          <a:bodyPr anchor="t" anchorCtr="0" bIns="0" lIns="0" rIns="0" rtlCol="0" tIns="0" wrap="square">
            <a:normAutofit fontScale="83333" lnSpcReduction="10000"/>
          </a:bodyPr>
          <a:p>
            <a:pPr algn="just" lvl="0">
              <a:lnSpc>
                <a:spcPct val="130000"/>
              </a:lnSpc>
              <a:buClrTx/>
              <a:buSzTx/>
              <a:buFontTx/>
            </a:pPr>
            <a:r>
              <a:rPr altLang="en-US" dirty="0" sz="1200" lang="zh-CN" spc="150">
                <a:solidFill>
                  <a:schemeClr val="tx1">
                    <a:lumMod val="65000"/>
                    <a:lumOff val="35000"/>
                  </a:schemeClr>
                </a:solidFill>
                <a:latin typeface="+mn-ea"/>
                <a:sym typeface="+mn-ea"/>
              </a:rPr>
              <a:t>建立有效的传播渠道：通过内部刊物、宣传栏、社交媒体等渠道传播企业文化，提高员工对企业文化的认知度和认同度。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06" name="标题 2"/>
          <p:cNvSpPr>
            <a:spLocks noGrp="1"/>
          </p:cNvSpPr>
          <p:nvPr>
            <p:ph type="title" idx="1"/>
          </p:nvPr>
        </p:nvSpPr>
        <p:spPr/>
        <p:txBody>
          <a:bodyPr>
            <a:normAutofit fontScale="94444"/>
          </a:bodyPr>
          <a:p>
            <a:r>
              <a:rPr altLang="en-US" lang="zh-CN"/>
              <a:t>企业文化的传播与推广方式</a:t>
            </a:r>
            <a:endParaRPr altLang="en-US" lang="zh-CN"/>
          </a:p>
        </p:txBody>
      </p:sp>
      <p:sp>
        <p:nvSpPr>
          <p:cNvPr id="105010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内部传播：通过企业内部的培训、会议、活动等方式，向员工传递企业文化的理念和价值观。</a:t>
            </a:r>
            <a:endParaRPr altLang="en-US" dirty="0" sz="1200" lang="zh-CN" spc="150">
              <a:solidFill>
                <a:schemeClr val="tx1">
                  <a:lumMod val="85000"/>
                  <a:lumOff val="15000"/>
                </a:schemeClr>
              </a:solidFill>
              <a:latin typeface="+mn-ea"/>
              <a:sym typeface="+mn-ea"/>
            </a:endParaRPr>
          </a:p>
        </p:txBody>
      </p:sp>
      <p:sp>
        <p:nvSpPr>
          <p:cNvPr id="105011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外部传播：通过企业官网、社交媒体、广告宣传等方式，向外部公众传递企业文化的形象和品牌价值。</a:t>
            </a:r>
            <a:endParaRPr altLang="en-US" dirty="0" sz="1200" lang="zh-CN" spc="150">
              <a:solidFill>
                <a:schemeClr val="tx1">
                  <a:lumMod val="85000"/>
                  <a:lumOff val="15000"/>
                </a:schemeClr>
              </a:solidFill>
              <a:latin typeface="+mn-ea"/>
              <a:sym typeface="+mn-ea"/>
            </a:endParaRPr>
          </a:p>
        </p:txBody>
      </p:sp>
      <p:sp>
        <p:nvSpPr>
          <p:cNvPr id="105011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员工参与：鼓励员工参与企业文化的建设与传播，提高员工的认同感和归属感。</a:t>
            </a:r>
            <a:endParaRPr altLang="en-US" dirty="0" sz="1200" lang="zh-CN" spc="150">
              <a:solidFill>
                <a:schemeClr val="tx1">
                  <a:lumMod val="85000"/>
                  <a:lumOff val="15000"/>
                </a:schemeClr>
              </a:solidFill>
              <a:latin typeface="+mn-ea"/>
              <a:sym typeface="+mn-ea"/>
            </a:endParaRPr>
          </a:p>
        </p:txBody>
      </p:sp>
      <p:sp>
        <p:nvSpPr>
          <p:cNvPr id="105012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合作伙伴：与合作伙伴共同推广企业文化，扩大企业文化的传播范围和影响力。</a:t>
            </a:r>
            <a:endParaRPr altLang="en-US" dirty="0" sz="1200" lang="zh-CN" spc="150">
              <a:solidFill>
                <a:schemeClr val="tx1">
                  <a:lumMod val="85000"/>
                  <a:lumOff val="15000"/>
                </a:schemeClr>
              </a:solidFill>
              <a:latin typeface="+mn-ea"/>
              <a:sym typeface="+mn-ea"/>
            </a:endParaRPr>
          </a:p>
        </p:txBody>
      </p:sp>
      <p:sp>
        <p:nvSpPr>
          <p:cNvPr id="105012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3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64" name="文本占位符 3"/>
          <p:cNvSpPr>
            <a:spLocks noGrp="1"/>
          </p:cNvSpPr>
          <p:nvPr>
            <p:ph type="body" idx="2"/>
            <p:custDataLst>
              <p:tags r:id="rId1"/>
            </p:custDataLst>
          </p:nvPr>
        </p:nvSpPr>
        <p:spPr/>
        <p:txBody>
          <a:bodyPr/>
          <a:p>
            <a:r>
              <a:rPr altLang="en-US" lang="zh-CN"/>
              <a:t>PART SEVEN</a:t>
            </a:r>
            <a:endParaRPr altLang="en-US" lang="zh-CN"/>
          </a:p>
        </p:txBody>
      </p:sp>
      <p:sp>
        <p:nvSpPr>
          <p:cNvPr id="1050166" name="标题 4"/>
          <p:cNvSpPr>
            <a:spLocks noGrp="1"/>
          </p:cNvSpPr>
          <p:nvPr>
            <p:ph type="title" idx="1"/>
            <p:custDataLst>
              <p:tags r:id="rId2"/>
            </p:custDataLst>
          </p:nvPr>
        </p:nvSpPr>
        <p:spPr/>
        <p:txBody>
          <a:bodyPr/>
          <a:p>
            <a:r>
              <a:rPr altLang="en-US" lang="zh-CN"/>
              <a:t>总结与展望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28" name="标题 2"/>
          <p:cNvSpPr>
            <a:spLocks noGrp="1"/>
          </p:cNvSpPr>
          <p:nvPr>
            <p:ph type="title" idx="1"/>
          </p:nvPr>
        </p:nvSpPr>
        <p:spPr/>
        <p:txBody>
          <a:bodyPr>
            <a:normAutofit fontScale="90000"/>
          </a:bodyPr>
          <a:p>
            <a:r>
              <a:rPr altLang="en-US" lang="zh-CN"/>
              <a:t>总结企业管理中工作生活平衡与压力管理方法的重要性及实施策略</a:t>
            </a:r>
            <a:endParaRPr altLang="en-US" lang="zh-CN"/>
          </a:p>
        </p:txBody>
      </p:sp>
      <p:sp>
        <p:nvSpPr>
          <p:cNvPr id="105023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未来展望：工作生活平衡与压力管理的发展趋势</a:t>
            </a:r>
            <a:endParaRPr altLang="zh-CN" dirty="0" lang="en-US">
              <a:solidFill>
                <a:schemeClr val="dk1">
                  <a:lumMod val="80000"/>
                  <a:lumOff val="20000"/>
                </a:schemeClr>
              </a:solidFill>
              <a:latin typeface="+mn-ea"/>
              <a:sym typeface="+mn-ea"/>
            </a:endParaRPr>
          </a:p>
        </p:txBody>
      </p:sp>
      <p:sp>
        <p:nvSpPr>
          <p:cNvPr id="105023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总结：工作生活平衡与压力管理对企业管理的意义</a:t>
            </a:r>
            <a:endParaRPr altLang="en-US" dirty="0" lang="zh-CN">
              <a:solidFill>
                <a:schemeClr val="dk1">
                  <a:lumMod val="80000"/>
                  <a:lumOff val="20000"/>
                </a:schemeClr>
              </a:solidFill>
              <a:latin typeface="+mn-ea"/>
              <a:sym typeface="+mn-ea"/>
            </a:endParaRPr>
          </a:p>
        </p:txBody>
      </p:sp>
      <p:sp>
        <p:nvSpPr>
          <p:cNvPr id="105024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实施策略：如何实现工作生活平衡与压力管理</a:t>
            </a:r>
            <a:endParaRPr altLang="en-US" dirty="0" lang="zh-CN">
              <a:solidFill>
                <a:schemeClr val="dk1">
                  <a:lumMod val="80000"/>
                  <a:lumOff val="20000"/>
                </a:schemeClr>
              </a:solidFill>
              <a:latin typeface="+mn-ea"/>
              <a:sym typeface="+mn-ea"/>
            </a:endParaRPr>
          </a:p>
        </p:txBody>
      </p:sp>
      <p:sp>
        <p:nvSpPr>
          <p:cNvPr id="105025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结论：企业管理中工作生活平衡与压力管理方法的重要性</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294" name="标题 2"/>
          <p:cNvSpPr>
            <a:spLocks noGrp="1"/>
          </p:cNvSpPr>
          <p:nvPr>
            <p:ph type="title" idx="1"/>
          </p:nvPr>
        </p:nvSpPr>
        <p:spPr/>
        <p:txBody>
          <a:bodyPr>
            <a:normAutofit fontScale="90000"/>
          </a:bodyPr>
          <a:p>
            <a:r>
              <a:rPr altLang="en-US" lang="zh-CN"/>
              <a:t>展望未来企业管理中工作生活平衡与压力管理方法的发展趋势和挑战</a:t>
            </a:r>
            <a:endParaRPr altLang="en-US" lang="zh-CN"/>
          </a:p>
        </p:txBody>
      </p:sp>
      <p:cxnSp>
        <p:nvCxnSpPr>
          <p:cNvPr id="3145817" name="直接连接符 3"/>
          <p:cNvCxnSpPr>
            <a:cxnSpLocks/>
          </p:cNvCxnSpPr>
          <p:nvPr>
            <p:custDataLst>
              <p:tags r:id="rId1"/>
            </p:custDataLst>
          </p:nvPr>
        </p:nvCxnSpPr>
        <p:spPr>
          <a:xfrm>
            <a:off x="3069534" y="2072228"/>
            <a:ext cx="0" cy="2591078"/>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819" name="直接连接符 6"/>
          <p:cNvCxnSpPr>
            <a:cxnSpLocks/>
          </p:cNvCxnSpPr>
          <p:nvPr>
            <p:custDataLst>
              <p:tags r:id="rId2"/>
            </p:custDataLst>
          </p:nvPr>
        </p:nvCxnSpPr>
        <p:spPr>
          <a:xfrm>
            <a:off x="6066037" y="2072228"/>
            <a:ext cx="0" cy="2591078"/>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821" name="直接连接符 7"/>
          <p:cNvCxnSpPr>
            <a:cxnSpLocks/>
          </p:cNvCxnSpPr>
          <p:nvPr>
            <p:custDataLst>
              <p:tags r:id="rId3"/>
            </p:custDataLst>
          </p:nvPr>
        </p:nvCxnSpPr>
        <p:spPr>
          <a:xfrm>
            <a:off x="9062539" y="2072228"/>
            <a:ext cx="0" cy="2591078"/>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sp>
        <p:nvSpPr>
          <p:cNvPr id="1050296" name="标题 22"/>
          <p:cNvSpPr>
            <a:spLocks noGrp="1"/>
          </p:cNvSpPr>
          <p:nvPr>
            <p:custDataLst>
              <p:tags r:id="rId4"/>
            </p:custDataLst>
          </p:nvPr>
        </p:nvSpPr>
        <p:spPr>
          <a:xfrm>
            <a:off x="3550976" y="1932539"/>
            <a:ext cx="2141473" cy="1229917"/>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rPr>
              <a:t>单击添加标题</a:t>
            </a:r>
            <a:endParaRPr altLang="en-US" sz="1800" lang="zh-CN">
              <a:solidFill>
                <a:schemeClr val="accent1"/>
              </a:solidFill>
            </a:endParaRPr>
          </a:p>
        </p:txBody>
      </p:sp>
      <p:sp>
        <p:nvSpPr>
          <p:cNvPr id="1050298" name="正文"/>
          <p:cNvSpPr txBox="1"/>
          <p:nvPr>
            <p:custDataLst>
              <p:tags r:id="rId5"/>
            </p:custDataLst>
          </p:nvPr>
        </p:nvSpPr>
        <p:spPr>
          <a:xfrm>
            <a:off x="3550976" y="3265762"/>
            <a:ext cx="2141473" cy="2541699"/>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dirty="0" lang="zh-CN">
                <a:sym typeface="+mn-ea"/>
              </a:rPr>
              <a:t>挑战：未来企业管理中工作生活平衡与压力管理方法的发展将面临诸多挑战，如如何平衡员工的工作与生活、如何有效缓解员工压力、如何提高员工的工作满意度和幸福感等。</a:t>
            </a:r>
            <a:endParaRPr altLang="en-US" dirty="0" lang="zh-CN">
              <a:sym typeface="+mn-ea"/>
            </a:endParaRPr>
          </a:p>
        </p:txBody>
      </p:sp>
      <p:sp>
        <p:nvSpPr>
          <p:cNvPr id="1050300" name="标题 22"/>
          <p:cNvSpPr>
            <a:spLocks noGrp="1"/>
          </p:cNvSpPr>
          <p:nvPr>
            <p:custDataLst>
              <p:tags r:id="rId6"/>
            </p:custDataLst>
          </p:nvPr>
        </p:nvSpPr>
        <p:spPr>
          <a:xfrm>
            <a:off x="9436127" y="1932539"/>
            <a:ext cx="2141473" cy="1229917"/>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单击添加标题</a:t>
            </a:r>
            <a:endParaRPr altLang="en-US" sz="1800" lang="zh-CN">
              <a:solidFill>
                <a:schemeClr val="accent1"/>
              </a:solidFill>
              <a:latin typeface="+mj-ea"/>
            </a:endParaRPr>
          </a:p>
        </p:txBody>
      </p:sp>
      <p:sp>
        <p:nvSpPr>
          <p:cNvPr id="1050302" name="正文"/>
          <p:cNvSpPr txBox="1"/>
          <p:nvPr>
            <p:custDataLst>
              <p:tags r:id="rId7"/>
            </p:custDataLst>
          </p:nvPr>
        </p:nvSpPr>
        <p:spPr>
          <a:xfrm>
            <a:off x="9436127" y="3266411"/>
            <a:ext cx="2141473" cy="2541050"/>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lang="zh-CN">
                <a:sym typeface="+mn-ea"/>
              </a:rPr>
              <a:t>结论：未来企业管理中工作生活平衡与压力管理方法的发展将更加注重员工的身心健康和工作满意度，企业需要不断创新管理方法和手段，以适应未来发展的需要。</a:t>
            </a:r>
            <a:endParaRPr altLang="en-US" lang="zh-CN">
              <a:sym typeface="+mn-ea"/>
            </a:endParaRPr>
          </a:p>
        </p:txBody>
      </p:sp>
      <p:sp>
        <p:nvSpPr>
          <p:cNvPr id="1050304" name="标题 22"/>
          <p:cNvSpPr>
            <a:spLocks noGrp="1"/>
          </p:cNvSpPr>
          <p:nvPr>
            <p:custDataLst>
              <p:tags r:id="rId8"/>
            </p:custDataLst>
          </p:nvPr>
        </p:nvSpPr>
        <p:spPr>
          <a:xfrm>
            <a:off x="6493552" y="1932539"/>
            <a:ext cx="2141473" cy="1229917"/>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单击添加标题</a:t>
            </a:r>
            <a:endParaRPr altLang="en-US" sz="1800" lang="zh-CN">
              <a:solidFill>
                <a:schemeClr val="accent1"/>
              </a:solidFill>
              <a:latin typeface="+mj-ea"/>
            </a:endParaRPr>
          </a:p>
        </p:txBody>
      </p:sp>
      <p:sp>
        <p:nvSpPr>
          <p:cNvPr id="1050306" name="正文"/>
          <p:cNvSpPr txBox="1"/>
          <p:nvPr>
            <p:custDataLst>
              <p:tags r:id="rId9"/>
            </p:custDataLst>
          </p:nvPr>
        </p:nvSpPr>
        <p:spPr>
          <a:xfrm>
            <a:off x="6493552" y="3266411"/>
            <a:ext cx="2141473" cy="2541050"/>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lang="zh-CN">
                <a:sym typeface="+mn-ea"/>
              </a:rPr>
              <a:t>应对策略：企业需要不断探索新的管理方法和手段，如引入智能化技术、提供更加人性化的工作环境和福利待遇、加强员工心理健康教育和辅导等，以应对未来发展趋势和挑战。</a:t>
            </a:r>
            <a:endParaRPr altLang="en-US" lang="zh-CN">
              <a:sym typeface="+mn-ea"/>
            </a:endParaRPr>
          </a:p>
        </p:txBody>
      </p:sp>
      <p:sp>
        <p:nvSpPr>
          <p:cNvPr id="1050308" name="正文"/>
          <p:cNvSpPr txBox="1"/>
          <p:nvPr>
            <p:custDataLst>
              <p:tags r:id="rId10"/>
            </p:custDataLst>
          </p:nvPr>
        </p:nvSpPr>
        <p:spPr>
          <a:xfrm>
            <a:off x="608400" y="3265762"/>
            <a:ext cx="2141473" cy="2541699"/>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dirty="0" lang="zh-CN">
                <a:sym typeface="+mn-ea"/>
              </a:rPr>
              <a:t>发展趋势：随着科技的进步和人们对生活质量要求的提高，企业管理中的工作生活平衡与压力管理方法将更加注重人性化、智能化和个性化。</a:t>
            </a:r>
            <a:endParaRPr altLang="en-US" dirty="0" lang="zh-CN">
              <a:sym typeface="+mn-ea"/>
            </a:endParaRPr>
          </a:p>
        </p:txBody>
      </p:sp>
      <p:sp>
        <p:nvSpPr>
          <p:cNvPr id="1050310" name="标题 22"/>
          <p:cNvSpPr>
            <a:spLocks noGrp="1"/>
          </p:cNvSpPr>
          <p:nvPr>
            <p:custDataLst>
              <p:tags r:id="rId11"/>
            </p:custDataLst>
          </p:nvPr>
        </p:nvSpPr>
        <p:spPr>
          <a:xfrm>
            <a:off x="608400" y="1932539"/>
            <a:ext cx="2141473" cy="1229917"/>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rPr>
              <a:t>单击添加标题</a:t>
            </a:r>
            <a:endParaRPr altLang="en-US" sz="1800" lang="zh-CN">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344" name="标题 2"/>
          <p:cNvSpPr>
            <a:spLocks noGrp="1"/>
          </p:cNvSpPr>
          <p:nvPr>
            <p:ph type="title" idx="3"/>
            <p:custDataLst>
              <p:tags r:id="rId1"/>
            </p:custDataLst>
          </p:nvPr>
        </p:nvSpPr>
        <p:spPr/>
        <p:txBody>
          <a:bodyPr/>
          <a:p>
            <a:r>
              <a:rPr altLang="en-US" lang="zh-CN"/>
              <a:t>THANKS!</a:t>
            </a:r>
            <a:endParaRPr altLang="en-US" lang="zh-CN"/>
          </a:p>
        </p:txBody>
      </p:sp>
      <p:sp>
        <p:nvSpPr>
          <p:cNvPr id="1050346" name="文本占位符 3"/>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UNIT_CONTENT_GROUP_TYPE" val="contentchip"/>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PRESET_TEXT" val="WPS,a click to unlimited possibilities"/>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0.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66.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72.xml><?xml version="1.0" encoding="utf-8"?>
<p:tagLst xmlns:p="http://schemas.openxmlformats.org/presentationml/2006/main">
  <p:tag name="KSO_WM_UNIT_ISCONTENTSTITLE" val="0"/>
  <p:tag name="KSO_WM_UNIT_ISNUMDGMTITLE" val="0"/>
  <p:tag name="KSO_WM_UNIT_PRESET_TEXT" val="THANKS!"/>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6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6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67"/>
  <p:tag name="KSO_WM_SPECIAL_SOURCE" val="bdnull"/>
  <p:tag name="KSO_WM_TEMPLATE_THUMBS_INDEX" val="1、9"/>
</p:tagLst>
</file>

<file path=ppt/tags/tag85.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67_1*b*1"/>
  <p:tag name="KSO_WM_TEMPLATE_CATEGORY" val="custom"/>
  <p:tag name="KSO_WM_TEMPLATE_INDEX" val="20230267"/>
  <p:tag name="KSO_WM_UNIT_LAYERLEVEL" val="1"/>
  <p:tag name="KSO_WM_TAG_VERSION" val="1.0"/>
  <p:tag name="KSO_WM_BEAUTIFY_FLAG" val="#wm#"/>
  <p:tag name="KSO_WM_UNIT_ISCONTENTSTITLE" val="0"/>
  <p:tag name="KSO_WM_UNIT_ISNUMDGMTITLE" val="0"/>
  <p:tag name="KSO_WM_UNIT_PRESET_TEXT" val="WPS,a click to unlimited possibilities"/>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1*a*1"/>
  <p:tag name="KSO_WM_TEMPLATE_CATEGORY" val="custom"/>
  <p:tag name="KSO_WM_TEMPLATE_INDEX" val="20230267"/>
  <p:tag name="KSO_WM_UNIT_LAYERLEVEL" val="1"/>
  <p:tag name="KSO_WM_TAG_VERSION" val="1.0"/>
  <p:tag name="KSO_WM_BEAUTIFY_FLAG" val="#wm#"/>
  <p:tag name="KSO_WM_UNIT_PRESET_TEXT" val="单击此处 添加文档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1*f*1"/>
  <p:tag name="KSO_WM_TEMPLATE_CATEGORY" val="custom"/>
  <p:tag name="KSO_WM_TEMPLATE_INDEX" val="20230267"/>
  <p:tag name="KSO_WM_UNIT_LAYERLEVEL" val="1"/>
  <p:tag name="KSO_WM_TAG_VERSION" val="1.0"/>
  <p:tag name="KSO_WM_BEAUTIFY_FLAG" val="#wm#"/>
  <p:tag name="KSO_WM_UNIT_PRESET_TEXT" val="汇报人：WPS"/>
</p:tagLst>
</file>

<file path=ppt/tags/tag88.xml><?xml version="1.0" encoding="utf-8"?>
<p:tagLst xmlns:p="http://schemas.openxmlformats.org/presentationml/2006/main">
  <p:tag name="KSO_WM_SLIDE_ID" val="custom2023026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67"/>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49.5&quot;,&quot;top&quot;:&quot;73.65&quot;,&quot;width&quot;:&quot;484.9&quot;,&quot;height&quot;:&quot;312.7&quot;}"/>
</p:tagLst>
</file>

<file path=ppt/tags/tag8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67_6*b*1"/>
  <p:tag name="KSO_WM_TEMPLATE_CATEGORY" val="custom"/>
  <p:tag name="KSO_WM_TEMPLATE_INDEX" val="20230267"/>
  <p:tag name="KSO_WM_UNIT_LAYERLEVEL" val="1"/>
  <p:tag name="KSO_WM_TAG_VERSION" val="1.0"/>
  <p:tag name="KSO_WM_BEAUTIFY_FLAG" val="#wm#"/>
  <p:tag name="KSO_WM_DIAGRAM_GROUP_CODE" val="l1-1"/>
  <p:tag name="KSO_WM_UNIT_PRESET_TEXT" val="CONTENTS"/>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6*a*1"/>
  <p:tag name="KSO_WM_TEMPLATE_CATEGORY" val="custom"/>
  <p:tag name="KSO_WM_TEMPLATE_INDEX" val="2023026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1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67_6*l_h_i*1_1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2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67_6*l_h_i*1_2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3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67_6*l_h_i*1_3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4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67_6*l_h_i*1_4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5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67_6*l_h_i*1_5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6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67_6*l_h_i*1_6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26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67"/>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WO"/>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5.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HREE"/>
</p:tagLst>
</file>

<file path=ppt/tags/tag1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46.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4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2_1"/>
  <p:tag name="KSO_WM_UNIT_ID" val="diagram20231261_1*l_h_a*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1_1*l_h_f*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1_1"/>
  <p:tag name="KSO_WM_UNIT_ID" val="diagram20231261_1*l_h_a*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1_1*l_h_f*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4*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4*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4*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4*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4*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OUR"/>
</p:tagLst>
</file>

<file path=ppt/tags/tag1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8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1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3_5*l_h_a*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3_5*l_h_f*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2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3_5*l_h_a*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3_5*l_h_f*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3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3_5*l_h_a*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3_5*l_h_f*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4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3_5*l_h_a*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3_5*l_h_f*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5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5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5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5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683_5*l_h_a*1_5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83_5*l_h_f*1_5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6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6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6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6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683_5*l_h_a*1_6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683_5*l_h_f*1_6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IVE"/>
</p:tagLst>
</file>

<file path=ppt/tags/tag2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37.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5_1"/>
  <p:tag name="KSO_WM_TEMPLATE_CATEGORY" val="diagram"/>
  <p:tag name="KSO_WM_TEMPLATE_INDEX" val="20231351"/>
  <p:tag name="KSO_WM_UNIT_LAYERLEVEL" val="1_1_1"/>
  <p:tag name="KSO_WM_TAG_VERSION" val="3.0"/>
  <p:tag name="KSO_WM_DIAGRAM_GROUP_CODE" val="l1-1"/>
  <p:tag name="KSO_WM_UNIT_TYPE" val="l_h_i"/>
  <p:tag name="KSO_WM_UNIT_INDEX" val="1_5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5_2"/>
  <p:tag name="KSO_WM_TEMPLATE_CATEGORY" val="diagram"/>
  <p:tag name="KSO_WM_TEMPLATE_INDEX" val="20231351"/>
  <p:tag name="KSO_WM_UNIT_LAYERLEVEL" val="1_1_1"/>
  <p:tag name="KSO_WM_TAG_VERSION" val="3.0"/>
  <p:tag name="KSO_WM_DIAGRAM_GROUP_CODE" val="l1-1"/>
  <p:tag name="KSO_WM_UNIT_TYPE" val="l_h_i"/>
  <p:tag name="KSO_WM_UNIT_INDEX" val="1_5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f*1_5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SIX"/>
</p:tagLst>
</file>

<file path=ppt/tags/tag2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84.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85.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3*l_h_i*1_3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86.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3*l_h_i*1_2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87.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3*l_h_i*1_4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100_3*l_h_f*1_1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单击此处输入你的智能图形项正文"/>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100_3*l_h_f*1_2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单击此处输入你的智能图形项正文"/>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100_3*l_h_f*1_3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单击此处输入你的智能图形项正文"/>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100_3*l_h_f*1_4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单击此处输入你的智能图形项正文"/>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100_3*l_h_a*1_2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100_3*l_h_a*1_4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100_3*l_h_a*1_3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100_3*l_h_a*1_1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0_4*l_h_i*1_1_1"/>
  <p:tag name="KSO_WM_TEMPLATE_CATEGORY" val="diagram"/>
  <p:tag name="KSO_WM_TEMPLATE_INDEX" val="20231060"/>
  <p:tag name="KSO_WM_UNIT_LAYERLEVEL" val="1_1_1"/>
  <p:tag name="KSO_WM_TAG_VERSION" val="3.0"/>
  <p:tag name="KSO_WM_UNIT_TYPE" val="l_h_i"/>
  <p:tag name="KSO_WM_UNIT_INDEX" val="1_1_1"/>
  <p:tag name="KSO_WM_DIAGRAM_VERSION" val="3"/>
  <p:tag name="KSO_WM_DIAGRAM_COLOR_TRICK" val="4"/>
  <p:tag name="KSO_WM_DIAGRAM_COLOR_TEXT_CAN_REMOVE" val="n"/>
  <p:tag name="KSO_WM_DIAGRAM_GROUP_CODE" val="l1-1"/>
  <p:tag name="KSO_WM_UNIT_FILL_FORE_SCHEMECOLOR_INDEX" val="5"/>
  <p:tag name="KSO_WM_DIAGRAM_MAX_ITEMCNT" val="5"/>
  <p:tag name="KSO_WM_DIAGRAM_MIN_ITEMCNT" val="2"/>
  <p:tag name="KSO_WM_DIAGRAM_VIRTUALLY_FRAME" val="{&quot;height&quot;:203.6,&quot;width&quot;:837.0500000000001}"/>
  <p:tag name="KSO_WM_DIAGRAM_COLOR_MATCH_VALUE" val="{&quot;shape&quot;:{&quot;fill&quot;:{&quot;gradient&quot;:[{&quot;brightness&quot;:0.20000000298023224,&quot;colorType&quot;:1,&quot;foreColorIndex&quot;:5,&quot;pos&quot;:0,&quot;transparency&quot;:0},{&quot;brightness&quot;:0.20000000298023224,&quot;colorType&quot;:1,&quot;foreColorIndex&quot;:5,&quot;pos&quot;:1,&quot;transparency&quot;:0}],&quot;type&quot;:3},&quot;glow&quot;:{&quot;colorType&quot;:0},&quot;line&quot;:{&quot;type&quot;:0},&quot;shadow&quot;:{&quot;brightness&quot;:-0.25,&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0_4*l_h_i*1_1_2"/>
  <p:tag name="KSO_WM_TEMPLATE_CATEGORY" val="diagram"/>
  <p:tag name="KSO_WM_TEMPLATE_INDEX" val="20231060"/>
  <p:tag name="KSO_WM_UNIT_LAYERLEVEL" val="1_1_1"/>
  <p:tag name="KSO_WM_TAG_VERSION" val="3.0"/>
  <p:tag name="KSO_WM_UNIT_TYPE" val="l_h_i"/>
  <p:tag name="KSO_WM_UNIT_INDEX" val="1_1_2"/>
  <p:tag name="KSO_WM_DIAGRAM_VERSION" val="3"/>
  <p:tag name="KSO_WM_DIAGRAM_COLOR_TRICK" val="4"/>
  <p:tag name="KSO_WM_DIAGRAM_COLOR_TEXT_CAN_REMOVE" val="n"/>
  <p:tag name="KSO_WM_DIAGRAM_GROUP_CODE" val="l1-1"/>
  <p:tag name="KSO_WM_DIAGRAM_MAX_ITEMCNT" val="5"/>
  <p:tag name="KSO_WM_DIAGRAM_MIN_ITEMCNT" val="2"/>
  <p:tag name="KSO_WM_DIAGRAM_VIRTUALLY_FRAME" val="{&quot;height&quot;:203.6,&quot;width&quot;:837.0500000000001}"/>
  <p:tag name="KSO_WM_DIAGRAM_COLOR_MATCH_VALUE" val="{&quot;shape&quot;:{&quot;fill&quot;:{&quot;solid&quot;:{&quot;brightness&quot;:0,&quot;colorType&quot;:1,&quot;foreColorIndex&quot;:14,&quot;transparency&quot;:0},&quot;type&quot;:1},&quot;glow&quot;:{&quot;colorType&quot;:0},&quot;line&quot;:{&quot;type&quot;:0},&quot;shadow&quot;:{&quot;brightness&quot;:0.25,&quot;colorType&quot;:1,&quot;foreColorIndex&quot;:13,&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060_4*l_h_a*1_1_1"/>
  <p:tag name="KSO_WM_TEMPLATE_CATEGORY" val="diagram"/>
  <p:tag name="KSO_WM_TEMPLATE_INDEX" val="20231060"/>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添加项标题"/>
  <p:tag name="KSO_WM_UNIT_TEXT_FILL_FORE_SCHEMECOLOR_INDEX" val="5"/>
  <p:tag name="KSO_WM_DIAGRAM_MAX_ITEMCNT" val="5"/>
  <p:tag name="KSO_WM_DIAGRAM_MIN_ITEMCNT" val="2"/>
  <p:tag name="KSO_WM_DIAGRAM_VIRTUALLY_FRAME" val="{&quot;height&quot;:203.6,&quot;width&quot;:837.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0_4*l_h_i*1_2_1"/>
  <p:tag name="KSO_WM_TEMPLATE_CATEGORY" val="diagram"/>
  <p:tag name="KSO_WM_TEMPLATE_INDEX" val="20231060"/>
  <p:tag name="KSO_WM_UNIT_LAYERLEVEL" val="1_1_1"/>
  <p:tag name="KSO_WM_TAG_VERSION" val="3.0"/>
  <p:tag name="KSO_WM_UNIT_TYPE" val="l_h_i"/>
  <p:tag name="KSO_WM_UNIT_INDEX" val="1_2_1"/>
  <p:tag name="KSO_WM_DIAGRAM_VERSION" val="3"/>
  <p:tag name="KSO_WM_DIAGRAM_COLOR_TRICK" val="4"/>
  <p:tag name="KSO_WM_DIAGRAM_COLOR_TEXT_CAN_REMOVE" val="n"/>
  <p:tag name="KSO_WM_DIAGRAM_GROUP_CODE" val="l1-1"/>
  <p:tag name="KSO_WM_UNIT_FILL_FORE_SCHEMECOLOR_INDEX" val="6"/>
  <p:tag name="KSO_WM_DIAGRAM_MAX_ITEMCNT" val="5"/>
  <p:tag name="KSO_WM_DIAGRAM_MIN_ITEMCNT" val="2"/>
  <p:tag name="KSO_WM_DIAGRAM_VIRTUALLY_FRAME" val="{&quot;height&quot;:203.6,&quot;width&quot;:837.0500000000001}"/>
  <p:tag name="KSO_WM_DIAGRAM_COLOR_MATCH_VALUE" val="{&quot;shape&quot;:{&quot;fill&quot;:{&quot;gradient&quot;:[{&quot;brightness&quot;:0.20000000298023224,&quot;colorType&quot;:1,&quot;foreColorIndex&quot;:6,&quot;pos&quot;:0,&quot;transparency&quot;:0},{&quot;brightness&quot;:0.20000000298023224,&quot;colorType&quot;:1,&quot;foreColorIndex&quot;:6,&quot;pos&quot;:1,&quot;transparency&quot;:0}],&quot;type&quot;:3},&quot;glow&quot;:{&quot;colorType&quot;:0},&quot;line&quot;:{&quot;type&quot;:0},&quot;shadow&quot;:{&quot;brightness&quot;:-0.25,&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0_4*l_h_i*1_3_1"/>
  <p:tag name="KSO_WM_TEMPLATE_CATEGORY" val="diagram"/>
  <p:tag name="KSO_WM_TEMPLATE_INDEX" val="20231060"/>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3_1"/>
  <p:tag name="KSO_WM_UNIT_FILL_FORE_SCHEMECOLOR_INDEX" val="7"/>
  <p:tag name="KSO_WM_DIAGRAM_MAX_ITEMCNT" val="5"/>
  <p:tag name="KSO_WM_DIAGRAM_MIN_ITEMCNT" val="2"/>
  <p:tag name="KSO_WM_DIAGRAM_VIRTUALLY_FRAME" val="{&quot;height&quot;:203.6,&quot;width&quot;:837.0500000000001}"/>
  <p:tag name="KSO_WM_DIAGRAM_COLOR_MATCH_VALUE" val="{&quot;shape&quot;:{&quot;fill&quot;:{&quot;gradient&quot;:[{&quot;brightness&quot;:0.20000000298023224,&quot;colorType&quot;:1,&quot;foreColorIndex&quot;:7,&quot;pos&quot;:0,&quot;transparency&quot;:0},{&quot;brightness&quot;:0.20000000298023224,&quot;colorType&quot;:1,&quot;foreColorIndex&quot;:7,&quot;pos&quot;:1,&quot;transparency&quot;:0}],&quot;type&quot;:3},&quot;glow&quot;:{&quot;colorType&quot;:0},&quot;line&quot;:{&quot;type&quot;:0},&quot;shadow&quot;:{&quot;brightness&quot;:-0.25,&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0_4*l_h_i*1_4_1"/>
  <p:tag name="KSO_WM_TEMPLATE_CATEGORY" val="diagram"/>
  <p:tag name="KSO_WM_TEMPLATE_INDEX" val="20231060"/>
  <p:tag name="KSO_WM_UNIT_LAYERLEVEL" val="1_1_1"/>
  <p:tag name="KSO_WM_TAG_VERSION" val="3.0"/>
  <p:tag name="KSO_WM_UNIT_TYPE" val="l_h_i"/>
  <p:tag name="KSO_WM_UNIT_INDEX" val="1_4_1"/>
  <p:tag name="KSO_WM_DIAGRAM_VERSION" val="3"/>
  <p:tag name="KSO_WM_DIAGRAM_COLOR_TRICK" val="4"/>
  <p:tag name="KSO_WM_DIAGRAM_COLOR_TEXT_CAN_REMOVE" val="n"/>
  <p:tag name="KSO_WM_DIAGRAM_GROUP_CODE" val="l1-1"/>
  <p:tag name="KSO_WM_UNIT_FILL_FORE_SCHEMECOLOR_INDEX" val="8"/>
  <p:tag name="KSO_WM_DIAGRAM_MAX_ITEMCNT" val="5"/>
  <p:tag name="KSO_WM_DIAGRAM_MIN_ITEMCNT" val="2"/>
  <p:tag name="KSO_WM_DIAGRAM_VIRTUALLY_FRAME" val="{&quot;height&quot;:203.6,&quot;width&quot;:837.0500000000001}"/>
  <p:tag name="KSO_WM_DIAGRAM_COLOR_MATCH_VALUE" val="{&quot;shape&quot;:{&quot;fill&quot;:{&quot;gradient&quot;:[{&quot;brightness&quot;:0.20000000298023224,&quot;colorType&quot;:1,&quot;foreColorIndex&quot;:8,&quot;pos&quot;:0,&quot;transparency&quot;:0},{&quot;brightness&quot;:0.20000000298023224,&quot;colorType&quot;:1,&quot;foreColorIndex&quot;:8,&quot;pos&quot;:1,&quot;transparency&quot;:0}],&quot;type&quot;:3},&quot;glow&quot;:{&quot;colorType&quot;:0},&quot;line&quot;:{&quot;type&quot;:0},&quot;shadow&quot;:{&quot;brightness&quot;:-0.25,&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0_4*l_h_i*1_2_2"/>
  <p:tag name="KSO_WM_TEMPLATE_CATEGORY" val="diagram"/>
  <p:tag name="KSO_WM_TEMPLATE_INDEX" val="20231060"/>
  <p:tag name="KSO_WM_UNIT_LAYERLEVEL" val="1_1_1"/>
  <p:tag name="KSO_WM_TAG_VERSION" val="3.0"/>
  <p:tag name="KSO_WM_UNIT_TYPE" val="l_h_i"/>
  <p:tag name="KSO_WM_UNIT_INDEX" val="1_2_2"/>
  <p:tag name="KSO_WM_DIAGRAM_VERSION" val="3"/>
  <p:tag name="KSO_WM_DIAGRAM_COLOR_TRICK" val="4"/>
  <p:tag name="KSO_WM_DIAGRAM_COLOR_TEXT_CAN_REMOVE" val="n"/>
  <p:tag name="KSO_WM_DIAGRAM_GROUP_CODE" val="l1-1"/>
  <p:tag name="KSO_WM_DIAGRAM_MAX_ITEMCNT" val="5"/>
  <p:tag name="KSO_WM_DIAGRAM_MIN_ITEMCNT" val="2"/>
  <p:tag name="KSO_WM_DIAGRAM_VIRTUALLY_FRAME" val="{&quot;height&quot;:203.6,&quot;width&quot;:837.0500000000001}"/>
  <p:tag name="KSO_WM_DIAGRAM_COLOR_MATCH_VALUE" val="{&quot;shape&quot;:{&quot;fill&quot;:{&quot;solid&quot;:{&quot;brightness&quot;:0,&quot;colorType&quot;:1,&quot;foreColorIndex&quot;:14,&quot;transparency&quot;:0},&quot;type&quot;:1},&quot;glow&quot;:{&quot;colorType&quot;:0},&quot;line&quot;:{&quot;type&quot;:0},&quot;shadow&quot;:{&quot;brightness&quot;:0.25,&quot;colorType&quot;:1,&quot;foreColorIndex&quot;:13,&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0_4*l_h_i*1_3_3"/>
  <p:tag name="KSO_WM_TEMPLATE_CATEGORY" val="diagram"/>
  <p:tag name="KSO_WM_TEMPLATE_INDEX" val="20231060"/>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3_3"/>
  <p:tag name="KSO_WM_DIAGRAM_MAX_ITEMCNT" val="5"/>
  <p:tag name="KSO_WM_DIAGRAM_MIN_ITEMCNT" val="2"/>
  <p:tag name="KSO_WM_DIAGRAM_VIRTUALLY_FRAME" val="{&quot;height&quot;:203.6,&quot;width&quot;:837.0500000000001}"/>
  <p:tag name="KSO_WM_DIAGRAM_COLOR_MATCH_VALUE" val="{&quot;shape&quot;:{&quot;fill&quot;:{&quot;solid&quot;:{&quot;brightness&quot;:0,&quot;colorType&quot;:1,&quot;foreColorIndex&quot;:14,&quot;transparency&quot;:0},&quot;type&quot;:1},&quot;glow&quot;:{&quot;colorType&quot;:0},&quot;line&quot;:{&quot;type&quot;:0},&quot;shadow&quot;:{&quot;brightness&quot;:0.25,&quot;colorType&quot;:1,&quot;foreColorIndex&quot;:13,&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0_4*l_h_i*1_4_2"/>
  <p:tag name="KSO_WM_TEMPLATE_CATEGORY" val="diagram"/>
  <p:tag name="KSO_WM_TEMPLATE_INDEX" val="20231060"/>
  <p:tag name="KSO_WM_UNIT_LAYERLEVEL" val="1_1_1"/>
  <p:tag name="KSO_WM_TAG_VERSION" val="3.0"/>
  <p:tag name="KSO_WM_UNIT_TYPE" val="l_h_i"/>
  <p:tag name="KSO_WM_UNIT_INDEX" val="1_4_2"/>
  <p:tag name="KSO_WM_DIAGRAM_VERSION" val="3"/>
  <p:tag name="KSO_WM_DIAGRAM_COLOR_TRICK" val="4"/>
  <p:tag name="KSO_WM_DIAGRAM_COLOR_TEXT_CAN_REMOVE" val="n"/>
  <p:tag name="KSO_WM_DIAGRAM_GROUP_CODE" val="l1-1"/>
  <p:tag name="KSO_WM_DIAGRAM_MAX_ITEMCNT" val="5"/>
  <p:tag name="KSO_WM_DIAGRAM_MIN_ITEMCNT" val="2"/>
  <p:tag name="KSO_WM_DIAGRAM_VIRTUALLY_FRAME" val="{&quot;height&quot;:203.6,&quot;width&quot;:837.0500000000001}"/>
  <p:tag name="KSO_WM_DIAGRAM_COLOR_MATCH_VALUE" val="{&quot;shape&quot;:{&quot;fill&quot;:{&quot;solid&quot;:{&quot;brightness&quot;:0,&quot;colorType&quot;:1,&quot;foreColorIndex&quot;:14,&quot;transparency&quot;:0},&quot;type&quot;:1},&quot;glow&quot;:{&quot;colorType&quot;:0},&quot;line&quot;:{&quot;type&quot;:0},&quot;shadow&quot;:{&quot;brightness&quot;:0.25,&quot;colorType&quot;:1,&quot;foreColorIndex&quot;:13,&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060_4*l_h_a*1_2_1"/>
  <p:tag name="KSO_WM_TEMPLATE_CATEGORY" val="diagram"/>
  <p:tag name="KSO_WM_TEMPLATE_INDEX" val="20231060"/>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添加项标题"/>
  <p:tag name="KSO_WM_UNIT_TEXT_FILL_FORE_SCHEMECOLOR_INDEX" val="6"/>
  <p:tag name="KSO_WM_DIAGRAM_MAX_ITEMCNT" val="5"/>
  <p:tag name="KSO_WM_DIAGRAM_MIN_ITEMCNT" val="2"/>
  <p:tag name="KSO_WM_DIAGRAM_VIRTUALLY_FRAME" val="{&quot;height&quot;:203.6,&quot;width&quot;:837.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diagram20231060_4*l_h_a*1_3_2"/>
  <p:tag name="KSO_WM_TEMPLATE_CATEGORY" val="diagram"/>
  <p:tag name="KSO_WM_TEMPLATE_INDEX" val="20231060"/>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TYPE" val="l_h_a"/>
  <p:tag name="KSO_WM_UNIT_INDEX" val="1_3_2"/>
  <p:tag name="KSO_WM_UNIT_PRESET_TEXT" val="添加项标题"/>
  <p:tag name="KSO_WM_UNIT_TEXT_FILL_FORE_SCHEMECOLOR_INDEX" val="7"/>
  <p:tag name="KSO_WM_DIAGRAM_MAX_ITEMCNT" val="5"/>
  <p:tag name="KSO_WM_DIAGRAM_MIN_ITEMCNT" val="2"/>
  <p:tag name="KSO_WM_DIAGRAM_VIRTUALLY_FRAME" val="{&quot;height&quot;:203.6,&quot;width&quot;:837.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060_4*l_h_a*1_4_1"/>
  <p:tag name="KSO_WM_TEMPLATE_CATEGORY" val="diagram"/>
  <p:tag name="KSO_WM_TEMPLATE_INDEX" val="20231060"/>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添加项标题"/>
  <p:tag name="KSO_WM_UNIT_TEXT_FILL_FORE_SCHEMECOLOR_INDEX" val="8"/>
  <p:tag name="KSO_WM_DIAGRAM_MAX_ITEMCNT" val="5"/>
  <p:tag name="KSO_WM_DIAGRAM_MIN_ITEMCNT" val="2"/>
  <p:tag name="KSO_WM_DIAGRAM_VIRTUALLY_FRAME" val="{&quot;height&quot;:203.6,&quot;width&quot;:837.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060_4*l_h_f*1_1_1"/>
  <p:tag name="KSO_WM_TEMPLATE_CATEGORY" val="diagram"/>
  <p:tag name="KSO_WM_TEMPLATE_INDEX" val="20231060"/>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单击此处输入你的智能图形项正文，文字是您思想提炼,请尽量言简意赅"/>
  <p:tag name="KSO_WM_DIAGRAM_MAX_ITEMCNT" val="5"/>
  <p:tag name="KSO_WM_DIAGRAM_MIN_ITEMCNT" val="2"/>
  <p:tag name="KSO_WM_DIAGRAM_VIRTUALLY_FRAME" val="{&quot;height&quot;:203.6,&quot;width&quot;:837.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060_4*l_h_f*1_2_1"/>
  <p:tag name="KSO_WM_TEMPLATE_CATEGORY" val="diagram"/>
  <p:tag name="KSO_WM_TEMPLATE_INDEX" val="20231060"/>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单击此处输入你的智能图形项正文，文字是您思想提炼,请尽量言简意赅"/>
  <p:tag name="KSO_WM_DIAGRAM_MAX_ITEMCNT" val="5"/>
  <p:tag name="KSO_WM_DIAGRAM_MIN_ITEMCNT" val="2"/>
  <p:tag name="KSO_WM_DIAGRAM_VIRTUALLY_FRAME" val="{&quot;height&quot;:203.6,&quot;width&quot;:837.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diagram20231060_4*l_h_f*1_3_1"/>
  <p:tag name="KSO_WM_TEMPLATE_CATEGORY" val="diagram"/>
  <p:tag name="KSO_WM_TEMPLATE_INDEX" val="20231060"/>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SUBTYPE" val="a"/>
  <p:tag name="KSO_WM_UNIT_VALUE" val="60"/>
  <p:tag name="KSO_WM_UNIT_TYPE" val="l_h_f"/>
  <p:tag name="KSO_WM_UNIT_INDEX" val="1_3_1"/>
  <p:tag name="KSO_WM_UNIT_PRESET_TEXT" val="单击此处输入你的智能图形项正文，文字是您思想提炼,请尽量言简意赅"/>
  <p:tag name="KSO_WM_DIAGRAM_MAX_ITEMCNT" val="5"/>
  <p:tag name="KSO_WM_DIAGRAM_MIN_ITEMCNT" val="2"/>
  <p:tag name="KSO_WM_DIAGRAM_VIRTUALLY_FRAME" val="{&quot;height&quot;:203.6,&quot;width&quot;:837.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060_4*l_h_f*1_4_1"/>
  <p:tag name="KSO_WM_TEMPLATE_CATEGORY" val="diagram"/>
  <p:tag name="KSO_WM_TEMPLATE_INDEX" val="20231060"/>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单击此处输入你的智能图形项正文，文字是您思想提炼,请尽量言简意赅"/>
  <p:tag name="KSO_WM_DIAGRAM_MAX_ITEMCNT" val="5"/>
  <p:tag name="KSO_WM_DIAGRAM_MIN_ITEMCNT" val="2"/>
  <p:tag name="KSO_WM_DIAGRAM_VIRTUALLY_FRAME" val="{&quot;height&quot;:203.6,&quot;width&quot;:837.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0_4*l_h_i*1_5_1"/>
  <p:tag name="KSO_WM_TEMPLATE_CATEGORY" val="diagram"/>
  <p:tag name="KSO_WM_TEMPLATE_INDEX" val="20231060"/>
  <p:tag name="KSO_WM_UNIT_LAYERLEVEL" val="1_1_1"/>
  <p:tag name="KSO_WM_TAG_VERSION" val="3.0"/>
  <p:tag name="KSO_WM_UNIT_TYPE" val="l_h_i"/>
  <p:tag name="KSO_WM_UNIT_INDEX" val="1_5_1"/>
  <p:tag name="KSO_WM_DIAGRAM_VERSION" val="3"/>
  <p:tag name="KSO_WM_DIAGRAM_COLOR_TRICK" val="4"/>
  <p:tag name="KSO_WM_DIAGRAM_COLOR_TEXT_CAN_REMOVE" val="n"/>
  <p:tag name="KSO_WM_DIAGRAM_GROUP_CODE" val="l1-1"/>
  <p:tag name="KSO_WM_UNIT_FILL_FORE_SCHEMECOLOR_INDEX" val="9"/>
  <p:tag name="KSO_WM_DIAGRAM_MAX_ITEMCNT" val="5"/>
  <p:tag name="KSO_WM_DIAGRAM_MIN_ITEMCNT" val="2"/>
  <p:tag name="KSO_WM_DIAGRAM_VIRTUALLY_FRAME" val="{&quot;height&quot;:203.6,&quot;width&quot;:837.0500000000001}"/>
  <p:tag name="KSO_WM_DIAGRAM_COLOR_MATCH_VALUE" val="{&quot;shape&quot;:{&quot;fill&quot;:{&quot;gradient&quot;:[{&quot;brightness&quot;:0.20000000298023224,&quot;colorType&quot;:1,&quot;foreColorIndex&quot;:9,&quot;pos&quot;:0,&quot;transparency&quot;:0},{&quot;brightness&quot;:0.20000000298023224,&quot;colorType&quot;:1,&quot;foreColorIndex&quot;:9,&quot;pos&quot;:1,&quot;transparency&quot;:0}],&quot;type&quot;:3},&quot;glow&quot;:{&quot;colorType&quot;:0},&quot;line&quot;:{&quot;type&quot;:0},&quot;shadow&quot;:{&quot;brightness&quot;:-0.25,&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0_4*l_h_i*1_5_2"/>
  <p:tag name="KSO_WM_TEMPLATE_CATEGORY" val="diagram"/>
  <p:tag name="KSO_WM_TEMPLATE_INDEX" val="20231060"/>
  <p:tag name="KSO_WM_UNIT_LAYERLEVEL" val="1_1_1"/>
  <p:tag name="KSO_WM_TAG_VERSION" val="3.0"/>
  <p:tag name="KSO_WM_UNIT_TYPE" val="l_h_i"/>
  <p:tag name="KSO_WM_UNIT_INDEX" val="1_5_2"/>
  <p:tag name="KSO_WM_DIAGRAM_VERSION" val="3"/>
  <p:tag name="KSO_WM_DIAGRAM_COLOR_TRICK" val="4"/>
  <p:tag name="KSO_WM_DIAGRAM_COLOR_TEXT_CAN_REMOVE" val="n"/>
  <p:tag name="KSO_WM_DIAGRAM_GROUP_CODE" val="l1-1"/>
  <p:tag name="KSO_WM_DIAGRAM_MAX_ITEMCNT" val="5"/>
  <p:tag name="KSO_WM_DIAGRAM_MIN_ITEMCNT" val="2"/>
  <p:tag name="KSO_WM_DIAGRAM_VIRTUALLY_FRAME" val="{&quot;height&quot;:203.6,&quot;width&quot;:837.0500000000001}"/>
  <p:tag name="KSO_WM_DIAGRAM_COLOR_MATCH_VALUE" val="{&quot;shape&quot;:{&quot;fill&quot;:{&quot;solid&quot;:{&quot;brightness&quot;:0,&quot;colorType&quot;:1,&quot;foreColorIndex&quot;:14,&quot;transparency&quot;:0},&quot;type&quot;:1},&quot;glow&quot;:{&quot;colorType&quot;:0},&quot;line&quot;:{&quot;type&quot;:0},&quot;shadow&quot;:{&quot;brightness&quot;:0.25,&quot;colorType&quot;:1,&quot;foreColorIndex&quot;:13,&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060_4*l_h_a*1_5_1"/>
  <p:tag name="KSO_WM_TEMPLATE_CATEGORY" val="diagram"/>
  <p:tag name="KSO_WM_TEMPLATE_INDEX" val="20231060"/>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添加项标题"/>
  <p:tag name="KSO_WM_UNIT_TEXT_FILL_FORE_SCHEMECOLOR_INDEX" val="9"/>
  <p:tag name="KSO_WM_DIAGRAM_MAX_ITEMCNT" val="5"/>
  <p:tag name="KSO_WM_DIAGRAM_MIN_ITEMCNT" val="2"/>
  <p:tag name="KSO_WM_DIAGRAM_VIRTUALLY_FRAME" val="{&quot;height&quot;:203.6,&quot;width&quot;:837.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060_4*l_h_f*1_5_1"/>
  <p:tag name="KSO_WM_TEMPLATE_CATEGORY" val="diagram"/>
  <p:tag name="KSO_WM_TEMPLATE_INDEX" val="20231060"/>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UNIT_PRESET_TEXT" val="单击此处输入你的智能图形项正文，文字是您思想提炼,请尽量言简意赅"/>
  <p:tag name="KSO_WM_DIAGRAM_MAX_ITEMCNT" val="5"/>
  <p:tag name="KSO_WM_DIAGRAM_MIN_ITEMCNT" val="2"/>
  <p:tag name="KSO_WM_DIAGRAM_VIRTUALLY_FRAME" val="{&quot;height&quot;:203.6,&quot;width&quot;:837.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SEVEN"/>
</p:tagLst>
</file>

<file path=ppt/tags/tag3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330.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2_1"/>
  <p:tag name="KSO_WM_TEMPLATE_CATEGORY" val="diagram"/>
  <p:tag name="KSO_WM_TEMPLATE_INDEX" val="20231098"/>
  <p:tag name="KSO_WM_UNIT_LAYERLEVEL" val="1_1_1"/>
  <p:tag name="KSO_WM_TAG_VERSION" val="3.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3_1"/>
  <p:tag name="KSO_WM_TEMPLATE_CATEGORY" val="diagram"/>
  <p:tag name="KSO_WM_TEMPLATE_INDEX" val="20231098"/>
  <p:tag name="KSO_WM_UNIT_LAYERLEVEL" val="1_1_1"/>
  <p:tag name="KSO_WM_TAG_VERSION" val="3.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4_1"/>
  <p:tag name="KSO_WM_TEMPLATE_CATEGORY" val="diagram"/>
  <p:tag name="KSO_WM_TEMPLATE_INDEX" val="20231098"/>
  <p:tag name="KSO_WM_UNIT_LAYERLEVEL" val="1_1_1"/>
  <p:tag name="KSO_WM_TAG_VERSION" val="3.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0.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2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2_1"/>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098_3*l_h_f*1_2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4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4_1"/>
  <p:tag name="KSO_WM_UNIT_VALUE" val="32"/>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098_3*l_h_f*1_4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3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3_1"/>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098_3*l_h_f*1_3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098_3*l_h_f*1_1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1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1_1"/>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30267_9*a*1"/>
  <p:tag name="KSO_WM_TEMPLATE_CATEGORY" val="custom"/>
  <p:tag name="KSO_WM_TEMPLATE_INDEX" val="20230267"/>
  <p:tag name="KSO_WM_UNIT_LAYERLEVEL" val="1"/>
  <p:tag name="KSO_WM_TAG_VERSION" val="1.0"/>
  <p:tag name="KSO_WM_BEAUTIFY_FLAG" val="#wm#"/>
  <p:tag name="KSO_WM_UNIT_PRESET_TEXT" val="THANKS!"/>
</p:tagLst>
</file>

<file path=ppt/tags/tag35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9*f*1"/>
  <p:tag name="KSO_WM_TEMPLATE_CATEGORY" val="custom"/>
  <p:tag name="KSO_WM_TEMPLATE_INDEX" val="20230267"/>
  <p:tag name="KSO_WM_UNIT_LAYERLEVEL" val="1"/>
  <p:tag name="KSO_WM_TAG_VERSION" val="1.0"/>
  <p:tag name="KSO_WM_BEAUTIFY_FLAG" val="#wm#"/>
  <p:tag name="KSO_WM_UNIT_PRESET_TEXT" val="汇报人：WPS"/>
</p:tagLst>
</file>

<file path=ppt/tags/tag360.xml><?xml version="1.0" encoding="utf-8"?>
<p:tagLst xmlns:p="http://schemas.openxmlformats.org/presentationml/2006/main">
  <p:tag name="KSO_WM_SLIDE_ID" val="custom2023026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67"/>
  <p:tag name="KSO_WM_SLIDE_TYPE" val="endPage"/>
  <p:tag name="KSO_WM_SLIDE_SUBTYPE" val="pureTxt"/>
  <p:tag name="KSO_WM_SLIDE_LAYOUT" val="a_f"/>
  <p:tag name="KSO_WM_SLIDE_LAYOUT_CNT" val="1_1"/>
  <p:tag name="KSO_WM_SPECIAL_SOURCE" val="bdnull"/>
  <p:tag name="KSO_WM_SLIDE_CONTENT_AREA" val="{&quot;left&quot;:&quot;28.7&quot;,&quot;top&quot;:&quot;56.65&quot;,&quot;width&quot;:&quot;484.9&quot;,&quot;height&quot;:&quot;312.7&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3">
      <a:dk1>
        <a:srgbClr val="000000"/>
      </a:dk1>
      <a:lt1>
        <a:srgbClr val="FFFFFF"/>
      </a:lt1>
      <a:dk2>
        <a:srgbClr val="0E0733"/>
      </a:dk2>
      <a:lt2>
        <a:srgbClr val="DCD7F9"/>
      </a:lt2>
      <a:accent1>
        <a:srgbClr val="FF00D9"/>
      </a:accent1>
      <a:accent2>
        <a:srgbClr val="FADC00"/>
      </a:accent2>
      <a:accent3>
        <a:srgbClr val="765AEC"/>
      </a:accent3>
      <a:accent4>
        <a:srgbClr val="53A9F3"/>
      </a:accent4>
      <a:accent5>
        <a:srgbClr val="FF8660"/>
      </a:accent5>
      <a:accent6>
        <a:srgbClr val="E55353"/>
      </a:accent6>
      <a:hlink>
        <a:srgbClr val="0563C1"/>
      </a:hlink>
      <a:folHlink>
        <a:srgbClr val="954D72"/>
      </a:folHlink>
    </a:clrScheme>
    <a:fontScheme name="自定义 37">
      <a:majorFont>
        <a:latin typeface="MiSans"/>
        <a:ea typeface="MiSans"/>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2023-12-19T10:11:16Z</dcterms:created>
  <dcterms:modified xsi:type="dcterms:W3CDTF">2023-12-19T10:11:16Z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66b6ac03c7e743e6810484d61537b91e_21</vt:lpwstr>
  </property>
</Properties>
</file>