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86" r:id="rId4"/>
    <p:sldId id="288" r:id="rId5"/>
    <p:sldId id="260" r:id="rId6"/>
    <p:sldId id="274" r:id="rId8"/>
    <p:sldId id="265" r:id="rId9"/>
    <p:sldId id="290" r:id="rId10"/>
    <p:sldId id="284" r:id="rId11"/>
    <p:sldId id="258" r:id="rId12"/>
  </p:sldIdLst>
  <p:sldSz cx="12192000" cy="6858000"/>
  <p:notesSz cx="7103745" cy="10234295"/>
  <p:custDataLst>
    <p:tags r:id="rId16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39" userDrawn="1">
          <p15:clr>
            <a:srgbClr val="A4A3A4"/>
          </p15:clr>
        </p15:guide>
        <p15:guide id="2" pos="2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>
        <p:scale>
          <a:sx n="50" d="100"/>
          <a:sy n="50" d="100"/>
        </p:scale>
        <p:origin x="-396" y="-1758"/>
      </p:cViewPr>
      <p:guideLst>
        <p:guide orient="horz" pos="2139"/>
        <p:guide pos="2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18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45431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355717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6166004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8976289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  <a:endParaRPr lang="en-US" strike="noStrike" noProof="1"/>
          </a:p>
        </p:txBody>
      </p:sp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3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10" name="组合 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1"/>
              <a:stretch>
                <a:fillRect/>
              </a:stretch>
            </a:blipFill>
          </p:grpSpPr>
          <p:sp>
            <p:nvSpPr>
              <p:cNvPr id="4" name="流程图: 摘录 3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5" name="流程图: 合并 4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6" name="流程图: 摘录 5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" name="流程图: 合并 6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8" name="流程图: 摘录 7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9" name="流程图: 合并 8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53770" y="2780665"/>
            <a:ext cx="61144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sz="4800" strike="noStrike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KFU1.0-6翻斗式矿车</a:t>
            </a:r>
            <a:endParaRPr sz="4800" strike="noStrike" noProof="1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45210" y="4297973"/>
            <a:ext cx="1495160" cy="5463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171614" y="4401854"/>
            <a:ext cx="124235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Kuangan001</a:t>
            </a:r>
            <a:endParaRPr lang="en-US" altLang="zh-CN" sz="1200" b="1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1" grpId="1" bldLvl="0" animBg="1"/>
      <p:bldP spid="3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八边形 7"/>
          <p:cNvSpPr/>
          <p:nvPr/>
        </p:nvSpPr>
        <p:spPr>
          <a:xfrm>
            <a:off x="1176913" y="190699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八边形 25"/>
          <p:cNvSpPr/>
          <p:nvPr/>
        </p:nvSpPr>
        <p:spPr>
          <a:xfrm>
            <a:off x="395730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八边形 32"/>
          <p:cNvSpPr/>
          <p:nvPr/>
        </p:nvSpPr>
        <p:spPr>
          <a:xfrm>
            <a:off x="6585291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八边形 4"/>
          <p:cNvSpPr/>
          <p:nvPr/>
        </p:nvSpPr>
        <p:spPr>
          <a:xfrm>
            <a:off x="1020544" y="1894928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八边形 24"/>
          <p:cNvSpPr/>
          <p:nvPr/>
        </p:nvSpPr>
        <p:spPr>
          <a:xfrm>
            <a:off x="3800933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八边形 31"/>
          <p:cNvSpPr/>
          <p:nvPr/>
        </p:nvSpPr>
        <p:spPr>
          <a:xfrm>
            <a:off x="6428922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八边形 2"/>
          <p:cNvSpPr/>
          <p:nvPr/>
        </p:nvSpPr>
        <p:spPr>
          <a:xfrm>
            <a:off x="908683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八边形 3"/>
          <p:cNvSpPr/>
          <p:nvPr/>
        </p:nvSpPr>
        <p:spPr>
          <a:xfrm>
            <a:off x="8929828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2635" y="4248150"/>
            <a:ext cx="24809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KFU1.0-6翻斗式矿车介绍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91230" y="4248150"/>
            <a:ext cx="24955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KFU1.0-6翻斗式矿车型号含义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06160" y="4248150"/>
            <a:ext cx="25088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KFU1.0-6翻斗式矿车产品特点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35060" y="4251960"/>
            <a:ext cx="26193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KFU1.0-6翻斗式矿车结构及工作原理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2635" y="445770"/>
            <a:ext cx="18135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/content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685290" y="2755265"/>
            <a:ext cx="821055" cy="545465"/>
            <a:chOff x="2493" y="4070"/>
            <a:chExt cx="515" cy="344"/>
          </a:xfrm>
        </p:grpSpPr>
        <p:sp>
          <p:nvSpPr>
            <p:cNvPr id="407" name="Freeform 60"/>
            <p:cNvSpPr/>
            <p:nvPr/>
          </p:nvSpPr>
          <p:spPr bwMode="auto">
            <a:xfrm>
              <a:off x="2510" y="4070"/>
              <a:ext cx="480" cy="20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8" y="4083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4083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10" y="4240"/>
              <a:ext cx="480" cy="175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9290" y="2681605"/>
            <a:ext cx="792480" cy="619125"/>
            <a:chOff x="7480" y="4990"/>
            <a:chExt cx="512" cy="384"/>
          </a:xfrm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3" y="5140"/>
              <a:ext cx="130" cy="1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80" y="4990"/>
              <a:ext cx="513" cy="385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80" y="5075"/>
              <a:ext cx="0" cy="258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80" y="5075"/>
              <a:ext cx="85" cy="258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766300" y="2615565"/>
            <a:ext cx="476250" cy="720090"/>
            <a:chOff x="9620" y="4015"/>
            <a:chExt cx="298" cy="452"/>
          </a:xfrm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443"/>
              <a:ext cx="42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5" y="4358"/>
              <a:ext cx="128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5" y="4403"/>
              <a:ext cx="128" cy="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20" y="4015"/>
              <a:ext cx="298" cy="323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74865" y="2698115"/>
            <a:ext cx="687705" cy="603885"/>
            <a:chOff x="9495" y="4983"/>
            <a:chExt cx="558" cy="426"/>
          </a:xfrm>
        </p:grpSpPr>
        <p:sp>
          <p:nvSpPr>
            <p:cNvPr id="455" name="Freeform 108"/>
            <p:cNvSpPr/>
            <p:nvPr/>
          </p:nvSpPr>
          <p:spPr bwMode="auto">
            <a:xfrm>
              <a:off x="9945" y="5065"/>
              <a:ext cx="108" cy="345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6" name="Freeform 109"/>
            <p:cNvSpPr>
              <a:spLocks noEditPoints="1"/>
            </p:cNvSpPr>
            <p:nvPr/>
          </p:nvSpPr>
          <p:spPr bwMode="auto">
            <a:xfrm>
              <a:off x="9600" y="4983"/>
              <a:ext cx="323" cy="427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7" name="Freeform 110"/>
            <p:cNvSpPr/>
            <p:nvPr/>
          </p:nvSpPr>
          <p:spPr bwMode="auto">
            <a:xfrm>
              <a:off x="9495" y="5065"/>
              <a:ext cx="85" cy="345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4800441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397806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988560" y="3350260"/>
            <a:ext cx="30308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KFU1.0-6翻斗式矿车</a:t>
            </a:r>
            <a:endParaRPr lang="zh-CN" sz="2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翻斗式矿车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5510" y="2206625"/>
            <a:ext cx="2747010" cy="2747010"/>
          </a:xfrm>
          <a:prstGeom prst="rect">
            <a:avLst/>
          </a:prstGeom>
        </p:spPr>
      </p:pic>
      <p:pic>
        <p:nvPicPr>
          <p:cNvPr id="9" name="图片 8" descr="翻斗式矿车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895" y="2206625"/>
            <a:ext cx="2747010" cy="274701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655310" y="2574925"/>
            <a:ext cx="4863465" cy="2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trike="noStrike" noProof="1">
                <a:solidFill>
                  <a:schemeClr val="tx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KFU1.0-6翻斗式矿车不需要任何辅助设施，车箱在翻转轨上翻转卸载，灵活轻便，是常用的矿山运输设备。主要由车箱、车架、轮对、连接插销等组成。箱体的横截面为u型，能够装载1立方的物料，适合轨距为600mm。</a:t>
            </a:r>
            <a:endParaRPr lang="en-US" altLang="zh-CN" strike="noStrike" noProof="1">
              <a:solidFill>
                <a:schemeClr val="tx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5238750" y="565785"/>
            <a:ext cx="38214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KFU1.0-6翻斗式矿车介绍</a:t>
            </a:r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31"/>
          <p:cNvSpPr/>
          <p:nvPr/>
        </p:nvSpPr>
        <p:spPr>
          <a:xfrm>
            <a:off x="652463" y="3633788"/>
            <a:ext cx="10798175" cy="0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62" name="Line 32"/>
          <p:cNvSpPr/>
          <p:nvPr/>
        </p:nvSpPr>
        <p:spPr>
          <a:xfrm>
            <a:off x="5972175" y="1758950"/>
            <a:ext cx="0" cy="3730625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2" name="Freeform 81"/>
          <p:cNvSpPr/>
          <p:nvPr/>
        </p:nvSpPr>
        <p:spPr>
          <a:xfrm>
            <a:off x="1317625" y="4441825"/>
            <a:ext cx="604838" cy="463550"/>
          </a:xfrm>
          <a:custGeom>
            <a:avLst/>
            <a:gdLst/>
            <a:ahLst/>
            <a:cxnLst>
              <a:cxn ang="0">
                <a:pos x="128866231" y="78460124"/>
              </a:cxn>
              <a:cxn ang="0">
                <a:pos x="128866231" y="78460124"/>
              </a:cxn>
              <a:cxn ang="0">
                <a:pos x="102953353" y="78460124"/>
              </a:cxn>
              <a:cxn ang="0">
                <a:pos x="113458917" y="47217665"/>
              </a:cxn>
              <a:cxn ang="0">
                <a:pos x="108205647" y="41892268"/>
              </a:cxn>
              <a:cxn ang="0">
                <a:pos x="98050627" y="41892268"/>
              </a:cxn>
              <a:cxn ang="0">
                <a:pos x="82292769" y="83785521"/>
              </a:cxn>
              <a:cxn ang="0">
                <a:pos x="82292769" y="89109934"/>
              </a:cxn>
              <a:cxn ang="0">
                <a:pos x="87545063" y="94080370"/>
              </a:cxn>
              <a:cxn ang="0">
                <a:pos x="118711211" y="94080370"/>
              </a:cxn>
              <a:cxn ang="0">
                <a:pos x="102953353" y="125322829"/>
              </a:cxn>
              <a:cxn ang="0">
                <a:pos x="102953353" y="135973622"/>
              </a:cxn>
              <a:cxn ang="0">
                <a:pos x="113458917" y="131003186"/>
              </a:cxn>
              <a:cxn ang="0">
                <a:pos x="133768958" y="83785521"/>
              </a:cxn>
              <a:cxn ang="0">
                <a:pos x="128866231" y="78460124"/>
              </a:cxn>
              <a:cxn ang="0">
                <a:pos x="154429542" y="36566872"/>
              </a:cxn>
              <a:cxn ang="0">
                <a:pos x="154429542" y="36566872"/>
              </a:cxn>
              <a:cxn ang="0">
                <a:pos x="102953353" y="0"/>
              </a:cxn>
              <a:cxn ang="0">
                <a:pos x="41321168" y="57513498"/>
              </a:cxn>
              <a:cxn ang="0">
                <a:pos x="0" y="115026996"/>
              </a:cxn>
              <a:cxn ang="0">
                <a:pos x="51476188" y="167215097"/>
              </a:cxn>
              <a:cxn ang="0">
                <a:pos x="149526816" y="167215097"/>
              </a:cxn>
              <a:cxn ang="0">
                <a:pos x="216411295" y="104731163"/>
              </a:cxn>
              <a:cxn ang="0">
                <a:pos x="154429542" y="36566872"/>
              </a:cxn>
              <a:cxn ang="0">
                <a:pos x="149526816" y="156919265"/>
              </a:cxn>
              <a:cxn ang="0">
                <a:pos x="149526816" y="156919265"/>
              </a:cxn>
              <a:cxn ang="0">
                <a:pos x="51476188" y="156919265"/>
              </a:cxn>
              <a:cxn ang="0">
                <a:pos x="10155020" y="115026996"/>
              </a:cxn>
              <a:cxn ang="0">
                <a:pos x="51476188" y="73134727"/>
              </a:cxn>
              <a:cxn ang="0">
                <a:pos x="102953353" y="15621229"/>
              </a:cxn>
              <a:cxn ang="0">
                <a:pos x="144274522" y="52543062"/>
              </a:cxn>
              <a:cxn ang="0">
                <a:pos x="206256274" y="99405767"/>
              </a:cxn>
              <a:cxn ang="0">
                <a:pos x="149526816" y="156919265"/>
              </a:cxn>
            </a:cxnLst>
            <a:rect l="0" t="0" r="0" b="0"/>
            <a:pathLst>
              <a:path w="619" h="472">
                <a:moveTo>
                  <a:pt x="368" y="221"/>
                </a:moveTo>
                <a:lnTo>
                  <a:pt x="368" y="221"/>
                </a:lnTo>
                <a:cubicBezTo>
                  <a:pt x="294" y="221"/>
                  <a:pt x="294" y="221"/>
                  <a:pt x="294" y="221"/>
                </a:cubicBezTo>
                <a:cubicBezTo>
                  <a:pt x="324" y="133"/>
                  <a:pt x="324" y="133"/>
                  <a:pt x="324" y="133"/>
                </a:cubicBezTo>
                <a:cubicBezTo>
                  <a:pt x="324" y="133"/>
                  <a:pt x="324" y="118"/>
                  <a:pt x="309" y="118"/>
                </a:cubicBezTo>
                <a:cubicBezTo>
                  <a:pt x="294" y="103"/>
                  <a:pt x="294" y="118"/>
                  <a:pt x="280" y="118"/>
                </a:cubicBezTo>
                <a:cubicBezTo>
                  <a:pt x="235" y="236"/>
                  <a:pt x="235" y="236"/>
                  <a:pt x="235" y="236"/>
                </a:cubicBezTo>
                <a:lnTo>
                  <a:pt x="235" y="251"/>
                </a:lnTo>
                <a:lnTo>
                  <a:pt x="250" y="265"/>
                </a:lnTo>
                <a:cubicBezTo>
                  <a:pt x="339" y="265"/>
                  <a:pt x="339" y="265"/>
                  <a:pt x="339" y="265"/>
                </a:cubicBezTo>
                <a:cubicBezTo>
                  <a:pt x="294" y="353"/>
                  <a:pt x="294" y="353"/>
                  <a:pt x="294" y="353"/>
                </a:cubicBezTo>
                <a:cubicBezTo>
                  <a:pt x="280" y="353"/>
                  <a:pt x="294" y="369"/>
                  <a:pt x="294" y="383"/>
                </a:cubicBezTo>
                <a:cubicBezTo>
                  <a:pt x="309" y="383"/>
                  <a:pt x="324" y="383"/>
                  <a:pt x="324" y="369"/>
                </a:cubicBezTo>
                <a:cubicBezTo>
                  <a:pt x="324" y="369"/>
                  <a:pt x="382" y="251"/>
                  <a:pt x="382" y="236"/>
                </a:cubicBezTo>
                <a:cubicBezTo>
                  <a:pt x="382" y="236"/>
                  <a:pt x="382" y="221"/>
                  <a:pt x="368" y="221"/>
                </a:cubicBezTo>
                <a:close/>
                <a:moveTo>
                  <a:pt x="441" y="103"/>
                </a:moveTo>
                <a:lnTo>
                  <a:pt x="441" y="103"/>
                </a:lnTo>
                <a:cubicBezTo>
                  <a:pt x="412" y="44"/>
                  <a:pt x="353" y="0"/>
                  <a:pt x="294" y="0"/>
                </a:cubicBezTo>
                <a:cubicBezTo>
                  <a:pt x="191" y="0"/>
                  <a:pt x="118" y="74"/>
                  <a:pt x="118" y="162"/>
                </a:cubicBezTo>
                <a:cubicBezTo>
                  <a:pt x="44" y="192"/>
                  <a:pt x="0" y="251"/>
                  <a:pt x="0" y="324"/>
                </a:cubicBezTo>
                <a:cubicBezTo>
                  <a:pt x="0" y="398"/>
                  <a:pt x="59" y="471"/>
                  <a:pt x="147" y="471"/>
                </a:cubicBezTo>
                <a:lnTo>
                  <a:pt x="427" y="471"/>
                </a:lnTo>
                <a:cubicBezTo>
                  <a:pt x="530" y="471"/>
                  <a:pt x="618" y="398"/>
                  <a:pt x="618" y="295"/>
                </a:cubicBezTo>
                <a:cubicBezTo>
                  <a:pt x="618" y="192"/>
                  <a:pt x="544" y="103"/>
                  <a:pt x="441" y="103"/>
                </a:cubicBezTo>
                <a:close/>
                <a:moveTo>
                  <a:pt x="427" y="442"/>
                </a:moveTo>
                <a:lnTo>
                  <a:pt x="427" y="442"/>
                </a:lnTo>
                <a:lnTo>
                  <a:pt x="147" y="442"/>
                </a:lnTo>
                <a:cubicBezTo>
                  <a:pt x="147" y="442"/>
                  <a:pt x="29" y="427"/>
                  <a:pt x="29" y="324"/>
                </a:cubicBezTo>
                <a:cubicBezTo>
                  <a:pt x="29" y="265"/>
                  <a:pt x="88" y="206"/>
                  <a:pt x="147" y="206"/>
                </a:cubicBezTo>
                <a:cubicBezTo>
                  <a:pt x="147" y="118"/>
                  <a:pt x="206" y="44"/>
                  <a:pt x="294" y="44"/>
                </a:cubicBezTo>
                <a:cubicBezTo>
                  <a:pt x="353" y="44"/>
                  <a:pt x="397" y="89"/>
                  <a:pt x="412" y="148"/>
                </a:cubicBezTo>
                <a:cubicBezTo>
                  <a:pt x="515" y="133"/>
                  <a:pt x="574" y="221"/>
                  <a:pt x="589" y="280"/>
                </a:cubicBezTo>
                <a:cubicBezTo>
                  <a:pt x="589" y="369"/>
                  <a:pt x="500" y="442"/>
                  <a:pt x="427" y="4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" name="Freeform 85"/>
          <p:cNvSpPr/>
          <p:nvPr/>
        </p:nvSpPr>
        <p:spPr>
          <a:xfrm>
            <a:off x="7199313" y="4492625"/>
            <a:ext cx="458787" cy="520700"/>
          </a:xfrm>
          <a:custGeom>
            <a:avLst/>
            <a:gdLst/>
            <a:ahLst/>
            <a:cxnLst>
              <a:cxn ang="0">
                <a:pos x="137800120" y="0"/>
              </a:cxn>
              <a:cxn ang="0">
                <a:pos x="137800120" y="0"/>
              </a:cxn>
              <a:cxn ang="0">
                <a:pos x="26038908" y="0"/>
              </a:cxn>
              <a:cxn ang="0">
                <a:pos x="0" y="21885010"/>
              </a:cxn>
              <a:cxn ang="0">
                <a:pos x="0" y="187502465"/>
              </a:cxn>
              <a:cxn ang="0">
                <a:pos x="12873177" y="187502465"/>
              </a:cxn>
              <a:cxn ang="0">
                <a:pos x="34522964" y="170053782"/>
              </a:cxn>
              <a:cxn ang="0">
                <a:pos x="60561872" y="187502465"/>
              </a:cxn>
              <a:cxn ang="0">
                <a:pos x="81919106" y="170053782"/>
              </a:cxn>
              <a:cxn ang="0">
                <a:pos x="103569710" y="187502465"/>
              </a:cxn>
              <a:cxn ang="0">
                <a:pos x="129316065" y="170053782"/>
              </a:cxn>
              <a:cxn ang="0">
                <a:pos x="150965851" y="187502465"/>
              </a:cxn>
              <a:cxn ang="0">
                <a:pos x="163839029" y="187502465"/>
              </a:cxn>
              <a:cxn ang="0">
                <a:pos x="163839029" y="21885010"/>
              </a:cxn>
              <a:cxn ang="0">
                <a:pos x="137800120" y="0"/>
              </a:cxn>
              <a:cxn ang="0">
                <a:pos x="150965851" y="174194301"/>
              </a:cxn>
              <a:cxn ang="0">
                <a:pos x="150965851" y="174194301"/>
              </a:cxn>
              <a:cxn ang="0">
                <a:pos x="129316065" y="156744797"/>
              </a:cxn>
              <a:cxn ang="0">
                <a:pos x="103569710" y="174194301"/>
              </a:cxn>
              <a:cxn ang="0">
                <a:pos x="81919106" y="156744797"/>
              </a:cxn>
              <a:cxn ang="0">
                <a:pos x="60561872" y="174194301"/>
              </a:cxn>
              <a:cxn ang="0">
                <a:pos x="34522964" y="156744797"/>
              </a:cxn>
              <a:cxn ang="0">
                <a:pos x="12873177" y="174194301"/>
              </a:cxn>
              <a:cxn ang="0">
                <a:pos x="12873177" y="21885010"/>
              </a:cxn>
              <a:cxn ang="0">
                <a:pos x="26038908" y="13308163"/>
              </a:cxn>
              <a:cxn ang="0">
                <a:pos x="137800120" y="13308163"/>
              </a:cxn>
              <a:cxn ang="0">
                <a:pos x="150965851" y="21885010"/>
              </a:cxn>
              <a:cxn ang="0">
                <a:pos x="150965851" y="174194301"/>
              </a:cxn>
              <a:cxn ang="0">
                <a:pos x="120538638" y="104693738"/>
              </a:cxn>
              <a:cxn ang="0">
                <a:pos x="120538638" y="104693738"/>
              </a:cxn>
              <a:cxn ang="0">
                <a:pos x="43300390" y="104693738"/>
              </a:cxn>
              <a:cxn ang="0">
                <a:pos x="34522964" y="108834256"/>
              </a:cxn>
              <a:cxn ang="0">
                <a:pos x="43300390" y="117706913"/>
              </a:cxn>
              <a:cxn ang="0">
                <a:pos x="120538638" y="117706913"/>
              </a:cxn>
              <a:cxn ang="0">
                <a:pos x="129316065" y="108834256"/>
              </a:cxn>
              <a:cxn ang="0">
                <a:pos x="120538638" y="104693738"/>
              </a:cxn>
              <a:cxn ang="0">
                <a:pos x="120538638" y="69795551"/>
              </a:cxn>
              <a:cxn ang="0">
                <a:pos x="120538638" y="69795551"/>
              </a:cxn>
              <a:cxn ang="0">
                <a:pos x="43300390" y="69795551"/>
              </a:cxn>
              <a:cxn ang="0">
                <a:pos x="34522964" y="74231880"/>
              </a:cxn>
              <a:cxn ang="0">
                <a:pos x="43300390" y="82808727"/>
              </a:cxn>
              <a:cxn ang="0">
                <a:pos x="120538638" y="82808727"/>
              </a:cxn>
              <a:cxn ang="0">
                <a:pos x="129316065" y="74231880"/>
              </a:cxn>
              <a:cxn ang="0">
                <a:pos x="120538638" y="69795551"/>
              </a:cxn>
              <a:cxn ang="0">
                <a:pos x="120538638" y="34898186"/>
              </a:cxn>
              <a:cxn ang="0">
                <a:pos x="120538638" y="34898186"/>
              </a:cxn>
              <a:cxn ang="0">
                <a:pos x="43300390" y="34898186"/>
              </a:cxn>
              <a:cxn ang="0">
                <a:pos x="34522964" y="39334515"/>
              </a:cxn>
              <a:cxn ang="0">
                <a:pos x="43300390" y="48206350"/>
              </a:cxn>
              <a:cxn ang="0">
                <a:pos x="120538638" y="48206350"/>
              </a:cxn>
              <a:cxn ang="0">
                <a:pos x="129316065" y="39334515"/>
              </a:cxn>
              <a:cxn ang="0">
                <a:pos x="120538638" y="34898186"/>
              </a:cxn>
            </a:cxnLst>
            <a:rect l="0" t="0" r="0" b="0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4" name="Freeform 158"/>
          <p:cNvSpPr/>
          <p:nvPr/>
        </p:nvSpPr>
        <p:spPr>
          <a:xfrm>
            <a:off x="7096125" y="2236788"/>
            <a:ext cx="633413" cy="579437"/>
          </a:xfrm>
          <a:custGeom>
            <a:avLst/>
            <a:gdLst/>
            <a:ahLst/>
            <a:cxnLst>
              <a:cxn ang="0">
                <a:pos x="180051940" y="26190212"/>
              </a:cxn>
              <a:cxn ang="0">
                <a:pos x="180051940" y="26190212"/>
              </a:cxn>
              <a:cxn ang="0">
                <a:pos x="154529825" y="0"/>
              </a:cxn>
              <a:cxn ang="0">
                <a:pos x="72020776" y="0"/>
              </a:cxn>
              <a:cxn ang="0">
                <a:pos x="46498661" y="26190212"/>
              </a:cxn>
              <a:cxn ang="0">
                <a:pos x="5244136" y="57336311"/>
              </a:cxn>
              <a:cxn ang="0">
                <a:pos x="46498661" y="99099083"/>
              </a:cxn>
              <a:cxn ang="0">
                <a:pos x="51393513" y="99099083"/>
              </a:cxn>
              <a:cxn ang="0">
                <a:pos x="108031164" y="151126077"/>
              </a:cxn>
              <a:cxn ang="0">
                <a:pos x="108031164" y="192888849"/>
              </a:cxn>
              <a:cxn ang="0">
                <a:pos x="87403902" y="192888849"/>
              </a:cxn>
              <a:cxn ang="0">
                <a:pos x="77264912" y="203153071"/>
              </a:cxn>
              <a:cxn ang="0">
                <a:pos x="87403902" y="208461407"/>
              </a:cxn>
              <a:cxn ang="0">
                <a:pos x="138797415" y="208461407"/>
              </a:cxn>
              <a:cxn ang="0">
                <a:pos x="149285689" y="203153071"/>
              </a:cxn>
              <a:cxn ang="0">
                <a:pos x="138797415" y="192888849"/>
              </a:cxn>
              <a:cxn ang="0">
                <a:pos x="118519437" y="192888849"/>
              </a:cxn>
              <a:cxn ang="0">
                <a:pos x="118519437" y="151126077"/>
              </a:cxn>
              <a:cxn ang="0">
                <a:pos x="175157087" y="99099083"/>
              </a:cxn>
              <a:cxn ang="0">
                <a:pos x="180051940" y="99099083"/>
              </a:cxn>
              <a:cxn ang="0">
                <a:pos x="221306465" y="57336311"/>
              </a:cxn>
              <a:cxn ang="0">
                <a:pos x="180051940" y="26190212"/>
              </a:cxn>
              <a:cxn ang="0">
                <a:pos x="46498661" y="83526524"/>
              </a:cxn>
              <a:cxn ang="0">
                <a:pos x="46498661" y="83526524"/>
              </a:cxn>
              <a:cxn ang="0">
                <a:pos x="15383125" y="57336311"/>
              </a:cxn>
              <a:cxn ang="0">
                <a:pos x="46498661" y="41762771"/>
              </a:cxn>
              <a:cxn ang="0">
                <a:pos x="46498661" y="83526524"/>
              </a:cxn>
              <a:cxn ang="0">
                <a:pos x="169912951" y="67599553"/>
              </a:cxn>
              <a:cxn ang="0">
                <a:pos x="169912951" y="67599553"/>
              </a:cxn>
              <a:cxn ang="0">
                <a:pos x="113275300" y="140861854"/>
              </a:cxn>
              <a:cxn ang="0">
                <a:pos x="56637650" y="67599553"/>
              </a:cxn>
              <a:cxn ang="0">
                <a:pos x="56637650" y="26190212"/>
              </a:cxn>
              <a:cxn ang="0">
                <a:pos x="72020776" y="15572558"/>
              </a:cxn>
              <a:cxn ang="0">
                <a:pos x="154529825" y="15572558"/>
              </a:cxn>
              <a:cxn ang="0">
                <a:pos x="169912951" y="26190212"/>
              </a:cxn>
              <a:cxn ang="0">
                <a:pos x="169912951" y="67599553"/>
              </a:cxn>
              <a:cxn ang="0">
                <a:pos x="180051940" y="83526524"/>
              </a:cxn>
              <a:cxn ang="0">
                <a:pos x="180051940" y="83526524"/>
              </a:cxn>
              <a:cxn ang="0">
                <a:pos x="180051940" y="41762771"/>
              </a:cxn>
              <a:cxn ang="0">
                <a:pos x="211167476" y="57336311"/>
              </a:cxn>
              <a:cxn ang="0">
                <a:pos x="180051940" y="83526524"/>
              </a:cxn>
            </a:cxnLst>
            <a:rect l="0" t="0" r="0" b="0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" name="Freeform 159"/>
          <p:cNvSpPr/>
          <p:nvPr/>
        </p:nvSpPr>
        <p:spPr>
          <a:xfrm>
            <a:off x="1311275" y="2189163"/>
            <a:ext cx="574675" cy="558800"/>
          </a:xfrm>
          <a:custGeom>
            <a:avLst/>
            <a:gdLst/>
            <a:ahLst/>
            <a:cxnLst>
              <a:cxn ang="0">
                <a:pos x="57851018" y="61745130"/>
              </a:cxn>
              <a:cxn ang="0">
                <a:pos x="57851018" y="61745130"/>
              </a:cxn>
              <a:cxn ang="0">
                <a:pos x="52947913" y="66271158"/>
              </a:cxn>
              <a:cxn ang="0">
                <a:pos x="52947913" y="133187862"/>
              </a:cxn>
              <a:cxn ang="0">
                <a:pos x="57851018" y="137713891"/>
              </a:cxn>
              <a:cxn ang="0">
                <a:pos x="67656321" y="133187862"/>
              </a:cxn>
              <a:cxn ang="0">
                <a:pos x="67656321" y="66271158"/>
              </a:cxn>
              <a:cxn ang="0">
                <a:pos x="57851018" y="61745130"/>
              </a:cxn>
              <a:cxn ang="0">
                <a:pos x="110798931" y="80818464"/>
              </a:cxn>
              <a:cxn ang="0">
                <a:pos x="110798931" y="80818464"/>
              </a:cxn>
              <a:cxn ang="0">
                <a:pos x="105895826" y="85343591"/>
              </a:cxn>
              <a:cxn ang="0">
                <a:pos x="105895826" y="123490260"/>
              </a:cxn>
              <a:cxn ang="0">
                <a:pos x="110798931" y="133187862"/>
              </a:cxn>
              <a:cxn ang="0">
                <a:pos x="115701129" y="123490260"/>
              </a:cxn>
              <a:cxn ang="0">
                <a:pos x="115701129" y="85343591"/>
              </a:cxn>
              <a:cxn ang="0">
                <a:pos x="110798931" y="80818464"/>
              </a:cxn>
              <a:cxn ang="0">
                <a:pos x="153941540" y="0"/>
              </a:cxn>
              <a:cxn ang="0">
                <a:pos x="153941540" y="0"/>
              </a:cxn>
              <a:cxn ang="0">
                <a:pos x="105895826" y="37822994"/>
              </a:cxn>
              <a:cxn ang="0">
                <a:pos x="52947913" y="18749660"/>
              </a:cxn>
              <a:cxn ang="0">
                <a:pos x="0" y="47520597"/>
              </a:cxn>
              <a:cxn ang="0">
                <a:pos x="0" y="199781794"/>
              </a:cxn>
              <a:cxn ang="0">
                <a:pos x="52947913" y="171334531"/>
              </a:cxn>
              <a:cxn ang="0">
                <a:pos x="105895826" y="190084191"/>
              </a:cxn>
              <a:cxn ang="0">
                <a:pos x="153941540" y="152261197"/>
              </a:cxn>
              <a:cxn ang="0">
                <a:pos x="206889454" y="190084191"/>
              </a:cxn>
              <a:cxn ang="0">
                <a:pos x="206889454" y="37822994"/>
              </a:cxn>
              <a:cxn ang="0">
                <a:pos x="153941540" y="0"/>
              </a:cxn>
              <a:cxn ang="0">
                <a:pos x="192509188" y="166484828"/>
              </a:cxn>
              <a:cxn ang="0">
                <a:pos x="192509188" y="166484828"/>
              </a:cxn>
              <a:cxn ang="0">
                <a:pos x="153941540" y="137713891"/>
              </a:cxn>
              <a:cxn ang="0">
                <a:pos x="105895826" y="175859658"/>
              </a:cxn>
              <a:cxn ang="0">
                <a:pos x="52947913" y="156787226"/>
              </a:cxn>
              <a:cxn ang="0">
                <a:pos x="14381172" y="180709361"/>
              </a:cxn>
              <a:cxn ang="0">
                <a:pos x="14381172" y="52370300"/>
              </a:cxn>
              <a:cxn ang="0">
                <a:pos x="52947913" y="28448164"/>
              </a:cxn>
              <a:cxn ang="0">
                <a:pos x="105895826" y="47520597"/>
              </a:cxn>
              <a:cxn ang="0">
                <a:pos x="153941540" y="9374830"/>
              </a:cxn>
              <a:cxn ang="0">
                <a:pos x="192509188" y="37822994"/>
              </a:cxn>
              <a:cxn ang="0">
                <a:pos x="192509188" y="166484828"/>
              </a:cxn>
              <a:cxn ang="0">
                <a:pos x="153941540" y="104416925"/>
              </a:cxn>
              <a:cxn ang="0">
                <a:pos x="153941540" y="104416925"/>
              </a:cxn>
              <a:cxn ang="0">
                <a:pos x="163746844" y="114115430"/>
              </a:cxn>
              <a:cxn ang="0">
                <a:pos x="168649949" y="104416925"/>
              </a:cxn>
              <a:cxn ang="0">
                <a:pos x="168649949" y="56896328"/>
              </a:cxn>
              <a:cxn ang="0">
                <a:pos x="163746844" y="47520597"/>
              </a:cxn>
              <a:cxn ang="0">
                <a:pos x="153941540" y="56896328"/>
              </a:cxn>
              <a:cxn ang="0">
                <a:pos x="153941540" y="104416925"/>
              </a:cxn>
            </a:cxnLst>
            <a:rect l="0" t="0" r="0" b="0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64235" y="360680"/>
            <a:ext cx="25577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KFU1.0-6翻斗式矿车</a:t>
            </a:r>
            <a:endParaRPr lang="zh-CN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翻斗式矿车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5395" y="1391285"/>
            <a:ext cx="2242820" cy="2242820"/>
          </a:xfrm>
          <a:prstGeom prst="ellipse">
            <a:avLst/>
          </a:prstGeom>
        </p:spPr>
      </p:pic>
      <p:pic>
        <p:nvPicPr>
          <p:cNvPr id="3" name="图片 2" descr="翻斗式矿车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390" y="1363980"/>
            <a:ext cx="2242820" cy="2242820"/>
          </a:xfrm>
          <a:prstGeom prst="ellipse">
            <a:avLst/>
          </a:prstGeom>
        </p:spPr>
      </p:pic>
      <p:pic>
        <p:nvPicPr>
          <p:cNvPr id="4" name="图片 3" descr="翻斗式矿车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815" y="3825875"/>
            <a:ext cx="2242820" cy="2242820"/>
          </a:xfrm>
          <a:prstGeom prst="ellipse">
            <a:avLst/>
          </a:prstGeom>
        </p:spPr>
      </p:pic>
      <p:pic>
        <p:nvPicPr>
          <p:cNvPr id="5" name="图片 4" descr="翻斗式矿车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135" y="3634105"/>
            <a:ext cx="2242820" cy="2242820"/>
          </a:xfrm>
          <a:prstGeom prst="ellipse">
            <a:avLst/>
          </a:prstGeom>
        </p:spPr>
      </p:pic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92" grpId="0" bldLvl="0" animBg="1"/>
      <p:bldP spid="93" grpId="0" bldLvl="0" animBg="1"/>
      <p:bldP spid="94" grpId="0" bldLvl="0" animBg="1"/>
      <p:bldP spid="9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>
            <p:custDataLst>
              <p:tags r:id="rId1"/>
            </p:custDataLst>
          </p:nvPr>
        </p:nvSpPr>
        <p:spPr>
          <a:xfrm>
            <a:off x="1123950" y="2185988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对角圆角矩形 2"/>
          <p:cNvSpPr/>
          <p:nvPr>
            <p:custDataLst>
              <p:tags r:id="rId2"/>
            </p:custDataLst>
          </p:nvPr>
        </p:nvSpPr>
        <p:spPr>
          <a:xfrm>
            <a:off x="4679950" y="2155825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对角圆角矩形 3"/>
          <p:cNvSpPr/>
          <p:nvPr>
            <p:custDataLst>
              <p:tags r:id="rId3"/>
            </p:custDataLst>
          </p:nvPr>
        </p:nvSpPr>
        <p:spPr>
          <a:xfrm>
            <a:off x="1123950" y="4075113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对角圆角矩形 4"/>
          <p:cNvSpPr/>
          <p:nvPr>
            <p:custDataLst>
              <p:tags r:id="rId4"/>
            </p:custDataLst>
          </p:nvPr>
        </p:nvSpPr>
        <p:spPr>
          <a:xfrm>
            <a:off x="4679950" y="4075113"/>
            <a:ext cx="2997200" cy="1504950"/>
          </a:xfrm>
          <a:prstGeom prst="round2Diag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对角圆角矩形 5"/>
          <p:cNvSpPr/>
          <p:nvPr/>
        </p:nvSpPr>
        <p:spPr>
          <a:xfrm>
            <a:off x="8026400" y="2155825"/>
            <a:ext cx="2997200" cy="1504950"/>
          </a:xfrm>
          <a:prstGeom prst="round2DiagRect">
            <a:avLst/>
          </a:prstGeom>
          <a:blipFill rotWithShape="1"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对角圆角矩形 6"/>
          <p:cNvSpPr/>
          <p:nvPr/>
        </p:nvSpPr>
        <p:spPr>
          <a:xfrm>
            <a:off x="8026400" y="4075113"/>
            <a:ext cx="2997200" cy="1504950"/>
          </a:xfrm>
          <a:prstGeom prst="round2DiagRect">
            <a:avLst/>
          </a:prstGeom>
          <a:blipFill rotWithShape="1">
            <a:blip r:embed="rId6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41058" y="360680"/>
            <a:ext cx="42500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KFU1.0-6翻斗式矿车型号含义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TextBox 24"/>
          <p:cNvSpPr txBox="1"/>
          <p:nvPr>
            <p:custDataLst>
              <p:tags r:id="rId7"/>
            </p:custDataLst>
          </p:nvPr>
        </p:nvSpPr>
        <p:spPr>
          <a:xfrm>
            <a:off x="1749237" y="2624741"/>
            <a:ext cx="212534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K：表示煤矿车辆；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F：表示翻斗式矿车；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24"/>
          <p:cNvSpPr txBox="1"/>
          <p:nvPr>
            <p:custDataLst>
              <p:tags r:id="rId8"/>
            </p:custDataLst>
          </p:nvPr>
        </p:nvSpPr>
        <p:spPr>
          <a:xfrm>
            <a:off x="1627505" y="4460875"/>
            <a:ext cx="23660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1.0：表示该车的容积为1m³；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24"/>
          <p:cNvSpPr txBox="1"/>
          <p:nvPr>
            <p:custDataLst>
              <p:tags r:id="rId9"/>
            </p:custDataLst>
          </p:nvPr>
        </p:nvSpPr>
        <p:spPr>
          <a:xfrm>
            <a:off x="5244465" y="2670175"/>
            <a:ext cx="23126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U：表示该车车箱的形状；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24"/>
          <p:cNvSpPr txBox="1"/>
          <p:nvPr>
            <p:custDataLst>
              <p:tags r:id="rId10"/>
            </p:custDataLst>
          </p:nvPr>
        </p:nvSpPr>
        <p:spPr>
          <a:xfrm>
            <a:off x="5334635" y="4446270"/>
            <a:ext cx="21704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6：表示该车所使用的轨距为600mm。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2" name="Freeform 145"/>
          <p:cNvSpPr/>
          <p:nvPr>
            <p:custDataLst>
              <p:tags r:id="rId11"/>
            </p:custDataLst>
          </p:nvPr>
        </p:nvSpPr>
        <p:spPr bwMode="auto">
          <a:xfrm>
            <a:off x="1304925" y="2670175"/>
            <a:ext cx="565785" cy="47625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15" name="组合 14"/>
          <p:cNvGrpSpPr/>
          <p:nvPr>
            <p:custDataLst>
              <p:tags r:id="rId12"/>
            </p:custDataLst>
          </p:nvPr>
        </p:nvGrpSpPr>
        <p:grpSpPr>
          <a:xfrm>
            <a:off x="1273175" y="4522470"/>
            <a:ext cx="478155" cy="455295"/>
            <a:chOff x="8553" y="6893"/>
            <a:chExt cx="530" cy="542"/>
          </a:xfrm>
          <a:solidFill>
            <a:schemeClr val="bg1">
              <a:lumMod val="65000"/>
            </a:schemeClr>
          </a:solidFill>
        </p:grpSpPr>
        <p:sp>
          <p:nvSpPr>
            <p:cNvPr id="510" name="Freeform 163"/>
            <p:cNvSpPr/>
            <p:nvPr>
              <p:custDataLst>
                <p:tags r:id="rId13"/>
              </p:custDataLst>
            </p:nvPr>
          </p:nvSpPr>
          <p:spPr bwMode="auto">
            <a:xfrm>
              <a:off x="8588" y="7095"/>
              <a:ext cx="457" cy="340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1" name="Freeform 164"/>
            <p:cNvSpPr/>
            <p:nvPr>
              <p:custDataLst>
                <p:tags r:id="rId14"/>
              </p:custDataLst>
            </p:nvPr>
          </p:nvSpPr>
          <p:spPr bwMode="auto">
            <a:xfrm>
              <a:off x="8945" y="7015"/>
              <a:ext cx="138" cy="170"/>
            </a:xfrm>
            <a:custGeom>
              <a:avLst/>
              <a:gdLst>
                <a:gd name="T0" fmla="*/ 35 w 38"/>
                <a:gd name="T1" fmla="*/ 28 h 47"/>
                <a:gd name="T2" fmla="*/ 13 w 38"/>
                <a:gd name="T3" fmla="*/ 45 h 47"/>
                <a:gd name="T4" fmla="*/ 3 w 38"/>
                <a:gd name="T5" fmla="*/ 19 h 47"/>
                <a:gd name="T6" fmla="*/ 25 w 38"/>
                <a:gd name="T7" fmla="*/ 2 h 47"/>
                <a:gd name="T8" fmla="*/ 35 w 38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28"/>
                  </a:moveTo>
                  <a:cubicBezTo>
                    <a:pt x="32" y="40"/>
                    <a:pt x="22" y="47"/>
                    <a:pt x="13" y="45"/>
                  </a:cubicBezTo>
                  <a:cubicBezTo>
                    <a:pt x="4" y="43"/>
                    <a:pt x="0" y="31"/>
                    <a:pt x="3" y="19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2" name="Freeform 165"/>
            <p:cNvSpPr/>
            <p:nvPr>
              <p:custDataLst>
                <p:tags r:id="rId15"/>
              </p:custDataLst>
            </p:nvPr>
          </p:nvSpPr>
          <p:spPr bwMode="auto">
            <a:xfrm>
              <a:off x="8553" y="7015"/>
              <a:ext cx="132" cy="170"/>
            </a:xfrm>
            <a:custGeom>
              <a:avLst/>
              <a:gdLst>
                <a:gd name="T0" fmla="*/ 35 w 38"/>
                <a:gd name="T1" fmla="*/ 19 h 47"/>
                <a:gd name="T2" fmla="*/ 25 w 38"/>
                <a:gd name="T3" fmla="*/ 45 h 47"/>
                <a:gd name="T4" fmla="*/ 3 w 38"/>
                <a:gd name="T5" fmla="*/ 28 h 47"/>
                <a:gd name="T6" fmla="*/ 13 w 38"/>
                <a:gd name="T7" fmla="*/ 2 h 47"/>
                <a:gd name="T8" fmla="*/ 35 w 38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19"/>
                  </a:moveTo>
                  <a:cubicBezTo>
                    <a:pt x="38" y="31"/>
                    <a:pt x="34" y="43"/>
                    <a:pt x="25" y="45"/>
                  </a:cubicBezTo>
                  <a:cubicBezTo>
                    <a:pt x="16" y="47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1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3" name="Freeform 166"/>
            <p:cNvSpPr/>
            <p:nvPr>
              <p:custDataLst>
                <p:tags r:id="rId16"/>
              </p:custDataLst>
            </p:nvPr>
          </p:nvSpPr>
          <p:spPr bwMode="auto">
            <a:xfrm>
              <a:off x="8670" y="6893"/>
              <a:ext cx="138" cy="170"/>
            </a:xfrm>
            <a:custGeom>
              <a:avLst/>
              <a:gdLst>
                <a:gd name="T0" fmla="*/ 35 w 38"/>
                <a:gd name="T1" fmla="*/ 20 h 48"/>
                <a:gd name="T2" fmla="*/ 25 w 38"/>
                <a:gd name="T3" fmla="*/ 45 h 48"/>
                <a:gd name="T4" fmla="*/ 3 w 38"/>
                <a:gd name="T5" fmla="*/ 28 h 48"/>
                <a:gd name="T6" fmla="*/ 13 w 38"/>
                <a:gd name="T7" fmla="*/ 2 h 48"/>
                <a:gd name="T8" fmla="*/ 35 w 38"/>
                <a:gd name="T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0"/>
                  </a:moveTo>
                  <a:cubicBezTo>
                    <a:pt x="38" y="31"/>
                    <a:pt x="33" y="43"/>
                    <a:pt x="25" y="45"/>
                  </a:cubicBezTo>
                  <a:cubicBezTo>
                    <a:pt x="16" y="48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2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4" name="Freeform 167"/>
            <p:cNvSpPr/>
            <p:nvPr>
              <p:custDataLst>
                <p:tags r:id="rId17"/>
              </p:custDataLst>
            </p:nvPr>
          </p:nvSpPr>
          <p:spPr bwMode="auto">
            <a:xfrm>
              <a:off x="8828" y="6893"/>
              <a:ext cx="137" cy="170"/>
            </a:xfrm>
            <a:custGeom>
              <a:avLst/>
              <a:gdLst>
                <a:gd name="T0" fmla="*/ 35 w 38"/>
                <a:gd name="T1" fmla="*/ 28 h 48"/>
                <a:gd name="T2" fmla="*/ 13 w 38"/>
                <a:gd name="T3" fmla="*/ 45 h 48"/>
                <a:gd name="T4" fmla="*/ 3 w 38"/>
                <a:gd name="T5" fmla="*/ 20 h 48"/>
                <a:gd name="T6" fmla="*/ 25 w 38"/>
                <a:gd name="T7" fmla="*/ 2 h 48"/>
                <a:gd name="T8" fmla="*/ 35 w 38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8"/>
                  </a:moveTo>
                  <a:cubicBezTo>
                    <a:pt x="32" y="40"/>
                    <a:pt x="22" y="48"/>
                    <a:pt x="13" y="45"/>
                  </a:cubicBezTo>
                  <a:cubicBezTo>
                    <a:pt x="5" y="43"/>
                    <a:pt x="0" y="31"/>
                    <a:pt x="3" y="20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79" name="Freeform 32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4940935" y="2486660"/>
            <a:ext cx="346075" cy="661035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11" name="Freeform 64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4940935" y="4566920"/>
            <a:ext cx="527685" cy="521970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3"/>
          <p:cNvSpPr txBox="1"/>
          <p:nvPr/>
        </p:nvSpPr>
        <p:spPr>
          <a:xfrm>
            <a:off x="5771515" y="2609850"/>
            <a:ext cx="49047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1、结构简单，坚固耐用，只要人力打开止动板，就能很容易地卸下物料。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2、相对来说自动化程度很高，轮轴采用了滚柱轴承，有效地减少了运行阻力，因此用机车或人力均能牵引或推动。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3、不需用任何辅助设施，肆零零捌捌陆零伍叁柒</a:t>
            </a:r>
            <a:r>
              <a:rPr 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，</a:t>
            </a: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可左右自动翻转，使用灵活、轻便。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27345" y="2188210"/>
            <a:ext cx="997585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endParaRPr lang="en-US" altLang="zh-CN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331409" y="4996435"/>
            <a:ext cx="988360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en-US" altLang="zh-CN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3593" y="360680"/>
            <a:ext cx="42500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KFU1.0-6翻斗式矿车产品特点</a:t>
            </a:r>
            <a:endParaRPr lang="zh-CN" altLang="en-US" sz="2400" b="1" kern="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" name="图片 1" descr="翻斗式矿车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0840" y="2397125"/>
            <a:ext cx="3413125" cy="2889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: 圆角 3"/>
          <p:cNvSpPr/>
          <p:nvPr/>
        </p:nvSpPr>
        <p:spPr>
          <a:xfrm>
            <a:off x="1066800" y="2397760"/>
            <a:ext cx="7920355" cy="156781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endParaRPr lang="en-US" altLang="zh-CN" sz="2400" dirty="0">
              <a:solidFill>
                <a:srgbClr val="2C4E7C">
                  <a:lumMod val="20000"/>
                  <a:lumOff val="8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 4" descr="C:\Users\zengfuqiang\Desktop\timgQJC9H4HB.jpgtimgQJC9H4HB"/>
          <p:cNvPicPr>
            <a:picLocks noChangeAspect="1" noChangeArrowheads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 bwMode="auto">
          <a:xfrm rot="1035657">
            <a:off x="8428990" y="2101215"/>
            <a:ext cx="3035935" cy="2022475"/>
          </a:xfrm>
          <a:prstGeom prst="rect">
            <a:avLst/>
          </a:prstGeom>
          <a:solidFill>
            <a:srgbClr val="FFFFFF">
              <a:shade val="85000"/>
            </a:srgbClr>
          </a:solidFill>
          <a:ln w="13335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841058" y="360680"/>
            <a:ext cx="51644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KFU1.0-6翻斗式矿车结构及工作原理</a:t>
            </a:r>
            <a:endParaRPr lang="zh-CN" altLang="en-US" sz="2400" b="1" kern="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348105" y="2397760"/>
            <a:ext cx="70415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1、车箱：由箱板、端盖、口边角钢等焊接组成。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2、车架：由槽钢、角钢、碰头、轴卡等焊接组成。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3、轮对：由车轮、轴、轴承等组成。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4、连接插销：由Φ40mm优良碳结元钢，手提环焊接组成。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2509520" y="4575175"/>
            <a:ext cx="6477635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KFU1.0-6型翻斗式矿车由车箱、车架、轮对、Φ40mm连接插销等组成。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该翻斗矿车不需用任何辅助设施，山东矿安机电有限公司</a:t>
            </a:r>
            <a:r>
              <a:rPr 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，</a:t>
            </a: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可左右自动翻转，灵活、轻便。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 p14:presetBounceEnd="50000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 p14:bounceEnd="50000"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1"/>
              <a:stretch>
                <a:fillRect/>
              </a:stretch>
            </a:blipFill>
          </p:grpSpPr>
          <p:sp>
            <p:nvSpPr>
              <p:cNvPr id="31" name="流程图: 摘录 30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2" name="流程图: 合并 31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3" name="流程图: 摘录 32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4" name="流程图: 合并 33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5" name="流程图: 摘录 34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6" name="流程图: 合并 35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3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0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1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2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913130" y="2780665"/>
            <a:ext cx="54889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lang="zh-CN" sz="48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谢谢观赏</a:t>
            </a:r>
            <a:endParaRPr lang="zh-CN" sz="48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1045210" y="4297973"/>
            <a:ext cx="1495160" cy="5463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171614" y="4401854"/>
            <a:ext cx="124235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Kuangan001</a:t>
            </a:r>
            <a:endParaRPr lang="en-US" sz="12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/>
      <p:bldP spid="46" grpId="1" bldLvl="0" animBg="1"/>
      <p:bldP spid="47" grpId="1"/>
    </p:bldLst>
  </p:timing>
</p:sld>
</file>

<file path=ppt/tags/tag1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2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3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4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5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6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7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8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9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0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1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2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3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4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5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6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7.xml><?xml version="1.0" encoding="utf-8"?>
<p:tagLst xmlns:p="http://schemas.openxmlformats.org/presentationml/2006/main">
  <p:tag name="KSO_WM_DIAGRAM_VIRTUALLY_FRAME" val="{&quot;height&quot;:269.62503937007875,&quot;left&quot;:88.5,&quot;top&quot;:169.75,&quot;width&quot;:555.1101574803149}"/>
</p:tagLst>
</file>

<file path=ppt/tags/tag18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WPS 演示</Application>
  <PresentationFormat>自定义</PresentationFormat>
  <Paragraphs>57</Paragraphs>
  <Slides>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Calibri</vt:lpstr>
      <vt:lpstr>微软雅黑</vt:lpstr>
      <vt:lpstr>Century Gothic</vt:lpstr>
      <vt:lpstr>Arial Unicode MS</vt:lpstr>
      <vt:lpstr>Microsoft YaHei UI</vt:lpstr>
      <vt:lpstr>Roboto light</vt:lpstr>
      <vt:lpstr>等线</vt:lpstr>
      <vt:lpstr>Arial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欧美杂志</dc:title>
  <dc:creator>第一PPT模板网-WWW.1PPT.COM</dc:creator>
  <cp:keywords>第一PPT模板网-WWW.1PPT.COM</cp:keywords>
  <cp:lastModifiedBy>Administrator</cp:lastModifiedBy>
  <cp:revision>80</cp:revision>
  <dcterms:created xsi:type="dcterms:W3CDTF">2017-03-07T08:54:00Z</dcterms:created>
  <dcterms:modified xsi:type="dcterms:W3CDTF">2024-06-14T07:21:07Z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397D6EE25C9F44F1B22DD89AAC16D346_13</vt:lpwstr>
  </property>
</Properties>
</file>