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notesMasterIdLst>
    <p:notesMasterId r:id="rId2"/>
  </p:notesMasterIdLst>
  <p:sldIdLst>
    <p:sldId id="261" r:id="rId3"/>
    <p:sldId id="264" r:id="rId4"/>
    <p:sldId id="267" r:id="rId5"/>
    <p:sldId id="270" r:id="rId6"/>
    <p:sldId id="273" r:id="rId7"/>
    <p:sldId id="276" r:id="rId8"/>
    <p:sldId id="279" r:id="rId9"/>
    <p:sldId id="282" r:id="rId10"/>
    <p:sldId id="285" r:id="rId11"/>
    <p:sldId id="288" r:id="rId12"/>
    <p:sldId id="291" r:id="rId13"/>
    <p:sldId id="294" r:id="rId14"/>
    <p:sldId id="297" r:id="rId15"/>
    <p:sldId id="300" r:id="rId16"/>
    <p:sldId id="303" r:id="rId17"/>
    <p:sldId id="306" r:id="rId18"/>
    <p:sldId id="309" r:id="rId19"/>
    <p:sldId id="312" r:id="rId20"/>
    <p:sldId id="315" r:id="rId21"/>
    <p:sldId id="318" r:id="rId22"/>
    <p:sldId id="321" r:id="rId23"/>
    <p:sldId id="324" r:id="rId24"/>
    <p:sldId id="327" r:id="rId25"/>
    <p:sldId id="330" r:id="rId26"/>
    <p:sldId id="333" r:id="rId27"/>
    <p:sldId id="336" r:id="rId28"/>
    <p:sldId id="339" r:id="rId29"/>
    <p:sldId id="342" r:id="rId30"/>
    <p:sldId id="345" r:id="rId31"/>
    <p:sldId id="348" r:id="rId32"/>
  </p:sldIdLst>
  <p:sldSz cx="12192000" cy="6858000"/>
  <p:notesSz cx="6858000" cy="9144000"/>
  <p:embeddedFontLst>
    <p:embeddedFont>
      <p:font typeface="微软雅黑" panose="020B0503020204020204" charset="-122"/>
      <p:regular r:id="rId34"/>
    </p:embeddedFont>
    <p:embeddedFont>
      <p:font typeface="等线" panose="02010600030101010101" charset="-122"/>
      <p:regular r:id="rId35"/>
    </p:embeddedFont>
  </p:embeddedFontLst>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91B7"/>
    <a:srgbClr val="BDD7E5"/>
    <a:srgbClr val="EDEDED"/>
    <a:srgbClr val="66447C"/>
    <a:srgbClr val="A17EB8"/>
    <a:srgbClr val="EC32D3"/>
    <a:srgbClr val="4FBDDE"/>
    <a:srgbClr val="F26083"/>
    <a:srgbClr val="FFABCD"/>
    <a:srgbClr val="6534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58" autoAdjust="0"/>
    <p:restoredTop sz="96509" autoAdjust="0"/>
  </p:normalViewPr>
  <p:slideViewPr>
    <p:cSldViewPr snapToGrid="0">
      <p:cViewPr>
        <p:scale>
          <a:sx n="100" d="100"/>
          <a:sy n="100" d="100"/>
        </p:scale>
        <p:origin x="1038" y="138"/>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tags" Target="tags/tag215.xml" /><Relationship Id="rId34" Type="http://schemas.openxmlformats.org/officeDocument/2006/relationships/font" Target="fonts/font1.fntdata" /><Relationship Id="rId35" Type="http://schemas.openxmlformats.org/officeDocument/2006/relationships/font" Target="fonts/font2.fntdata"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heme" Target="theme/theme1.xml" /><Relationship Id="rId39"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ags" Target="../tags/tag92.xml" /><Relationship Id="rId2" Type="http://schemas.openxmlformats.org/officeDocument/2006/relationships/tags" Target="../tags/tag93.xml" /><Relationship Id="rId3" Type="http://schemas.openxmlformats.org/officeDocument/2006/relationships/tags" Target="../tags/tag94.xml" /><Relationship Id="rId4" Type="http://schemas.openxmlformats.org/officeDocument/2006/relationships/tags" Target="../tags/tag95.xml" /><Relationship Id="rId5" Type="http://schemas.openxmlformats.org/officeDocument/2006/relationships/tags" Target="../tags/tag96.xml" /><Relationship Id="rId6" Type="http://schemas.openxmlformats.org/officeDocument/2006/relationships/tags" Target="../tags/tag97.xml" /><Relationship Id="rId7" Type="http://schemas.openxmlformats.org/officeDocument/2006/relationships/tags" Target="../tags/tag98.xml" /><Relationship Id="rId8"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custDataLst>
            <p:tags r:id="rId1"/>
          </p:custDataLst>
        </p:nvPr>
      </p:nvGrpSpPr>
      <p:grpSpPr>
        <a:xfrm>
          <a:off x="0" y="0"/>
          <a:ext cx="0" cy="0"/>
        </a:xfrm>
      </p:grpSpPr>
      <p:sp>
        <p:nvSpPr>
          <p:cNvPr id="2" name="页眉占位符 1"/>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custDataLst>
              <p:tags r:id="rId3"/>
            </p:custDataLst>
          </p:nvPr>
        </p:nvSpPr>
        <p:spPr>
          <a:xfrm>
            <a:off x="3884613" y="0"/>
            <a:ext cx="2971800" cy="458788"/>
          </a:xfrm>
          <a:prstGeom prst="rect">
            <a:avLst/>
          </a:prstGeom>
        </p:spPr>
        <p:txBody>
          <a:bodyPr vert="horz" lIns="91440" tIns="45720" rIns="91440" bIns="45720" rtlCol="0"/>
          <a:lstStyle>
            <a:lvl1pPr algn="r">
              <a:defRPr sz="1200"/>
            </a:lvl1pPr>
          </a:lstStyle>
          <a:p>
            <a:fld id="{7E56805C-8049-4AAC-99EE-10E4170A8FE1}" type="datetimeFigureOut">
              <a:rPr lang="zh-CN" altLang="en-US" smtClean="0"/>
              <a:t/>
            </a:fld>
            <a:endParaRPr lang="zh-CN" altLang="en-US"/>
          </a:p>
        </p:txBody>
      </p:sp>
      <p:sp>
        <p:nvSpPr>
          <p:cNvPr id="4" name="幻灯片图像占位符 3"/>
          <p:cNvSpPr>
            <a:spLocks noGrp="1" noRot="1" noChangeAspect="1"/>
          </p:cNvSpPr>
          <p:nvPr>
            <p:ph type="sldImg" idx="2"/>
            <p:custDataLst>
              <p:tags r:id="rId4"/>
            </p:custDataLst>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custDataLst>
              <p:tags r:id="rId5"/>
            </p:custDataLst>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custDataLst>
              <p:tags r:id="rId6"/>
            </p:custDataLst>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custDataLst>
              <p:tags r:id="rId7"/>
            </p:custDataLst>
          </p:nvPr>
        </p:nvSpPr>
        <p:spPr>
          <a:xfrm>
            <a:off x="3884613" y="8685213"/>
            <a:ext cx="2971800" cy="458787"/>
          </a:xfrm>
          <a:prstGeom prst="rect">
            <a:avLst/>
          </a:prstGeom>
        </p:spPr>
        <p:txBody>
          <a:bodyPr vert="horz" lIns="91440" tIns="45720" rIns="91440" bIns="45720" rtlCol="0" anchor="b"/>
          <a:lstStyle>
            <a:lvl1pPr algn="r">
              <a:defRPr sz="1200"/>
            </a:lvl1pPr>
          </a:lstStyle>
          <a:p>
            <a:fld id="{0BE2F451-1921-43AD-A225-AE302A655ABB}"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10.xml" /><Relationship Id="rId11" Type="http://schemas.openxmlformats.org/officeDocument/2006/relationships/slideMaster" Target="../slideMasters/slideMaster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tags" Target="../tags/tag16.xml" /><Relationship Id="rId7" Type="http://schemas.openxmlformats.org/officeDocument/2006/relationships/image" Target="../media/image1.png" /><Relationship Id="rId8" Type="http://schemas.openxmlformats.org/officeDocument/2006/relationships/tags" Target="../tags/tag17.xml" /><Relationship Id="rId9"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8.xml" /><Relationship Id="rId2" Type="http://schemas.openxmlformats.org/officeDocument/2006/relationships/tags" Target="../tags/tag19.xml" /><Relationship Id="rId3" Type="http://schemas.openxmlformats.org/officeDocument/2006/relationships/tags" Target="../tags/tag20.xml" /><Relationship Id="rId4" Type="http://schemas.openxmlformats.org/officeDocument/2006/relationships/tags" Target="../tags/tag21.xml" /><Relationship Id="rId5" Type="http://schemas.openxmlformats.org/officeDocument/2006/relationships/tags" Target="../tags/tag22.xml" /><Relationship Id="rId6" Type="http://schemas.openxmlformats.org/officeDocument/2006/relationships/tags" Target="../tags/tag23.xml" /><Relationship Id="rId7"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24.xml" /><Relationship Id="rId2" Type="http://schemas.openxmlformats.org/officeDocument/2006/relationships/tags" Target="../tags/tag25.xml" /><Relationship Id="rId3" Type="http://schemas.openxmlformats.org/officeDocument/2006/relationships/tags" Target="../tags/tag26.xml"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tags" Target="../tags/tag29.xml" /><Relationship Id="rId7"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30.xml" /><Relationship Id="rId2" Type="http://schemas.openxmlformats.org/officeDocument/2006/relationships/tags" Target="../tags/tag31.xml" /><Relationship Id="rId3" Type="http://schemas.openxmlformats.org/officeDocument/2006/relationships/tags" Target="../tags/tag32.xml" /><Relationship Id="rId4" Type="http://schemas.openxmlformats.org/officeDocument/2006/relationships/tags" Target="../tags/tag33.xml" /><Relationship Id="rId5" Type="http://schemas.openxmlformats.org/officeDocument/2006/relationships/tags" Target="../tags/tag34.xml" /><Relationship Id="rId6" Type="http://schemas.openxmlformats.org/officeDocument/2006/relationships/tags" Target="../tags/tag35.xml" /><Relationship Id="rId7" Type="http://schemas.openxmlformats.org/officeDocument/2006/relationships/tags" Target="../tags/tag36.xml" /><Relationship Id="rId8"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7.xml" /><Relationship Id="rId10" Type="http://schemas.openxmlformats.org/officeDocument/2006/relationships/slideMaster" Target="../slideMasters/slideMaster1.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tags" Target="../tags/tag41.xml" /><Relationship Id="rId6" Type="http://schemas.openxmlformats.org/officeDocument/2006/relationships/tags" Target="../tags/tag42.xml" /><Relationship Id="rId7" Type="http://schemas.openxmlformats.org/officeDocument/2006/relationships/tags" Target="../tags/tag43.xml" /><Relationship Id="rId8" Type="http://schemas.openxmlformats.org/officeDocument/2006/relationships/tags" Target="../tags/tag44.xml" /><Relationship Id="rId9" Type="http://schemas.openxmlformats.org/officeDocument/2006/relationships/tags" Target="../tags/tag45.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6.xml" /><Relationship Id="rId2" Type="http://schemas.openxmlformats.org/officeDocument/2006/relationships/tags" Target="../tags/tag47.xml" /><Relationship Id="rId3" Type="http://schemas.openxmlformats.org/officeDocument/2006/relationships/tags" Target="../tags/tag48.xml" /><Relationship Id="rId4" Type="http://schemas.openxmlformats.org/officeDocument/2006/relationships/tags" Target="../tags/tag49.xml" /><Relationship Id="rId5" Type="http://schemas.openxmlformats.org/officeDocument/2006/relationships/tags" Target="../tags/tag50.xml" /><Relationship Id="rId6"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55.xml" /><Relationship Id="rId2" Type="http://schemas.openxmlformats.org/officeDocument/2006/relationships/tags" Target="../tags/tag56.xml" /><Relationship Id="rId3" Type="http://schemas.openxmlformats.org/officeDocument/2006/relationships/tags" Target="../tags/tag57.xml" /><Relationship Id="rId4" Type="http://schemas.openxmlformats.org/officeDocument/2006/relationships/tags" Target="../tags/tag58.xml" /><Relationship Id="rId5" Type="http://schemas.openxmlformats.org/officeDocument/2006/relationships/tags" Target="../tags/tag59.xml" /><Relationship Id="rId6" Type="http://schemas.openxmlformats.org/officeDocument/2006/relationships/tags" Target="../tags/tag60.xml" /><Relationship Id="rId7" Type="http://schemas.openxmlformats.org/officeDocument/2006/relationships/tags" Target="../tags/tag61.xml" /><Relationship Id="rId8"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62.xml" /><Relationship Id="rId2" Type="http://schemas.openxmlformats.org/officeDocument/2006/relationships/tags" Target="../tags/tag63.xml" /><Relationship Id="rId3" Type="http://schemas.openxmlformats.org/officeDocument/2006/relationships/tags" Target="../tags/tag64.xml" /><Relationship Id="rId4" Type="http://schemas.openxmlformats.org/officeDocument/2006/relationships/tags" Target="../tags/tag65.xml" /><Relationship Id="rId5" Type="http://schemas.openxmlformats.org/officeDocument/2006/relationships/tags" Target="../tags/tag66.xml" /><Relationship Id="rId6" Type="http://schemas.openxmlformats.org/officeDocument/2006/relationships/tags" Target="../tags/tag67.xml" /><Relationship Id="rId7" Type="http://schemas.openxmlformats.org/officeDocument/2006/relationships/tags" Target="../tags/tag68.xml" /><Relationship Id="rId8"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69.xml" /><Relationship Id="rId2" Type="http://schemas.openxmlformats.org/officeDocument/2006/relationships/tags" Target="../tags/tag70.xml" /><Relationship Id="rId3" Type="http://schemas.openxmlformats.org/officeDocument/2006/relationships/tags" Target="../tags/tag71.xml" /><Relationship Id="rId4" Type="http://schemas.openxmlformats.org/officeDocument/2006/relationships/tags" Target="../tags/tag72.xml" /><Relationship Id="rId5" Type="http://schemas.openxmlformats.org/officeDocument/2006/relationships/tags" Target="../tags/tag73.xml" /><Relationship Id="rId6" Type="http://schemas.openxmlformats.org/officeDocument/2006/relationships/tags" Target="../tags/tag74.xml" /><Relationship Id="rId7"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75.xml" /><Relationship Id="rId2" Type="http://schemas.openxmlformats.org/officeDocument/2006/relationships/tags" Target="../tags/tag76.xml" /><Relationship Id="rId3" Type="http://schemas.openxmlformats.org/officeDocument/2006/relationships/tags" Target="../tags/tag77.xml" /><Relationship Id="rId4" Type="http://schemas.openxmlformats.org/officeDocument/2006/relationships/tags" Target="../tags/tag78.xml" /><Relationship Id="rId5" Type="http://schemas.openxmlformats.org/officeDocument/2006/relationships/tags" Target="../tags/tag79.xml" /><Relationship Id="rId6" Type="http://schemas.openxmlformats.org/officeDocument/2006/relationships/tags" Target="../tags/tag80.xml" /><Relationship Id="rId7"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1_标题幻灯片">
    <p:spTree>
      <p:nvGrpSpPr>
        <p:cNvPr id="1" name=""/>
        <p:cNvGrpSpPr/>
        <p:nvPr>
          <p:custDataLst>
            <p:tags r:id="rId1"/>
          </p:custDataLst>
        </p:nvPr>
      </p:nvGrpSpPr>
      <p:grpSpPr>
        <a:xfrm>
          <a:off x="0" y="0"/>
          <a:ext cx="0" cy="0"/>
        </a:xfrm>
      </p:grpSpPr>
      <p:sp>
        <p:nvSpPr>
          <p:cNvPr id="7" name="矩形 6"/>
          <p:cNvSpPr/>
          <p:nvPr userDrawn="1">
            <p:custDataLst>
              <p:tags r:id="rId2"/>
            </p:custDataLst>
          </p:nvPr>
        </p:nvSpPr>
        <p:spPr>
          <a:xfrm>
            <a:off x="0" y="0"/>
            <a:ext cx="12192000" cy="6858000"/>
          </a:xfrm>
          <a:prstGeom prst="rect">
            <a:avLst/>
          </a:prstGeom>
          <a:solidFill>
            <a:srgbClr val="BDD7E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标题 1"/>
          <p:cNvSpPr>
            <a:spLocks noGrp="1"/>
          </p:cNvSpPr>
          <p:nvPr>
            <p:ph type="ctrTitle"/>
            <p:custDataLst>
              <p:tags r:id="rId3"/>
            </p:custDataLst>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custDataLst>
              <p:tags r:id="rId4"/>
            </p:custDataLst>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custDataLst>
              <p:tags r:id="rId5"/>
            </p:custDataLst>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F4039D78-F4AE-414A-A15B-BEA5663DBA51}" type="slidenum">
              <a:rPr lang="zh-CN" altLang="en-US" smtClean="0"/>
              <a:t/>
            </a:fld>
            <a:endParaRPr lang="zh-CN" altLang="en-US"/>
          </a:p>
        </p:txBody>
      </p:sp>
      <p:grpSp>
        <p:nvGrpSpPr>
          <p:cNvPr id="18" name="组合 17"/>
          <p:cNvGrpSpPr/>
          <p:nvPr userDrawn="1">
            <p:custDataLst>
              <p:tags r:id="rId8"/>
            </p:custDataLst>
          </p:nvPr>
        </p:nvGrpSpPr>
        <p:grpSpPr>
          <a:xfrm>
            <a:off x="216694" y="228600"/>
            <a:ext cx="11758612" cy="6400800"/>
            <a:chOff x="1123950" y="819150"/>
            <a:chExt cx="9944100" cy="5219700"/>
          </a:xfrm>
          <a:effectLst>
            <a:outerShdw blurRad="228600" algn="ctr" rotWithShape="0">
              <a:schemeClr val="tx1">
                <a:lumMod val="65000"/>
                <a:lumOff val="35000"/>
                <a:alpha val="40000"/>
              </a:schemeClr>
            </a:outerShdw>
          </a:effectLst>
        </p:grpSpPr>
        <p:sp>
          <p:nvSpPr>
            <p:cNvPr id="20" name="矩形: 圆角 19"/>
            <p:cNvSpPr/>
            <p:nvPr>
              <p:custDataLst>
                <p:tags r:id="rId9"/>
              </p:custDataLst>
            </p:nvPr>
          </p:nvSpPr>
          <p:spPr>
            <a:xfrm>
              <a:off x="1123950" y="819150"/>
              <a:ext cx="9944100" cy="5219700"/>
            </a:xfrm>
            <a:prstGeom prst="roundRect">
              <a:avLst>
                <a:gd name="adj" fmla="val 55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圆角 20"/>
            <p:cNvSpPr/>
            <p:nvPr>
              <p:custDataLst>
                <p:tags r:id="rId10"/>
              </p:custDataLst>
            </p:nvPr>
          </p:nvSpPr>
          <p:spPr>
            <a:xfrm>
              <a:off x="1257300" y="946305"/>
              <a:ext cx="9677400" cy="4965389"/>
            </a:xfrm>
            <a:prstGeom prst="roundRect">
              <a:avLst>
                <a:gd name="adj" fmla="val 4309"/>
              </a:avLst>
            </a:prstGeom>
            <a:solidFill>
              <a:schemeClr val="bg1"/>
            </a:solidFill>
            <a:ln>
              <a:solidFill>
                <a:srgbClr val="83B2C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custDataLst>
            <p:tags r:id="rId1"/>
          </p:custDataLst>
        </p:nvPr>
      </p:nvGrpSpPr>
      <p:grpSpPr>
        <a:xfrm>
          <a:off x="0" y="0"/>
          <a:ext cx="0" cy="0"/>
        </a:xfrm>
      </p:grpSpPr>
      <p:sp>
        <p:nvSpPr>
          <p:cNvPr id="2" name="标题 1"/>
          <p:cNvSpPr>
            <a:spLocks noGrp="1"/>
          </p:cNvSpPr>
          <p:nvPr>
            <p:ph type="ctrTitle"/>
            <p:custDataLst>
              <p:tags r:id="rId2"/>
            </p:custDataLst>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custDataLst>
              <p:tags r:id="rId3"/>
            </p:custDataLst>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custDataLst>
              <p:tags r:id="rId4"/>
            </p:custDataLst>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F4039D78-F4AE-414A-A15B-BEA5663DBA51}" type="slidenum">
              <a:rPr lang="zh-CN" altLang="en-US" smtClean="0"/>
              <a:t/>
            </a:fld>
            <a:endParaRPr lang="zh-CN" altLang="en-US"/>
          </a:p>
        </p:txBody>
      </p:sp>
      <p:pic>
        <p:nvPicPr>
          <p:cNvPr id="29" name="图片 28" descr="图片包含 游戏机, 食物&#10;&#10;描述已自动生成"/>
          <p:cNvPicPr>
            <a:picLocks noChangeAspect="1"/>
          </p:cNvPicPr>
          <p:nvPr userDrawn="1">
            <p:custDataLst>
              <p:tags r:id="rId8"/>
            </p:custDataLst>
          </p:nvPr>
        </p:nvPicPr>
        <p:blipFill>
          <a:blip r:embed="rId7">
            <a:extLst>
              <a:ext uri="{28A0092B-C50C-407E-A947-70E740481C1C}">
                <a14:useLocalDpi xmlns:a14="http://schemas.microsoft.com/office/drawing/2010/main" val="0"/>
              </a:ext>
            </a:extLst>
          </a:blip>
          <a:srcRect t="39376" r="48318" b="32761"/>
          <a:stretch>
            <a:fillRect/>
          </a:stretch>
        </p:blipFill>
        <p:spPr>
          <a:xfrm rot="19562732" flipH="1">
            <a:off x="10894060" y="5675630"/>
            <a:ext cx="957580" cy="675640"/>
          </a:xfrm>
          <a:custGeom>
            <a:gdLst>
              <a:gd name="connsiteX0" fmla="*/ 0 w 4062421"/>
              <a:gd name="connsiteY0" fmla="*/ 0 h 2864590"/>
              <a:gd name="connsiteX1" fmla="*/ 4062421 w 4062421"/>
              <a:gd name="connsiteY1" fmla="*/ 0 h 2864590"/>
              <a:gd name="connsiteX2" fmla="*/ 4062421 w 4062421"/>
              <a:gd name="connsiteY2" fmla="*/ 2864590 h 2864590"/>
              <a:gd name="connsiteX3" fmla="*/ 0 w 4062421"/>
              <a:gd name="connsiteY3" fmla="*/ 2864590 h 2864590"/>
            </a:gdLst>
            <a:cxnLst>
              <a:cxn ang="0">
                <a:pos x="connsiteX0" y="connsiteY0"/>
              </a:cxn>
              <a:cxn ang="0">
                <a:pos x="connsiteX1" y="connsiteY1"/>
              </a:cxn>
              <a:cxn ang="0">
                <a:pos x="connsiteX2" y="connsiteY2"/>
              </a:cxn>
              <a:cxn ang="0">
                <a:pos x="connsiteX3" y="connsiteY3"/>
              </a:cxn>
            </a:cxnLst>
            <a:rect l="l" t="t" r="r" b="b"/>
            <a:pathLst>
              <a:path w="4062421" h="2864590">
                <a:moveTo>
                  <a:pt x="0" y="0"/>
                </a:moveTo>
                <a:lnTo>
                  <a:pt x="4062421" y="0"/>
                </a:lnTo>
                <a:lnTo>
                  <a:pt x="4062421" y="2864590"/>
                </a:lnTo>
                <a:lnTo>
                  <a:pt x="0" y="2864590"/>
                </a:lnTo>
                <a:close/>
              </a:path>
            </a:pathLst>
          </a:custGeom>
          <a:effectLst>
            <a:outerShdw blurRad="50800" dist="38100" dir="2700000" algn="tl" rotWithShape="0">
              <a:prstClr val="black">
                <a:alpha val="40000"/>
              </a:prstClr>
            </a:outerShdw>
          </a:effectLst>
        </p:spPr>
      </p:pic>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p>
        </p:txBody>
      </p:sp>
      <p:sp>
        <p:nvSpPr>
          <p:cNvPr id="3" name="内容占位符 2"/>
          <p:cNvSpPr>
            <a:spLocks noGrp="1"/>
          </p:cNvSpPr>
          <p:nvPr>
            <p:ph idx="1"/>
            <p:custDataLst>
              <p:tags r:id="rId3"/>
            </p:custDataLst>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custDataLst>
              <p:tags r:id="rId4"/>
            </p:custDataLst>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节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custDataLst>
              <p:tags r:id="rId3"/>
            </p:custDataLst>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custDataLst>
              <p:tags r:id="rId4"/>
            </p:custDataLst>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两栏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p>
        </p:txBody>
      </p:sp>
      <p:sp>
        <p:nvSpPr>
          <p:cNvPr id="3" name="内容占位符 2"/>
          <p:cNvSpPr>
            <a:spLocks noGrp="1"/>
          </p:cNvSpPr>
          <p:nvPr>
            <p:ph sz="half" idx="1"/>
            <p:custDataLst>
              <p:tags r:id="rId3"/>
            </p:custDataLst>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custDataLst>
              <p:tags r:id="rId4"/>
            </p:custDataLst>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custDataLst>
              <p:tags r:id="rId5"/>
            </p:custDataLst>
          </p:nvPr>
        </p:nvSpPr>
        <p:spPr/>
        <p:txBody>
          <a:bodyPr/>
          <a:lstStyle/>
          <a:p>
            <a:fld id="{3B6B0086-816A-4A4B-9BB7-7426DF5B3FC3}"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比较">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custDataLst>
              <p:tags r:id="rId3"/>
            </p:custDataLst>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custDataLst>
              <p:tags r:id="rId4"/>
            </p:custDataLst>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custDataLst>
              <p:tags r:id="rId5"/>
            </p:custDataLst>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custDataLst>
              <p:tags r:id="rId6"/>
            </p:custDataLst>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custDataLst>
              <p:tags r:id="rId7"/>
            </p:custDataLst>
          </p:nvPr>
        </p:nvSpPr>
        <p:spPr/>
        <p:txBody>
          <a:bodyPr/>
          <a:lstStyle/>
          <a:p>
            <a:fld id="{3B6B0086-816A-4A4B-9BB7-7426DF5B3FC3}"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p>
        </p:txBody>
      </p:sp>
      <p:sp>
        <p:nvSpPr>
          <p:cNvPr id="3" name="日期占位符 2"/>
          <p:cNvSpPr>
            <a:spLocks noGrp="1"/>
          </p:cNvSpPr>
          <p:nvPr>
            <p:ph type="dt" sz="half" idx="10"/>
            <p:custDataLst>
              <p:tags r:id="rId3"/>
            </p:custDataLst>
          </p:nvPr>
        </p:nvSpPr>
        <p:spPr/>
        <p:txBody>
          <a:bodyPr/>
          <a:lstStyle/>
          <a:p>
            <a:fld id="{3B6B0086-816A-4A4B-9BB7-7426DF5B3FC3}"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p:txBody>
          <a:bodyPr/>
          <a:lstStyle/>
          <a:p>
            <a:fld id="{3B6B0086-816A-4A4B-9BB7-7426DF5B3FC3}"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custDataLst>
              <p:tags r:id="rId3"/>
            </p:custDataLst>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custDataLst>
              <p:tags r:id="rId5"/>
            </p:custDataLst>
          </p:nvPr>
        </p:nvSpPr>
        <p:spPr/>
        <p:txBody>
          <a:bodyPr/>
          <a:lstStyle/>
          <a:p>
            <a:fld id="{3B6B0086-816A-4A4B-9BB7-7426DF5B3FC3}"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custDataLst>
              <p:tags r:id="rId3"/>
            </p:custDataLst>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custDataLst>
              <p:tags r:id="rId5"/>
            </p:custDataLst>
          </p:nvPr>
        </p:nvSpPr>
        <p:spPr/>
        <p:txBody>
          <a:bodyPr/>
          <a:lstStyle/>
          <a:p>
            <a:fld id="{3B6B0086-816A-4A4B-9BB7-7426DF5B3FC3}"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标题和竖排文字">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p>
        </p:txBody>
      </p:sp>
      <p:sp>
        <p:nvSpPr>
          <p:cNvPr id="3" name="竖排文字占位符 2"/>
          <p:cNvSpPr>
            <a:spLocks noGrp="1"/>
          </p:cNvSpPr>
          <p:nvPr>
            <p:ph type="body" orient="vert" idx="1"/>
            <p:custDataLst>
              <p:tags r:id="rId3"/>
            </p:custDataLst>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custDataLst>
              <p:tags r:id="rId4"/>
            </p:custDataLst>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竖排标题与文本">
    <p:spTree>
      <p:nvGrpSpPr>
        <p:cNvPr id="1" name=""/>
        <p:cNvGrpSpPr/>
        <p:nvPr>
          <p:custDataLst>
            <p:tags r:id="rId1"/>
          </p:custDataLst>
        </p:nvPr>
      </p:nvGrpSpPr>
      <p:grpSpPr>
        <a:xfrm>
          <a:off x="0" y="0"/>
          <a:ext cx="0" cy="0"/>
        </a:xfrm>
      </p:grpSpPr>
      <p:sp>
        <p:nvSpPr>
          <p:cNvPr id="2" name="竖排标题 1"/>
          <p:cNvSpPr>
            <a:spLocks noGrp="1"/>
          </p:cNvSpPr>
          <p:nvPr>
            <p:ph type="title" orient="vert"/>
            <p:custDataLst>
              <p:tags r:id="rId2"/>
            </p:custDataLs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custDataLst>
              <p:tags r:id="rId3"/>
            </p:custDataLst>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custDataLst>
              <p:tags r:id="rId4"/>
            </p:custDataLst>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tags" Target="../tags/tag81.xml" /><Relationship Id="rId14" Type="http://schemas.openxmlformats.org/officeDocument/2006/relationships/tags" Target="../tags/tag82.xml" /><Relationship Id="rId15" Type="http://schemas.openxmlformats.org/officeDocument/2006/relationships/tags" Target="../tags/tag83.xml" /><Relationship Id="rId16" Type="http://schemas.openxmlformats.org/officeDocument/2006/relationships/tags" Target="../tags/tag84.xml" /><Relationship Id="rId17" Type="http://schemas.openxmlformats.org/officeDocument/2006/relationships/tags" Target="../tags/tag85.xml" /><Relationship Id="rId18" Type="http://schemas.openxmlformats.org/officeDocument/2006/relationships/tags" Target="../tags/tag86.xml" /><Relationship Id="rId19" Type="http://schemas.openxmlformats.org/officeDocument/2006/relationships/tags" Target="../tags/tag87.xml" /><Relationship Id="rId2" Type="http://schemas.openxmlformats.org/officeDocument/2006/relationships/slideLayout" Target="../slideLayouts/slideLayout2.xml" /><Relationship Id="rId20" Type="http://schemas.openxmlformats.org/officeDocument/2006/relationships/tags" Target="../tags/tag88.xml" /><Relationship Id="rId21" Type="http://schemas.openxmlformats.org/officeDocument/2006/relationships/tags" Target="../tags/tag89.xml" /><Relationship Id="rId22" Type="http://schemas.openxmlformats.org/officeDocument/2006/relationships/tags" Target="../tags/tag90.xml" /><Relationship Id="rId23" Type="http://schemas.openxmlformats.org/officeDocument/2006/relationships/tags" Target="../tags/tag91.xml" /><Relationship Id="rId24" Type="http://schemas.openxmlformats.org/officeDocument/2006/relationships/theme" Target="../theme/theme1.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custDataLst>
            <p:tags r:id="rId13"/>
          </p:custDataLst>
        </p:nvPr>
      </p:nvGrpSpPr>
      <p:grpSpPr>
        <a:xfrm>
          <a:off x="0" y="0"/>
          <a:ext cx="0" cy="0"/>
        </a:xfrm>
      </p:grpSpPr>
      <p:sp>
        <p:nvSpPr>
          <p:cNvPr id="8" name="矩形 7"/>
          <p:cNvSpPr/>
          <p:nvPr userDrawn="1">
            <p:custDataLst>
              <p:tags r:id="rId14"/>
            </p:custDataLst>
          </p:nvPr>
        </p:nvSpPr>
        <p:spPr>
          <a:xfrm>
            <a:off x="0" y="-19685"/>
            <a:ext cx="12192000" cy="6858000"/>
          </a:xfrm>
          <a:prstGeom prst="rect">
            <a:avLst/>
          </a:prstGeom>
          <a:solidFill>
            <a:srgbClr val="BDD7E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标题占位符 1"/>
          <p:cNvSpPr>
            <a:spLocks noGrp="1"/>
          </p:cNvSpPr>
          <p:nvPr>
            <p:ph type="title"/>
            <p:custDataLst>
              <p:tags r:id="rId15"/>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custDataLst>
              <p:tags r:id="rId16"/>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custDataLst>
              <p:tags r:id="rId17"/>
            </p:custDataLst>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3"/>
            <p:custDataLst>
              <p:tags r:id="rId18"/>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9"/>
            </p:custDataLst>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039D78-F4AE-414A-A15B-BEA5663DBA51}" type="slidenum">
              <a:rPr lang="zh-CN" altLang="en-US" smtClean="0"/>
              <a:t/>
            </a:fld>
            <a:endParaRPr lang="zh-CN" altLang="en-US"/>
          </a:p>
        </p:txBody>
      </p:sp>
      <p:grpSp>
        <p:nvGrpSpPr>
          <p:cNvPr id="18" name="组合 17"/>
          <p:cNvGrpSpPr/>
          <p:nvPr userDrawn="1">
            <p:custDataLst>
              <p:tags r:id="rId20"/>
            </p:custDataLst>
          </p:nvPr>
        </p:nvGrpSpPr>
        <p:grpSpPr>
          <a:xfrm>
            <a:off x="216059" y="208915"/>
            <a:ext cx="11758612" cy="6400800"/>
            <a:chOff x="1123950" y="819150"/>
            <a:chExt cx="9944100" cy="5219700"/>
          </a:xfrm>
          <a:effectLst>
            <a:outerShdw blurRad="228600" algn="ctr" rotWithShape="0">
              <a:schemeClr val="tx1">
                <a:lumMod val="65000"/>
                <a:lumOff val="35000"/>
                <a:alpha val="40000"/>
              </a:schemeClr>
            </a:outerShdw>
          </a:effectLst>
        </p:grpSpPr>
        <p:sp>
          <p:nvSpPr>
            <p:cNvPr id="20" name="矩形: 圆角 19"/>
            <p:cNvSpPr/>
            <p:nvPr>
              <p:custDataLst>
                <p:tags r:id="rId21"/>
              </p:custDataLst>
            </p:nvPr>
          </p:nvSpPr>
          <p:spPr>
            <a:xfrm>
              <a:off x="1123950" y="819150"/>
              <a:ext cx="9944100" cy="5219700"/>
            </a:xfrm>
            <a:prstGeom prst="roundRect">
              <a:avLst>
                <a:gd name="adj" fmla="val 55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圆角 20"/>
            <p:cNvSpPr/>
            <p:nvPr>
              <p:custDataLst>
                <p:tags r:id="rId22"/>
              </p:custDataLst>
            </p:nvPr>
          </p:nvSpPr>
          <p:spPr>
            <a:xfrm>
              <a:off x="1257300" y="946305"/>
              <a:ext cx="9677400" cy="4965389"/>
            </a:xfrm>
            <a:prstGeom prst="roundRect">
              <a:avLst>
                <a:gd name="adj" fmla="val 4309"/>
              </a:avLst>
            </a:prstGeom>
            <a:solidFill>
              <a:schemeClr val="bg1"/>
            </a:solidFill>
            <a:ln>
              <a:solidFill>
                <a:srgbClr val="83B2C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矩形 6"/>
          <p:cNvSpPr/>
          <p:nvPr userDrawn="1">
            <p:custDataLst>
              <p:tags r:id="rId23"/>
            </p:custDataLst>
          </p:nvPr>
        </p:nvSpPr>
        <p:spPr>
          <a:xfrm>
            <a:off x="452755" y="441960"/>
            <a:ext cx="11284585" cy="593471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107.xml" /><Relationship Id="rId11" Type="http://schemas.openxmlformats.org/officeDocument/2006/relationships/tags" Target="../tags/tag108.xml" /><Relationship Id="rId12" Type="http://schemas.openxmlformats.org/officeDocument/2006/relationships/tags" Target="../tags/tag109.xml" /><Relationship Id="rId13" Type="http://schemas.openxmlformats.org/officeDocument/2006/relationships/tags" Target="../tags/tag110.xml" /><Relationship Id="rId14" Type="http://schemas.openxmlformats.org/officeDocument/2006/relationships/tags" Target="../tags/tag111.xml" /><Relationship Id="rId15" Type="http://schemas.openxmlformats.org/officeDocument/2006/relationships/tags" Target="../tags/tag112.xml" /><Relationship Id="rId16" Type="http://schemas.openxmlformats.org/officeDocument/2006/relationships/tags" Target="../tags/tag113.xml" /><Relationship Id="rId2" Type="http://schemas.openxmlformats.org/officeDocument/2006/relationships/tags" Target="../tags/tag99.xml" /><Relationship Id="rId3" Type="http://schemas.openxmlformats.org/officeDocument/2006/relationships/tags" Target="../tags/tag100.xml" /><Relationship Id="rId4" Type="http://schemas.openxmlformats.org/officeDocument/2006/relationships/tags" Target="../tags/tag101.xml" /><Relationship Id="rId5" Type="http://schemas.openxmlformats.org/officeDocument/2006/relationships/tags" Target="../tags/tag102.xml" /><Relationship Id="rId6" Type="http://schemas.openxmlformats.org/officeDocument/2006/relationships/tags" Target="../tags/tag103.xml" /><Relationship Id="rId7" Type="http://schemas.openxmlformats.org/officeDocument/2006/relationships/tags" Target="../tags/tag104.xml" /><Relationship Id="rId8" Type="http://schemas.openxmlformats.org/officeDocument/2006/relationships/tags" Target="../tags/tag105.xml" /><Relationship Id="rId9" Type="http://schemas.openxmlformats.org/officeDocument/2006/relationships/tags" Target="../tags/tag10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14.xml" /><Relationship Id="rId3" Type="http://schemas.openxmlformats.org/officeDocument/2006/relationships/tags" Target="../tags/tag115.xml" /><Relationship Id="rId4" Type="http://schemas.openxmlformats.org/officeDocument/2006/relationships/tags" Target="../tags/tag116.xml" /><Relationship Id="rId5" Type="http://schemas.openxmlformats.org/officeDocument/2006/relationships/tags" Target="../tags/tag117.xml" /><Relationship Id="rId6" Type="http://schemas.openxmlformats.org/officeDocument/2006/relationships/tags" Target="../tags/tag118.xml" /><Relationship Id="rId7" Type="http://schemas.openxmlformats.org/officeDocument/2006/relationships/tags" Target="../tags/tag119.xml" /><Relationship Id="rId8" Type="http://schemas.openxmlformats.org/officeDocument/2006/relationships/image" Target="../media/image2.png" /><Relationship Id="rId9" Type="http://schemas.openxmlformats.org/officeDocument/2006/relationships/tags" Target="../tags/tag120.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21.xml" /><Relationship Id="rId3" Type="http://schemas.openxmlformats.org/officeDocument/2006/relationships/tags" Target="../tags/tag122.xml" /><Relationship Id="rId4" Type="http://schemas.openxmlformats.org/officeDocument/2006/relationships/tags" Target="../tags/tag123.xml" /><Relationship Id="rId5" Type="http://schemas.openxmlformats.org/officeDocument/2006/relationships/tags" Target="../tags/tag12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25.xml" /><Relationship Id="rId3" Type="http://schemas.openxmlformats.org/officeDocument/2006/relationships/tags" Target="../tags/tag126.xml" /><Relationship Id="rId4" Type="http://schemas.openxmlformats.org/officeDocument/2006/relationships/tags" Target="../tags/tag12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28.xml" /><Relationship Id="rId3" Type="http://schemas.openxmlformats.org/officeDocument/2006/relationships/tags" Target="../tags/tag129.xml" /><Relationship Id="rId4" Type="http://schemas.openxmlformats.org/officeDocument/2006/relationships/tags" Target="../tags/tag13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31.xml" /><Relationship Id="rId3" Type="http://schemas.openxmlformats.org/officeDocument/2006/relationships/tags" Target="../tags/tag132.xml" /><Relationship Id="rId4" Type="http://schemas.openxmlformats.org/officeDocument/2006/relationships/tags" Target="../tags/tag13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34.xml" /><Relationship Id="rId3" Type="http://schemas.openxmlformats.org/officeDocument/2006/relationships/tags" Target="../tags/tag135.xml" /><Relationship Id="rId4" Type="http://schemas.openxmlformats.org/officeDocument/2006/relationships/tags" Target="../tags/tag13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37.xml" /><Relationship Id="rId3" Type="http://schemas.openxmlformats.org/officeDocument/2006/relationships/tags" Target="../tags/tag138.xml" /><Relationship Id="rId4" Type="http://schemas.openxmlformats.org/officeDocument/2006/relationships/tags" Target="../tags/tag13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40.xml" /><Relationship Id="rId3" Type="http://schemas.openxmlformats.org/officeDocument/2006/relationships/tags" Target="../tags/tag141.xml" /><Relationship Id="rId4" Type="http://schemas.openxmlformats.org/officeDocument/2006/relationships/tags" Target="../tags/tag14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43.xml" /><Relationship Id="rId3" Type="http://schemas.openxmlformats.org/officeDocument/2006/relationships/tags" Target="../tags/tag144.xml" /><Relationship Id="rId4" Type="http://schemas.openxmlformats.org/officeDocument/2006/relationships/tags" Target="../tags/tag14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46.xml" /><Relationship Id="rId3" Type="http://schemas.openxmlformats.org/officeDocument/2006/relationships/tags" Target="../tags/tag147.xml" /><Relationship Id="rId4" Type="http://schemas.openxmlformats.org/officeDocument/2006/relationships/tags" Target="../tags/tag14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49.xml" /><Relationship Id="rId3" Type="http://schemas.openxmlformats.org/officeDocument/2006/relationships/tags" Target="../tags/tag150.xml" /><Relationship Id="rId4" Type="http://schemas.openxmlformats.org/officeDocument/2006/relationships/tags" Target="../tags/tag15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52.xml" /><Relationship Id="rId3" Type="http://schemas.openxmlformats.org/officeDocument/2006/relationships/tags" Target="../tags/tag153.xml" /><Relationship Id="rId4" Type="http://schemas.openxmlformats.org/officeDocument/2006/relationships/tags" Target="../tags/tag15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55.xml" /><Relationship Id="rId3" Type="http://schemas.openxmlformats.org/officeDocument/2006/relationships/tags" Target="../tags/tag156.xml" /><Relationship Id="rId4" Type="http://schemas.openxmlformats.org/officeDocument/2006/relationships/tags" Target="../tags/tag15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58.xml" /><Relationship Id="rId3" Type="http://schemas.openxmlformats.org/officeDocument/2006/relationships/tags" Target="../tags/tag159.xml" /><Relationship Id="rId4" Type="http://schemas.openxmlformats.org/officeDocument/2006/relationships/tags" Target="../tags/tag16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61.xml" /><Relationship Id="rId3" Type="http://schemas.openxmlformats.org/officeDocument/2006/relationships/tags" Target="../tags/tag162.xml" /><Relationship Id="rId4" Type="http://schemas.openxmlformats.org/officeDocument/2006/relationships/tags" Target="../tags/tag163.xml" /><Relationship Id="rId5" Type="http://schemas.openxmlformats.org/officeDocument/2006/relationships/tags" Target="../tags/tag16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65.xml" /><Relationship Id="rId3" Type="http://schemas.openxmlformats.org/officeDocument/2006/relationships/tags" Target="../tags/tag166.xml" /><Relationship Id="rId4" Type="http://schemas.openxmlformats.org/officeDocument/2006/relationships/tags" Target="../tags/tag167.xml" /><Relationship Id="rId5" Type="http://schemas.openxmlformats.org/officeDocument/2006/relationships/tags" Target="../tags/tag16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69.xml" /><Relationship Id="rId3" Type="http://schemas.openxmlformats.org/officeDocument/2006/relationships/tags" Target="../tags/tag170.xml" /><Relationship Id="rId4" Type="http://schemas.openxmlformats.org/officeDocument/2006/relationships/tags" Target="../tags/tag171.xml" /><Relationship Id="rId5" Type="http://schemas.openxmlformats.org/officeDocument/2006/relationships/tags" Target="../tags/tag17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73.xml" /><Relationship Id="rId3" Type="http://schemas.openxmlformats.org/officeDocument/2006/relationships/tags" Target="../tags/tag174.xml" /><Relationship Id="rId4" Type="http://schemas.openxmlformats.org/officeDocument/2006/relationships/tags" Target="../tags/tag175.xml" /><Relationship Id="rId5" Type="http://schemas.openxmlformats.org/officeDocument/2006/relationships/tags" Target="../tags/tag176.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77.xml" /><Relationship Id="rId3" Type="http://schemas.openxmlformats.org/officeDocument/2006/relationships/tags" Target="../tags/tag178.xml" /><Relationship Id="rId4" Type="http://schemas.openxmlformats.org/officeDocument/2006/relationships/image" Target="../media/image3.png" /><Relationship Id="rId5" Type="http://schemas.openxmlformats.org/officeDocument/2006/relationships/tags" Target="../tags/tag179.xml" /><Relationship Id="rId6" Type="http://schemas.openxmlformats.org/officeDocument/2006/relationships/tags" Target="../tags/tag180.xml" /><Relationship Id="rId7" Type="http://schemas.openxmlformats.org/officeDocument/2006/relationships/tags" Target="../tags/tag181.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82.xml" /><Relationship Id="rId3" Type="http://schemas.openxmlformats.org/officeDocument/2006/relationships/tags" Target="../tags/tag183.xml" /><Relationship Id="rId4" Type="http://schemas.openxmlformats.org/officeDocument/2006/relationships/tags" Target="../tags/tag184.xml" /><Relationship Id="rId5" Type="http://schemas.openxmlformats.org/officeDocument/2006/relationships/tags" Target="../tags/tag185.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86.xml" /><Relationship Id="rId3" Type="http://schemas.openxmlformats.org/officeDocument/2006/relationships/tags" Target="../tags/tag187.xml" /><Relationship Id="rId4" Type="http://schemas.openxmlformats.org/officeDocument/2006/relationships/tags" Target="../tags/tag188.xml" /><Relationship Id="rId5" Type="http://schemas.openxmlformats.org/officeDocument/2006/relationships/tags" Target="../tags/tag189.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90.xml" /><Relationship Id="rId3" Type="http://schemas.openxmlformats.org/officeDocument/2006/relationships/tags" Target="../tags/tag191.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92.xml" /><Relationship Id="rId3" Type="http://schemas.openxmlformats.org/officeDocument/2006/relationships/tags" Target="../tags/tag19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94.xml" /><Relationship Id="rId3" Type="http://schemas.openxmlformats.org/officeDocument/2006/relationships/tags" Target="../tags/tag195.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96.xml" /><Relationship Id="rId3" Type="http://schemas.openxmlformats.org/officeDocument/2006/relationships/tags" Target="../tags/tag197.xml" /><Relationship Id="rId4" Type="http://schemas.openxmlformats.org/officeDocument/2006/relationships/tags" Target="../tags/tag198.xml" /><Relationship Id="rId5" Type="http://schemas.openxmlformats.org/officeDocument/2006/relationships/tags" Target="../tags/tag199.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00.xml" /><Relationship Id="rId3" Type="http://schemas.openxmlformats.org/officeDocument/2006/relationships/tags" Target="../tags/tag201.xml" /><Relationship Id="rId4" Type="http://schemas.openxmlformats.org/officeDocument/2006/relationships/tags" Target="../tags/tag202.xml" /><Relationship Id="rId5" Type="http://schemas.openxmlformats.org/officeDocument/2006/relationships/tags" Target="../tags/tag20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04.xml" /><Relationship Id="rId3" Type="http://schemas.openxmlformats.org/officeDocument/2006/relationships/tags" Target="../tags/tag205.xml" /><Relationship Id="rId4" Type="http://schemas.openxmlformats.org/officeDocument/2006/relationships/tags" Target="../tags/tag206.xml" /><Relationship Id="rId5" Type="http://schemas.openxmlformats.org/officeDocument/2006/relationships/tags" Target="../tags/tag207.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08.xml" /><Relationship Id="rId3" Type="http://schemas.openxmlformats.org/officeDocument/2006/relationships/tags" Target="../tags/tag209.xml" /><Relationship Id="rId4" Type="http://schemas.openxmlformats.org/officeDocument/2006/relationships/image" Target="../media/image4.png" /><Relationship Id="rId5" Type="http://schemas.openxmlformats.org/officeDocument/2006/relationships/tags" Target="../tags/tag210.xml" /><Relationship Id="rId6" Type="http://schemas.openxmlformats.org/officeDocument/2006/relationships/tags" Target="../tags/tag211.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12.xml" /><Relationship Id="rId3" Type="http://schemas.openxmlformats.org/officeDocument/2006/relationships/tags" Target="../tags/tag213.xml" /><Relationship Id="rId4" Type="http://schemas.openxmlformats.org/officeDocument/2006/relationships/tags" Target="../tags/tag214.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圆角矩形 2"/>
          <p:cNvSpPr/>
          <p:nvPr>
            <p:custDataLst>
              <p:tags r:id="rId3"/>
            </p:custDataLst>
          </p:nvPr>
        </p:nvSpPr>
        <p:spPr>
          <a:xfrm>
            <a:off x="2548255" y="260794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01</a:t>
            </a:r>
          </a:p>
        </p:txBody>
      </p:sp>
      <p:sp>
        <p:nvSpPr>
          <p:cNvPr id="4" name="文本框 3"/>
          <p:cNvSpPr txBox="1"/>
          <p:nvPr>
            <p:custDataLst>
              <p:tags r:id="rId4"/>
            </p:custDataLst>
          </p:nvPr>
        </p:nvSpPr>
        <p:spPr>
          <a:xfrm>
            <a:off x="3496310" y="2607945"/>
            <a:ext cx="3815080" cy="645160"/>
          </a:xfrm>
          <a:prstGeom prst="rect">
            <a:avLst/>
          </a:prstGeom>
          <a:noFill/>
        </p:spPr>
        <p:txBody>
          <a:bodyPr wrap="square" rtlCol="0">
            <a:spAutoFit/>
          </a:bodyPr>
          <a:lstStyle>
            <a:defPPr>
              <a:defRPr lang="zh-CN"/>
            </a:defPPr>
          </a:lstStyle>
          <a:p>
            <a:r>
              <a:rPr lang="zh-CN" altLang="en-US" sz="3600"/>
              <a:t>考点梳理</a:t>
            </a:r>
          </a:p>
        </p:txBody>
      </p:sp>
      <p:sp>
        <p:nvSpPr>
          <p:cNvPr id="5" name="圆角矩形 4"/>
          <p:cNvSpPr/>
          <p:nvPr>
            <p:custDataLst>
              <p:tags r:id="rId5"/>
            </p:custDataLst>
          </p:nvPr>
        </p:nvSpPr>
        <p:spPr>
          <a:xfrm>
            <a:off x="2548255" y="358775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02</a:t>
            </a:r>
          </a:p>
        </p:txBody>
      </p:sp>
      <p:sp>
        <p:nvSpPr>
          <p:cNvPr id="6" name="圆角矩形 5"/>
          <p:cNvSpPr/>
          <p:nvPr>
            <p:custDataLst>
              <p:tags r:id="rId6"/>
            </p:custDataLst>
          </p:nvPr>
        </p:nvSpPr>
        <p:spPr>
          <a:xfrm>
            <a:off x="2548255" y="450723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03</a:t>
            </a:r>
          </a:p>
        </p:txBody>
      </p:sp>
      <p:sp>
        <p:nvSpPr>
          <p:cNvPr id="7" name="圆角矩形 6"/>
          <p:cNvSpPr/>
          <p:nvPr>
            <p:custDataLst>
              <p:tags r:id="rId7"/>
            </p:custDataLst>
          </p:nvPr>
        </p:nvSpPr>
        <p:spPr>
          <a:xfrm>
            <a:off x="2548255" y="552513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04</a:t>
            </a:r>
          </a:p>
        </p:txBody>
      </p:sp>
      <p:sp>
        <p:nvSpPr>
          <p:cNvPr id="9" name="文本框 8"/>
          <p:cNvSpPr txBox="1"/>
          <p:nvPr>
            <p:custDataLst>
              <p:tags r:id="rId8"/>
            </p:custDataLst>
          </p:nvPr>
        </p:nvSpPr>
        <p:spPr>
          <a:xfrm>
            <a:off x="3429635" y="3556000"/>
            <a:ext cx="3815080" cy="645160"/>
          </a:xfrm>
          <a:prstGeom prst="rect">
            <a:avLst/>
          </a:prstGeom>
          <a:noFill/>
        </p:spPr>
        <p:txBody>
          <a:bodyPr wrap="square" rtlCol="0">
            <a:spAutoFit/>
          </a:bodyPr>
          <a:lstStyle>
            <a:defPPr>
              <a:defRPr lang="zh-CN"/>
            </a:defPPr>
          </a:lstStyle>
          <a:p>
            <a:r>
              <a:rPr lang="zh-CN" altLang="en-US" sz="3600"/>
              <a:t>要点分析</a:t>
            </a:r>
          </a:p>
        </p:txBody>
      </p:sp>
      <p:sp>
        <p:nvSpPr>
          <p:cNvPr id="10" name="文本框 9"/>
          <p:cNvSpPr txBox="1"/>
          <p:nvPr>
            <p:custDataLst>
              <p:tags r:id="rId9"/>
            </p:custDataLst>
          </p:nvPr>
        </p:nvSpPr>
        <p:spPr>
          <a:xfrm>
            <a:off x="3429635" y="4448175"/>
            <a:ext cx="3815080" cy="645160"/>
          </a:xfrm>
          <a:prstGeom prst="rect">
            <a:avLst/>
          </a:prstGeom>
          <a:noFill/>
        </p:spPr>
        <p:txBody>
          <a:bodyPr wrap="square" rtlCol="0">
            <a:spAutoFit/>
          </a:bodyPr>
          <a:lstStyle>
            <a:defPPr>
              <a:defRPr lang="zh-CN"/>
            </a:defPPr>
          </a:lstStyle>
          <a:p>
            <a:r>
              <a:rPr lang="zh-CN" altLang="en-US" sz="3600"/>
              <a:t>真题剖析</a:t>
            </a:r>
          </a:p>
        </p:txBody>
      </p:sp>
      <p:sp>
        <p:nvSpPr>
          <p:cNvPr id="12" name="文本框 11"/>
          <p:cNvSpPr txBox="1"/>
          <p:nvPr>
            <p:custDataLst>
              <p:tags r:id="rId10"/>
            </p:custDataLst>
          </p:nvPr>
        </p:nvSpPr>
        <p:spPr>
          <a:xfrm>
            <a:off x="3496310" y="5483860"/>
            <a:ext cx="3815080" cy="645160"/>
          </a:xfrm>
          <a:prstGeom prst="rect">
            <a:avLst/>
          </a:prstGeom>
          <a:noFill/>
        </p:spPr>
        <p:txBody>
          <a:bodyPr wrap="square" rtlCol="0">
            <a:spAutoFit/>
          </a:bodyPr>
          <a:lstStyle>
            <a:defPPr>
              <a:defRPr lang="zh-CN"/>
            </a:defPPr>
          </a:lstStyle>
          <a:p>
            <a:r>
              <a:rPr lang="zh-CN" altLang="en-US" sz="3600"/>
              <a:t>实战提分</a:t>
            </a:r>
          </a:p>
        </p:txBody>
      </p:sp>
      <p:sp>
        <p:nvSpPr>
          <p:cNvPr id="2" name="矩形 1"/>
          <p:cNvSpPr/>
          <p:nvPr>
            <p:custDataLst>
              <p:tags r:id="rId11"/>
            </p:custDataLst>
          </p:nvPr>
        </p:nvSpPr>
        <p:spPr>
          <a:xfrm>
            <a:off x="1064260" y="786765"/>
            <a:ext cx="7951470" cy="146748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defRPr/>
            </a:pPr>
            <a:r>
              <a:rPr lang="zh-CN" altLang="en-US"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八年级下册</a:t>
            </a:r>
            <a:r>
              <a:rPr lang="en-US" altLang="zh-CN"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  </a:t>
            </a:r>
            <a:r>
              <a:rPr lang="zh-CN" altLang="en-US"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  </a:t>
            </a:r>
          </a:p>
          <a:p>
            <a:pPr algn="ctr">
              <a:defRPr/>
            </a:pPr>
            <a:r>
              <a:rPr lang="zh-CN" altLang="en-US" sz="4400" b="1">
                <a:solidFill>
                  <a:srgbClr val="FF0000"/>
                </a:solidFill>
                <a:latin typeface="宋体" panose="02010600030101010101" pitchFamily="2" charset="-122"/>
                <a:ea typeface="宋体" panose="02010600030101010101" pitchFamily="2" charset="-122"/>
                <a:cs typeface="宋体" panose="02010600030101010101" pitchFamily="2" charset="-122"/>
              </a:rPr>
              <a:t>第一单元</a:t>
            </a:r>
            <a:r>
              <a:rPr lang="zh-CN" altLang="en-US"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  坚持宪法至上</a:t>
            </a:r>
            <a:endParaRPr lang="zh-CN" altLang="en-US" sz="44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11" name="矩形 10"/>
          <p:cNvSpPr/>
          <p:nvPr>
            <p:custDataLst>
              <p:tags r:id="rId12"/>
            </p:custDataLst>
          </p:nvPr>
        </p:nvSpPr>
        <p:spPr>
          <a:xfrm>
            <a:off x="3305175" y="2616518"/>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8" name="矩形 7"/>
          <p:cNvSpPr/>
          <p:nvPr>
            <p:custDataLst>
              <p:tags r:id="rId13"/>
            </p:custDataLst>
          </p:nvPr>
        </p:nvSpPr>
        <p:spPr>
          <a:xfrm>
            <a:off x="3305175" y="3535363"/>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13" name="矩形 12"/>
          <p:cNvSpPr/>
          <p:nvPr>
            <p:custDataLst>
              <p:tags r:id="rId14"/>
            </p:custDataLst>
          </p:nvPr>
        </p:nvSpPr>
        <p:spPr>
          <a:xfrm>
            <a:off x="3305175" y="4454208"/>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14" name="矩形 13"/>
          <p:cNvSpPr/>
          <p:nvPr>
            <p:custDataLst>
              <p:tags r:id="rId15"/>
            </p:custDataLst>
          </p:nvPr>
        </p:nvSpPr>
        <p:spPr>
          <a:xfrm>
            <a:off x="3248025" y="5460683"/>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Tree>
    <p:custDataLst>
      <p:tags r:id="rId1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4" name="文本框 1"/>
          <p:cNvSpPr txBox="1"/>
          <p:nvPr>
            <p:custDataLst>
              <p:tags r:id="rId3"/>
            </p:custDataLst>
          </p:nvPr>
        </p:nvSpPr>
        <p:spPr>
          <a:xfrm>
            <a:off x="437509" y="2494194"/>
            <a:ext cx="1559506" cy="55410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61012" tIns="61012" rIns="61012" bIns="61012" numCol="1" spcCol="50844" rtlCol="0" anchor="t">
            <a:sp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9pPr>
          </a:lstStyle>
          <a:p>
            <a:r>
              <a:rPr lang="zh-CN" altLang="en-US" sz="2800" b="1">
                <a:solidFill>
                  <a:srgbClr val="FF0000"/>
                </a:solidFill>
                <a:latin typeface="华文隶书" panose="02010800040101010101" pitchFamily="2" charset="-122"/>
                <a:ea typeface="华文隶书" panose="02010800040101010101" pitchFamily="2" charset="-122"/>
              </a:rPr>
              <a:t>核心素养</a:t>
            </a:r>
          </a:p>
        </p:txBody>
      </p:sp>
      <p:sp>
        <p:nvSpPr>
          <p:cNvPr id="6" name="矩形 5"/>
          <p:cNvSpPr/>
          <p:nvPr>
            <p:custDataLst>
              <p:tags r:id="rId4"/>
            </p:custDataLst>
          </p:nvPr>
        </p:nvSpPr>
        <p:spPr>
          <a:xfrm>
            <a:off x="416986" y="3293640"/>
            <a:ext cx="11480971" cy="1896011"/>
          </a:xfrm>
          <a:prstGeom prst="rect">
            <a:avLst/>
          </a:prstGeom>
        </p:spPr>
        <p:txBody>
          <a:bodyPr wrap="square" lIns="122027" tIns="61013" rIns="122027" bIns="61013">
            <a:spAutoFit/>
          </a:bodyPr>
          <a:lstStyle>
            <a:defPPr>
              <a:defRPr lang="zh-CN"/>
            </a:defPPr>
          </a:lstStyle>
          <a:p>
            <a:pPr>
              <a:lnSpc>
                <a:spcPct val="120000"/>
              </a:lnSpc>
            </a:pPr>
            <a:r>
              <a:rPr lang="zh-CN" altLang="en-US" sz="2400" b="1">
                <a:latin typeface="华文新魏" panose="02010800040101010101" pitchFamily="2" charset="-122"/>
                <a:ea typeface="华文新魏" panose="02010800040101010101" pitchFamily="2" charset="-122"/>
              </a:rPr>
              <a:t>（</a:t>
            </a:r>
            <a:r>
              <a:rPr lang="en-US" altLang="zh-CN" sz="2400" b="1">
                <a:latin typeface="华文新魏" panose="02010800040101010101" pitchFamily="2" charset="-122"/>
                <a:ea typeface="华文新魏" panose="02010800040101010101" pitchFamily="2" charset="-122"/>
              </a:rPr>
              <a:t>1</a:t>
            </a:r>
            <a:r>
              <a:rPr lang="zh-CN" altLang="en-US" sz="2400" b="1">
                <a:latin typeface="华文新魏" panose="02010800040101010101" pitchFamily="2" charset="-122"/>
                <a:ea typeface="华文新魏" panose="02010800040101010101" pitchFamily="2" charset="-122"/>
              </a:rPr>
              <a:t>）本单元通过讲述宪法条文、宪法原则，结合修改宪法、公民在日常生活中践行宪法等，强调宪法至上、依宪治国的法治理念，侧重培养学生法治意识素养。</a:t>
            </a:r>
            <a:endParaRPr lang="en-US" altLang="zh-CN" sz="2400" b="1">
              <a:latin typeface="华文新魏" panose="02010800040101010101" pitchFamily="2" charset="-122"/>
              <a:ea typeface="华文新魏" panose="02010800040101010101" pitchFamily="2" charset="-122"/>
            </a:endParaRPr>
          </a:p>
          <a:p>
            <a:pPr>
              <a:lnSpc>
                <a:spcPct val="120000"/>
              </a:lnSpc>
            </a:pPr>
            <a:r>
              <a:rPr lang="zh-CN" altLang="en-US" sz="2400" b="1">
                <a:latin typeface="华文新魏" panose="02010800040101010101" pitchFamily="2" charset="-122"/>
                <a:ea typeface="华文新魏" panose="02010800040101010101" pitchFamily="2" charset="-122"/>
              </a:rPr>
              <a:t>（</a:t>
            </a:r>
            <a:r>
              <a:rPr lang="en-US" altLang="zh-CN" sz="2400" b="1">
                <a:latin typeface="华文新魏" panose="02010800040101010101" pitchFamily="2" charset="-122"/>
                <a:ea typeface="华文新魏" panose="02010800040101010101" pitchFamily="2" charset="-122"/>
              </a:rPr>
              <a:t>2</a:t>
            </a:r>
            <a:r>
              <a:rPr lang="zh-CN" altLang="en-US" sz="2400" b="1">
                <a:latin typeface="华文新魏" panose="02010800040101010101" pitchFamily="2" charset="-122"/>
                <a:ea typeface="华文新魏" panose="02010800040101010101" pitchFamily="2" charset="-122"/>
              </a:rPr>
              <a:t>）引导学生增强宪法意识，维护宪法权威，在日常生活中学习宪法、认同宪法、践行宪法，参与到宪法实施过程之中。</a:t>
            </a:r>
            <a:endParaRPr lang="en-US" altLang="zh-CN" sz="2400" b="1">
              <a:latin typeface="华文新魏" panose="02010800040101010101" pitchFamily="2" charset="-122"/>
              <a:ea typeface="华文新魏" panose="02010800040101010101" pitchFamily="2" charset="-122"/>
            </a:endParaRPr>
          </a:p>
        </p:txBody>
      </p:sp>
      <p:cxnSp>
        <p:nvCxnSpPr>
          <p:cNvPr id="7" name="直接连接符 6"/>
          <p:cNvCxnSpPr/>
          <p:nvPr>
            <p:custDataLst>
              <p:tags r:id="rId5"/>
            </p:custDataLst>
          </p:nvPr>
        </p:nvCxnSpPr>
        <p:spPr>
          <a:xfrm>
            <a:off x="0" y="648975"/>
            <a:ext cx="12202795" cy="26665"/>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10" name="文本框 1"/>
          <p:cNvSpPr txBox="1"/>
          <p:nvPr>
            <p:custDataLst>
              <p:tags r:id="rId6"/>
            </p:custDataLst>
          </p:nvPr>
        </p:nvSpPr>
        <p:spPr>
          <a:xfrm>
            <a:off x="406228" y="764326"/>
            <a:ext cx="1528622" cy="52321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9pPr>
          </a:lstStyle>
          <a:p>
            <a:r>
              <a:rPr lang="zh-CN" altLang="en-US" sz="2800" b="1">
                <a:solidFill>
                  <a:srgbClr val="FF0000"/>
                </a:solidFill>
                <a:latin typeface="华文隶书" panose="02010800040101010101" pitchFamily="2" charset="-122"/>
                <a:ea typeface="华文隶书" panose="02010800040101010101" pitchFamily="2" charset="-122"/>
              </a:rPr>
              <a:t>课程标准</a:t>
            </a:r>
          </a:p>
        </p:txBody>
      </p:sp>
      <p:sp>
        <p:nvSpPr>
          <p:cNvPr id="11" name="矩形 10"/>
          <p:cNvSpPr/>
          <p:nvPr>
            <p:custDataLst>
              <p:tags r:id="rId7"/>
            </p:custDataLst>
          </p:nvPr>
        </p:nvSpPr>
        <p:spPr>
          <a:xfrm>
            <a:off x="363198" y="1226489"/>
            <a:ext cx="11405668" cy="953659"/>
          </a:xfrm>
          <a:prstGeom prst="rect">
            <a:avLst/>
          </a:prstGeom>
        </p:spPr>
        <p:txBody>
          <a:bodyPr wrap="square">
            <a:spAutoFit/>
          </a:bodyPr>
          <a:lstStyle>
            <a:defPPr>
              <a:defRPr lang="zh-CN"/>
            </a:defPPr>
          </a:lstStyle>
          <a:p>
            <a:pPr>
              <a:lnSpc>
                <a:spcPct val="120000"/>
              </a:lnSpc>
            </a:pPr>
            <a:r>
              <a:rPr lang="zh-CN" altLang="en-US" sz="2400" b="1">
                <a:latin typeface="华文新魏" panose="02010800040101010101" pitchFamily="2" charset="-122"/>
                <a:ea typeface="华文新魏" panose="02010800040101010101" pitchFamily="2" charset="-122"/>
              </a:rPr>
              <a:t>知道中华人民共和国宪法是我国的根本大法，是一切国家机关、组织和全体公民的最高行为准则，树立宪法意识。</a:t>
            </a:r>
          </a:p>
        </p:txBody>
      </p:sp>
      <p:pic>
        <p:nvPicPr>
          <p:cNvPr id="18" name="原创设计师：http://chn.docer.com/works?userid=251545333        _4" descr="Nipic_4268027_20150724132014183237.png"/>
          <p:cNvPicPr>
            <a:picLocks noChangeAspect="1"/>
          </p:cNvPicPr>
          <p:nvPr>
            <p:custDataLst>
              <p:tags r:id="rId9"/>
            </p:custDataLst>
          </p:nvPr>
        </p:nvPicPr>
        <p:blipFill>
          <a:blip r:embed="rId8"/>
          <a:stretch>
            <a:fillRect/>
          </a:stretch>
        </p:blipFill>
        <p:spPr>
          <a:xfrm>
            <a:off x="148590" y="0"/>
            <a:ext cx="1045210" cy="560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4" presetClass="entr" presetSubtype="0"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cBhvr>
                                    </p:anim>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4" presetClass="entr"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1" fill="hold"/>
                                        <p:tgtEl>
                                          <p:spTgt spid="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1"/>
      <p:bldP spid="11" grpId="2"/>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custDataLst>
            <p:tags r:id="rId2"/>
          </p:custDataLst>
        </p:nvPr>
      </p:nvGrpSpPr>
      <p:grpSpPr>
        <a:xfrm>
          <a:off x="0" y="0"/>
          <a:ext cx="0" cy="0"/>
        </a:xfrm>
      </p:grpSpPr>
      <p:sp>
        <p:nvSpPr>
          <p:cNvPr id="2" name="文本占位符 1"/>
          <p:cNvSpPr>
            <a:spLocks noGrp="1"/>
          </p:cNvSpPr>
          <p:nvPr>
            <p:ph type="body" idx="1"/>
            <p:custDataLst>
              <p:tags r:id="rId3"/>
            </p:custDataLst>
          </p:nvPr>
        </p:nvSpPr>
        <p:spPr/>
        <p:txBody>
          <a:bodyPr/>
          <a:lstStyle/>
          <a:p>
            <a:r>
              <a:rPr lang="en-US" altLang="zh-CN">
                <a:solidFill>
                  <a:srgbClr val="EAD900">
                    <a:lumMod val="75000"/>
                  </a:srgbClr>
                </a:solidFill>
                <a:cs typeface="+mn-ea"/>
                <a:sym typeface="+mn-ea"/>
              </a:rPr>
              <a:t>01</a:t>
            </a:r>
            <a:endParaRPr lang="en-US" altLang="zh-CN">
              <a:solidFill>
                <a:srgbClr val="FFBA55"/>
              </a:solidFill>
              <a:cs typeface="+mn-ea"/>
              <a:sym typeface="+mn-ea"/>
            </a:endParaRPr>
          </a:p>
        </p:txBody>
      </p:sp>
      <p:sp>
        <p:nvSpPr>
          <p:cNvPr id="3" name="标题 2"/>
          <p:cNvSpPr>
            <a:spLocks noGrp="1"/>
          </p:cNvSpPr>
          <p:nvPr>
            <p:custDataLst>
              <p:tags r:id="rId4"/>
            </p:custDataLst>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考点梳理</a:t>
            </a:r>
          </a:p>
        </p:txBody>
      </p:sp>
    </p:spTree>
    <p:custDataLst>
      <p:tags r:id="rId5"/>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883920" y="523875"/>
            <a:ext cx="10260965" cy="5723890"/>
          </a:xfrm>
          <a:prstGeom prst="rect">
            <a:avLst/>
          </a:prstGeom>
          <a:noFill/>
        </p:spPr>
        <p:txBody>
          <a:bodyPr wrap="square" rtlCol="0">
            <a:spAutoFit/>
          </a:bodyPr>
          <a:lstStyle>
            <a:defPPr>
              <a:defRPr lang="zh-CN"/>
            </a:defPPr>
          </a:lstStyle>
          <a:p>
            <a:pPr algn="ctr"/>
            <a:r>
              <a:rPr lang="zh-CN" altLang="en-US" sz="2800"/>
              <a:t>第一课    维护宪法权威</a:t>
            </a:r>
          </a:p>
          <a:p>
            <a:endParaRPr lang="zh-CN" altLang="en-US"/>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一、坚持中国共产党的领导</a:t>
            </a:r>
          </a:p>
          <a:p>
            <a:r>
              <a:rPr lang="zh-CN" altLang="en-US" sz="2000">
                <a:latin typeface="宋体" panose="02010600030101010101" pitchFamily="2" charset="-122"/>
                <a:ea typeface="宋体" panose="02010600030101010101" pitchFamily="2" charset="-122"/>
                <a:cs typeface="宋体" panose="02010600030101010101" pitchFamily="2" charset="-122"/>
              </a:rPr>
              <a:t>1党的领导地位的确立的历史进程：</a:t>
            </a:r>
          </a:p>
          <a:p>
            <a:r>
              <a:rPr lang="zh-CN" altLang="en-US" sz="2000">
                <a:latin typeface="宋体" panose="02010600030101010101" pitchFamily="2" charset="-122"/>
                <a:ea typeface="宋体" panose="02010600030101010101" pitchFamily="2" charset="-122"/>
                <a:cs typeface="宋体" panose="02010600030101010101" pitchFamily="2" charset="-122"/>
              </a:rPr>
              <a:t>①中国新民主主义革命的胜利和社会主义事业的成就，是中国共产党领导中国各族人民战胜许多艰难险阻而取得的。</a:t>
            </a:r>
          </a:p>
          <a:p>
            <a:r>
              <a:rPr lang="zh-CN" altLang="en-US" sz="2000">
                <a:latin typeface="宋体" panose="02010600030101010101" pitchFamily="2" charset="-122"/>
                <a:ea typeface="宋体" panose="02010600030101010101" pitchFamily="2" charset="-122"/>
                <a:cs typeface="宋体" panose="02010600030101010101" pitchFamily="2" charset="-122"/>
              </a:rPr>
              <a:t>②新中国成立后，中国共产党领导人民制定宪法，以法律的形式确认了中国各族人民奋斗的成果，确立了在历史和人民的选择中形成的中国共产党的领导地位。</a:t>
            </a: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2我国的国家性质</a:t>
            </a:r>
          </a:p>
          <a:p>
            <a:r>
              <a:rPr lang="zh-CN" altLang="en-US" sz="2000">
                <a:latin typeface="宋体" panose="02010600030101010101" pitchFamily="2" charset="-122"/>
                <a:ea typeface="宋体" panose="02010600030101010101" pitchFamily="2" charset="-122"/>
                <a:cs typeface="宋体" panose="02010600030101010101" pitchFamily="2" charset="-122"/>
              </a:rPr>
              <a:t>中华人民共和国是工人阶级领导的、以工农联盟为基础的人民民主专政的社会主义国家。</a:t>
            </a:r>
          </a:p>
          <a:p>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3我国的根本制度：</a:t>
            </a:r>
            <a:r>
              <a:rPr lang="zh-CN" altLang="en-US" sz="2000">
                <a:latin typeface="宋体" panose="02010600030101010101" pitchFamily="2" charset="-122"/>
                <a:ea typeface="宋体" panose="02010600030101010101" pitchFamily="2" charset="-122"/>
                <a:cs typeface="宋体" panose="02010600030101010101" pitchFamily="2" charset="-122"/>
              </a:rPr>
              <a:t>社会主义制度</a:t>
            </a:r>
          </a:p>
          <a:p>
            <a:r>
              <a:rPr lang="zh-CN" altLang="en-US" sz="2000">
                <a:solidFill>
                  <a:srgbClr val="FF0000"/>
                </a:solidFill>
                <a:latin typeface="宋体" panose="02010600030101010101" pitchFamily="2" charset="-122"/>
                <a:ea typeface="宋体" panose="02010600030101010101" pitchFamily="2" charset="-122"/>
                <a:cs typeface="宋体" panose="02010600030101010101" pitchFamily="2" charset="-122"/>
              </a:rPr>
              <a:t>4坚持中国共产党的领导的原因： </a:t>
            </a:r>
          </a:p>
          <a:p>
            <a:r>
              <a:rPr lang="zh-CN" altLang="en-US" sz="2000">
                <a:latin typeface="宋体" panose="02010600030101010101" pitchFamily="2" charset="-122"/>
                <a:ea typeface="宋体" panose="02010600030101010101" pitchFamily="2" charset="-122"/>
                <a:cs typeface="宋体" panose="02010600030101010101" pitchFamily="2" charset="-122"/>
              </a:rPr>
              <a:t>①中国共产党是中国工人阶级的先锋队，同时是中国人民和中华民族的先锋队。（中国共产党的性质）</a:t>
            </a:r>
          </a:p>
          <a:p>
            <a:r>
              <a:rPr lang="zh-CN" altLang="en-US" sz="2000">
                <a:latin typeface="宋体" panose="02010600030101010101" pitchFamily="2" charset="-122"/>
                <a:ea typeface="宋体" panose="02010600030101010101" pitchFamily="2" charset="-122"/>
                <a:cs typeface="宋体" panose="02010600030101010101" pitchFamily="2" charset="-122"/>
              </a:rPr>
              <a:t>②全心全意为人民服务是党的根本宗旨。</a:t>
            </a:r>
          </a:p>
          <a:p>
            <a:r>
              <a:rPr lang="zh-CN" altLang="en-US" sz="2000">
                <a:latin typeface="宋体" panose="02010600030101010101" pitchFamily="2" charset="-122"/>
                <a:ea typeface="宋体" panose="02010600030101010101" pitchFamily="2" charset="-122"/>
                <a:cs typeface="宋体" panose="02010600030101010101" pitchFamily="2" charset="-122"/>
              </a:rPr>
              <a:t>③党的最高理想和最终目标是实现共产主义。</a:t>
            </a:r>
          </a:p>
          <a:p>
            <a:r>
              <a:rPr lang="zh-CN" altLang="en-US" sz="2000">
                <a:latin typeface="宋体" panose="02010600030101010101" pitchFamily="2" charset="-122"/>
                <a:ea typeface="宋体" panose="02010600030101010101" pitchFamily="2" charset="-122"/>
                <a:cs typeface="宋体" panose="02010600030101010101" pitchFamily="2" charset="-122"/>
              </a:rPr>
              <a:t>④中国共产党领导是中国特色社会主义最本质的特征，是中国特色社会主义制度的最大优势，党是最高政治领导力量。</a:t>
            </a:r>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文本框 1"/>
          <p:cNvSpPr txBox="1"/>
          <p:nvPr>
            <p:custDataLst>
              <p:tags r:id="rId3"/>
            </p:custDataLst>
          </p:nvPr>
        </p:nvSpPr>
        <p:spPr>
          <a:xfrm>
            <a:off x="986155" y="730250"/>
            <a:ext cx="10287000" cy="5323205"/>
          </a:xfrm>
          <a:prstGeom prst="rect">
            <a:avLst/>
          </a:prstGeom>
          <a:noFill/>
        </p:spPr>
        <p:txBody>
          <a:bodyPr wrap="square" rtlCol="0">
            <a:spAutoFit/>
          </a:bodyPr>
          <a:lstStyle>
            <a:defPPr>
              <a:defRPr lang="zh-CN"/>
            </a:defPPr>
          </a:lstStyle>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5坚持中国共产党的领导的做法（途径）：</a:t>
            </a:r>
          </a:p>
          <a:p>
            <a:r>
              <a:rPr lang="zh-CN" altLang="en-US" sz="2000">
                <a:latin typeface="宋体" panose="02010600030101010101" pitchFamily="2" charset="-122"/>
                <a:ea typeface="宋体" panose="02010600030101010101" pitchFamily="2" charset="-122"/>
                <a:cs typeface="宋体" panose="02010600030101010101" pitchFamily="2" charset="-122"/>
              </a:rPr>
              <a:t>①党政军民学，东西南北中，党是领导一切的。②必须坚决维护党中央权威，健全总揽全局、协调各方的党的领导制度体系，把党的领导落实到国家治理各领域各方面各环节。</a:t>
            </a: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6中国共产党与宪法法律之间的关系：</a:t>
            </a:r>
          </a:p>
          <a:p>
            <a:r>
              <a:rPr lang="zh-CN" altLang="en-US" sz="2000">
                <a:latin typeface="宋体" panose="02010600030101010101" pitchFamily="2" charset="-122"/>
                <a:ea typeface="宋体" panose="02010600030101010101" pitchFamily="2" charset="-122"/>
                <a:cs typeface="宋体" panose="02010600030101010101" pitchFamily="2" charset="-122"/>
              </a:rPr>
              <a:t>①中国共产党领导人民制定宪法法律，领导人民实施宪法法律，做到党领导立法、保证执法、支持司法、带头守法。 ②中国共产党要履行好执政兴国的重大职责，必须在宪法和法律范围内活动，依据宪法法律治国理政。</a:t>
            </a: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二、我国宪法的基本原则和原则</a:t>
            </a:r>
          </a:p>
          <a:p>
            <a:r>
              <a:rPr lang="zh-CN" altLang="en-US" sz="2000">
                <a:latin typeface="宋体" panose="02010600030101010101" pitchFamily="2" charset="-122"/>
                <a:ea typeface="宋体" panose="02010600030101010101" pitchFamily="2" charset="-122"/>
                <a:cs typeface="宋体" panose="02010600030101010101" pitchFamily="2" charset="-122"/>
              </a:rPr>
              <a:t>1宪法的基本原则：我国是人民民主专政的社会主义国家，国家的一切权力属于人民。</a:t>
            </a:r>
          </a:p>
          <a:p>
            <a:r>
              <a:rPr lang="zh-CN" altLang="en-US" sz="2000">
                <a:latin typeface="宋体" panose="02010600030101010101" pitchFamily="2" charset="-122"/>
                <a:ea typeface="宋体" panose="02010600030101010101" pitchFamily="2" charset="-122"/>
                <a:cs typeface="宋体" panose="02010600030101010101" pitchFamily="2" charset="-122"/>
              </a:rPr>
              <a:t>2宪法原则：尊重和保障人权。</a:t>
            </a: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三、宪法对保障国家权力属于人民的规定</a:t>
            </a:r>
          </a:p>
          <a:p>
            <a:r>
              <a:rPr lang="zh-CN" altLang="en-US" sz="2000">
                <a:latin typeface="宋体" panose="02010600030101010101" pitchFamily="2" charset="-122"/>
                <a:ea typeface="宋体" panose="02010600030101010101" pitchFamily="2" charset="-122"/>
                <a:cs typeface="宋体" panose="02010600030101010101" pitchFamily="2" charset="-122"/>
              </a:rPr>
              <a:t>1宪法确认我国的国家性质，明确人民当家作主的地位。</a:t>
            </a:r>
          </a:p>
          <a:p>
            <a:r>
              <a:rPr lang="zh-CN" altLang="en-US" sz="2000">
                <a:latin typeface="宋体" panose="02010600030101010101" pitchFamily="2" charset="-122"/>
                <a:ea typeface="宋体" panose="02010600030101010101" pitchFamily="2" charset="-122"/>
                <a:cs typeface="宋体" panose="02010600030101010101" pitchFamily="2" charset="-122"/>
              </a:rPr>
              <a:t>2宪法规定的社会主义经济制度奠定了国家权力属于人民的经济基础。</a:t>
            </a:r>
          </a:p>
          <a:p>
            <a:r>
              <a:rPr lang="zh-CN" altLang="en-US" sz="2000">
                <a:latin typeface="宋体" panose="02010600030101010101" pitchFamily="2" charset="-122"/>
                <a:ea typeface="宋体" panose="02010600030101010101" pitchFamily="2" charset="-122"/>
                <a:cs typeface="宋体" panose="02010600030101010101" pitchFamily="2" charset="-122"/>
              </a:rPr>
              <a:t>3宪法规定的社会主义政治制度明确了人民行使国家权力的基本途径和形式。</a:t>
            </a:r>
          </a:p>
          <a:p>
            <a:r>
              <a:rPr lang="zh-CN" altLang="en-US" sz="2000">
                <a:latin typeface="宋体" panose="02010600030101010101" pitchFamily="2" charset="-122"/>
                <a:ea typeface="宋体" panose="02010600030101010101" pitchFamily="2" charset="-122"/>
                <a:cs typeface="宋体" panose="02010600030101010101" pitchFamily="2" charset="-122"/>
              </a:rPr>
              <a:t>4宪法规定广泛的公民基本权利，并规定实现公民基本权利的保障措施。</a:t>
            </a:r>
          </a:p>
          <a:p>
            <a:r>
              <a:rPr lang="zh-CN" altLang="en-US" sz="2000">
                <a:latin typeface="宋体" panose="02010600030101010101" pitchFamily="2" charset="-122"/>
                <a:ea typeface="宋体" panose="02010600030101010101" pitchFamily="2" charset="-122"/>
                <a:cs typeface="宋体" panose="02010600030101010101" pitchFamily="2" charset="-122"/>
              </a:rPr>
              <a:t>5宪法还规定国家武装力量属于人民，它的任务是巩固国防，抵抗侵略，保卫祖国，保卫人民的和平劳动，参加国家建设事业，努力为人民服务。</a:t>
            </a:r>
          </a:p>
        </p:txBody>
      </p:sp>
    </p:spTree>
    <p:custDataLst>
      <p:tags r:id="rId4"/>
    </p:custData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文本框 1"/>
          <p:cNvSpPr txBox="1"/>
          <p:nvPr>
            <p:custDataLst>
              <p:tags r:id="rId3"/>
            </p:custDataLst>
          </p:nvPr>
        </p:nvSpPr>
        <p:spPr>
          <a:xfrm>
            <a:off x="754380" y="781685"/>
            <a:ext cx="10175240" cy="5323205"/>
          </a:xfrm>
          <a:prstGeom prst="rect">
            <a:avLst/>
          </a:prstGeom>
          <a:noFill/>
        </p:spPr>
        <p:txBody>
          <a:bodyPr wrap="square" rtlCol="0">
            <a:spAutoFit/>
          </a:bodyPr>
          <a:lstStyle>
            <a:defPPr>
              <a:defRPr lang="zh-CN"/>
            </a:defPPr>
          </a:lstStyle>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四、我国经济制度的基础及作用</a:t>
            </a:r>
          </a:p>
          <a:p>
            <a:r>
              <a:rPr lang="zh-CN" altLang="en-US" sz="2000">
                <a:latin typeface="宋体" panose="02010600030101010101" pitchFamily="2" charset="-122"/>
                <a:ea typeface="宋体" panose="02010600030101010101" pitchFamily="2" charset="-122"/>
                <a:cs typeface="宋体" panose="02010600030101010101" pitchFamily="2" charset="-122"/>
              </a:rPr>
              <a:t>1基础：生产资料的社会主义公有制。</a:t>
            </a:r>
          </a:p>
          <a:p>
            <a:r>
              <a:rPr lang="zh-CN" altLang="en-US" sz="2000">
                <a:latin typeface="宋体" panose="02010600030101010101" pitchFamily="2" charset="-122"/>
                <a:ea typeface="宋体" panose="02010600030101010101" pitchFamily="2" charset="-122"/>
                <a:cs typeface="宋体" panose="02010600030101010101" pitchFamily="2" charset="-122"/>
              </a:rPr>
              <a:t>2作用：这一制度奠定了国家权力属于人民的经济基础；保证人民成为生产资料的所有者，成为国家的主人。</a:t>
            </a: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五、一切权力属于人民这一宪法原则的目的和要求</a:t>
            </a:r>
          </a:p>
          <a:p>
            <a:r>
              <a:rPr lang="zh-CN" altLang="en-US" sz="2000">
                <a:latin typeface="宋体" panose="02010600030101010101" pitchFamily="2" charset="-122"/>
                <a:ea typeface="宋体" panose="02010600030101010101" pitchFamily="2" charset="-122"/>
                <a:cs typeface="宋体" panose="02010600030101010101" pitchFamily="2" charset="-122"/>
              </a:rPr>
              <a:t>1目的：一切权力属于人民的宪法原则，归根结底就是要保证人民当家作主。</a:t>
            </a:r>
          </a:p>
          <a:p>
            <a:r>
              <a:rPr lang="zh-CN" altLang="en-US" sz="2000">
                <a:latin typeface="宋体" panose="02010600030101010101" pitchFamily="2" charset="-122"/>
                <a:ea typeface="宋体" panose="02010600030101010101" pitchFamily="2" charset="-122"/>
                <a:cs typeface="宋体" panose="02010600030101010101" pitchFamily="2" charset="-122"/>
              </a:rPr>
              <a:t>2要求：我们要依法积极参与国家政治生活，担当起国家主人应尽的责任。</a:t>
            </a: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六、人权的实质内容和目标</a:t>
            </a:r>
          </a:p>
          <a:p>
            <a:r>
              <a:rPr lang="zh-CN" altLang="en-US" sz="2000">
                <a:latin typeface="宋体" panose="02010600030101010101" pitchFamily="2" charset="-122"/>
                <a:ea typeface="宋体" panose="02010600030101010101" pitchFamily="2" charset="-122"/>
                <a:cs typeface="宋体" panose="02010600030101010101" pitchFamily="2" charset="-122"/>
              </a:rPr>
              <a:t>人自由、平等地生存和发展。</a:t>
            </a: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七、尊重和保障人权对各级国家机关的要求</a:t>
            </a:r>
          </a:p>
          <a:p>
            <a:r>
              <a:rPr lang="zh-CN" altLang="en-US" sz="2000">
                <a:latin typeface="宋体" panose="02010600030101010101" pitchFamily="2" charset="-122"/>
                <a:ea typeface="宋体" panose="02010600030101010101" pitchFamily="2" charset="-122"/>
                <a:cs typeface="宋体" panose="02010600030101010101" pitchFamily="2" charset="-122"/>
              </a:rPr>
              <a:t>它要求各级国家机关树立尊重和保障人权的理念，加强人权法治保障，保证人民依法享有广泛权利和自由。</a:t>
            </a: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八、我国享有人权的主体及人权的内容</a:t>
            </a:r>
          </a:p>
          <a:p>
            <a:r>
              <a:rPr lang="zh-CN" altLang="en-US" sz="2000">
                <a:latin typeface="宋体" panose="02010600030101010101" pitchFamily="2" charset="-122"/>
                <a:ea typeface="宋体" panose="02010600030101010101" pitchFamily="2" charset="-122"/>
                <a:cs typeface="宋体" panose="02010600030101010101" pitchFamily="2" charset="-122"/>
              </a:rPr>
              <a:t>1主体：在我国，人权的主体非常广泛，既包括我国公民，也包括外国人等。不仅保护个人，也保护群体。</a:t>
            </a:r>
          </a:p>
          <a:p>
            <a:r>
              <a:rPr lang="zh-CN" altLang="en-US" sz="2000">
                <a:latin typeface="宋体" panose="02010600030101010101" pitchFamily="2" charset="-122"/>
                <a:ea typeface="宋体" panose="02010600030101010101" pitchFamily="2" charset="-122"/>
                <a:cs typeface="宋体" panose="02010600030101010101" pitchFamily="2" charset="-122"/>
              </a:rPr>
              <a:t>2内容：宪法保护的人权的内容也很广泛，既包括平等权和人身权利、政治权利，也包括财产权、劳动权、受教育权等经济、社会、文化方面的权利。</a:t>
            </a:r>
          </a:p>
        </p:txBody>
      </p:sp>
    </p:spTree>
    <p:custDataLst>
      <p:tags r:id="rId4"/>
    </p:custData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文本框 1"/>
          <p:cNvSpPr txBox="1"/>
          <p:nvPr>
            <p:custDataLst>
              <p:tags r:id="rId3"/>
            </p:custDataLst>
          </p:nvPr>
        </p:nvSpPr>
        <p:spPr>
          <a:xfrm>
            <a:off x="866140" y="420370"/>
            <a:ext cx="10278110" cy="6185535"/>
          </a:xfrm>
          <a:prstGeom prst="rect">
            <a:avLst/>
          </a:prstGeom>
          <a:noFill/>
        </p:spPr>
        <p:txBody>
          <a:bodyPr wrap="square" rtlCol="0">
            <a:spAutoFit/>
          </a:bodyPr>
          <a:lstStyle>
            <a:defPPr>
              <a:defRPr lang="zh-CN"/>
            </a:defPPr>
          </a:lstStyle>
          <a:p>
            <a:r>
              <a:rPr lang="zh-CN" altLang="en-US" b="1">
                <a:solidFill>
                  <a:srgbClr val="FF0000"/>
                </a:solidFill>
                <a:latin typeface="宋体" panose="02010600030101010101" pitchFamily="2" charset="-122"/>
                <a:ea typeface="宋体" panose="02010600030101010101" pitchFamily="2" charset="-122"/>
                <a:cs typeface="宋体" panose="02010600030101010101" pitchFamily="2" charset="-122"/>
              </a:rPr>
              <a:t>九、国家机关尊重和保障人权的应有举措</a:t>
            </a:r>
          </a:p>
          <a:p>
            <a:r>
              <a:rPr lang="zh-CN" altLang="en-US">
                <a:latin typeface="宋体" panose="02010600030101010101" pitchFamily="2" charset="-122"/>
                <a:ea typeface="宋体" panose="02010600030101010101" pitchFamily="2" charset="-122"/>
                <a:cs typeface="宋体" panose="02010600030101010101" pitchFamily="2" charset="-122"/>
              </a:rPr>
              <a:t>1尊重和保障人权是立法活动的基本要求。我国宪法规定了公民享有的广泛的基本权利，法律进一步明确了公民享有的各项具体权利，规定了侵害权利的法律责任。（立法）</a:t>
            </a:r>
          </a:p>
          <a:p>
            <a:r>
              <a:rPr lang="zh-CN" altLang="en-US">
                <a:latin typeface="宋体" panose="02010600030101010101" pitchFamily="2" charset="-122"/>
                <a:ea typeface="宋体" panose="02010600030101010101" pitchFamily="2" charset="-122"/>
                <a:cs typeface="宋体" panose="02010600030101010101" pitchFamily="2" charset="-122"/>
              </a:rPr>
              <a:t>2行政机关在执法过程中应当树立尊重和保障人权的意识，做到严格规范公正文明执法，坚持依宪施政、依法行政、简政放权。（行政）</a:t>
            </a:r>
          </a:p>
          <a:p>
            <a:r>
              <a:rPr lang="zh-CN" altLang="en-US">
                <a:latin typeface="宋体" panose="02010600030101010101" pitchFamily="2" charset="-122"/>
                <a:ea typeface="宋体" panose="02010600030101010101" pitchFamily="2" charset="-122"/>
                <a:cs typeface="宋体" panose="02010600030101010101" pitchFamily="2" charset="-122"/>
              </a:rPr>
              <a:t>3监察机关依照法律规定独立行使监察权，加强对所有行使公权力的公职人员的监督，保护公民的各项合法权益。（监察）</a:t>
            </a:r>
          </a:p>
          <a:p>
            <a:r>
              <a:rPr lang="zh-CN" altLang="en-US">
                <a:latin typeface="宋体" panose="02010600030101010101" pitchFamily="2" charset="-122"/>
                <a:ea typeface="宋体" panose="02010600030101010101" pitchFamily="2" charset="-122"/>
                <a:cs typeface="宋体" panose="02010600030101010101" pitchFamily="2" charset="-122"/>
              </a:rPr>
              <a:t>4审判机关、检察机关要依照宪法和法律的规定独立行使审判权、检察权，保护公民的各项合法权益。（司法）</a:t>
            </a:r>
          </a:p>
          <a:p>
            <a:r>
              <a:rPr lang="zh-CN" altLang="en-US">
                <a:latin typeface="宋体" panose="02010600030101010101" pitchFamily="2" charset="-122"/>
                <a:ea typeface="宋体" panose="02010600030101010101" pitchFamily="2" charset="-122"/>
                <a:cs typeface="宋体" panose="02010600030101010101" pitchFamily="2" charset="-122"/>
              </a:rPr>
              <a:t>5国家加强法治宣传教育，弘扬社会主义法治精神，建设社会主义法治文化，增强全民法治观念，形成全民守法的氛围和习惯，努力将人权理想变成现实。（宣传）</a:t>
            </a:r>
          </a:p>
          <a:p>
            <a:r>
              <a:rPr lang="zh-CN" altLang="en-US" b="1">
                <a:solidFill>
                  <a:srgbClr val="FF0000"/>
                </a:solidFill>
                <a:latin typeface="宋体" panose="02010600030101010101" pitchFamily="2" charset="-122"/>
                <a:ea typeface="宋体" panose="02010600030101010101" pitchFamily="2" charset="-122"/>
                <a:cs typeface="宋体" panose="02010600030101010101" pitchFamily="2" charset="-122"/>
              </a:rPr>
              <a:t>十、国家大力开展扶贫工作的意义</a:t>
            </a:r>
            <a:endParaRPr lang="zh-CN" altLang="en-US">
              <a:latin typeface="宋体" panose="02010600030101010101" pitchFamily="2" charset="-122"/>
              <a:ea typeface="宋体" panose="02010600030101010101" pitchFamily="2" charset="-122"/>
              <a:cs typeface="宋体" panose="02010600030101010101" pitchFamily="2" charset="-122"/>
            </a:endParaRPr>
          </a:p>
          <a:p>
            <a:r>
              <a:rPr lang="zh-CN" altLang="en-US">
                <a:latin typeface="宋体" panose="02010600030101010101" pitchFamily="2" charset="-122"/>
                <a:ea typeface="宋体" panose="02010600030101010101" pitchFamily="2" charset="-122"/>
                <a:cs typeface="宋体" panose="02010600030101010101" pitchFamily="2" charset="-122"/>
              </a:rPr>
              <a:t>1我国是人民民主专政的社会主义国家，国家的一切权力属于人民。</a:t>
            </a:r>
          </a:p>
          <a:p>
            <a:r>
              <a:rPr lang="zh-CN" altLang="en-US">
                <a:latin typeface="宋体" panose="02010600030101010101" pitchFamily="2" charset="-122"/>
                <a:ea typeface="宋体" panose="02010600030101010101" pitchFamily="2" charset="-122"/>
                <a:cs typeface="宋体" panose="02010600030101010101" pitchFamily="2" charset="-122"/>
              </a:rPr>
              <a:t>2体现了国家尊重和保障人权。</a:t>
            </a:r>
          </a:p>
          <a:p>
            <a:r>
              <a:rPr lang="zh-CN" altLang="en-US">
                <a:latin typeface="宋体" panose="02010600030101010101" pitchFamily="2" charset="-122"/>
                <a:ea typeface="宋体" panose="02010600030101010101" pitchFamily="2" charset="-122"/>
                <a:cs typeface="宋体" panose="02010600030101010101" pitchFamily="2" charset="-122"/>
              </a:rPr>
              <a:t>3有利于缩小贫富差距，实现共同富裕，维护社会公平正义，有利于全面建成小康社会。</a:t>
            </a:r>
          </a:p>
          <a:p>
            <a:r>
              <a:rPr lang="zh-CN" altLang="en-US" b="1">
                <a:solidFill>
                  <a:srgbClr val="FF0000"/>
                </a:solidFill>
                <a:latin typeface="宋体" panose="02010600030101010101" pitchFamily="2" charset="-122"/>
                <a:ea typeface="宋体" panose="02010600030101010101" pitchFamily="2" charset="-122"/>
                <a:cs typeface="宋体" panose="02010600030101010101" pitchFamily="2" charset="-122"/>
              </a:rPr>
              <a:t>十一、国家在改善和发展人权方面采取的积极措施</a:t>
            </a:r>
          </a:p>
          <a:p>
            <a:r>
              <a:rPr lang="zh-CN" altLang="en-US">
                <a:latin typeface="宋体" panose="02010600030101010101" pitchFamily="2" charset="-122"/>
                <a:ea typeface="宋体" panose="02010600030101010101" pitchFamily="2" charset="-122"/>
                <a:cs typeface="宋体" panose="02010600030101010101" pitchFamily="2" charset="-122"/>
              </a:rPr>
              <a:t>1实施义务教育。</a:t>
            </a:r>
          </a:p>
          <a:p>
            <a:r>
              <a:rPr lang="zh-CN" altLang="en-US">
                <a:latin typeface="宋体" panose="02010600030101010101" pitchFamily="2" charset="-122"/>
                <a:ea typeface="宋体" panose="02010600030101010101" pitchFamily="2" charset="-122"/>
                <a:cs typeface="宋体" panose="02010600030101010101" pitchFamily="2" charset="-122"/>
              </a:rPr>
              <a:t>2提供营养午餐。</a:t>
            </a:r>
          </a:p>
          <a:p>
            <a:r>
              <a:rPr lang="zh-CN" altLang="en-US">
                <a:latin typeface="宋体" panose="02010600030101010101" pitchFamily="2" charset="-122"/>
                <a:ea typeface="宋体" panose="02010600030101010101" pitchFamily="2" charset="-122"/>
                <a:cs typeface="宋体" panose="02010600030101010101" pitchFamily="2" charset="-122"/>
              </a:rPr>
              <a:t>3开办农村书屋。</a:t>
            </a:r>
          </a:p>
          <a:p>
            <a:r>
              <a:rPr lang="zh-CN" altLang="en-US">
                <a:latin typeface="宋体" panose="02010600030101010101" pitchFamily="2" charset="-122"/>
                <a:ea typeface="宋体" panose="02010600030101010101" pitchFamily="2" charset="-122"/>
                <a:cs typeface="宋体" panose="02010600030101010101" pitchFamily="2" charset="-122"/>
              </a:rPr>
              <a:t>4开展再就业培训。</a:t>
            </a:r>
          </a:p>
          <a:p>
            <a:r>
              <a:rPr lang="zh-CN" altLang="en-US">
                <a:latin typeface="宋体" panose="02010600030101010101" pitchFamily="2" charset="-122"/>
                <a:ea typeface="宋体" panose="02010600030101010101" pitchFamily="2" charset="-122"/>
                <a:cs typeface="宋体" panose="02010600030101010101" pitchFamily="2" charset="-122"/>
              </a:rPr>
              <a:t>5精准扶贫。</a:t>
            </a:r>
          </a:p>
          <a:p>
            <a:r>
              <a:rPr lang="zh-CN" altLang="en-US">
                <a:latin typeface="宋体" panose="02010600030101010101" pitchFamily="2" charset="-122"/>
                <a:ea typeface="宋体" panose="02010600030101010101" pitchFamily="2" charset="-122"/>
                <a:cs typeface="宋体" panose="02010600030101010101" pitchFamily="2" charset="-122"/>
              </a:rPr>
              <a:t>6加强医保改革。</a:t>
            </a:r>
          </a:p>
        </p:txBody>
      </p:sp>
    </p:spTree>
    <p:custDataLst>
      <p:tags r:id="rId4"/>
    </p:custData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文本框 1"/>
          <p:cNvSpPr txBox="1"/>
          <p:nvPr>
            <p:custDataLst>
              <p:tags r:id="rId3"/>
            </p:custDataLst>
          </p:nvPr>
        </p:nvSpPr>
        <p:spPr>
          <a:xfrm>
            <a:off x="616585" y="764540"/>
            <a:ext cx="10648315" cy="4707890"/>
          </a:xfrm>
          <a:prstGeom prst="rect">
            <a:avLst/>
          </a:prstGeom>
          <a:noFill/>
        </p:spPr>
        <p:txBody>
          <a:bodyPr wrap="square" rtlCol="0">
            <a:spAutoFit/>
          </a:bodyPr>
          <a:lstStyle>
            <a:defPPr>
              <a:defRPr lang="zh-CN"/>
            </a:defPPr>
          </a:lstStyle>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十二、宪法规定的国家机构的组织形式</a:t>
            </a:r>
          </a:p>
          <a:p>
            <a:r>
              <a:rPr lang="zh-CN" altLang="en-US" sz="2000">
                <a:latin typeface="宋体" panose="02010600030101010101" pitchFamily="2" charset="-122"/>
                <a:ea typeface="宋体" panose="02010600030101010101" pitchFamily="2" charset="-122"/>
                <a:cs typeface="宋体" panose="02010600030101010101" pitchFamily="2" charset="-122"/>
              </a:rPr>
              <a:t>1我国的一切权力属于人民。人民代表大会是人民行使国家权力的机关。“全国人民代表大会和地方各级人民代表大会都由民主选举产生，对人民负责，受人民监督。”“国家行政机关、监察机关、审判机关、检察机关都由人民代表大会产生，对它负责，受它监督”。</a:t>
            </a:r>
          </a:p>
          <a:p>
            <a:r>
              <a:rPr lang="zh-CN" altLang="en-US" sz="2000">
                <a:latin typeface="宋体" panose="02010600030101010101" pitchFamily="2" charset="-122"/>
                <a:ea typeface="宋体" panose="02010600030101010101" pitchFamily="2" charset="-122"/>
                <a:cs typeface="宋体" panose="02010600030101010101" pitchFamily="2" charset="-122"/>
              </a:rPr>
              <a:t>2宪法通过组织国家机构，授予国家机构特定职权，明确国家机构的组成、任期、工作方式等内容，使得国家权力的运行稳定有序。国家机构依据宪法行使权力，以实现和维护人民的根本利益。</a:t>
            </a:r>
          </a:p>
          <a:p>
            <a:r>
              <a:rPr lang="zh-CN" altLang="en-US" sz="2000">
                <a:latin typeface="宋体" panose="02010600030101010101" pitchFamily="2" charset="-122"/>
                <a:ea typeface="宋体" panose="02010600030101010101" pitchFamily="2" charset="-122"/>
                <a:cs typeface="宋体" panose="02010600030101010101" pitchFamily="2" charset="-122"/>
              </a:rPr>
              <a:t>3中华人民共和国的国家机构实行民主集中制的原则。</a:t>
            </a: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十三、人民代表大会与人民的关系</a:t>
            </a:r>
          </a:p>
          <a:p>
            <a:r>
              <a:rPr lang="zh-CN" altLang="en-US" sz="2000">
                <a:latin typeface="宋体" panose="02010600030101010101" pitchFamily="2" charset="-122"/>
                <a:ea typeface="宋体" panose="02010600030101010101" pitchFamily="2" charset="-122"/>
                <a:cs typeface="宋体" panose="02010600030101010101" pitchFamily="2" charset="-122"/>
              </a:rPr>
              <a:t>全国人民代表大会和地方各级人民代表大会都由人民通过民主选举产生，对人民负责，受人民监督。</a:t>
            </a: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十四、我国的国家机关的种类及其相互关系</a:t>
            </a:r>
          </a:p>
          <a:p>
            <a:r>
              <a:rPr lang="zh-CN" altLang="en-US" sz="2000">
                <a:latin typeface="宋体" panose="02010600030101010101" pitchFamily="2" charset="-122"/>
                <a:ea typeface="宋体" panose="02010600030101010101" pitchFamily="2" charset="-122"/>
                <a:cs typeface="宋体" panose="02010600030101010101" pitchFamily="2" charset="-122"/>
              </a:rPr>
              <a:t>1我国有国家权力机关、行政机关、监察机关、审判机关和检察机关。</a:t>
            </a:r>
          </a:p>
          <a:p>
            <a:r>
              <a:rPr lang="zh-CN" altLang="en-US" sz="2000">
                <a:latin typeface="宋体" panose="02010600030101010101" pitchFamily="2" charset="-122"/>
                <a:ea typeface="宋体" panose="02010600030101010101" pitchFamily="2" charset="-122"/>
                <a:cs typeface="宋体" panose="02010600030101010101" pitchFamily="2" charset="-122"/>
              </a:rPr>
              <a:t>2关系：国家行政机关、监察机关、审判机关、检察机关都由人民代表大会产生，对它负责，受它监督。</a:t>
            </a:r>
          </a:p>
        </p:txBody>
      </p:sp>
    </p:spTree>
    <p:custDataLst>
      <p:tags r:id="rId4"/>
    </p:custData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文本框 1"/>
          <p:cNvSpPr txBox="1"/>
          <p:nvPr>
            <p:custDataLst>
              <p:tags r:id="rId3"/>
            </p:custDataLst>
          </p:nvPr>
        </p:nvSpPr>
        <p:spPr>
          <a:xfrm>
            <a:off x="831850" y="747395"/>
            <a:ext cx="10210165" cy="5631180"/>
          </a:xfrm>
          <a:prstGeom prst="rect">
            <a:avLst/>
          </a:prstGeom>
          <a:noFill/>
        </p:spPr>
        <p:txBody>
          <a:bodyPr wrap="square" rtlCol="0">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rPr>
              <a:t>十五、我国国家机构组织活动的原则及其执行</a:t>
            </a:r>
          </a:p>
          <a:p>
            <a:r>
              <a:rPr lang="zh-CN" altLang="en-US" sz="2400">
                <a:latin typeface="宋体" panose="02010600030101010101" pitchFamily="2" charset="-122"/>
                <a:ea typeface="宋体" panose="02010600030101010101" pitchFamily="2" charset="-122"/>
                <a:cs typeface="宋体" panose="02010600030101010101" pitchFamily="2" charset="-122"/>
              </a:rPr>
              <a:t>1我国宪法第三条规定：“中华人民共和国的国家机构实行民主集中制的原则。”</a:t>
            </a:r>
          </a:p>
          <a:p>
            <a:r>
              <a:rPr lang="zh-CN" altLang="en-US" sz="2400">
                <a:latin typeface="宋体" panose="02010600030101010101" pitchFamily="2" charset="-122"/>
                <a:ea typeface="宋体" panose="02010600030101010101" pitchFamily="2" charset="-122"/>
                <a:cs typeface="宋体" panose="02010600030101010101" pitchFamily="2" charset="-122"/>
              </a:rPr>
              <a:t>2我国国家机构贯彻民主集中制原则主要体现为：①在国家机构与人民的关系方面，国家权力来自人民，由人民选举产生国家权力机关，国家权力机关在国家机构中居于主导地位；②在中央与地方国家机构的关系方面，中央和地方的国家机构职权的划分，遵循在中央的统一领导下，充分发挥地方的主动性、积极性的原则；③在国家机关内部做出决策、决定时，实行民主集中制。</a:t>
            </a:r>
          </a:p>
          <a:p>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rPr>
              <a:t>十六、宪法规范国家权力运行的意义</a:t>
            </a:r>
          </a:p>
          <a:p>
            <a:r>
              <a:rPr lang="zh-CN" altLang="en-US" sz="2400">
                <a:latin typeface="宋体" panose="02010600030101010101" pitchFamily="2" charset="-122"/>
                <a:ea typeface="宋体" panose="02010600030101010101" pitchFamily="2" charset="-122"/>
                <a:cs typeface="宋体" panose="02010600030101010101" pitchFamily="2" charset="-122"/>
              </a:rPr>
              <a:t>1任何国家机关、社会组织和个人都没有超越宪法的权力。</a:t>
            </a:r>
          </a:p>
          <a:p>
            <a:r>
              <a:rPr lang="zh-CN" altLang="en-US" sz="2400">
                <a:latin typeface="宋体" panose="02010600030101010101" pitchFamily="2" charset="-122"/>
                <a:ea typeface="宋体" panose="02010600030101010101" pitchFamily="2" charset="-122"/>
                <a:cs typeface="宋体" panose="02010600030101010101" pitchFamily="2" charset="-122"/>
              </a:rPr>
              <a:t>2权力是把双刃剑，运用得好，可以造福于民；如果被滥用，则会滋生腐败，贻害无穷。必须加强对权力运行的制约和监督，让人民监督权力，让权力在阳光下运行，把权力关进制度的笼子。</a:t>
            </a:r>
          </a:p>
          <a:p>
            <a:r>
              <a:rPr lang="zh-CN" altLang="en-US" sz="2400">
                <a:latin typeface="宋体" panose="02010600030101010101" pitchFamily="2" charset="-122"/>
                <a:ea typeface="宋体" panose="02010600030101010101" pitchFamily="2" charset="-122"/>
                <a:cs typeface="宋体" panose="02010600030101010101" pitchFamily="2" charset="-122"/>
              </a:rPr>
              <a:t>3规范国家权力运行以保障公民权利，这是宪法的核心价值追求。</a:t>
            </a:r>
          </a:p>
        </p:txBody>
      </p:sp>
    </p:spTree>
    <p:custDataLst>
      <p:tags r:id="rId4"/>
    </p:custData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文本框 1"/>
          <p:cNvSpPr txBox="1"/>
          <p:nvPr>
            <p:custDataLst>
              <p:tags r:id="rId3"/>
            </p:custDataLst>
          </p:nvPr>
        </p:nvSpPr>
        <p:spPr>
          <a:xfrm>
            <a:off x="650875" y="910590"/>
            <a:ext cx="10321290" cy="4154170"/>
          </a:xfrm>
          <a:prstGeom prst="rect">
            <a:avLst/>
          </a:prstGeom>
          <a:noFill/>
        </p:spPr>
        <p:txBody>
          <a:bodyPr wrap="square" rtlCol="0">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rPr>
              <a:t>十七、我国宪法规范权力运行的原则</a:t>
            </a:r>
          </a:p>
          <a:p>
            <a:r>
              <a:rPr lang="zh-CN" altLang="en-US" sz="2400">
                <a:latin typeface="宋体" panose="02010600030101010101" pitchFamily="2" charset="-122"/>
                <a:ea typeface="宋体" panose="02010600030101010101" pitchFamily="2" charset="-122"/>
                <a:cs typeface="宋体" panose="02010600030101010101" pitchFamily="2" charset="-122"/>
              </a:rPr>
              <a:t>1国家权力必须在宪法和法律限定的范围内行使。国家机关行使权力应当有法律依据，不能超越权限行使权力，也不能滥用权力。任何超越权限、滥用职权的行为均应承担法律责任。（法无授权不可为）</a:t>
            </a:r>
          </a:p>
          <a:p>
            <a:r>
              <a:rPr lang="zh-CN" altLang="en-US" sz="2400">
                <a:latin typeface="宋体" panose="02010600030101010101" pitchFamily="2" charset="-122"/>
                <a:ea typeface="宋体" panose="02010600030101010101" pitchFamily="2" charset="-122"/>
                <a:cs typeface="宋体" panose="02010600030101010101" pitchFamily="2" charset="-122"/>
              </a:rPr>
              <a:t>2人民通过宪法和法律将国家权力授予国家机关。对国家机关及其工作人员来说，权力就是责任，责任就要担当，必须依法行使权力、履行职责，不得懈怠、推诿。（法定职责必须为）</a:t>
            </a:r>
          </a:p>
          <a:p>
            <a:r>
              <a:rPr lang="zh-CN" altLang="en-US" sz="2400">
                <a:latin typeface="宋体" panose="02010600030101010101" pitchFamily="2" charset="-122"/>
                <a:ea typeface="宋体" panose="02010600030101010101" pitchFamily="2" charset="-122"/>
                <a:cs typeface="宋体" panose="02010600030101010101" pitchFamily="2" charset="-122"/>
              </a:rPr>
              <a:t>3宪法和法律还规定了国家权力行使的程序，要求国家权力必须严格按照法定的途径和方式行使。凡不按法定程序行使权力的行为，都是违法行为。</a:t>
            </a:r>
          </a:p>
          <a:p>
            <a:r>
              <a:rPr lang="zh-CN" altLang="en-US" sz="2400">
                <a:latin typeface="宋体" panose="02010600030101010101" pitchFamily="2" charset="-122"/>
                <a:ea typeface="宋体" panose="02010600030101010101" pitchFamily="2" charset="-122"/>
                <a:cs typeface="宋体" panose="02010600030101010101" pitchFamily="2" charset="-122"/>
              </a:rPr>
              <a:t>4国家权力的行使不能任性，法定职责必须为，法无授权不可为。只有依法规范权力运行，才能保证人民赋予的权力始终用来为人民谋利益。</a:t>
            </a:r>
          </a:p>
        </p:txBody>
      </p:sp>
    </p:spTree>
    <p:custDataLst>
      <p:tags r:id="rId4"/>
    </p:custData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文本框 1"/>
          <p:cNvSpPr txBox="1"/>
          <p:nvPr>
            <p:custDataLst>
              <p:tags r:id="rId3"/>
            </p:custDataLst>
          </p:nvPr>
        </p:nvSpPr>
        <p:spPr>
          <a:xfrm>
            <a:off x="1029335" y="626745"/>
            <a:ext cx="9247505" cy="5292725"/>
          </a:xfrm>
          <a:prstGeom prst="rect">
            <a:avLst/>
          </a:prstGeom>
          <a:noFill/>
        </p:spPr>
        <p:txBody>
          <a:bodyPr wrap="square" rtlCol="0">
            <a:spAutoFit/>
          </a:bodyPr>
          <a:lstStyle>
            <a:defPPr>
              <a:defRPr lang="zh-CN"/>
            </a:defPPr>
          </a:lstStyle>
          <a:p>
            <a:pPr algn="ctr"/>
            <a:r>
              <a:rPr lang="zh-CN" altLang="en-US" sz="3200"/>
              <a:t>第二课    保障宪法实施</a:t>
            </a:r>
          </a:p>
          <a:p>
            <a:endParaRPr lang="zh-CN" altLang="en-US"/>
          </a:p>
          <a:p>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rPr>
              <a:t>一、我国宪法的构成</a:t>
            </a:r>
          </a:p>
          <a:p>
            <a:r>
              <a:rPr lang="zh-CN" altLang="en-US" sz="2400">
                <a:latin typeface="宋体" panose="02010600030101010101" pitchFamily="2" charset="-122"/>
                <a:ea typeface="宋体" panose="02010600030101010101" pitchFamily="2" charset="-122"/>
                <a:cs typeface="宋体" panose="02010600030101010101" pitchFamily="2" charset="-122"/>
              </a:rPr>
              <a:t>我国现行宪法除序言外，设有第一章总纲，第二章公民的基本权利和义务，第三章国家机构，第四章国旗、国歌、国徽、首都，共四章一百四十三条。</a:t>
            </a:r>
          </a:p>
          <a:p>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rPr>
              <a:t>二、我国宪法的主要内容</a:t>
            </a:r>
          </a:p>
          <a:p>
            <a:r>
              <a:rPr lang="zh-CN" altLang="en-US" sz="2400">
                <a:latin typeface="宋体" panose="02010600030101010101" pitchFamily="2" charset="-122"/>
                <a:ea typeface="宋体" panose="02010600030101010101" pitchFamily="2" charset="-122"/>
                <a:cs typeface="宋体" panose="02010600030101010101" pitchFamily="2" charset="-122"/>
              </a:rPr>
              <a:t>宪法规定了我国的国家性质、根本制度、根本任务、公民的基本权利和义务、国家机构的组织及其职权等国家生活中的最根本、最重要的问题，涉及政治、经济、文化和社会生活等各个方面。</a:t>
            </a:r>
          </a:p>
          <a:p>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rPr>
              <a:t>三、宪法是根本的活动准则</a:t>
            </a:r>
          </a:p>
          <a:p>
            <a:r>
              <a:rPr lang="zh-CN" altLang="en-US" sz="2400">
                <a:latin typeface="宋体" panose="02010600030101010101" pitchFamily="2" charset="-122"/>
                <a:ea typeface="宋体" panose="02010600030101010101" pitchFamily="2" charset="-122"/>
                <a:cs typeface="宋体" panose="02010600030101010101" pitchFamily="2" charset="-122"/>
              </a:rPr>
              <a:t>1我国宪法是党和人民意志的集中体现，是国家的根本法。</a:t>
            </a:r>
          </a:p>
          <a:p>
            <a:r>
              <a:rPr lang="zh-CN" altLang="en-US" sz="2400">
                <a:latin typeface="宋体" panose="02010600030101010101" pitchFamily="2" charset="-122"/>
                <a:ea typeface="宋体" panose="02010600030101010101" pitchFamily="2" charset="-122"/>
                <a:cs typeface="宋体" panose="02010600030101010101" pitchFamily="2" charset="-122"/>
              </a:rPr>
              <a:t>2宪法是一切组织和个人的根本活动准则。</a:t>
            </a:r>
          </a:p>
          <a:p>
            <a:r>
              <a:rPr lang="zh-CN" altLang="en-US" sz="2400">
                <a:latin typeface="宋体" panose="02010600030101010101" pitchFamily="2" charset="-122"/>
                <a:ea typeface="宋体" panose="02010600030101010101" pitchFamily="2" charset="-122"/>
                <a:cs typeface="宋体" panose="02010600030101010101" pitchFamily="2" charset="-122"/>
              </a:rPr>
              <a:t>3中国共产党作为执政党，必须以宪法为根本的活动准则。</a:t>
            </a:r>
          </a:p>
        </p:txBody>
      </p:sp>
    </p:spTree>
    <p:custDataLst>
      <p:tags r:id="rId4"/>
    </p:custData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文本框 1"/>
          <p:cNvSpPr txBox="1"/>
          <p:nvPr>
            <p:custDataLst>
              <p:tags r:id="rId3"/>
            </p:custDataLst>
          </p:nvPr>
        </p:nvSpPr>
        <p:spPr>
          <a:xfrm>
            <a:off x="861695" y="730250"/>
            <a:ext cx="10467975" cy="5262245"/>
          </a:xfrm>
          <a:prstGeom prst="rect">
            <a:avLst/>
          </a:prstGeom>
          <a:noFill/>
        </p:spPr>
        <p:txBody>
          <a:bodyPr wrap="square" rtlCol="0">
            <a:spAutoFit/>
          </a:bodyPr>
          <a:lstStyle>
            <a:defPPr>
              <a:defRPr lang="zh-CN"/>
            </a:defPPr>
          </a:lstStyle>
          <a:p>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rPr>
              <a:t>四、宪法对组织和个人的要求</a:t>
            </a:r>
          </a:p>
          <a:p>
            <a:r>
              <a:rPr lang="zh-CN" altLang="en-US" sz="2400">
                <a:latin typeface="宋体" panose="02010600030101010101" pitchFamily="2" charset="-122"/>
                <a:ea typeface="宋体" panose="02010600030101010101" pitchFamily="2" charset="-122"/>
                <a:cs typeface="宋体" panose="02010600030101010101" pitchFamily="2" charset="-122"/>
              </a:rPr>
              <a:t>1原因：①宪法集中体现人民的共同意志，具有至高无上的权威。②宪法的权威关系国家的命运、社会的安定和人民的根本利益。③如果宪法没有权威，法治的权威就树立不起来；如果宪法受到漠视，人民权利和自由就无法保证。</a:t>
            </a:r>
          </a:p>
          <a:p>
            <a:r>
              <a:rPr lang="zh-CN" altLang="en-US" sz="2400">
                <a:latin typeface="宋体" panose="02010600030101010101" pitchFamily="2" charset="-122"/>
                <a:ea typeface="宋体" panose="02010600030101010101" pitchFamily="2" charset="-122"/>
                <a:cs typeface="宋体" panose="02010600030101010101" pitchFamily="2" charset="-122"/>
              </a:rPr>
              <a:t>2要求：①一切组织和个人都必须在宪法和法律范围内活动，都必须维护宪法权威，捍卫宪法尊严，保证宪法实施。②任何组织或者个人都不能凌驾于宪法之上，一切违反宪法的行为，都必须予以追究。</a:t>
            </a:r>
          </a:p>
          <a:p>
            <a:endParaRPr lang="zh-CN" altLang="en-US" sz="2400">
              <a:latin typeface="宋体" panose="02010600030101010101" pitchFamily="2" charset="-122"/>
              <a:ea typeface="宋体" panose="02010600030101010101" pitchFamily="2" charset="-122"/>
              <a:cs typeface="宋体" panose="02010600030101010101" pitchFamily="2" charset="-122"/>
            </a:endParaRPr>
          </a:p>
          <a:p>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rPr>
              <a:t>五、中国共产党以宪法为根本活动准则</a:t>
            </a:r>
          </a:p>
          <a:p>
            <a:r>
              <a:rPr lang="zh-CN" altLang="en-US" sz="2400">
                <a:latin typeface="宋体" panose="02010600030101010101" pitchFamily="2" charset="-122"/>
                <a:ea typeface="宋体" panose="02010600030101010101" pitchFamily="2" charset="-122"/>
                <a:cs typeface="宋体" panose="02010600030101010101" pitchFamily="2" charset="-122"/>
              </a:rPr>
              <a:t>1中国共产党坚持把依法治国作为党领导人民治理国家的基本方略，把法治作为治国理政的基本方式，党自身必须在宪法和法律范围内活动。</a:t>
            </a:r>
          </a:p>
          <a:p>
            <a:r>
              <a:rPr lang="zh-CN" altLang="en-US" sz="2400">
                <a:latin typeface="宋体" panose="02010600030101010101" pitchFamily="2" charset="-122"/>
                <a:ea typeface="宋体" panose="02010600030101010101" pitchFamily="2" charset="-122"/>
                <a:cs typeface="宋体" panose="02010600030101010101" pitchFamily="2" charset="-122"/>
              </a:rPr>
              <a:t>2坚持依法治国首先要坚持依宪治国，坚持依法执政首先要坚持依宪执政。</a:t>
            </a:r>
          </a:p>
          <a:p>
            <a:r>
              <a:rPr lang="zh-CN" altLang="en-US" sz="2400">
                <a:latin typeface="宋体" panose="02010600030101010101" pitchFamily="2" charset="-122"/>
                <a:ea typeface="宋体" panose="02010600030101010101" pitchFamily="2" charset="-122"/>
                <a:cs typeface="宋体" panose="02010600030101010101" pitchFamily="2" charset="-122"/>
              </a:rPr>
              <a:t>3党既领导人民制定宪法法律，也领导人民执行宪法法律，做到党领导立法、保证执法、支持司法、带头守法。</a:t>
            </a:r>
          </a:p>
        </p:txBody>
      </p:sp>
    </p:spTree>
    <p:custDataLst>
      <p:tags r:id="rId4"/>
    </p:custDataLst>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文本框 1"/>
          <p:cNvSpPr txBox="1"/>
          <p:nvPr>
            <p:custDataLst>
              <p:tags r:id="rId3"/>
            </p:custDataLst>
          </p:nvPr>
        </p:nvSpPr>
        <p:spPr>
          <a:xfrm>
            <a:off x="763905" y="849630"/>
            <a:ext cx="10870565" cy="5015865"/>
          </a:xfrm>
          <a:prstGeom prst="rect">
            <a:avLst/>
          </a:prstGeom>
          <a:noFill/>
        </p:spPr>
        <p:txBody>
          <a:bodyPr wrap="square" rtlCol="0">
            <a:spAutoFit/>
          </a:bodyPr>
          <a:lstStyle>
            <a:defPPr>
              <a:defRPr lang="zh-CN"/>
            </a:defPPr>
          </a:lstStyle>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六、宪法的地位</a:t>
            </a:r>
          </a:p>
          <a:p>
            <a:r>
              <a:rPr lang="zh-CN" altLang="en-US" sz="2000">
                <a:latin typeface="宋体" panose="02010600030101010101" pitchFamily="2" charset="-122"/>
                <a:ea typeface="宋体" panose="02010600030101010101" pitchFamily="2" charset="-122"/>
                <a:cs typeface="宋体" panose="02010600030101010101" pitchFamily="2" charset="-122"/>
              </a:rPr>
              <a:t>宪法是国家的根本法，在国家法律体系中具有最高的法律地位、法律权威和法律效力。</a:t>
            </a:r>
          </a:p>
          <a:p>
            <a:endPar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endParaRP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七、宪法与其他法律的关系</a:t>
            </a:r>
          </a:p>
          <a:p>
            <a:r>
              <a:rPr lang="zh-CN" altLang="en-US" sz="2000">
                <a:latin typeface="宋体" panose="02010600030101010101" pitchFamily="2" charset="-122"/>
                <a:ea typeface="宋体" panose="02010600030101010101" pitchFamily="2" charset="-122"/>
                <a:cs typeface="宋体" panose="02010600030101010101" pitchFamily="2" charset="-122"/>
              </a:rPr>
              <a:t>1</a:t>
            </a:r>
            <a:r>
              <a:rPr lang="zh-CN" altLang="en-US" sz="2000" b="1">
                <a:latin typeface="宋体" panose="02010600030101010101" pitchFamily="2" charset="-122"/>
                <a:ea typeface="宋体" panose="02010600030101010101" pitchFamily="2" charset="-122"/>
                <a:cs typeface="宋体" panose="02010600030101010101" pitchFamily="2" charset="-122"/>
              </a:rPr>
              <a:t>从内容上看</a:t>
            </a:r>
            <a:r>
              <a:rPr lang="zh-CN" altLang="en-US" sz="2000">
                <a:latin typeface="宋体" panose="02010600030101010101" pitchFamily="2" charset="-122"/>
                <a:ea typeface="宋体" panose="02010600030101010101" pitchFamily="2" charset="-122"/>
                <a:cs typeface="宋体" panose="02010600030101010101" pitchFamily="2" charset="-122"/>
              </a:rPr>
              <a:t>：宪法所规定的内容是国家生活中带有全局性、根本性的问题，而其他法律所规定的内容通常只是国家生活中的一般性问题，是对刑事、民事、行政等国家生活和社会生活中某一方面的规定。</a:t>
            </a:r>
          </a:p>
          <a:p>
            <a:r>
              <a:rPr lang="zh-CN" altLang="en-US" sz="2000">
                <a:latin typeface="宋体" panose="02010600030101010101" pitchFamily="2" charset="-122"/>
                <a:ea typeface="宋体" panose="02010600030101010101" pitchFamily="2" charset="-122"/>
                <a:cs typeface="宋体" panose="02010600030101010101" pitchFamily="2" charset="-122"/>
              </a:rPr>
              <a:t>2</a:t>
            </a:r>
            <a:r>
              <a:rPr lang="zh-CN" altLang="en-US" sz="2000" b="1">
                <a:latin typeface="宋体" panose="02010600030101010101" pitchFamily="2" charset="-122"/>
                <a:ea typeface="宋体" panose="02010600030101010101" pitchFamily="2" charset="-122"/>
                <a:cs typeface="宋体" panose="02010600030101010101" pitchFamily="2" charset="-122"/>
              </a:rPr>
              <a:t>从法律效力上看</a:t>
            </a:r>
            <a:r>
              <a:rPr lang="zh-CN" altLang="en-US" sz="2000">
                <a:latin typeface="宋体" panose="02010600030101010101" pitchFamily="2" charset="-122"/>
                <a:ea typeface="宋体" panose="02010600030101010101" pitchFamily="2" charset="-122"/>
                <a:cs typeface="宋体" panose="02010600030101010101" pitchFamily="2" charset="-122"/>
              </a:rPr>
              <a:t>：宪法具有最高的法律效力。宪法是其他法律的立法基础和立法依据，其他法律是根据宪法制定的，不得与宪法的原则和精神相违背。否则，就会因违宪而无效。</a:t>
            </a:r>
          </a:p>
          <a:p>
            <a:r>
              <a:rPr lang="zh-CN" altLang="en-US" sz="2000">
                <a:latin typeface="宋体" panose="02010600030101010101" pitchFamily="2" charset="-122"/>
                <a:ea typeface="宋体" panose="02010600030101010101" pitchFamily="2" charset="-122"/>
                <a:cs typeface="宋体" panose="02010600030101010101" pitchFamily="2" charset="-122"/>
              </a:rPr>
              <a:t>3</a:t>
            </a:r>
            <a:r>
              <a:rPr lang="zh-CN" altLang="en-US" sz="2000" b="1">
                <a:latin typeface="宋体" panose="02010600030101010101" pitchFamily="2" charset="-122"/>
                <a:ea typeface="宋体" panose="02010600030101010101" pitchFamily="2" charset="-122"/>
                <a:cs typeface="宋体" panose="02010600030101010101" pitchFamily="2" charset="-122"/>
              </a:rPr>
              <a:t>从制定和修改程序上看</a:t>
            </a:r>
            <a:r>
              <a:rPr lang="zh-CN" altLang="en-US" sz="2000">
                <a:latin typeface="宋体" panose="02010600030101010101" pitchFamily="2" charset="-122"/>
                <a:ea typeface="宋体" panose="02010600030101010101" pitchFamily="2" charset="-122"/>
                <a:cs typeface="宋体" panose="02010600030101010101" pitchFamily="2" charset="-122"/>
              </a:rPr>
              <a:t>：宪法的制定和修改程序比其他法律更加严格。严格的制定和修改程序，一方面使得宪法的内容具有更广泛的民意基础，另一方面可保障宪法的长期稳定性，使国家长治久安，社会健康发展。</a:t>
            </a:r>
          </a:p>
          <a:p>
            <a:r>
              <a:rPr lang="zh-CN" altLang="en-US" sz="2000">
                <a:latin typeface="宋体" panose="02010600030101010101" pitchFamily="2" charset="-122"/>
                <a:ea typeface="宋体" panose="02010600030101010101" pitchFamily="2" charset="-122"/>
                <a:cs typeface="宋体" panose="02010600030101010101" pitchFamily="2" charset="-122"/>
              </a:rPr>
              <a:t>4</a:t>
            </a:r>
            <a:r>
              <a:rPr lang="zh-CN" altLang="en-US" sz="2000" b="1">
                <a:latin typeface="宋体" panose="02010600030101010101" pitchFamily="2" charset="-122"/>
                <a:ea typeface="宋体" panose="02010600030101010101" pitchFamily="2" charset="-122"/>
                <a:cs typeface="宋体" panose="02010600030101010101" pitchFamily="2" charset="-122"/>
              </a:rPr>
              <a:t>宪法是国家法制统一的基础</a:t>
            </a:r>
            <a:r>
              <a:rPr lang="zh-CN" altLang="en-US" sz="2000">
                <a:latin typeface="宋体" panose="02010600030101010101" pitchFamily="2" charset="-122"/>
                <a:ea typeface="宋体" panose="02010600030101010101" pitchFamily="2" charset="-122"/>
                <a:cs typeface="宋体" panose="02010600030101010101" pitchFamily="2" charset="-122"/>
              </a:rPr>
              <a:t>。全面依法治国，保障宪法实施，必须完善以宪法为核心的中国特色社会主义法律体系。宪法的规定具有原则性的特点，各种法律制度是对宪法规定的具体落实。宪法是对公民基本权利的根本确认和保障，其他法律也对公民基本权利的实现具有不可替代的作用。</a:t>
            </a:r>
          </a:p>
        </p:txBody>
      </p:sp>
    </p:spTree>
    <p:custDataLst>
      <p:tags r:id="rId4"/>
    </p:custDataLst>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文本框 1"/>
          <p:cNvSpPr txBox="1"/>
          <p:nvPr>
            <p:custDataLst>
              <p:tags r:id="rId3"/>
            </p:custDataLst>
          </p:nvPr>
        </p:nvSpPr>
        <p:spPr>
          <a:xfrm>
            <a:off x="977900" y="661035"/>
            <a:ext cx="10158095" cy="5323205"/>
          </a:xfrm>
          <a:prstGeom prst="rect">
            <a:avLst/>
          </a:prstGeom>
          <a:noFill/>
        </p:spPr>
        <p:txBody>
          <a:bodyPr wrap="square" rtlCol="0">
            <a:spAutoFit/>
          </a:bodyPr>
          <a:lstStyle>
            <a:defPPr>
              <a:defRPr lang="zh-CN"/>
            </a:defPPr>
          </a:lstStyle>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八、权力的行使接受监督的目的</a:t>
            </a:r>
          </a:p>
          <a:p>
            <a:r>
              <a:rPr lang="zh-CN" altLang="en-US" sz="2000">
                <a:latin typeface="宋体" panose="02010600030101010101" pitchFamily="2" charset="-122"/>
                <a:ea typeface="宋体" panose="02010600030101010101" pitchFamily="2" charset="-122"/>
                <a:cs typeface="宋体" panose="02010600030101010101" pitchFamily="2" charset="-122"/>
              </a:rPr>
              <a:t>1权力行使需要接受监督。监督是权力正确行使的根本保证，不受监督的权力将导致腐败。</a:t>
            </a:r>
          </a:p>
          <a:p>
            <a:r>
              <a:rPr lang="zh-CN" altLang="en-US" sz="2000">
                <a:latin typeface="宋体" panose="02010600030101010101" pitchFamily="2" charset="-122"/>
                <a:ea typeface="宋体" panose="02010600030101010101" pitchFamily="2" charset="-122"/>
                <a:cs typeface="宋体" panose="02010600030101010101" pitchFamily="2" charset="-122"/>
              </a:rPr>
              <a:t>2为了保证国家机关严格按照宪法和法律行使权力，需要建立健全完备的监督公权力行使的制度体系，在这一监督体系中，宪法监督制度具有基础性意义。</a:t>
            </a:r>
          </a:p>
          <a:p>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九、监督宪法和法律实施的机关</a:t>
            </a:r>
          </a:p>
          <a:p>
            <a:r>
              <a:rPr lang="zh-CN" altLang="en-US" sz="2000">
                <a:latin typeface="宋体" panose="02010600030101010101" pitchFamily="2" charset="-122"/>
                <a:ea typeface="宋体" panose="02010600030101010101" pitchFamily="2" charset="-122"/>
                <a:cs typeface="宋体" panose="02010600030101010101" pitchFamily="2" charset="-122"/>
              </a:rPr>
              <a:t>宪法规定，全国人大及其常委会行使监督宪法实施的职权，全国人大常委会有权解释宪法和法律；地方各级人大在本行政区域内负有保证宪法和法律实施的职责。</a:t>
            </a:r>
          </a:p>
          <a:p>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十、加强宪法监督的方法</a:t>
            </a:r>
          </a:p>
          <a:p>
            <a:r>
              <a:rPr lang="zh-CN" altLang="en-US" sz="2000">
                <a:latin typeface="宋体" panose="02010600030101010101" pitchFamily="2" charset="-122"/>
                <a:ea typeface="宋体" panose="02010600030101010101" pitchFamily="2" charset="-122"/>
                <a:cs typeface="宋体" panose="02010600030101010101" pitchFamily="2" charset="-122"/>
              </a:rPr>
              <a:t>1全面依法治国需要我们健全宪法实施和监督制度，不断加强宪法监督工作。</a:t>
            </a:r>
          </a:p>
          <a:p>
            <a:r>
              <a:rPr lang="zh-CN" altLang="en-US" sz="2000">
                <a:latin typeface="宋体" panose="02010600030101010101" pitchFamily="2" charset="-122"/>
                <a:ea typeface="宋体" panose="02010600030101010101" pitchFamily="2" charset="-122"/>
                <a:cs typeface="宋体" panose="02010600030101010101" pitchFamily="2" charset="-122"/>
              </a:rPr>
              <a:t>2要完善全国人大及其常委会宪法监督制度，健全监督机制和程序，使其更好担负起宪法监督职责。</a:t>
            </a:r>
          </a:p>
          <a:p>
            <a:r>
              <a:rPr lang="zh-CN" altLang="en-US" sz="2000">
                <a:latin typeface="宋体" panose="02010600030101010101" pitchFamily="2" charset="-122"/>
                <a:ea typeface="宋体" panose="02010600030101010101" pitchFamily="2" charset="-122"/>
                <a:cs typeface="宋体" panose="02010600030101010101" pitchFamily="2" charset="-122"/>
              </a:rPr>
              <a:t>3要健全宪法解释程序机制，推进合宪性审查工作，加强备案审查制度和能力建设，加强对宪法实施情况的监督检查，维护宪法权威。</a:t>
            </a:r>
          </a:p>
          <a:p>
            <a:r>
              <a:rPr lang="zh-CN" altLang="en-US" sz="2000">
                <a:latin typeface="宋体" panose="02010600030101010101" pitchFamily="2" charset="-122"/>
                <a:ea typeface="宋体" panose="02010600030101010101" pitchFamily="2" charset="-122"/>
                <a:cs typeface="宋体" panose="02010600030101010101" pitchFamily="2" charset="-122"/>
              </a:rPr>
              <a:t>4对于各种违反宪法的行为，都必须予以追究和纠正。</a:t>
            </a:r>
          </a:p>
        </p:txBody>
      </p:sp>
    </p:spTree>
    <p:custDataLst>
      <p:tags r:id="rId4"/>
    </p:custDataLst>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文本框 1"/>
          <p:cNvSpPr txBox="1"/>
          <p:nvPr>
            <p:custDataLst>
              <p:tags r:id="rId3"/>
            </p:custDataLst>
          </p:nvPr>
        </p:nvSpPr>
        <p:spPr>
          <a:xfrm>
            <a:off x="737235" y="701040"/>
            <a:ext cx="10166350" cy="5015865"/>
          </a:xfrm>
          <a:prstGeom prst="rect">
            <a:avLst/>
          </a:prstGeom>
          <a:noFill/>
        </p:spPr>
        <p:txBody>
          <a:bodyPr wrap="square" rtlCol="0">
            <a:spAutoFit/>
          </a:bodyPr>
          <a:lstStyle>
            <a:defPPr>
              <a:defRPr lang="zh-CN"/>
            </a:defPPr>
          </a:lstStyle>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十一、增强宪法意识的意义</a:t>
            </a:r>
          </a:p>
          <a:p>
            <a:r>
              <a:rPr lang="zh-CN" altLang="en-US" sz="2000">
                <a:latin typeface="宋体" panose="02010600030101010101" pitchFamily="2" charset="-122"/>
                <a:ea typeface="宋体" panose="02010600030101010101" pitchFamily="2" charset="-122"/>
                <a:cs typeface="宋体" panose="02010600030101010101" pitchFamily="2" charset="-122"/>
              </a:rPr>
              <a:t>1加强宪法监督，既需要完备的制度措施，更需要人们增强宪法意识。</a:t>
            </a:r>
          </a:p>
          <a:p>
            <a:r>
              <a:rPr lang="zh-CN" altLang="en-US" sz="2000">
                <a:latin typeface="宋体" panose="02010600030101010101" pitchFamily="2" charset="-122"/>
                <a:ea typeface="宋体" panose="02010600030101010101" pitchFamily="2" charset="-122"/>
                <a:cs typeface="宋体" panose="02010600030101010101" pitchFamily="2" charset="-122"/>
              </a:rPr>
              <a:t>2宪法与我们每个人息息相关，我们的一生都离不开宪法的保护。我们要增强宪法意识，热爱宪法，捍卫宪法。</a:t>
            </a:r>
          </a:p>
          <a:p>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十二、国家和个人增强宪法意识的途径</a:t>
            </a:r>
          </a:p>
          <a:p>
            <a:r>
              <a:rPr lang="zh-CN" altLang="en-US" sz="2000">
                <a:latin typeface="宋体" panose="02010600030101010101" pitchFamily="2" charset="-122"/>
                <a:ea typeface="宋体" panose="02010600030101010101" pitchFamily="2" charset="-122"/>
                <a:cs typeface="宋体" panose="02010600030101010101" pitchFamily="2" charset="-122"/>
              </a:rPr>
              <a:t>1国家：设立国家宪法日、建立宪法宣誓制度等，都是增强宪法意识的重要举措。</a:t>
            </a:r>
          </a:p>
          <a:p>
            <a:r>
              <a:rPr lang="zh-CN" altLang="en-US" sz="2000">
                <a:latin typeface="宋体" panose="02010600030101010101" pitchFamily="2" charset="-122"/>
                <a:ea typeface="宋体" panose="02010600030101010101" pitchFamily="2" charset="-122"/>
                <a:cs typeface="宋体" panose="02010600030101010101" pitchFamily="2" charset="-122"/>
              </a:rPr>
              <a:t>2个人（中学生）：我们要增强宪法意识，热爱宪法，捍卫宪法，具体要做到以下几点：①学习宪法。我们不仅要了解我国宪法产生和发展的历程，还要在理解我国宪法主要内容的基础上，着重领会我国宪法的原则和精神。同时，还应积极参与宪法宣传活动，让宪法走近群众，深入人心，为增强全社会的宪法意识贡献自己的力量。</a:t>
            </a:r>
          </a:p>
          <a:p>
            <a:r>
              <a:rPr lang="zh-CN" altLang="en-US" sz="2000">
                <a:latin typeface="宋体" panose="02010600030101010101" pitchFamily="2" charset="-122"/>
                <a:ea typeface="宋体" panose="02010600030101010101" pitchFamily="2" charset="-122"/>
                <a:cs typeface="宋体" panose="02010600030101010101" pitchFamily="2" charset="-122"/>
              </a:rPr>
              <a:t>②认同宪法。我国宪法符合国情、符合实际、符合时代发展要求，充分体现人民共同意志，充分保障人民民主权利，充分维护人民根本利益。我们要理解并认同宪法的价值，增强对宪法的信服和尊崇，自觉接受宪法的指引与要求，让宪法真正铭刻于心，让宪法精神在心中生根发芽，开花结果。</a:t>
            </a:r>
          </a:p>
          <a:p>
            <a:endParaRPr lang="zh-CN" altLang="en-US" sz="2000">
              <a:latin typeface="宋体" panose="02010600030101010101" pitchFamily="2" charset="-122"/>
              <a:ea typeface="宋体" panose="02010600030101010101" pitchFamily="2" charset="-122"/>
              <a:cs typeface="宋体" panose="02010600030101010101" pitchFamily="2" charset="-122"/>
            </a:endParaRPr>
          </a:p>
        </p:txBody>
      </p:sp>
    </p:spTree>
    <p:custDataLst>
      <p:tags r:id="rId4"/>
    </p:custDataLst>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文本框 1"/>
          <p:cNvSpPr txBox="1"/>
          <p:nvPr>
            <p:custDataLst>
              <p:tags r:id="rId3"/>
            </p:custDataLst>
          </p:nvPr>
        </p:nvSpPr>
        <p:spPr>
          <a:xfrm>
            <a:off x="1021080" y="541020"/>
            <a:ext cx="9779635" cy="1476375"/>
          </a:xfrm>
          <a:prstGeom prst="rect">
            <a:avLst/>
          </a:prstGeom>
          <a:noFill/>
        </p:spPr>
        <p:txBody>
          <a:bodyPr wrap="square" rtlCol="0">
            <a:spAutoFit/>
          </a:bodyPr>
          <a:lstStyle>
            <a:defPPr>
              <a:defRPr lang="zh-CN"/>
            </a:defPPr>
          </a:lstStyle>
          <a:p>
            <a:r>
              <a:rPr lang="zh-CN" altLang="en-US">
                <a:latin typeface="宋体" panose="02010600030101010101" pitchFamily="2" charset="-122"/>
                <a:ea typeface="宋体" panose="02010600030101010101" pitchFamily="2" charset="-122"/>
                <a:cs typeface="宋体" panose="02010600030101010101" pitchFamily="2" charset="-122"/>
                <a:sym typeface="+mn-ea"/>
              </a:rPr>
              <a:t>③践行宪法。我们要将宪法原则转化为自觉的行为准则，落实在实际行动上。在日常生活中，我们要严格遵守宪法和法律规定，学会运用宪法精神来分析和解决学习和生活中的实际问题；坚决维护宪法的权威，自觉抵制各种妨碍宪法实施、损害宪法尊严的行为。</a:t>
            </a:r>
          </a:p>
          <a:p>
            <a:r>
              <a:rPr lang="zh-CN" altLang="en-US">
                <a:latin typeface="宋体" panose="02010600030101010101" pitchFamily="2" charset="-122"/>
                <a:ea typeface="宋体" panose="02010600030101010101" pitchFamily="2" charset="-122"/>
                <a:cs typeface="宋体" panose="02010600030101010101" pitchFamily="2" charset="-122"/>
                <a:sym typeface="+mn-ea"/>
              </a:rPr>
              <a:t>④宪法的生命在于实施，宪法的权威也在于实施。建设社会主义法治国家，需要我们坚持宪法至上，自觉践行宪法精神，积极推动宪法实施。</a:t>
            </a:r>
            <a:endParaRPr lang="zh-CN" altLang="en-US"/>
          </a:p>
        </p:txBody>
      </p:sp>
      <p:sp>
        <p:nvSpPr>
          <p:cNvPr id="3" name="文本框 2"/>
          <p:cNvSpPr txBox="1"/>
          <p:nvPr>
            <p:custDataLst>
              <p:tags r:id="rId4"/>
            </p:custDataLst>
          </p:nvPr>
        </p:nvSpPr>
        <p:spPr>
          <a:xfrm>
            <a:off x="720090" y="2242820"/>
            <a:ext cx="10561955" cy="3169285"/>
          </a:xfrm>
          <a:prstGeom prst="rect">
            <a:avLst/>
          </a:prstGeom>
          <a:noFill/>
        </p:spPr>
        <p:txBody>
          <a:bodyPr wrap="square" rtlCol="0">
            <a:spAutoFit/>
          </a:bodyPr>
          <a:lstStyle>
            <a:defPPr>
              <a:defRPr lang="zh-CN"/>
            </a:defPPr>
          </a:lstStyle>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十三、国家机关工作人员向宪法宣誓的重要意义</a:t>
            </a:r>
          </a:p>
          <a:p>
            <a:r>
              <a:rPr lang="zh-CN" altLang="en-US" sz="2000">
                <a:latin typeface="宋体" panose="02010600030101010101" pitchFamily="2" charset="-122"/>
                <a:ea typeface="宋体" panose="02010600030101010101" pitchFamily="2" charset="-122"/>
                <a:cs typeface="宋体" panose="02010600030101010101" pitchFamily="2" charset="-122"/>
              </a:rPr>
              <a:t>1有利于增强国家机关工作人员的宪法意识，使他们珍惜宪法授予的权力，自觉规范自己的行为。</a:t>
            </a:r>
          </a:p>
          <a:p>
            <a:r>
              <a:rPr lang="zh-CN" altLang="en-US" sz="2000">
                <a:latin typeface="宋体" panose="02010600030101010101" pitchFamily="2" charset="-122"/>
                <a:ea typeface="宋体" panose="02010600030101010101" pitchFamily="2" charset="-122"/>
                <a:cs typeface="宋体" panose="02010600030101010101" pitchFamily="2" charset="-122"/>
              </a:rPr>
              <a:t>2有利于促进宪法实施，维护宪法权威，捍卫宪法尊严，形成尊崇宪法的社会氛围。</a:t>
            </a:r>
          </a:p>
          <a:p>
            <a:r>
              <a:rPr lang="zh-CN" altLang="en-US" sz="2000">
                <a:latin typeface="宋体" panose="02010600030101010101" pitchFamily="2" charset="-122"/>
                <a:ea typeface="宋体" panose="02010600030101010101" pitchFamily="2" charset="-122"/>
                <a:cs typeface="宋体" panose="02010600030101010101" pitchFamily="2" charset="-122"/>
              </a:rPr>
              <a:t>3有利于依法治国、依宪治国，建设社会主义法治国家。</a:t>
            </a:r>
          </a:p>
          <a:p>
            <a:r>
              <a:rPr lang="zh-CN" altLang="en-US" sz="2000">
                <a:latin typeface="宋体" panose="02010600030101010101" pitchFamily="2" charset="-122"/>
                <a:ea typeface="宋体" panose="02010600030101010101" pitchFamily="2" charset="-122"/>
                <a:cs typeface="宋体" panose="02010600030101010101" pitchFamily="2" charset="-122"/>
              </a:rPr>
              <a:t>4有利于增强公民的宪法意识，自觉忠于宪法、遵守宪法、维护宪法。</a:t>
            </a:r>
          </a:p>
          <a:p>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十四、宣传宪法的标语</a:t>
            </a:r>
          </a:p>
          <a:p>
            <a:r>
              <a:rPr lang="zh-CN" altLang="en-US" sz="2000">
                <a:latin typeface="宋体" panose="02010600030101010101" pitchFamily="2" charset="-122"/>
                <a:ea typeface="宋体" panose="02010600030101010101" pitchFamily="2" charset="-122"/>
                <a:cs typeface="宋体" panose="02010600030101010101" pitchFamily="2" charset="-122"/>
              </a:rPr>
              <a:t>1弘扬宪法精神，建设法治中国。</a:t>
            </a:r>
          </a:p>
          <a:p>
            <a:r>
              <a:rPr lang="zh-CN" altLang="en-US" sz="2000">
                <a:latin typeface="宋体" panose="02010600030101010101" pitchFamily="2" charset="-122"/>
                <a:ea typeface="宋体" panose="02010600030101010101" pitchFamily="2" charset="-122"/>
                <a:cs typeface="宋体" panose="02010600030101010101" pitchFamily="2" charset="-122"/>
              </a:rPr>
              <a:t>2学习宪法、认同宪法、践行宪法。</a:t>
            </a:r>
          </a:p>
        </p:txBody>
      </p:sp>
    </p:spTree>
    <p:custDataLst>
      <p:tags r:id="rId5"/>
    </p:custDataLst>
  </p:cSld>
  <p:clrMapOvr>
    <a:masterClrMapping/>
  </p:clrMapOvr>
  <p:transition/>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custDataLst>
            <p:tags r:id="rId2"/>
          </p:custDataLst>
        </p:nvPr>
      </p:nvGrpSpPr>
      <p:grpSpPr>
        <a:xfrm>
          <a:off x="0" y="0"/>
          <a:ext cx="0" cy="0"/>
        </a:xfrm>
      </p:grpSpPr>
      <p:sp>
        <p:nvSpPr>
          <p:cNvPr id="2" name="文本占位符 1"/>
          <p:cNvSpPr>
            <a:spLocks noGrp="1"/>
          </p:cNvSpPr>
          <p:nvPr>
            <p:ph type="body" idx="1"/>
            <p:custDataLst>
              <p:tags r:id="rId3"/>
            </p:custDataLst>
          </p:nvPr>
        </p:nvSpPr>
        <p:spPr/>
        <p:txBody>
          <a:bodyPr/>
          <a:lstStyle/>
          <a:p>
            <a:r>
              <a:rPr lang="en-US" altLang="zh-CN">
                <a:solidFill>
                  <a:srgbClr val="EAD900">
                    <a:lumMod val="75000"/>
                  </a:srgbClr>
                </a:solidFill>
                <a:cs typeface="+mn-ea"/>
                <a:sym typeface="+mn-ea"/>
              </a:rPr>
              <a:t>02</a:t>
            </a:r>
            <a:endParaRPr lang="en-US" altLang="zh-CN">
              <a:solidFill>
                <a:srgbClr val="FFBA55"/>
              </a:solidFill>
              <a:cs typeface="+mn-ea"/>
              <a:sym typeface="+mn-ea"/>
            </a:endParaRPr>
          </a:p>
        </p:txBody>
      </p:sp>
      <p:sp>
        <p:nvSpPr>
          <p:cNvPr id="3" name="标题 2"/>
          <p:cNvSpPr>
            <a:spLocks noGrp="1"/>
          </p:cNvSpPr>
          <p:nvPr>
            <p:custDataLst>
              <p:tags r:id="rId4"/>
            </p:custDataLst>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真题剖析</a:t>
            </a:r>
          </a:p>
        </p:txBody>
      </p:sp>
    </p:spTree>
    <p:custDataLst>
      <p:tags r:id="rId5"/>
    </p:custDataLst>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782057" y="462391"/>
            <a:ext cx="11409943" cy="3969385"/>
          </a:xfrm>
          <a:prstGeom prst="rect">
            <a:avLst/>
          </a:prstGeom>
          <a:noFill/>
        </p:spPr>
        <p:txBody>
          <a:bodyPr wrap="square">
            <a:spAutoFit/>
          </a:bodyPr>
          <a:lstStyle>
            <a:defPPr>
              <a:defRPr lang="zh-CN"/>
            </a:defPPr>
          </a:lstStyle>
          <a:p>
            <a:r>
              <a:rPr lang="en-US" altLang="zh-CN" sz="2800"/>
              <a:t>1.</a:t>
            </a:r>
            <a:r>
              <a:rPr lang="zh-CN" altLang="en-US" sz="2800"/>
              <a:t>（</a:t>
            </a:r>
            <a:r>
              <a:rPr lang="en-US" altLang="zh-CN" sz="2800"/>
              <a:t>2021·</a:t>
            </a:r>
            <a:r>
              <a:rPr lang="zh-CN" altLang="en-US" sz="2800"/>
              <a:t>广西北部湾经济区中考）初中道德与法治课上，老师向同学们出示了某部法律的两个相关词条（如下所示）。据此判断这部法律是（        ）</a:t>
            </a:r>
          </a:p>
          <a:p>
            <a:r>
              <a:rPr lang="zh-CN" altLang="en-US" sz="2800"/>
              <a:t>词条一：规定了国旗、国歌、国徽、首都。</a:t>
            </a:r>
          </a:p>
          <a:p>
            <a:r>
              <a:rPr lang="zh-CN" altLang="en-US" sz="2800"/>
              <a:t>词条二：其他法律不得与它的原则相违背。</a:t>
            </a:r>
          </a:p>
          <a:p>
            <a:r>
              <a:rPr lang="zh-CN" altLang="en-US" sz="2800"/>
              <a:t> </a:t>
            </a:r>
            <a:r>
              <a:rPr lang="en-US" altLang="zh-CN" sz="2800"/>
              <a:t>A </a:t>
            </a:r>
            <a:r>
              <a:rPr lang="zh-CN" altLang="en-US" sz="2800"/>
              <a:t>．国旗法</a:t>
            </a:r>
          </a:p>
          <a:p>
            <a:r>
              <a:rPr lang="zh-CN" altLang="en-US" sz="2800"/>
              <a:t> </a:t>
            </a:r>
            <a:r>
              <a:rPr lang="en-US" altLang="zh-CN" sz="2800"/>
              <a:t>B </a:t>
            </a:r>
            <a:r>
              <a:rPr lang="zh-CN" altLang="en-US" sz="2800"/>
              <a:t>．刑法</a:t>
            </a:r>
          </a:p>
          <a:p>
            <a:r>
              <a:rPr lang="zh-CN" altLang="en-US" sz="2800"/>
              <a:t> </a:t>
            </a:r>
            <a:r>
              <a:rPr lang="en-US" altLang="zh-CN" sz="2800"/>
              <a:t>C </a:t>
            </a:r>
            <a:r>
              <a:rPr lang="zh-CN" altLang="en-US" sz="2800"/>
              <a:t>．民法典</a:t>
            </a:r>
          </a:p>
          <a:p>
            <a:r>
              <a:rPr lang="zh-CN" altLang="en-US" sz="2800"/>
              <a:t> </a:t>
            </a:r>
            <a:r>
              <a:rPr lang="en-US" altLang="zh-CN" sz="2800"/>
              <a:t>D </a:t>
            </a:r>
            <a:r>
              <a:rPr lang="zh-CN" altLang="en-US" sz="2800"/>
              <a:t>．宪法</a:t>
            </a:r>
            <a:endParaRPr lang="zh-CN" altLang="en-US"/>
          </a:p>
        </p:txBody>
      </p:sp>
      <p:sp>
        <p:nvSpPr>
          <p:cNvPr id="5" name="文本框 4"/>
          <p:cNvSpPr txBox="1"/>
          <p:nvPr>
            <p:custDataLst>
              <p:tags r:id="rId4"/>
            </p:custDataLst>
          </p:nvPr>
        </p:nvSpPr>
        <p:spPr>
          <a:xfrm>
            <a:off x="904568" y="4548102"/>
            <a:ext cx="10648336" cy="1938992"/>
          </a:xfrm>
          <a:prstGeom prst="rect">
            <a:avLst/>
          </a:prstGeom>
          <a:noFill/>
        </p:spPr>
        <p:txBody>
          <a:bodyPr wrap="square">
            <a:spAutoFit/>
          </a:bodyPr>
          <a:lstStyle>
            <a:defPPr>
              <a:defRPr lang="zh-CN"/>
            </a:defPPr>
          </a:lstStyle>
          <a:p>
            <a:r>
              <a:rPr lang="en-US" altLang="zh-CN" sz="2400" b="1">
                <a:solidFill>
                  <a:srgbClr val="FF0000"/>
                </a:solidFill>
              </a:rPr>
              <a:t>【</a:t>
            </a:r>
            <a:r>
              <a:rPr lang="zh-CN" altLang="en-US" sz="2400" b="1">
                <a:solidFill>
                  <a:srgbClr val="FF0000"/>
                </a:solidFill>
              </a:rPr>
              <a:t>解析</a:t>
            </a:r>
            <a:r>
              <a:rPr lang="en-US" altLang="zh-CN" sz="2400" b="1">
                <a:solidFill>
                  <a:srgbClr val="FF0000"/>
                </a:solidFill>
              </a:rPr>
              <a:t>】</a:t>
            </a:r>
            <a:r>
              <a:rPr lang="zh-CN" altLang="en-US" sz="2400" b="1">
                <a:solidFill>
                  <a:srgbClr val="FF0000"/>
                </a:solidFill>
              </a:rPr>
              <a:t>依据教材知识，宪法是国家根本法，宪法规定国家生活中最根本的问题，如：国旗、国歌、国徽、首都；宪法具有最高的法律效力，宪法是其他法律的立法基础和立法依据，其他法律不得与它的原则相违背。分析可知， </a:t>
            </a:r>
            <a:r>
              <a:rPr lang="en-US" altLang="zh-CN" sz="2400" b="1">
                <a:solidFill>
                  <a:srgbClr val="FF0000"/>
                </a:solidFill>
              </a:rPr>
              <a:t>D </a:t>
            </a:r>
            <a:r>
              <a:rPr lang="zh-CN" altLang="en-US" sz="2400" b="1">
                <a:solidFill>
                  <a:srgbClr val="FF0000"/>
                </a:solidFill>
              </a:rPr>
              <a:t>符合题意，可当选； </a:t>
            </a:r>
            <a:r>
              <a:rPr lang="en-US" altLang="zh-CN" sz="2400" b="1">
                <a:solidFill>
                  <a:srgbClr val="FF0000"/>
                </a:solidFill>
              </a:rPr>
              <a:t>ABC </a:t>
            </a:r>
            <a:r>
              <a:rPr lang="zh-CN" altLang="en-US" sz="2400" b="1">
                <a:solidFill>
                  <a:srgbClr val="FF0000"/>
                </a:solidFill>
              </a:rPr>
              <a:t>均属于普通法律，不符合题意。</a:t>
            </a:r>
          </a:p>
          <a:p>
            <a:r>
              <a:rPr lang="zh-CN" altLang="en-US" sz="2400" b="1">
                <a:solidFill>
                  <a:srgbClr val="FF0000"/>
                </a:solidFill>
              </a:rPr>
              <a:t>故选： </a:t>
            </a:r>
            <a:r>
              <a:rPr lang="en-US" altLang="zh-CN" sz="2400" b="1">
                <a:solidFill>
                  <a:srgbClr val="FF0000"/>
                </a:solidFill>
              </a:rPr>
              <a:t>D</a:t>
            </a:r>
            <a:endParaRPr lang="zh-CN" altLang="en-US" sz="2400" b="1">
              <a:solidFill>
                <a:srgbClr val="FF0000"/>
              </a:solidFill>
            </a:endParaRPr>
          </a:p>
        </p:txBody>
      </p:sp>
      <p:sp>
        <p:nvSpPr>
          <p:cNvPr id="4" name="文本框 3"/>
          <p:cNvSpPr txBox="1"/>
          <p:nvPr>
            <p:custDataLst>
              <p:tags r:id="rId5"/>
            </p:custDataLst>
          </p:nvPr>
        </p:nvSpPr>
        <p:spPr>
          <a:xfrm>
            <a:off x="1346926" y="1206736"/>
            <a:ext cx="776842" cy="830997"/>
          </a:xfrm>
          <a:prstGeom prst="rect">
            <a:avLst/>
          </a:prstGeom>
          <a:noFill/>
        </p:spPr>
        <p:txBody>
          <a:bodyPr wrap="square" rtlCol="0">
            <a:spAutoFit/>
          </a:bodyPr>
          <a:lstStyle>
            <a:defPPr>
              <a:defRPr lang="zh-CN"/>
            </a:defPPr>
          </a:lstStyle>
          <a:p>
            <a:r>
              <a:rPr lang="en-US" altLang="zh-CN" sz="4800" b="1">
                <a:solidFill>
                  <a:srgbClr val="FF0000"/>
                </a:solidFill>
              </a:rPr>
              <a:t>D</a:t>
            </a:r>
            <a:endParaRPr lang="zh-CN" altLang="zh-CN" sz="4800" b="1">
              <a:solidFill>
                <a:srgbClr val="FF0000"/>
              </a:solidFill>
              <a:latin typeface="+mn-ea"/>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570271" y="366623"/>
            <a:ext cx="11425084" cy="6124754"/>
          </a:xfrm>
          <a:prstGeom prst="rect">
            <a:avLst/>
          </a:prstGeom>
          <a:noFill/>
        </p:spPr>
        <p:txBody>
          <a:bodyPr wrap="square">
            <a:spAutoFit/>
          </a:bodyPr>
          <a:lstStyle>
            <a:defPPr>
              <a:defRPr lang="zh-CN"/>
            </a:defPPr>
          </a:lstStyle>
          <a:p>
            <a:r>
              <a:rPr lang="en-US" altLang="zh-CN" sz="2800"/>
              <a:t>2</a:t>
            </a:r>
            <a:r>
              <a:rPr lang="zh-CN" altLang="en-US" sz="2800"/>
              <a:t>．（</a:t>
            </a:r>
            <a:r>
              <a:rPr lang="en-US" altLang="zh-CN" sz="2800"/>
              <a:t>2021</a:t>
            </a:r>
            <a:r>
              <a:rPr lang="zh-CN" altLang="en-US" sz="2800"/>
              <a:t>年山东枣庄）</a:t>
            </a:r>
            <a:r>
              <a:rPr lang="en-US" altLang="zh-CN" sz="2800"/>
              <a:t>2021</a:t>
            </a:r>
            <a:r>
              <a:rPr lang="zh-CN" altLang="en-US" sz="2800"/>
              <a:t>年</a:t>
            </a:r>
            <a:r>
              <a:rPr lang="en-US" altLang="zh-CN" sz="2800"/>
              <a:t>2</a:t>
            </a:r>
            <a:r>
              <a:rPr lang="zh-CN" altLang="en-US" sz="2800"/>
              <a:t>月</a:t>
            </a:r>
            <a:r>
              <a:rPr lang="en-US" altLang="zh-CN" sz="2800"/>
              <a:t>25</a:t>
            </a:r>
            <a:r>
              <a:rPr lang="zh-CN" altLang="en-US" sz="2800"/>
              <a:t>日，中国向世界庄严宣告，中国脱贫攻坚战取得了全面胜利，现行标准下</a:t>
            </a:r>
            <a:r>
              <a:rPr lang="en-US" altLang="zh-CN" sz="2800"/>
              <a:t>9899</a:t>
            </a:r>
            <a:r>
              <a:rPr lang="zh-CN" altLang="en-US" sz="2800"/>
              <a:t>万农村贫困人口全部脱贫，</a:t>
            </a:r>
            <a:r>
              <a:rPr lang="en-US" altLang="zh-CN" sz="2800"/>
              <a:t>532</a:t>
            </a:r>
            <a:r>
              <a:rPr lang="zh-CN" altLang="en-US" sz="2800"/>
              <a:t>个贫因县全部摘帽，</a:t>
            </a:r>
            <a:r>
              <a:rPr lang="en-US" altLang="zh-CN" sz="2800"/>
              <a:t>12</a:t>
            </a:r>
            <a:r>
              <a:rPr lang="zh-CN" altLang="en-US" sz="2800"/>
              <a:t>．</a:t>
            </a:r>
            <a:r>
              <a:rPr lang="en-US" altLang="zh-CN" sz="2800"/>
              <a:t>8</a:t>
            </a:r>
            <a:r>
              <a:rPr lang="zh-CN" altLang="en-US" sz="2800"/>
              <a:t>万个贫困村全部出列区，区域性整体贫困得到解决，创造了又一个彪炳史册的人间奇迹！这说明我国（     ）</a:t>
            </a:r>
          </a:p>
          <a:p>
            <a:r>
              <a:rPr lang="en-US" altLang="zh-CN" sz="2800"/>
              <a:t>A</a:t>
            </a:r>
            <a:r>
              <a:rPr lang="zh-CN" altLang="en-US" sz="2800"/>
              <a:t>．实现了城乡均衡协调发展	</a:t>
            </a:r>
          </a:p>
          <a:p>
            <a:r>
              <a:rPr lang="en-US" altLang="zh-CN" sz="2800"/>
              <a:t>B</a:t>
            </a:r>
            <a:r>
              <a:rPr lang="zh-CN" altLang="en-US" sz="2800"/>
              <a:t>．已建成社会主义现代化强国</a:t>
            </a:r>
          </a:p>
          <a:p>
            <a:r>
              <a:rPr lang="en-US" altLang="zh-CN" sz="2800"/>
              <a:t>C</a:t>
            </a:r>
            <a:r>
              <a:rPr lang="zh-CN" altLang="en-US" sz="2800"/>
              <a:t>．尊重人权，让人民群众共享成果	</a:t>
            </a:r>
          </a:p>
          <a:p>
            <a:r>
              <a:rPr lang="en-US" altLang="zh-CN" sz="2800"/>
              <a:t>D</a:t>
            </a:r>
            <a:r>
              <a:rPr lang="zh-CN" altLang="en-US" sz="2800"/>
              <a:t>．全面建成小康社会，实现了共同富裕</a:t>
            </a:r>
          </a:p>
          <a:p>
            <a:r>
              <a:rPr lang="en-US" altLang="zh-CN" sz="2800"/>
              <a:t> </a:t>
            </a:r>
          </a:p>
          <a:p>
            <a:r>
              <a:rPr lang="en-US" altLang="zh-CN" sz="2800">
                <a:solidFill>
                  <a:srgbClr val="FF0000"/>
                </a:solidFill>
              </a:rPr>
              <a:t>【</a:t>
            </a:r>
            <a:r>
              <a:rPr lang="zh-CN" altLang="en-US" sz="2800">
                <a:solidFill>
                  <a:srgbClr val="FF0000"/>
                </a:solidFill>
              </a:rPr>
              <a:t>详解</a:t>
            </a:r>
            <a:r>
              <a:rPr lang="en-US" altLang="zh-CN" sz="2800">
                <a:solidFill>
                  <a:srgbClr val="FF0000"/>
                </a:solidFill>
              </a:rPr>
              <a:t>】</a:t>
            </a:r>
            <a:r>
              <a:rPr lang="zh-CN" altLang="en-US" sz="2800">
                <a:solidFill>
                  <a:srgbClr val="FF0000"/>
                </a:solidFill>
              </a:rPr>
              <a:t>本题考查尊重和保障人权。</a:t>
            </a:r>
            <a:r>
              <a:rPr lang="en-US" altLang="zh-CN" sz="2800">
                <a:solidFill>
                  <a:srgbClr val="FF0000"/>
                </a:solidFill>
              </a:rPr>
              <a:t>C</a:t>
            </a:r>
            <a:r>
              <a:rPr lang="zh-CN" altLang="en-US" sz="2800">
                <a:solidFill>
                  <a:srgbClr val="FF0000"/>
                </a:solidFill>
              </a:rPr>
              <a:t>：分析“中国脱贫攻坚战取得了全面胜利”说明我们尊重和保障人权，让人民群众共享发展成果，故</a:t>
            </a:r>
            <a:r>
              <a:rPr lang="en-US" altLang="zh-CN" sz="2800">
                <a:solidFill>
                  <a:srgbClr val="FF0000"/>
                </a:solidFill>
              </a:rPr>
              <a:t>C</a:t>
            </a:r>
            <a:r>
              <a:rPr lang="zh-CN" altLang="en-US" sz="2800">
                <a:solidFill>
                  <a:srgbClr val="FF0000"/>
                </a:solidFill>
              </a:rPr>
              <a:t>说法符合题意；</a:t>
            </a:r>
            <a:r>
              <a:rPr lang="en-US" altLang="zh-CN" sz="2800">
                <a:solidFill>
                  <a:srgbClr val="FF0000"/>
                </a:solidFill>
              </a:rPr>
              <a:t>ABD</a:t>
            </a:r>
            <a:r>
              <a:rPr lang="zh-CN" altLang="en-US" sz="2800">
                <a:solidFill>
                  <a:srgbClr val="FF0000"/>
                </a:solidFill>
              </a:rPr>
              <a:t>：“实现了城乡均衡协调发展”“已建成社会主义现代化强国”“实现了共同富裕”说法过于绝对，故</a:t>
            </a:r>
            <a:r>
              <a:rPr lang="en-US" altLang="zh-CN" sz="2800">
                <a:solidFill>
                  <a:srgbClr val="FF0000"/>
                </a:solidFill>
              </a:rPr>
              <a:t>ABD</a:t>
            </a:r>
            <a:r>
              <a:rPr lang="zh-CN" altLang="en-US" sz="2800">
                <a:solidFill>
                  <a:srgbClr val="FF0000"/>
                </a:solidFill>
              </a:rPr>
              <a:t>说法错误；故本题选</a:t>
            </a:r>
            <a:r>
              <a:rPr lang="en-US" altLang="zh-CN" sz="2800">
                <a:solidFill>
                  <a:srgbClr val="FF0000"/>
                </a:solidFill>
              </a:rPr>
              <a:t>C</a:t>
            </a:r>
            <a:r>
              <a:rPr lang="zh-CN" altLang="en-US" sz="2800">
                <a:solidFill>
                  <a:srgbClr val="FF0000"/>
                </a:solidFill>
              </a:rPr>
              <a:t>。</a:t>
            </a:r>
          </a:p>
        </p:txBody>
      </p:sp>
      <p:sp>
        <p:nvSpPr>
          <p:cNvPr id="4" name="文本框 3"/>
          <p:cNvSpPr txBox="1"/>
          <p:nvPr>
            <p:custDataLst>
              <p:tags r:id="rId4"/>
            </p:custDataLst>
          </p:nvPr>
        </p:nvSpPr>
        <p:spPr>
          <a:xfrm>
            <a:off x="10122263" y="1531200"/>
            <a:ext cx="776842" cy="830997"/>
          </a:xfrm>
          <a:prstGeom prst="rect">
            <a:avLst/>
          </a:prstGeom>
          <a:noFill/>
        </p:spPr>
        <p:txBody>
          <a:bodyPr wrap="square" rtlCol="0">
            <a:spAutoFit/>
          </a:bodyPr>
          <a:lstStyle>
            <a:defPPr>
              <a:defRPr lang="zh-CN"/>
            </a:defPPr>
          </a:lstStyle>
          <a:p>
            <a:r>
              <a:rPr lang="en-US" altLang="zh-CN" sz="4800" b="1">
                <a:solidFill>
                  <a:srgbClr val="FF0000"/>
                </a:solidFill>
              </a:rPr>
              <a:t>C</a:t>
            </a:r>
            <a:endParaRPr lang="zh-CN" altLang="zh-CN" sz="4800" b="1">
              <a:solidFill>
                <a:srgbClr val="FF0000"/>
              </a:solidFill>
              <a:latin typeface="+mn-ea"/>
              <a:sym typeface="+mn-ea"/>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493736" y="797510"/>
            <a:ext cx="8188147" cy="5262979"/>
          </a:xfrm>
          <a:prstGeom prst="rect">
            <a:avLst/>
          </a:prstGeom>
          <a:noFill/>
        </p:spPr>
        <p:txBody>
          <a:bodyPr wrap="square">
            <a:spAutoFit/>
          </a:bodyPr>
          <a:lstStyle>
            <a:defPPr>
              <a:defRPr lang="zh-CN"/>
            </a:defPPr>
          </a:lstStyle>
          <a:p>
            <a:r>
              <a:rPr lang="en-US" altLang="zh-CN" sz="2400"/>
              <a:t>3</a:t>
            </a:r>
            <a:r>
              <a:rPr lang="zh-CN" altLang="en-US" sz="2400"/>
              <a:t>．（</a:t>
            </a:r>
            <a:r>
              <a:rPr lang="en-US" altLang="zh-CN" sz="2400"/>
              <a:t>2021</a:t>
            </a:r>
            <a:r>
              <a:rPr lang="zh-CN" altLang="en-US" sz="2400"/>
              <a:t>年广西梧州）漫画</a:t>
            </a:r>
            <a:r>
              <a:rPr lang="en-US" altLang="zh-CN" sz="2400"/>
              <a:t>《</a:t>
            </a:r>
            <a:r>
              <a:rPr lang="zh-CN" altLang="en-US" sz="2400"/>
              <a:t>你出界了</a:t>
            </a:r>
            <a:r>
              <a:rPr lang="en-US" altLang="zh-CN" sz="2400"/>
              <a:t>》</a:t>
            </a:r>
            <a:r>
              <a:rPr lang="zh-CN" altLang="en-US" sz="2400"/>
              <a:t>，对国家机关和公职人员的警示是（        ）</a:t>
            </a:r>
          </a:p>
          <a:p>
            <a:r>
              <a:rPr lang="zh-CN" altLang="en-US" sz="2400"/>
              <a:t>①行政机关必须依法行政，不能滥用职权</a:t>
            </a:r>
          </a:p>
          <a:p>
            <a:r>
              <a:rPr lang="zh-CN" altLang="en-US" sz="2400"/>
              <a:t>②监察机关必须公正司法，杜绝贪污腐败</a:t>
            </a:r>
          </a:p>
          <a:p>
            <a:r>
              <a:rPr lang="zh-CN" altLang="en-US" sz="2400"/>
              <a:t>③司法机关独立行使监察权，捍卫公平正义</a:t>
            </a:r>
          </a:p>
          <a:p>
            <a:r>
              <a:rPr lang="zh-CN" altLang="en-US" sz="2400"/>
              <a:t>④公职人员要增强宪法意识，依法行使权力</a:t>
            </a:r>
          </a:p>
          <a:p>
            <a:r>
              <a:rPr lang="en-US" altLang="zh-CN" sz="2400"/>
              <a:t>A</a:t>
            </a:r>
            <a:r>
              <a:rPr lang="zh-CN" altLang="en-US" sz="2400"/>
              <a:t>．①②	</a:t>
            </a:r>
            <a:r>
              <a:rPr lang="en-US" altLang="zh-CN" sz="2400"/>
              <a:t>B</a:t>
            </a:r>
            <a:r>
              <a:rPr lang="zh-CN" altLang="en-US" sz="2400"/>
              <a:t>．①④	</a:t>
            </a:r>
            <a:r>
              <a:rPr lang="en-US" altLang="zh-CN" sz="2400"/>
              <a:t>C</a:t>
            </a:r>
            <a:r>
              <a:rPr lang="zh-CN" altLang="en-US" sz="2400"/>
              <a:t>．②④	</a:t>
            </a:r>
            <a:r>
              <a:rPr lang="en-US" altLang="zh-CN" sz="2400"/>
              <a:t>D</a:t>
            </a:r>
            <a:r>
              <a:rPr lang="zh-CN" altLang="en-US" sz="2400"/>
              <a:t>．③④</a:t>
            </a:r>
          </a:p>
          <a:p>
            <a:endParaRPr lang="en-US" altLang="zh-CN" sz="2400"/>
          </a:p>
          <a:p>
            <a:r>
              <a:rPr lang="en-US" altLang="zh-CN" sz="2400">
                <a:solidFill>
                  <a:srgbClr val="FF0000"/>
                </a:solidFill>
              </a:rPr>
              <a:t>【</a:t>
            </a:r>
            <a:r>
              <a:rPr lang="zh-CN" altLang="en-US" sz="2400">
                <a:solidFill>
                  <a:srgbClr val="FF0000"/>
                </a:solidFill>
              </a:rPr>
              <a:t>解析</a:t>
            </a:r>
            <a:r>
              <a:rPr lang="en-US" altLang="zh-CN" sz="2400">
                <a:solidFill>
                  <a:srgbClr val="FF0000"/>
                </a:solidFill>
              </a:rPr>
              <a:t>】</a:t>
            </a:r>
            <a:r>
              <a:rPr lang="zh-CN" altLang="en-US" sz="2400">
                <a:solidFill>
                  <a:srgbClr val="FF0000"/>
                </a:solidFill>
              </a:rPr>
              <a:t>本题考查宪法规范权利运行，考查分析和运用所学知识的能力。①④：漫画寓意是宪法规范权力运行，警示国家行政机关不能滥用职权，必须依法行政，公职人员要增强宪法意识，依法行使权力。故①④正确；②：监察机关独立行使监察权，故②说法错误；③：司法机关公正司法，故③说法错误；故本题选</a:t>
            </a:r>
            <a:r>
              <a:rPr lang="en-US" altLang="zh-CN" sz="2400">
                <a:solidFill>
                  <a:srgbClr val="FF0000"/>
                </a:solidFill>
              </a:rPr>
              <a:t>B</a:t>
            </a:r>
            <a:r>
              <a:rPr lang="zh-CN" altLang="en-US" sz="2400">
                <a:solidFill>
                  <a:srgbClr val="FF0000"/>
                </a:solidFill>
              </a:rPr>
              <a:t>。</a:t>
            </a:r>
          </a:p>
        </p:txBody>
      </p:sp>
      <p:pic>
        <p:nvPicPr>
          <p:cNvPr id="4" name="图片 3"/>
          <p:cNvPicPr>
            <a:picLocks noChangeAspect="1"/>
          </p:cNvPicPr>
          <p:nvPr>
            <p:custDataLst>
              <p:tags r:id="rId5"/>
            </p:custDataLst>
          </p:nvPr>
        </p:nvPicPr>
        <p:blipFill>
          <a:blip r:embed="rId4"/>
          <a:stretch>
            <a:fillRect/>
          </a:stretch>
        </p:blipFill>
        <p:spPr>
          <a:xfrm>
            <a:off x="8537739" y="1141392"/>
            <a:ext cx="3260971" cy="2722685"/>
          </a:xfrm>
          <a:prstGeom prst="rect">
            <a:avLst/>
          </a:prstGeom>
        </p:spPr>
      </p:pic>
      <p:sp>
        <p:nvSpPr>
          <p:cNvPr id="5" name="文本框 4"/>
          <p:cNvSpPr txBox="1"/>
          <p:nvPr>
            <p:custDataLst>
              <p:tags r:id="rId6"/>
            </p:custDataLst>
          </p:nvPr>
        </p:nvSpPr>
        <p:spPr>
          <a:xfrm>
            <a:off x="3295338" y="990426"/>
            <a:ext cx="776842" cy="830997"/>
          </a:xfrm>
          <a:prstGeom prst="rect">
            <a:avLst/>
          </a:prstGeom>
          <a:noFill/>
        </p:spPr>
        <p:txBody>
          <a:bodyPr wrap="square" rtlCol="0">
            <a:spAutoFit/>
          </a:bodyPr>
          <a:lstStyle>
            <a:defPPr>
              <a:defRPr lang="zh-CN"/>
            </a:defPPr>
          </a:lstStyle>
          <a:p>
            <a:r>
              <a:rPr lang="en-US" altLang="zh-CN" sz="4800" b="1">
                <a:solidFill>
                  <a:srgbClr val="FF0000"/>
                </a:solidFill>
              </a:rPr>
              <a:t>B</a:t>
            </a:r>
            <a:endParaRPr lang="zh-CN" altLang="zh-CN" sz="4800" b="1">
              <a:solidFill>
                <a:srgbClr val="FF0000"/>
              </a:solidFill>
              <a:latin typeface="+mn-ea"/>
              <a:sym typeface="+mn-ea"/>
            </a:endParaRPr>
          </a:p>
        </p:txBody>
      </p:sp>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786581" y="990426"/>
            <a:ext cx="10962967" cy="4893647"/>
          </a:xfrm>
          <a:prstGeom prst="rect">
            <a:avLst/>
          </a:prstGeom>
          <a:noFill/>
        </p:spPr>
        <p:txBody>
          <a:bodyPr wrap="square">
            <a:spAutoFit/>
          </a:bodyPr>
          <a:lstStyle>
            <a:defPPr>
              <a:defRPr lang="zh-CN"/>
            </a:defPPr>
          </a:lstStyle>
          <a:p>
            <a:r>
              <a:rPr lang="en-US" altLang="zh-CN" sz="2400"/>
              <a:t>4</a:t>
            </a:r>
            <a:r>
              <a:rPr lang="zh-CN" altLang="en-US" sz="2400"/>
              <a:t>．（</a:t>
            </a:r>
            <a:r>
              <a:rPr lang="en-US" altLang="zh-CN" sz="2400"/>
              <a:t>2021</a:t>
            </a:r>
            <a:r>
              <a:rPr lang="zh-CN" altLang="en-US" sz="2400"/>
              <a:t>年广西贵港）党的十九届五中全会审议通过</a:t>
            </a:r>
            <a:r>
              <a:rPr lang="en-US" altLang="zh-CN" sz="2400"/>
              <a:t>《</a:t>
            </a:r>
            <a:r>
              <a:rPr lang="zh-CN" altLang="en-US" sz="2400"/>
              <a:t>中共中央关于制定国民经济和社会发展第十四个五年规划和二</a:t>
            </a:r>
            <a:r>
              <a:rPr lang="en-US" altLang="zh-CN" sz="2400"/>
              <a:t>O</a:t>
            </a:r>
            <a:r>
              <a:rPr lang="zh-CN" altLang="en-US" sz="2400"/>
              <a:t>三五年远景目标的建议</a:t>
            </a:r>
            <a:r>
              <a:rPr lang="en-US" altLang="zh-CN" sz="2400"/>
              <a:t>》</a:t>
            </a:r>
            <a:r>
              <a:rPr lang="zh-CN" altLang="en-US" sz="2400"/>
              <a:t>。以下对中国共产党认识正确的是（        ）</a:t>
            </a:r>
          </a:p>
          <a:p>
            <a:r>
              <a:rPr lang="zh-CN" altLang="en-US" sz="2400"/>
              <a:t>①党要依宪行政</a:t>
            </a:r>
          </a:p>
          <a:p>
            <a:r>
              <a:rPr lang="zh-CN" altLang="en-US" sz="2400"/>
              <a:t>②多数服从少数是党的活动准则</a:t>
            </a:r>
          </a:p>
          <a:p>
            <a:r>
              <a:rPr lang="zh-CN" altLang="en-US" sz="2400"/>
              <a:t>③党是最高政治领导力量</a:t>
            </a:r>
          </a:p>
          <a:p>
            <a:r>
              <a:rPr lang="zh-CN" altLang="en-US" sz="2400"/>
              <a:t>④党的领导是中国特色社会主义最本质的特征</a:t>
            </a:r>
          </a:p>
          <a:p>
            <a:r>
              <a:rPr lang="en-US" altLang="zh-CN" sz="2400"/>
              <a:t>A</a:t>
            </a:r>
            <a:r>
              <a:rPr lang="zh-CN" altLang="en-US" sz="2400"/>
              <a:t>．①②	</a:t>
            </a:r>
            <a:r>
              <a:rPr lang="en-US" altLang="zh-CN" sz="2400"/>
              <a:t>B</a:t>
            </a:r>
            <a:r>
              <a:rPr lang="zh-CN" altLang="en-US" sz="2400"/>
              <a:t>．②③	</a:t>
            </a:r>
            <a:r>
              <a:rPr lang="en-US" altLang="zh-CN" sz="2400"/>
              <a:t>C</a:t>
            </a:r>
            <a:r>
              <a:rPr lang="zh-CN" altLang="en-US" sz="2400"/>
              <a:t>．①④	</a:t>
            </a:r>
            <a:r>
              <a:rPr lang="en-US" altLang="zh-CN" sz="2400"/>
              <a:t>D</a:t>
            </a:r>
            <a:r>
              <a:rPr lang="zh-CN" altLang="en-US" sz="2400"/>
              <a:t>．③④</a:t>
            </a:r>
          </a:p>
          <a:p>
            <a:endParaRPr lang="en-US" altLang="zh-CN" sz="2400"/>
          </a:p>
          <a:p>
            <a:r>
              <a:rPr lang="en-US" altLang="zh-CN" sz="2400" b="1">
                <a:solidFill>
                  <a:srgbClr val="FF0000"/>
                </a:solidFill>
              </a:rPr>
              <a:t>【</a:t>
            </a:r>
            <a:r>
              <a:rPr lang="zh-CN" altLang="en-US" sz="2400" b="1">
                <a:solidFill>
                  <a:srgbClr val="FF0000"/>
                </a:solidFill>
              </a:rPr>
              <a:t>解析</a:t>
            </a:r>
            <a:r>
              <a:rPr lang="en-US" altLang="zh-CN" sz="2400" b="1">
                <a:solidFill>
                  <a:srgbClr val="FF0000"/>
                </a:solidFill>
              </a:rPr>
              <a:t>】</a:t>
            </a:r>
            <a:r>
              <a:rPr lang="zh-CN" altLang="en-US" sz="2400" b="1">
                <a:solidFill>
                  <a:srgbClr val="FF0000"/>
                </a:solidFill>
              </a:rPr>
              <a:t>本题考查对中国共产党的正确认识。①：中国共产党是我国的执政党，党要依宪执政，①说法错误；②：我们要遵循少数服从多数的原则，②说法错误；③④：党是最高政治领导力量，党的领导是中国特色社会主义最本质的特征，③④说法正确；故本题选</a:t>
            </a:r>
            <a:r>
              <a:rPr lang="en-US" altLang="zh-CN" sz="2400" b="1">
                <a:solidFill>
                  <a:srgbClr val="FF0000"/>
                </a:solidFill>
              </a:rPr>
              <a:t>D</a:t>
            </a:r>
            <a:r>
              <a:rPr lang="zh-CN" altLang="en-US" sz="2400" b="1">
                <a:solidFill>
                  <a:srgbClr val="FF0000"/>
                </a:solidFill>
              </a:rPr>
              <a:t>。</a:t>
            </a:r>
          </a:p>
        </p:txBody>
      </p:sp>
      <p:sp>
        <p:nvSpPr>
          <p:cNvPr id="4" name="文本框 3"/>
          <p:cNvSpPr txBox="1"/>
          <p:nvPr>
            <p:custDataLst>
              <p:tags r:id="rId4"/>
            </p:custDataLst>
          </p:nvPr>
        </p:nvSpPr>
        <p:spPr>
          <a:xfrm>
            <a:off x="3954099" y="1564372"/>
            <a:ext cx="776842" cy="830997"/>
          </a:xfrm>
          <a:prstGeom prst="rect">
            <a:avLst/>
          </a:prstGeom>
          <a:noFill/>
        </p:spPr>
        <p:txBody>
          <a:bodyPr wrap="square" rtlCol="0">
            <a:spAutoFit/>
          </a:bodyPr>
          <a:lstStyle>
            <a:defPPr>
              <a:defRPr lang="zh-CN"/>
            </a:defPPr>
          </a:lstStyle>
          <a:p>
            <a:r>
              <a:rPr lang="en-US" altLang="zh-CN" sz="4800" b="1">
                <a:solidFill>
                  <a:srgbClr val="FF0000"/>
                </a:solidFill>
              </a:rPr>
              <a:t>D   </a:t>
            </a:r>
            <a:endParaRPr lang="zh-CN" altLang="zh-CN" sz="4800" b="1">
              <a:solidFill>
                <a:srgbClr val="FF0000"/>
              </a:solidFill>
              <a:latin typeface="+mn-ea"/>
              <a:sym typeface="+mn-ea"/>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737419" y="1043061"/>
            <a:ext cx="10903975" cy="3539430"/>
          </a:xfrm>
          <a:prstGeom prst="rect">
            <a:avLst/>
          </a:prstGeom>
          <a:noFill/>
        </p:spPr>
        <p:txBody>
          <a:bodyPr wrap="square">
            <a:spAutoFit/>
          </a:bodyPr>
          <a:lstStyle>
            <a:defPPr>
              <a:defRPr lang="zh-CN"/>
            </a:defPPr>
          </a:lstStyle>
          <a:p>
            <a:r>
              <a:rPr lang="en-US" altLang="zh-CN" sz="2800"/>
              <a:t>5.</a:t>
            </a:r>
            <a:r>
              <a:rPr lang="zh-CN" altLang="en-US" sz="2800"/>
              <a:t>（</a:t>
            </a:r>
            <a:r>
              <a:rPr lang="en-US" altLang="zh-CN" sz="2800"/>
              <a:t>2021</a:t>
            </a:r>
            <a:r>
              <a:rPr lang="zh-CN" altLang="en-US" sz="2800"/>
              <a:t>年广西柳州）全国人大常委会在</a:t>
            </a:r>
            <a:r>
              <a:rPr lang="en-US" altLang="zh-CN" sz="2800"/>
              <a:t>2021</a:t>
            </a:r>
            <a:r>
              <a:rPr lang="zh-CN" altLang="en-US" sz="2800"/>
              <a:t>年度工作要点中指出：依法撤销、纠正一切违反宪法法律的法规、司法解释和其他规范性文件。因为我国宪法（          ）</a:t>
            </a:r>
          </a:p>
          <a:p>
            <a:r>
              <a:rPr lang="en-US" altLang="zh-CN" sz="2800"/>
              <a:t>A</a:t>
            </a:r>
            <a:r>
              <a:rPr lang="zh-CN" altLang="en-US" sz="2800"/>
              <a:t>．规定国家生活中最根本、最重要的问题</a:t>
            </a:r>
          </a:p>
          <a:p>
            <a:r>
              <a:rPr lang="en-US" altLang="zh-CN" sz="2800"/>
              <a:t>B</a:t>
            </a:r>
            <a:r>
              <a:rPr lang="zh-CN" altLang="en-US" sz="2800"/>
              <a:t>．制定和修改程序比其他法律更加严格</a:t>
            </a:r>
          </a:p>
          <a:p>
            <a:r>
              <a:rPr lang="en-US" altLang="zh-CN" sz="2800"/>
              <a:t>C</a:t>
            </a:r>
            <a:r>
              <a:rPr lang="zh-CN" altLang="en-US" sz="2800"/>
              <a:t>．是一切组织和个人的根本活动准则	</a:t>
            </a:r>
          </a:p>
          <a:p>
            <a:r>
              <a:rPr lang="en-US" altLang="zh-CN" sz="2800"/>
              <a:t>D</a:t>
            </a:r>
            <a:r>
              <a:rPr lang="zh-CN" altLang="en-US" sz="2800"/>
              <a:t>．是其他法律的立法基础和立法依据	</a:t>
            </a:r>
          </a:p>
          <a:p>
            <a:r>
              <a:rPr lang="en-US" altLang="zh-CN" sz="2800"/>
              <a:t> </a:t>
            </a:r>
            <a:endParaRPr lang="zh-CN" altLang="en-US"/>
          </a:p>
        </p:txBody>
      </p:sp>
      <p:sp>
        <p:nvSpPr>
          <p:cNvPr id="5" name="文本框 4"/>
          <p:cNvSpPr txBox="1"/>
          <p:nvPr>
            <p:custDataLst>
              <p:tags r:id="rId4"/>
            </p:custDataLst>
          </p:nvPr>
        </p:nvSpPr>
        <p:spPr>
          <a:xfrm>
            <a:off x="933109" y="4662017"/>
            <a:ext cx="10560799" cy="1631216"/>
          </a:xfrm>
          <a:prstGeom prst="rect">
            <a:avLst/>
          </a:prstGeom>
          <a:noFill/>
        </p:spPr>
        <p:txBody>
          <a:bodyPr wrap="square">
            <a:spAutoFit/>
          </a:bodyPr>
          <a:lstStyle>
            <a:defPPr>
              <a:defRPr lang="zh-CN"/>
            </a:defPPr>
          </a:lstStyle>
          <a:p>
            <a:r>
              <a:rPr lang="en-US" altLang="zh-CN" sz="2000">
                <a:solidFill>
                  <a:srgbClr val="FF0000"/>
                </a:solidFill>
              </a:rPr>
              <a:t>【</a:t>
            </a:r>
            <a:r>
              <a:rPr lang="zh-CN" altLang="en-US" sz="2000">
                <a:solidFill>
                  <a:srgbClr val="FF0000"/>
                </a:solidFill>
              </a:rPr>
              <a:t>解析</a:t>
            </a:r>
            <a:r>
              <a:rPr lang="en-US" altLang="zh-CN" sz="2000">
                <a:solidFill>
                  <a:srgbClr val="FF0000"/>
                </a:solidFill>
              </a:rPr>
              <a:t>】</a:t>
            </a:r>
            <a:r>
              <a:rPr lang="zh-CN" altLang="en-US" sz="2000">
                <a:solidFill>
                  <a:srgbClr val="FF0000"/>
                </a:solidFill>
              </a:rPr>
              <a:t>依法撤销、纠正一切违反宪法法律的法规、司法解释和其他规范性文件，是因为宪法具有最高的法律地位，是其他普通法律的立法基础和立法依据，其他普通法律不能同宪法精神相违背，否则宣布无效， </a:t>
            </a:r>
            <a:r>
              <a:rPr lang="en-US" altLang="zh-CN" sz="2000">
                <a:solidFill>
                  <a:srgbClr val="FF0000"/>
                </a:solidFill>
              </a:rPr>
              <a:t>D </a:t>
            </a:r>
            <a:r>
              <a:rPr lang="zh-CN" altLang="en-US" sz="2000">
                <a:solidFill>
                  <a:srgbClr val="FF0000"/>
                </a:solidFill>
              </a:rPr>
              <a:t>说法正确；宪法是治国安邦的总章程，规定国家生活中最根本、最重要的问题， </a:t>
            </a:r>
            <a:r>
              <a:rPr lang="en-US" altLang="zh-CN" sz="2000">
                <a:solidFill>
                  <a:srgbClr val="FF0000"/>
                </a:solidFill>
              </a:rPr>
              <a:t>A </a:t>
            </a:r>
            <a:r>
              <a:rPr lang="zh-CN" altLang="en-US" sz="2000">
                <a:solidFill>
                  <a:srgbClr val="FF0000"/>
                </a:solidFill>
              </a:rPr>
              <a:t>说法正确与题不符；宪法是国家的根本大法，制定和修改程序比其他法律更加严格，是一切组织和个人的根本活动准则， </a:t>
            </a:r>
            <a:r>
              <a:rPr lang="en-US" altLang="zh-CN" sz="2000">
                <a:solidFill>
                  <a:srgbClr val="FF0000"/>
                </a:solidFill>
              </a:rPr>
              <a:t>B </a:t>
            </a:r>
            <a:r>
              <a:rPr lang="zh-CN" altLang="en-US" sz="2000">
                <a:solidFill>
                  <a:srgbClr val="FF0000"/>
                </a:solidFill>
              </a:rPr>
              <a:t>、 </a:t>
            </a:r>
            <a:r>
              <a:rPr lang="en-US" altLang="zh-CN" sz="2000">
                <a:solidFill>
                  <a:srgbClr val="FF0000"/>
                </a:solidFill>
              </a:rPr>
              <a:t>C </a:t>
            </a:r>
            <a:r>
              <a:rPr lang="zh-CN" altLang="en-US" sz="2000">
                <a:solidFill>
                  <a:srgbClr val="FF0000"/>
                </a:solidFill>
              </a:rPr>
              <a:t>说法正确与题不符；故选： </a:t>
            </a:r>
            <a:r>
              <a:rPr lang="en-US" altLang="zh-CN" sz="2000">
                <a:solidFill>
                  <a:srgbClr val="FF0000"/>
                </a:solidFill>
              </a:rPr>
              <a:t>D</a:t>
            </a:r>
            <a:r>
              <a:rPr lang="zh-CN" altLang="en-US" sz="2000">
                <a:solidFill>
                  <a:srgbClr val="FF0000"/>
                </a:solidFill>
              </a:rPr>
              <a:t>。</a:t>
            </a:r>
          </a:p>
        </p:txBody>
      </p:sp>
      <p:sp>
        <p:nvSpPr>
          <p:cNvPr id="4" name="文本框 3"/>
          <p:cNvSpPr txBox="1"/>
          <p:nvPr>
            <p:custDataLst>
              <p:tags r:id="rId5"/>
            </p:custDataLst>
          </p:nvPr>
        </p:nvSpPr>
        <p:spPr>
          <a:xfrm>
            <a:off x="4190074" y="1757344"/>
            <a:ext cx="776842" cy="830997"/>
          </a:xfrm>
          <a:prstGeom prst="rect">
            <a:avLst/>
          </a:prstGeom>
          <a:noFill/>
        </p:spPr>
        <p:txBody>
          <a:bodyPr wrap="square" rtlCol="0">
            <a:spAutoFit/>
          </a:bodyPr>
          <a:lstStyle>
            <a:defPPr>
              <a:defRPr lang="zh-CN"/>
            </a:defPPr>
          </a:lstStyle>
          <a:p>
            <a:r>
              <a:rPr lang="en-US" altLang="zh-CN" sz="4800" b="1">
                <a:solidFill>
                  <a:srgbClr val="FF0000"/>
                </a:solidFill>
              </a:rPr>
              <a:t>D</a:t>
            </a:r>
            <a:endParaRPr lang="zh-CN" altLang="zh-CN" sz="4800" b="1">
              <a:solidFill>
                <a:srgbClr val="FF0000"/>
              </a:solidFill>
              <a:latin typeface="+mn-ea"/>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491613" y="641736"/>
            <a:ext cx="11307097" cy="4832092"/>
          </a:xfrm>
          <a:prstGeom prst="rect">
            <a:avLst/>
          </a:prstGeom>
          <a:noFill/>
        </p:spPr>
        <p:txBody>
          <a:bodyPr wrap="square">
            <a:spAutoFit/>
          </a:bodyPr>
          <a:lstStyle>
            <a:defPPr>
              <a:defRPr lang="zh-CN"/>
            </a:defPPr>
          </a:lstStyle>
          <a:p>
            <a:r>
              <a:rPr lang="en-US" altLang="zh-CN" sz="2800"/>
              <a:t>6.</a:t>
            </a:r>
            <a:r>
              <a:rPr lang="zh-CN" altLang="en-US" sz="2800"/>
              <a:t>（</a:t>
            </a:r>
            <a:r>
              <a:rPr lang="en-US" altLang="zh-CN" sz="2800"/>
              <a:t>2021·</a:t>
            </a:r>
            <a:r>
              <a:rPr lang="zh-CN" altLang="en-US" sz="2800"/>
              <a:t>甘肃兰州）（学习宪法践行宪法）</a:t>
            </a:r>
          </a:p>
          <a:p>
            <a:r>
              <a:rPr lang="zh-CN" altLang="en-US" sz="2800"/>
              <a:t>材料一：习近平总书记指出，我们要通过不懈努力，在全社会树立宪法和法律权威，使广大人民群众认识到宪法不仅是全体公民必须遵循的行为规范，而且是保障公民权利的法律武器。</a:t>
            </a:r>
          </a:p>
          <a:p>
            <a:r>
              <a:rPr lang="zh-CN" altLang="en-US" sz="2800"/>
              <a:t>材料二：在第七个国家宪法日来临前夕，兰州市某中学开展“</a:t>
            </a:r>
            <a:r>
              <a:rPr lang="en-US" altLang="zh-CN" sz="2800"/>
              <a:t>12·4”</a:t>
            </a:r>
            <a:r>
              <a:rPr lang="zh-CN" altLang="en-US" sz="2800"/>
              <a:t>宪法学习活动。学校邀请法院工作人员讲述中国宪法产生和发展的历史、宪法的作用和价值等，同学们参与活动后明白了学习宪法和践行宪法的重要性。</a:t>
            </a:r>
          </a:p>
          <a:p>
            <a:r>
              <a:rPr lang="zh-CN" altLang="en-US" sz="2800"/>
              <a:t>（</a:t>
            </a:r>
            <a:r>
              <a:rPr lang="en-US" altLang="zh-CN" sz="2800"/>
              <a:t>1</a:t>
            </a:r>
            <a:r>
              <a:rPr lang="zh-CN" altLang="en-US" sz="2800"/>
              <a:t>）结合材料一从宪法地位的角度谈谈为什么要树立宪法权威。</a:t>
            </a:r>
          </a:p>
          <a:p>
            <a:endParaRPr lang="zh-CN" altLang="en-US" sz="2800"/>
          </a:p>
          <a:p>
            <a:r>
              <a:rPr lang="zh-CN" altLang="en-US" sz="2800"/>
              <a:t>（</a:t>
            </a:r>
            <a:r>
              <a:rPr lang="en-US" altLang="zh-CN" sz="2800"/>
              <a:t>2</a:t>
            </a:r>
            <a:r>
              <a:rPr lang="zh-CN" altLang="en-US" sz="2800"/>
              <a:t>）结合材料二为该学校的宪法宣传活动设计一条标语。</a:t>
            </a: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997270" y="941050"/>
            <a:ext cx="11047246" cy="5175456"/>
          </a:xfrm>
          <a:prstGeom prst="rect">
            <a:avLst/>
          </a:prstGeom>
          <a:noFill/>
        </p:spPr>
        <p:txBody>
          <a:bodyPr wrap="square">
            <a:spAutoFit/>
          </a:bodyPr>
          <a:lstStyle>
            <a:defPPr>
              <a:defRPr lang="zh-CN"/>
            </a:defPPr>
          </a:lstStyle>
          <a:p>
            <a:pPr>
              <a:lnSpc>
                <a:spcPts val="4000"/>
              </a:lnSpc>
            </a:pPr>
            <a:r>
              <a:rPr lang="en-US" altLang="zh-CN" sz="2800">
                <a:solidFill>
                  <a:srgbClr val="FF0000"/>
                </a:solidFill>
              </a:rPr>
              <a:t>【</a:t>
            </a:r>
            <a:r>
              <a:rPr lang="zh-CN" altLang="en-US" sz="2800">
                <a:solidFill>
                  <a:srgbClr val="FF0000"/>
                </a:solidFill>
              </a:rPr>
              <a:t>解析</a:t>
            </a:r>
            <a:r>
              <a:rPr lang="en-US" altLang="zh-CN" sz="2800">
                <a:solidFill>
                  <a:srgbClr val="FF0000"/>
                </a:solidFill>
              </a:rPr>
              <a:t>】</a:t>
            </a:r>
          </a:p>
          <a:p>
            <a:pPr>
              <a:lnSpc>
                <a:spcPts val="4000"/>
              </a:lnSpc>
            </a:pPr>
            <a:r>
              <a:rPr lang="en-US" altLang="zh-CN" sz="2800">
                <a:solidFill>
                  <a:srgbClr val="FF0000"/>
                </a:solidFill>
              </a:rPr>
              <a:t>(1</a:t>
            </a:r>
            <a:r>
              <a:rPr lang="zh-CN" altLang="en-US" sz="2800">
                <a:solidFill>
                  <a:srgbClr val="FF0000"/>
                </a:solidFill>
              </a:rPr>
              <a:t>）本题考查了材料体现的宪法原则。依据教材知识分析材料可知，体现了尊重和保障人权是我国的宪法原则。</a:t>
            </a:r>
          </a:p>
          <a:p>
            <a:pPr>
              <a:lnSpc>
                <a:spcPts val="4000"/>
              </a:lnSpc>
            </a:pPr>
            <a:endParaRPr lang="en-US" altLang="zh-CN" sz="2800">
              <a:solidFill>
                <a:srgbClr val="FF0000"/>
              </a:solidFill>
            </a:endParaRPr>
          </a:p>
          <a:p>
            <a:pPr>
              <a:lnSpc>
                <a:spcPts val="4000"/>
              </a:lnSpc>
            </a:pPr>
            <a:r>
              <a:rPr lang="en-US" altLang="zh-CN" sz="2800">
                <a:solidFill>
                  <a:srgbClr val="FF0000"/>
                </a:solidFill>
              </a:rPr>
              <a:t>(2</a:t>
            </a:r>
            <a:r>
              <a:rPr lang="zh-CN" altLang="en-US" sz="2800">
                <a:solidFill>
                  <a:srgbClr val="FF0000"/>
                </a:solidFill>
              </a:rPr>
              <a:t>）本题考查对宪法是国家的根本法的正确认识。因为本题要求从宪法地位的角度分析开展宪法宣传教育活动的原因，所以学生可根据所学知识从宪法是国家的根本法，在国家法律体系中具有最高的法律地位、法律权威和法律效力，我国宪法是人民意志的集中体现，是一切组织和个人的根本活动准则等角度作答。</a:t>
            </a:r>
          </a:p>
          <a:p>
            <a:pPr>
              <a:lnSpc>
                <a:spcPts val="4000"/>
              </a:lnSpc>
            </a:pPr>
            <a:r>
              <a:rPr lang="zh-CN" altLang="en-US" sz="2800">
                <a:solidFill>
                  <a:srgbClr val="FF0000"/>
                </a:solidFill>
              </a:rPr>
              <a:t> </a:t>
            </a: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855036" y="1128378"/>
            <a:ext cx="11032164" cy="4244752"/>
          </a:xfrm>
          <a:prstGeom prst="rect">
            <a:avLst/>
          </a:prstGeom>
          <a:noFill/>
        </p:spPr>
        <p:txBody>
          <a:bodyPr wrap="square">
            <a:spAutoFit/>
          </a:bodyPr>
          <a:lstStyle>
            <a:defPPr>
              <a:defRPr lang="zh-CN"/>
            </a:defPPr>
          </a:lstStyle>
          <a:p>
            <a:pPr>
              <a:lnSpc>
                <a:spcPts val="5500"/>
              </a:lnSpc>
            </a:pPr>
            <a:r>
              <a:rPr lang="en-US" altLang="zh-CN" sz="3200" b="1">
                <a:solidFill>
                  <a:srgbClr val="FF0000"/>
                </a:solidFill>
              </a:rPr>
              <a:t>【</a:t>
            </a:r>
            <a:r>
              <a:rPr lang="zh-CN" altLang="en-US" sz="3200" b="1">
                <a:solidFill>
                  <a:srgbClr val="FF0000"/>
                </a:solidFill>
              </a:rPr>
              <a:t>答案</a:t>
            </a:r>
            <a:r>
              <a:rPr lang="en-US" altLang="zh-CN" sz="3200" b="1">
                <a:solidFill>
                  <a:srgbClr val="FF0000"/>
                </a:solidFill>
              </a:rPr>
              <a:t>】(1</a:t>
            </a:r>
            <a:r>
              <a:rPr lang="zh-CN" altLang="en-US" sz="3200" b="1">
                <a:solidFill>
                  <a:srgbClr val="FF0000"/>
                </a:solidFill>
              </a:rPr>
              <a:t>）宪法是国家的根本法，在国家法律体系中具有最高法律地位、法律权威和法律效力。宪法保障国家权力有序运行，规范和制约国家权力。宪法确认和保障公民基本权利。宪法调整国家最重要的社会关系，维护社会稳定和国家长治久安。</a:t>
            </a:r>
          </a:p>
          <a:p>
            <a:pPr>
              <a:lnSpc>
                <a:spcPts val="5500"/>
              </a:lnSpc>
            </a:pPr>
            <a:r>
              <a:rPr lang="en-US" altLang="zh-CN" sz="3200" b="1">
                <a:solidFill>
                  <a:srgbClr val="FF0000"/>
                </a:solidFill>
              </a:rPr>
              <a:t>(2</a:t>
            </a:r>
            <a:r>
              <a:rPr lang="zh-CN" altLang="en-US" sz="3200" b="1">
                <a:solidFill>
                  <a:srgbClr val="FF0000"/>
                </a:solidFill>
              </a:rPr>
              <a:t>）弘扬法治精神，维护宪法权威。</a:t>
            </a:r>
            <a:endParaRPr lang="zh-CN" altLang="en-US" b="1">
              <a:solidFill>
                <a:srgbClr val="FF0000"/>
              </a:solidFill>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custDataLst>
            <p:tags r:id="rId2"/>
          </p:custDataLst>
        </p:nvPr>
      </p:nvGrpSpPr>
      <p:grpSpPr>
        <a:xfrm>
          <a:off x="0" y="0"/>
          <a:ext cx="0" cy="0"/>
        </a:xfrm>
      </p:grpSpPr>
      <p:sp>
        <p:nvSpPr>
          <p:cNvPr id="2" name="文本占位符 1"/>
          <p:cNvSpPr>
            <a:spLocks noGrp="1"/>
          </p:cNvSpPr>
          <p:nvPr>
            <p:ph type="body" idx="1"/>
            <p:custDataLst>
              <p:tags r:id="rId3"/>
            </p:custDataLst>
          </p:nvPr>
        </p:nvSpPr>
        <p:spPr/>
        <p:txBody>
          <a:bodyPr/>
          <a:lstStyle/>
          <a:p>
            <a:r>
              <a:rPr lang="en-US" altLang="zh-CN">
                <a:solidFill>
                  <a:srgbClr val="EAD900">
                    <a:lumMod val="75000"/>
                  </a:srgbClr>
                </a:solidFill>
                <a:cs typeface="+mn-ea"/>
                <a:sym typeface="+mn-ea"/>
              </a:rPr>
              <a:t>03</a:t>
            </a:r>
            <a:endParaRPr lang="en-US" altLang="zh-CN">
              <a:solidFill>
                <a:srgbClr val="FFBA55"/>
              </a:solidFill>
              <a:cs typeface="+mn-ea"/>
              <a:sym typeface="+mn-ea"/>
            </a:endParaRPr>
          </a:p>
        </p:txBody>
      </p:sp>
      <p:sp>
        <p:nvSpPr>
          <p:cNvPr id="3" name="标题 2"/>
          <p:cNvSpPr>
            <a:spLocks noGrp="1"/>
          </p:cNvSpPr>
          <p:nvPr>
            <p:custDataLst>
              <p:tags r:id="rId4"/>
            </p:custDataLst>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实战提分</a:t>
            </a:r>
          </a:p>
        </p:txBody>
      </p:sp>
    </p:spTree>
    <p:custDataLst>
      <p:tags r:id="rId5"/>
    </p:custDataLst>
  </p:cSld>
  <p:clrMapOvr>
    <a:masterClrMapping/>
  </p:clrMapOvr>
  <p:transition/>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656948" y="909779"/>
            <a:ext cx="11407233" cy="5909310"/>
          </a:xfrm>
          <a:prstGeom prst="rect">
            <a:avLst/>
          </a:prstGeom>
          <a:noFill/>
        </p:spPr>
        <p:txBody>
          <a:bodyPr wrap="square">
            <a:spAutoFit/>
          </a:bodyPr>
          <a:lstStyle>
            <a:defPPr>
              <a:defRPr lang="zh-CN"/>
            </a:defPPr>
          </a:lstStyle>
          <a:p>
            <a:r>
              <a:rPr lang="en-US" altLang="zh-CN" sz="3600"/>
              <a:t>1. </a:t>
            </a:r>
            <a:r>
              <a:rPr lang="zh-CN" altLang="en-US" sz="3600"/>
              <a:t>民主集中制是民主基础上的集中和集中指导下的民主相结合的制度。它是中国共产党的根本组织原则，下列体现我们党这一原则的是（         ）</a:t>
            </a:r>
          </a:p>
          <a:p>
            <a:r>
              <a:rPr lang="zh-CN" altLang="en-US" sz="3600"/>
              <a:t>①党员个人服从党的组织，少数服从多数</a:t>
            </a:r>
          </a:p>
          <a:p>
            <a:r>
              <a:rPr lang="zh-CN" altLang="en-US" sz="3600"/>
              <a:t>②国家机关内部作出决策时，实行民主集中制</a:t>
            </a:r>
          </a:p>
          <a:p>
            <a:r>
              <a:rPr lang="zh-CN" altLang="en-US" sz="3600"/>
              <a:t>③党的上级组织要经常听取党员群众的意见</a:t>
            </a:r>
          </a:p>
          <a:p>
            <a:r>
              <a:rPr lang="zh-CN" altLang="en-US" sz="3600"/>
              <a:t>④国家权力来自人民，人民选举产生国家权力机关</a:t>
            </a:r>
          </a:p>
          <a:p>
            <a:r>
              <a:rPr lang="en-US" altLang="zh-CN" sz="3600"/>
              <a:t>A</a:t>
            </a:r>
            <a:r>
              <a:rPr lang="zh-CN" altLang="en-US" sz="3600"/>
              <a:t>．①③	</a:t>
            </a:r>
            <a:r>
              <a:rPr lang="en-US" altLang="zh-CN" sz="3600"/>
              <a:t>B</a:t>
            </a:r>
            <a:r>
              <a:rPr lang="zh-CN" altLang="en-US" sz="3600"/>
              <a:t>．①②	</a:t>
            </a:r>
            <a:r>
              <a:rPr lang="en-US" altLang="zh-CN" sz="3600"/>
              <a:t>C</a:t>
            </a:r>
            <a:r>
              <a:rPr lang="zh-CN" altLang="en-US" sz="3600"/>
              <a:t>．②④	</a:t>
            </a:r>
            <a:r>
              <a:rPr lang="en-US" altLang="zh-CN" sz="3600"/>
              <a:t>D</a:t>
            </a:r>
            <a:r>
              <a:rPr lang="zh-CN" altLang="en-US" sz="3600"/>
              <a:t>．③④</a:t>
            </a:r>
          </a:p>
          <a:p>
            <a:r>
              <a:rPr lang="en-US" altLang="zh-CN" sz="3600"/>
              <a:t> </a:t>
            </a:r>
            <a:endParaRPr lang="zh-CN" altLang="en-US" sz="3600"/>
          </a:p>
          <a:p>
            <a:r>
              <a:rPr lang="zh-CN" altLang="en-US" sz="3600"/>
              <a:t> </a:t>
            </a:r>
          </a:p>
          <a:p>
            <a:endParaRPr lang="zh-CN" altLang="en-US"/>
          </a:p>
        </p:txBody>
      </p:sp>
      <p:sp>
        <p:nvSpPr>
          <p:cNvPr id="4" name="文本框 3"/>
          <p:cNvSpPr txBox="1"/>
          <p:nvPr>
            <p:custDataLst>
              <p:tags r:id="rId4"/>
            </p:custDataLst>
          </p:nvPr>
        </p:nvSpPr>
        <p:spPr>
          <a:xfrm>
            <a:off x="6598976" y="1885164"/>
            <a:ext cx="776842" cy="830997"/>
          </a:xfrm>
          <a:prstGeom prst="rect">
            <a:avLst/>
          </a:prstGeom>
          <a:noFill/>
        </p:spPr>
        <p:txBody>
          <a:bodyPr wrap="square" rtlCol="0">
            <a:spAutoFit/>
          </a:bodyPr>
          <a:lstStyle>
            <a:defPPr>
              <a:defRPr lang="zh-CN"/>
            </a:defPPr>
          </a:lstStyle>
          <a:p>
            <a:r>
              <a:rPr lang="en-US" altLang="zh-CN" sz="4800" b="1">
                <a:solidFill>
                  <a:srgbClr val="FF0000"/>
                </a:solidFill>
                <a:latin typeface="+mn-ea"/>
                <a:sym typeface="+mn-ea"/>
              </a:rPr>
              <a:t>C</a:t>
            </a:r>
            <a:endParaRPr lang="zh-CN" altLang="zh-CN" sz="4800" b="1">
              <a:solidFill>
                <a:srgbClr val="FF0000"/>
              </a:solidFill>
              <a:latin typeface="+mn-ea"/>
              <a:sym typeface="+mn-ea"/>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638524" y="441975"/>
            <a:ext cx="10855386" cy="6377708"/>
          </a:xfrm>
          <a:prstGeom prst="rect">
            <a:avLst/>
          </a:prstGeom>
          <a:noFill/>
        </p:spPr>
        <p:txBody>
          <a:bodyPr wrap="square">
            <a:spAutoFit/>
          </a:bodyPr>
          <a:lstStyle>
            <a:defPPr>
              <a:defRPr lang="zh-CN"/>
            </a:defPPr>
          </a:lstStyle>
          <a:p>
            <a:pPr>
              <a:lnSpc>
                <a:spcPts val="4500"/>
              </a:lnSpc>
            </a:pPr>
            <a:r>
              <a:rPr lang="en-US" altLang="zh-CN" sz="2800"/>
              <a:t>2. </a:t>
            </a:r>
            <a:r>
              <a:rPr lang="zh-CN" altLang="en-US" sz="2800"/>
              <a:t>（</a:t>
            </a:r>
            <a:r>
              <a:rPr lang="en-US" altLang="zh-CN" sz="2800"/>
              <a:t>2021</a:t>
            </a:r>
            <a:r>
              <a:rPr lang="zh-CN" altLang="en-US" sz="2800"/>
              <a:t>年山东滨州）“人民行使国家权力的机关是全国人民代表大会和地方各级人民代表大会”“全国人民代表大会代表应当同原选举单位和人民保持密切的联系，听取和反映人民的意见和要求，努力为人民服务。”宪法上述规定告诉我们（      ）</a:t>
            </a:r>
          </a:p>
          <a:p>
            <a:pPr>
              <a:lnSpc>
                <a:spcPts val="4500"/>
              </a:lnSpc>
            </a:pPr>
            <a:r>
              <a:rPr lang="zh-CN" altLang="en-US" sz="2800"/>
              <a:t>①宪法明确了人民行使国家权力的基本途径和形式</a:t>
            </a:r>
          </a:p>
          <a:p>
            <a:pPr>
              <a:lnSpc>
                <a:spcPts val="4500"/>
              </a:lnSpc>
            </a:pPr>
            <a:r>
              <a:rPr lang="zh-CN" altLang="en-US" sz="2800"/>
              <a:t>②宪法规定的社会主义经济制度奠定了国家权力属于人民的经济基础</a:t>
            </a:r>
          </a:p>
          <a:p>
            <a:pPr>
              <a:lnSpc>
                <a:spcPts val="4500"/>
              </a:lnSpc>
            </a:pPr>
            <a:r>
              <a:rPr lang="zh-CN" altLang="en-US" sz="2800"/>
              <a:t>③宪法通过明确全国人大代表的责任和义务，确保代表能够听取和反映人民的意见和要求，努力为人民服务</a:t>
            </a:r>
          </a:p>
          <a:p>
            <a:pPr>
              <a:lnSpc>
                <a:spcPts val="4500"/>
              </a:lnSpc>
            </a:pPr>
            <a:r>
              <a:rPr lang="zh-CN" altLang="en-US" sz="2800"/>
              <a:t>④宪法在国家法律体系中具有最高的法律地位</a:t>
            </a:r>
          </a:p>
          <a:p>
            <a:pPr>
              <a:lnSpc>
                <a:spcPts val="4500"/>
              </a:lnSpc>
            </a:pPr>
            <a:r>
              <a:rPr lang="en-US" altLang="zh-CN" sz="2800"/>
              <a:t>A</a:t>
            </a:r>
            <a:r>
              <a:rPr lang="zh-CN" altLang="en-US" sz="2800"/>
              <a:t>．①②	</a:t>
            </a:r>
            <a:r>
              <a:rPr lang="en-US" altLang="zh-CN" sz="2800"/>
              <a:t>B</a:t>
            </a:r>
            <a:r>
              <a:rPr lang="zh-CN" altLang="en-US" sz="2800"/>
              <a:t>．②④	</a:t>
            </a:r>
            <a:r>
              <a:rPr lang="en-US" altLang="zh-CN" sz="2800"/>
              <a:t>C</a:t>
            </a:r>
            <a:r>
              <a:rPr lang="zh-CN" altLang="en-US" sz="2800"/>
              <a:t>．①③	</a:t>
            </a:r>
            <a:r>
              <a:rPr lang="en-US" altLang="zh-CN" sz="2800"/>
              <a:t>D</a:t>
            </a:r>
            <a:r>
              <a:rPr lang="zh-CN" altLang="en-US" sz="2800"/>
              <a:t>．③④</a:t>
            </a:r>
          </a:p>
          <a:p>
            <a:pPr>
              <a:lnSpc>
                <a:spcPts val="4500"/>
              </a:lnSpc>
            </a:pPr>
            <a:r>
              <a:rPr lang="en-US" altLang="zh-CN" sz="2800"/>
              <a:t> </a:t>
            </a:r>
            <a:endParaRPr lang="zh-CN" altLang="en-US"/>
          </a:p>
        </p:txBody>
      </p:sp>
      <p:sp>
        <p:nvSpPr>
          <p:cNvPr id="4" name="文本框 3"/>
          <p:cNvSpPr txBox="1"/>
          <p:nvPr>
            <p:custDataLst>
              <p:tags r:id="rId4"/>
            </p:custDataLst>
          </p:nvPr>
        </p:nvSpPr>
        <p:spPr>
          <a:xfrm>
            <a:off x="7169249" y="2128684"/>
            <a:ext cx="776842" cy="830997"/>
          </a:xfrm>
          <a:prstGeom prst="rect">
            <a:avLst/>
          </a:prstGeom>
          <a:noFill/>
        </p:spPr>
        <p:txBody>
          <a:bodyPr wrap="square" rtlCol="0">
            <a:spAutoFit/>
          </a:bodyPr>
          <a:lstStyle>
            <a:defPPr>
              <a:defRPr lang="zh-CN"/>
            </a:defPPr>
          </a:lstStyle>
          <a:p>
            <a:r>
              <a:rPr lang="en-US" altLang="zh-CN" sz="4800" b="1">
                <a:solidFill>
                  <a:srgbClr val="FF0000"/>
                </a:solidFill>
              </a:rPr>
              <a:t>C</a:t>
            </a:r>
            <a:endParaRPr lang="zh-CN" altLang="zh-CN" sz="4800" b="1">
              <a:solidFill>
                <a:srgbClr val="FF0000"/>
              </a:solidFill>
              <a:latin typeface="+mn-ea"/>
              <a:sym typeface="+mn-ea"/>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729858" y="867328"/>
            <a:ext cx="6595173" cy="5509200"/>
          </a:xfrm>
          <a:prstGeom prst="rect">
            <a:avLst/>
          </a:prstGeom>
          <a:noFill/>
        </p:spPr>
        <p:txBody>
          <a:bodyPr wrap="square">
            <a:spAutoFit/>
          </a:bodyPr>
          <a:lstStyle>
            <a:defPPr>
              <a:defRPr lang="zh-CN"/>
            </a:defPPr>
          </a:lstStyle>
          <a:p>
            <a:r>
              <a:rPr lang="en-US" altLang="zh-CN" sz="3200"/>
              <a:t>3. </a:t>
            </a:r>
            <a:r>
              <a:rPr lang="zh-CN" altLang="en-US" sz="3200"/>
              <a:t>（</a:t>
            </a:r>
            <a:r>
              <a:rPr lang="en-US" altLang="zh-CN" sz="3200"/>
              <a:t>2021</a:t>
            </a:r>
            <a:r>
              <a:rPr lang="zh-CN" altLang="en-US" sz="3200"/>
              <a:t>年湖北襄阳）根据国家机关组织系统简表（见下图），人大与“一府一委两院”的关系是（      ）</a:t>
            </a:r>
          </a:p>
          <a:p>
            <a:r>
              <a:rPr lang="zh-CN" altLang="en-US" sz="3200"/>
              <a:t> </a:t>
            </a:r>
          </a:p>
          <a:p>
            <a:r>
              <a:rPr lang="zh-CN" altLang="en-US" sz="3200"/>
              <a:t>①相互监督的关系</a:t>
            </a:r>
          </a:p>
          <a:p>
            <a:r>
              <a:rPr lang="zh-CN" altLang="en-US" sz="3200"/>
              <a:t>②监督与被监督的关系</a:t>
            </a:r>
          </a:p>
          <a:p>
            <a:r>
              <a:rPr lang="zh-CN" altLang="en-US" sz="3200"/>
              <a:t>③人大由“一府一委两院”产生</a:t>
            </a:r>
          </a:p>
          <a:p>
            <a:r>
              <a:rPr lang="zh-CN" altLang="en-US" sz="3200"/>
              <a:t>④“一府一委两院”对人大负责</a:t>
            </a:r>
          </a:p>
          <a:p>
            <a:r>
              <a:rPr lang="en-US" altLang="zh-CN" sz="3200"/>
              <a:t>A</a:t>
            </a:r>
            <a:r>
              <a:rPr lang="zh-CN" altLang="en-US" sz="3200"/>
              <a:t>．①④	</a:t>
            </a:r>
            <a:r>
              <a:rPr lang="en-US" altLang="zh-CN" sz="3200"/>
              <a:t>B</a:t>
            </a:r>
            <a:r>
              <a:rPr lang="zh-CN" altLang="en-US" sz="3200"/>
              <a:t>．①③	</a:t>
            </a:r>
            <a:endParaRPr lang="en-US" altLang="zh-CN" sz="3200"/>
          </a:p>
          <a:p>
            <a:r>
              <a:rPr lang="en-US" altLang="zh-CN" sz="3200"/>
              <a:t>C</a:t>
            </a:r>
            <a:r>
              <a:rPr lang="zh-CN" altLang="en-US" sz="3200"/>
              <a:t>．②③	</a:t>
            </a:r>
            <a:r>
              <a:rPr lang="en-US" altLang="zh-CN" sz="3200"/>
              <a:t>D</a:t>
            </a:r>
            <a:r>
              <a:rPr lang="zh-CN" altLang="en-US" sz="3200"/>
              <a:t>．②④</a:t>
            </a:r>
          </a:p>
          <a:p>
            <a:r>
              <a:rPr lang="en-US" altLang="zh-CN" sz="3200"/>
              <a:t> </a:t>
            </a:r>
            <a:endParaRPr lang="zh-CN" altLang="en-US"/>
          </a:p>
        </p:txBody>
      </p:sp>
      <p:pic>
        <p:nvPicPr>
          <p:cNvPr id="4" name="图片 3"/>
          <p:cNvPicPr>
            <a:picLocks noChangeAspect="1"/>
          </p:cNvPicPr>
          <p:nvPr>
            <p:custDataLst>
              <p:tags r:id="rId5"/>
            </p:custDataLst>
          </p:nvPr>
        </p:nvPicPr>
        <p:blipFill>
          <a:blip r:embed="rId4"/>
          <a:stretch>
            <a:fillRect/>
          </a:stretch>
        </p:blipFill>
        <p:spPr>
          <a:xfrm>
            <a:off x="7785717" y="867328"/>
            <a:ext cx="4252403" cy="3376198"/>
          </a:xfrm>
          <a:prstGeom prst="rect">
            <a:avLst/>
          </a:prstGeom>
        </p:spPr>
      </p:pic>
      <p:sp>
        <p:nvSpPr>
          <p:cNvPr id="5" name="文本框 4"/>
          <p:cNvSpPr txBox="1"/>
          <p:nvPr>
            <p:custDataLst>
              <p:tags r:id="rId6"/>
            </p:custDataLst>
          </p:nvPr>
        </p:nvSpPr>
        <p:spPr>
          <a:xfrm>
            <a:off x="6548189" y="1724430"/>
            <a:ext cx="776842" cy="830997"/>
          </a:xfrm>
          <a:prstGeom prst="rect">
            <a:avLst/>
          </a:prstGeom>
          <a:noFill/>
        </p:spPr>
        <p:txBody>
          <a:bodyPr wrap="square" rtlCol="0">
            <a:spAutoFit/>
          </a:bodyPr>
          <a:lstStyle>
            <a:defPPr>
              <a:defRPr lang="zh-CN"/>
            </a:defPPr>
          </a:lstStyle>
          <a:p>
            <a:r>
              <a:rPr lang="en-US" altLang="zh-CN" sz="4800" b="1">
                <a:solidFill>
                  <a:srgbClr val="FF0000"/>
                </a:solidFill>
              </a:rPr>
              <a:t>D</a:t>
            </a:r>
            <a:endParaRPr lang="zh-CN" altLang="zh-CN" sz="4800" b="1">
              <a:solidFill>
                <a:srgbClr val="FF0000"/>
              </a:solidFill>
              <a:latin typeface="+mn-ea"/>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1238124" y="1116003"/>
            <a:ext cx="10334443" cy="5139869"/>
          </a:xfrm>
          <a:prstGeom prst="rect">
            <a:avLst/>
          </a:prstGeom>
          <a:noFill/>
        </p:spPr>
        <p:txBody>
          <a:bodyPr wrap="square">
            <a:spAutoFit/>
          </a:bodyPr>
          <a:lstStyle>
            <a:defPPr>
              <a:defRPr lang="zh-CN"/>
            </a:defPPr>
          </a:lstStyle>
          <a:p>
            <a:pPr>
              <a:lnSpc>
                <a:spcPts val="4500"/>
              </a:lnSpc>
            </a:pPr>
            <a:r>
              <a:rPr lang="en-US" altLang="zh-CN" sz="2800"/>
              <a:t>4.</a:t>
            </a:r>
            <a:r>
              <a:rPr lang="zh-CN" altLang="en-US" sz="2800"/>
              <a:t>（</a:t>
            </a:r>
            <a:r>
              <a:rPr lang="en-US" altLang="zh-CN" sz="2800"/>
              <a:t>2021</a:t>
            </a:r>
            <a:r>
              <a:rPr lang="zh-CN" altLang="en-US" sz="2800"/>
              <a:t>年湖南邵阳）</a:t>
            </a:r>
            <a:r>
              <a:rPr lang="en-US" altLang="zh-CN" sz="2800"/>
              <a:t>2020</a:t>
            </a:r>
            <a:r>
              <a:rPr lang="zh-CN" altLang="en-US" sz="2800"/>
              <a:t>年</a:t>
            </a:r>
            <a:r>
              <a:rPr lang="en-US" altLang="zh-CN" sz="2800"/>
              <a:t>12</a:t>
            </a:r>
            <a:r>
              <a:rPr lang="zh-CN" altLang="en-US" sz="2800"/>
              <a:t>月</a:t>
            </a:r>
            <a:r>
              <a:rPr lang="en-US" altLang="zh-CN" sz="2800"/>
              <a:t>4</a:t>
            </a:r>
            <a:r>
              <a:rPr lang="zh-CN" altLang="en-US" sz="2800"/>
              <a:t>日是第七个国家宪法日，主题是深入学习宣传习近平法治思想，大力弘扬宪法精神。弘扬宪法精神，中学生应该（       ）</a:t>
            </a:r>
          </a:p>
          <a:p>
            <a:pPr>
              <a:lnSpc>
                <a:spcPts val="4500"/>
              </a:lnSpc>
            </a:pPr>
            <a:r>
              <a:rPr lang="zh-CN" altLang="en-US" sz="2800"/>
              <a:t>①认真学习宪法、认同宪法精神</a:t>
            </a:r>
          </a:p>
          <a:p>
            <a:pPr>
              <a:lnSpc>
                <a:spcPts val="4500"/>
              </a:lnSpc>
            </a:pPr>
            <a:r>
              <a:rPr lang="zh-CN" altLang="en-US" sz="2800"/>
              <a:t>②宣传宪法精神、反对违宪行为</a:t>
            </a:r>
          </a:p>
          <a:p>
            <a:pPr>
              <a:lnSpc>
                <a:spcPts val="4500"/>
              </a:lnSpc>
            </a:pPr>
            <a:r>
              <a:rPr lang="zh-CN" altLang="en-US" sz="2800"/>
              <a:t>③监督宪法实施、维护宪法权威</a:t>
            </a:r>
          </a:p>
          <a:p>
            <a:pPr>
              <a:lnSpc>
                <a:spcPts val="4500"/>
              </a:lnSpc>
            </a:pPr>
            <a:r>
              <a:rPr lang="zh-CN" altLang="en-US" sz="2800"/>
              <a:t>④严格执行宪法、崇尚宪法权威</a:t>
            </a:r>
          </a:p>
          <a:p>
            <a:pPr>
              <a:lnSpc>
                <a:spcPts val="4500"/>
              </a:lnSpc>
            </a:pPr>
            <a:r>
              <a:rPr lang="en-US" altLang="zh-CN" sz="2800"/>
              <a:t>A</a:t>
            </a:r>
            <a:r>
              <a:rPr lang="zh-CN" altLang="en-US" sz="2800"/>
              <a:t>．①②	</a:t>
            </a:r>
            <a:r>
              <a:rPr lang="en-US" altLang="zh-CN" sz="2800"/>
              <a:t>B</a:t>
            </a:r>
            <a:r>
              <a:rPr lang="zh-CN" altLang="en-US" sz="2800"/>
              <a:t>．①④	</a:t>
            </a:r>
            <a:r>
              <a:rPr lang="en-US" altLang="zh-CN" sz="2800"/>
              <a:t>C</a:t>
            </a:r>
            <a:r>
              <a:rPr lang="zh-CN" altLang="en-US" sz="2800"/>
              <a:t>．②③	</a:t>
            </a:r>
            <a:r>
              <a:rPr lang="en-US" altLang="zh-CN" sz="2800"/>
              <a:t>D</a:t>
            </a:r>
            <a:r>
              <a:rPr lang="zh-CN" altLang="en-US" sz="2800"/>
              <a:t>．③④</a:t>
            </a:r>
          </a:p>
          <a:p>
            <a:r>
              <a:rPr lang="en-US" altLang="zh-CN" sz="2800"/>
              <a:t> </a:t>
            </a:r>
            <a:endParaRPr lang="zh-CN" altLang="en-US"/>
          </a:p>
        </p:txBody>
      </p:sp>
      <p:sp>
        <p:nvSpPr>
          <p:cNvPr id="4" name="文本框 3"/>
          <p:cNvSpPr txBox="1"/>
          <p:nvPr>
            <p:custDataLst>
              <p:tags r:id="rId4"/>
            </p:custDataLst>
          </p:nvPr>
        </p:nvSpPr>
        <p:spPr>
          <a:xfrm>
            <a:off x="4927494" y="2204786"/>
            <a:ext cx="776842" cy="830997"/>
          </a:xfrm>
          <a:prstGeom prst="rect">
            <a:avLst/>
          </a:prstGeom>
          <a:noFill/>
        </p:spPr>
        <p:txBody>
          <a:bodyPr wrap="square" rtlCol="0">
            <a:spAutoFit/>
          </a:bodyPr>
          <a:lstStyle>
            <a:defPPr>
              <a:defRPr lang="zh-CN"/>
            </a:defPPr>
          </a:lstStyle>
          <a:p>
            <a:r>
              <a:rPr lang="en-US" altLang="zh-CN" sz="4800" b="1">
                <a:solidFill>
                  <a:srgbClr val="FF0000"/>
                </a:solidFill>
              </a:rPr>
              <a:t>A</a:t>
            </a:r>
            <a:endParaRPr lang="zh-CN" altLang="zh-CN" sz="4800" b="1">
              <a:solidFill>
                <a:srgbClr val="FF0000"/>
              </a:solidFill>
              <a:latin typeface="+mn-ea"/>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p="http://schemas.openxmlformats.org/presentationml/2006/main">
  <p:tag name="AS_UNIQUEID" val="6456"/>
</p:tagLst>
</file>

<file path=ppt/tags/tag2.xml><?xml version="1.0" encoding="utf-8"?>
<p:tagLst xmlns:p="http://schemas.openxmlformats.org/presentationml/2006/main">
  <p:tag name="AS_UNIQUEID" val="6457"/>
</p:tagLst>
</file>

<file path=ppt/tags/tag3.xml><?xml version="1.0" encoding="utf-8"?>
<p:tagLst xmlns:p="http://schemas.openxmlformats.org/presentationml/2006/main">
  <p:tag name="AS_UNIQUEID" val="6458"/>
</p:tagLst>
</file>

<file path=ppt/tags/tag4.xml><?xml version="1.0" encoding="utf-8"?>
<p:tagLst xmlns:p="http://schemas.openxmlformats.org/presentationml/2006/main">
  <p:tag name="AS_UNIQUEID" val="6459"/>
</p:tagLst>
</file>

<file path=ppt/tags/tag5.xml><?xml version="1.0" encoding="utf-8"?>
<p:tagLst xmlns:p="http://schemas.openxmlformats.org/presentationml/2006/main">
  <p:tag name="AS_UNIQUEID" val="6460"/>
</p:tagLst>
</file>

<file path=ppt/tags/tag6.xml><?xml version="1.0" encoding="utf-8"?>
<p:tagLst xmlns:p="http://schemas.openxmlformats.org/presentationml/2006/main">
  <p:tag name="AS_UNIQUEID" val="6461"/>
</p:tagLst>
</file>

<file path=ppt/tags/tag7.xml><?xml version="1.0" encoding="utf-8"?>
<p:tagLst xmlns:p="http://schemas.openxmlformats.org/presentationml/2006/main">
  <p:tag name="AS_UNIQUEID" val="6462"/>
</p:tagLst>
</file>

<file path=ppt/tags/tag8.xml><?xml version="1.0" encoding="utf-8"?>
<p:tagLst xmlns:p="http://schemas.openxmlformats.org/presentationml/2006/main">
  <p:tag name="AS_UNIQUEID" val="6463"/>
</p:tagLst>
</file>

<file path=ppt/tags/tag9.xml><?xml version="1.0" encoding="utf-8"?>
<p:tagLst xmlns:p="http://schemas.openxmlformats.org/presentationml/2006/main">
  <p:tag name="AS_UNIQUEID" val="6464"/>
</p:tagLst>
</file>

<file path=ppt/tags/tag10.xml><?xml version="1.0" encoding="utf-8"?>
<p:tagLst xmlns:p="http://schemas.openxmlformats.org/presentationml/2006/main">
  <p:tag name="AS_UNIQUEID" val="6465"/>
</p:tagLst>
</file>

<file path=ppt/tags/tag11.xml><?xml version="1.0" encoding="utf-8"?>
<p:tagLst xmlns:p="http://schemas.openxmlformats.org/presentationml/2006/main">
  <p:tag name="AS_UNIQUEID" val="6466"/>
</p:tagLst>
</file>

<file path=ppt/tags/tag12.xml><?xml version="1.0" encoding="utf-8"?>
<p:tagLst xmlns:p="http://schemas.openxmlformats.org/presentationml/2006/main">
  <p:tag name="AS_UNIQUEID" val="6467"/>
</p:tagLst>
</file>

<file path=ppt/tags/tag13.xml><?xml version="1.0" encoding="utf-8"?>
<p:tagLst xmlns:p="http://schemas.openxmlformats.org/presentationml/2006/main">
  <p:tag name="AS_UNIQUEID" val="6468"/>
</p:tagLst>
</file>

<file path=ppt/tags/tag14.xml><?xml version="1.0" encoding="utf-8"?>
<p:tagLst xmlns:p="http://schemas.openxmlformats.org/presentationml/2006/main">
  <p:tag name="AS_UNIQUEID" val="6469"/>
</p:tagLst>
</file>

<file path=ppt/tags/tag15.xml><?xml version="1.0" encoding="utf-8"?>
<p:tagLst xmlns:p="http://schemas.openxmlformats.org/presentationml/2006/main">
  <p:tag name="AS_UNIQUEID" val="6470"/>
</p:tagLst>
</file>

<file path=ppt/tags/tag16.xml><?xml version="1.0" encoding="utf-8"?>
<p:tagLst xmlns:p="http://schemas.openxmlformats.org/presentationml/2006/main">
  <p:tag name="AS_UNIQUEID" val="6471"/>
</p:tagLst>
</file>

<file path=ppt/tags/tag17.xml><?xml version="1.0" encoding="utf-8"?>
<p:tagLst xmlns:p="http://schemas.openxmlformats.org/presentationml/2006/main">
  <p:tag name="AS_UNIQUEID" val="6472"/>
</p:tagLst>
</file>

<file path=ppt/tags/tag18.xml><?xml version="1.0" encoding="utf-8"?>
<p:tagLst xmlns:p="http://schemas.openxmlformats.org/presentationml/2006/main">
  <p:tag name="AS_UNIQUEID" val="6473"/>
</p:tagLst>
</file>

<file path=ppt/tags/tag19.xml><?xml version="1.0" encoding="utf-8"?>
<p:tagLst xmlns:p="http://schemas.openxmlformats.org/presentationml/2006/main">
  <p:tag name="AS_UNIQUEID" val="6474"/>
</p:tagLst>
</file>

<file path=ppt/tags/tag20.xml><?xml version="1.0" encoding="utf-8"?>
<p:tagLst xmlns:p="http://schemas.openxmlformats.org/presentationml/2006/main">
  <p:tag name="AS_UNIQUEID" val="6475"/>
</p:tagLst>
</file>

<file path=ppt/tags/tag21.xml><?xml version="1.0" encoding="utf-8"?>
<p:tagLst xmlns:p="http://schemas.openxmlformats.org/presentationml/2006/main">
  <p:tag name="AS_UNIQUEID" val="6476"/>
</p:tagLst>
</file>

<file path=ppt/tags/tag22.xml><?xml version="1.0" encoding="utf-8"?>
<p:tagLst xmlns:p="http://schemas.openxmlformats.org/presentationml/2006/main">
  <p:tag name="AS_UNIQUEID" val="6477"/>
</p:tagLst>
</file>

<file path=ppt/tags/tag23.xml><?xml version="1.0" encoding="utf-8"?>
<p:tagLst xmlns:p="http://schemas.openxmlformats.org/presentationml/2006/main">
  <p:tag name="AS_UNIQUEID" val="6478"/>
</p:tagLst>
</file>

<file path=ppt/tags/tag24.xml><?xml version="1.0" encoding="utf-8"?>
<p:tagLst xmlns:p="http://schemas.openxmlformats.org/presentationml/2006/main">
  <p:tag name="AS_UNIQUEID" val="6479"/>
</p:tagLst>
</file>

<file path=ppt/tags/tag25.xml><?xml version="1.0" encoding="utf-8"?>
<p:tagLst xmlns:p="http://schemas.openxmlformats.org/presentationml/2006/main">
  <p:tag name="AS_UNIQUEID" val="6480"/>
</p:tagLst>
</file>

<file path=ppt/tags/tag26.xml><?xml version="1.0" encoding="utf-8"?>
<p:tagLst xmlns:p="http://schemas.openxmlformats.org/presentationml/2006/main">
  <p:tag name="AS_UNIQUEID" val="6481"/>
</p:tagLst>
</file>

<file path=ppt/tags/tag27.xml><?xml version="1.0" encoding="utf-8"?>
<p:tagLst xmlns:p="http://schemas.openxmlformats.org/presentationml/2006/main">
  <p:tag name="AS_UNIQUEID" val="6482"/>
</p:tagLst>
</file>

<file path=ppt/tags/tag28.xml><?xml version="1.0" encoding="utf-8"?>
<p:tagLst xmlns:p="http://schemas.openxmlformats.org/presentationml/2006/main">
  <p:tag name="AS_UNIQUEID" val="6483"/>
</p:tagLst>
</file>

<file path=ppt/tags/tag29.xml><?xml version="1.0" encoding="utf-8"?>
<p:tagLst xmlns:p="http://schemas.openxmlformats.org/presentationml/2006/main">
  <p:tag name="AS_UNIQUEID" val="6484"/>
</p:tagLst>
</file>

<file path=ppt/tags/tag30.xml><?xml version="1.0" encoding="utf-8"?>
<p:tagLst xmlns:p="http://schemas.openxmlformats.org/presentationml/2006/main">
  <p:tag name="AS_UNIQUEID" val="6485"/>
</p:tagLst>
</file>

<file path=ppt/tags/tag31.xml><?xml version="1.0" encoding="utf-8"?>
<p:tagLst xmlns:p="http://schemas.openxmlformats.org/presentationml/2006/main">
  <p:tag name="AS_UNIQUEID" val="6486"/>
</p:tagLst>
</file>

<file path=ppt/tags/tag32.xml><?xml version="1.0" encoding="utf-8"?>
<p:tagLst xmlns:p="http://schemas.openxmlformats.org/presentationml/2006/main">
  <p:tag name="AS_UNIQUEID" val="6487"/>
</p:tagLst>
</file>

<file path=ppt/tags/tag33.xml><?xml version="1.0" encoding="utf-8"?>
<p:tagLst xmlns:p="http://schemas.openxmlformats.org/presentationml/2006/main">
  <p:tag name="AS_UNIQUEID" val="6488"/>
</p:tagLst>
</file>

<file path=ppt/tags/tag34.xml><?xml version="1.0" encoding="utf-8"?>
<p:tagLst xmlns:p="http://schemas.openxmlformats.org/presentationml/2006/main">
  <p:tag name="AS_UNIQUEID" val="6489"/>
</p:tagLst>
</file>

<file path=ppt/tags/tag35.xml><?xml version="1.0" encoding="utf-8"?>
<p:tagLst xmlns:p="http://schemas.openxmlformats.org/presentationml/2006/main">
  <p:tag name="AS_UNIQUEID" val="6490"/>
</p:tagLst>
</file>

<file path=ppt/tags/tag36.xml><?xml version="1.0" encoding="utf-8"?>
<p:tagLst xmlns:p="http://schemas.openxmlformats.org/presentationml/2006/main">
  <p:tag name="AS_UNIQUEID" val="6491"/>
</p:tagLst>
</file>

<file path=ppt/tags/tag37.xml><?xml version="1.0" encoding="utf-8"?>
<p:tagLst xmlns:p="http://schemas.openxmlformats.org/presentationml/2006/main">
  <p:tag name="AS_UNIQUEID" val="6492"/>
</p:tagLst>
</file>

<file path=ppt/tags/tag38.xml><?xml version="1.0" encoding="utf-8"?>
<p:tagLst xmlns:p="http://schemas.openxmlformats.org/presentationml/2006/main">
  <p:tag name="AS_UNIQUEID" val="6493"/>
</p:tagLst>
</file>

<file path=ppt/tags/tag39.xml><?xml version="1.0" encoding="utf-8"?>
<p:tagLst xmlns:p="http://schemas.openxmlformats.org/presentationml/2006/main">
  <p:tag name="AS_UNIQUEID" val="6494"/>
</p:tagLst>
</file>

<file path=ppt/tags/tag40.xml><?xml version="1.0" encoding="utf-8"?>
<p:tagLst xmlns:p="http://schemas.openxmlformats.org/presentationml/2006/main">
  <p:tag name="AS_UNIQUEID" val="6495"/>
</p:tagLst>
</file>

<file path=ppt/tags/tag41.xml><?xml version="1.0" encoding="utf-8"?>
<p:tagLst xmlns:p="http://schemas.openxmlformats.org/presentationml/2006/main">
  <p:tag name="AS_UNIQUEID" val="6496"/>
</p:tagLst>
</file>

<file path=ppt/tags/tag42.xml><?xml version="1.0" encoding="utf-8"?>
<p:tagLst xmlns:p="http://schemas.openxmlformats.org/presentationml/2006/main">
  <p:tag name="AS_UNIQUEID" val="6497"/>
</p:tagLst>
</file>

<file path=ppt/tags/tag43.xml><?xml version="1.0" encoding="utf-8"?>
<p:tagLst xmlns:p="http://schemas.openxmlformats.org/presentationml/2006/main">
  <p:tag name="AS_UNIQUEID" val="6498"/>
</p:tagLst>
</file>

<file path=ppt/tags/tag44.xml><?xml version="1.0" encoding="utf-8"?>
<p:tagLst xmlns:p="http://schemas.openxmlformats.org/presentationml/2006/main">
  <p:tag name="AS_UNIQUEID" val="6499"/>
</p:tagLst>
</file>

<file path=ppt/tags/tag45.xml><?xml version="1.0" encoding="utf-8"?>
<p:tagLst xmlns:p="http://schemas.openxmlformats.org/presentationml/2006/main">
  <p:tag name="AS_UNIQUEID" val="6500"/>
</p:tagLst>
</file>

<file path=ppt/tags/tag46.xml><?xml version="1.0" encoding="utf-8"?>
<p:tagLst xmlns:p="http://schemas.openxmlformats.org/presentationml/2006/main">
  <p:tag name="AS_UNIQUEID" val="6501"/>
</p:tagLst>
</file>

<file path=ppt/tags/tag47.xml><?xml version="1.0" encoding="utf-8"?>
<p:tagLst xmlns:p="http://schemas.openxmlformats.org/presentationml/2006/main">
  <p:tag name="AS_UNIQUEID" val="6502"/>
</p:tagLst>
</file>

<file path=ppt/tags/tag48.xml><?xml version="1.0" encoding="utf-8"?>
<p:tagLst xmlns:p="http://schemas.openxmlformats.org/presentationml/2006/main">
  <p:tag name="AS_UNIQUEID" val="6503"/>
</p:tagLst>
</file>

<file path=ppt/tags/tag49.xml><?xml version="1.0" encoding="utf-8"?>
<p:tagLst xmlns:p="http://schemas.openxmlformats.org/presentationml/2006/main">
  <p:tag name="AS_UNIQUEID" val="6504"/>
</p:tagLst>
</file>

<file path=ppt/tags/tag50.xml><?xml version="1.0" encoding="utf-8"?>
<p:tagLst xmlns:p="http://schemas.openxmlformats.org/presentationml/2006/main">
  <p:tag name="AS_UNIQUEID" val="6505"/>
</p:tagLst>
</file>

<file path=ppt/tags/tag51.xml><?xml version="1.0" encoding="utf-8"?>
<p:tagLst xmlns:p="http://schemas.openxmlformats.org/presentationml/2006/main">
  <p:tag name="AS_UNIQUEID" val="6506"/>
</p:tagLst>
</file>

<file path=ppt/tags/tag52.xml><?xml version="1.0" encoding="utf-8"?>
<p:tagLst xmlns:p="http://schemas.openxmlformats.org/presentationml/2006/main">
  <p:tag name="AS_UNIQUEID" val="6507"/>
</p:tagLst>
</file>

<file path=ppt/tags/tag53.xml><?xml version="1.0" encoding="utf-8"?>
<p:tagLst xmlns:p="http://schemas.openxmlformats.org/presentationml/2006/main">
  <p:tag name="AS_UNIQUEID" val="6508"/>
</p:tagLst>
</file>

<file path=ppt/tags/tag54.xml><?xml version="1.0" encoding="utf-8"?>
<p:tagLst xmlns:p="http://schemas.openxmlformats.org/presentationml/2006/main">
  <p:tag name="AS_UNIQUEID" val="6509"/>
</p:tagLst>
</file>

<file path=ppt/tags/tag55.xml><?xml version="1.0" encoding="utf-8"?>
<p:tagLst xmlns:p="http://schemas.openxmlformats.org/presentationml/2006/main">
  <p:tag name="AS_UNIQUEID" val="6510"/>
</p:tagLst>
</file>

<file path=ppt/tags/tag56.xml><?xml version="1.0" encoding="utf-8"?>
<p:tagLst xmlns:p="http://schemas.openxmlformats.org/presentationml/2006/main">
  <p:tag name="AS_UNIQUEID" val="6511"/>
</p:tagLst>
</file>

<file path=ppt/tags/tag57.xml><?xml version="1.0" encoding="utf-8"?>
<p:tagLst xmlns:p="http://schemas.openxmlformats.org/presentationml/2006/main">
  <p:tag name="AS_UNIQUEID" val="6512"/>
</p:tagLst>
</file>

<file path=ppt/tags/tag58.xml><?xml version="1.0" encoding="utf-8"?>
<p:tagLst xmlns:p="http://schemas.openxmlformats.org/presentationml/2006/main">
  <p:tag name="AS_UNIQUEID" val="6513"/>
</p:tagLst>
</file>

<file path=ppt/tags/tag59.xml><?xml version="1.0" encoding="utf-8"?>
<p:tagLst xmlns:p="http://schemas.openxmlformats.org/presentationml/2006/main">
  <p:tag name="AS_UNIQUEID" val="6514"/>
</p:tagLst>
</file>

<file path=ppt/tags/tag60.xml><?xml version="1.0" encoding="utf-8"?>
<p:tagLst xmlns:p="http://schemas.openxmlformats.org/presentationml/2006/main">
  <p:tag name="AS_UNIQUEID" val="6515"/>
</p:tagLst>
</file>

<file path=ppt/tags/tag61.xml><?xml version="1.0" encoding="utf-8"?>
<p:tagLst xmlns:p="http://schemas.openxmlformats.org/presentationml/2006/main">
  <p:tag name="AS_UNIQUEID" val="6516"/>
</p:tagLst>
</file>

<file path=ppt/tags/tag62.xml><?xml version="1.0" encoding="utf-8"?>
<p:tagLst xmlns:p="http://schemas.openxmlformats.org/presentationml/2006/main">
  <p:tag name="AS_UNIQUEID" val="6517"/>
</p:tagLst>
</file>

<file path=ppt/tags/tag63.xml><?xml version="1.0" encoding="utf-8"?>
<p:tagLst xmlns:p="http://schemas.openxmlformats.org/presentationml/2006/main">
  <p:tag name="AS_UNIQUEID" val="6518"/>
</p:tagLst>
</file>

<file path=ppt/tags/tag64.xml><?xml version="1.0" encoding="utf-8"?>
<p:tagLst xmlns:p="http://schemas.openxmlformats.org/presentationml/2006/main">
  <p:tag name="AS_UNIQUEID" val="6519"/>
</p:tagLst>
</file>

<file path=ppt/tags/tag65.xml><?xml version="1.0" encoding="utf-8"?>
<p:tagLst xmlns:p="http://schemas.openxmlformats.org/presentationml/2006/main">
  <p:tag name="AS_UNIQUEID" val="6520"/>
</p:tagLst>
</file>

<file path=ppt/tags/tag66.xml><?xml version="1.0" encoding="utf-8"?>
<p:tagLst xmlns:p="http://schemas.openxmlformats.org/presentationml/2006/main">
  <p:tag name="AS_UNIQUEID" val="6521"/>
</p:tagLst>
</file>

<file path=ppt/tags/tag67.xml><?xml version="1.0" encoding="utf-8"?>
<p:tagLst xmlns:p="http://schemas.openxmlformats.org/presentationml/2006/main">
  <p:tag name="AS_UNIQUEID" val="6522"/>
</p:tagLst>
</file>

<file path=ppt/tags/tag68.xml><?xml version="1.0" encoding="utf-8"?>
<p:tagLst xmlns:p="http://schemas.openxmlformats.org/presentationml/2006/main">
  <p:tag name="AS_UNIQUEID" val="6523"/>
</p:tagLst>
</file>

<file path=ppt/tags/tag69.xml><?xml version="1.0" encoding="utf-8"?>
<p:tagLst xmlns:p="http://schemas.openxmlformats.org/presentationml/2006/main">
  <p:tag name="AS_UNIQUEID" val="6524"/>
</p:tagLst>
</file>

<file path=ppt/tags/tag70.xml><?xml version="1.0" encoding="utf-8"?>
<p:tagLst xmlns:p="http://schemas.openxmlformats.org/presentationml/2006/main">
  <p:tag name="AS_UNIQUEID" val="6525"/>
</p:tagLst>
</file>

<file path=ppt/tags/tag71.xml><?xml version="1.0" encoding="utf-8"?>
<p:tagLst xmlns:p="http://schemas.openxmlformats.org/presentationml/2006/main">
  <p:tag name="AS_UNIQUEID" val="6526"/>
</p:tagLst>
</file>

<file path=ppt/tags/tag72.xml><?xml version="1.0" encoding="utf-8"?>
<p:tagLst xmlns:p="http://schemas.openxmlformats.org/presentationml/2006/main">
  <p:tag name="AS_UNIQUEID" val="6527"/>
</p:tagLst>
</file>

<file path=ppt/tags/tag73.xml><?xml version="1.0" encoding="utf-8"?>
<p:tagLst xmlns:p="http://schemas.openxmlformats.org/presentationml/2006/main">
  <p:tag name="AS_UNIQUEID" val="6528"/>
</p:tagLst>
</file>

<file path=ppt/tags/tag74.xml><?xml version="1.0" encoding="utf-8"?>
<p:tagLst xmlns:p="http://schemas.openxmlformats.org/presentationml/2006/main">
  <p:tag name="AS_UNIQUEID" val="6529"/>
</p:tagLst>
</file>

<file path=ppt/tags/tag75.xml><?xml version="1.0" encoding="utf-8"?>
<p:tagLst xmlns:p="http://schemas.openxmlformats.org/presentationml/2006/main">
  <p:tag name="AS_UNIQUEID" val="6530"/>
</p:tagLst>
</file>

<file path=ppt/tags/tag76.xml><?xml version="1.0" encoding="utf-8"?>
<p:tagLst xmlns:p="http://schemas.openxmlformats.org/presentationml/2006/main">
  <p:tag name="AS_UNIQUEID" val="6531"/>
</p:tagLst>
</file>

<file path=ppt/tags/tag77.xml><?xml version="1.0" encoding="utf-8"?>
<p:tagLst xmlns:p="http://schemas.openxmlformats.org/presentationml/2006/main">
  <p:tag name="AS_UNIQUEID" val="6532"/>
</p:tagLst>
</file>

<file path=ppt/tags/tag78.xml><?xml version="1.0" encoding="utf-8"?>
<p:tagLst xmlns:p="http://schemas.openxmlformats.org/presentationml/2006/main">
  <p:tag name="AS_UNIQUEID" val="6533"/>
</p:tagLst>
</file>

<file path=ppt/tags/tag79.xml><?xml version="1.0" encoding="utf-8"?>
<p:tagLst xmlns:p="http://schemas.openxmlformats.org/presentationml/2006/main">
  <p:tag name="AS_UNIQUEID" val="6534"/>
</p:tagLst>
</file>

<file path=ppt/tags/tag80.xml><?xml version="1.0" encoding="utf-8"?>
<p:tagLst xmlns:p="http://schemas.openxmlformats.org/presentationml/2006/main">
  <p:tag name="AS_UNIQUEID" val="6535"/>
</p:tagLst>
</file>

<file path=ppt/tags/tag81.xml><?xml version="1.0" encoding="utf-8"?>
<p:tagLst xmlns:p="http://schemas.openxmlformats.org/presentationml/2006/main">
  <p:tag name="AS_UNIQUEID" val="6536"/>
</p:tagLst>
</file>

<file path=ppt/tags/tag82.xml><?xml version="1.0" encoding="utf-8"?>
<p:tagLst xmlns:p="http://schemas.openxmlformats.org/presentationml/2006/main">
  <p:tag name="AS_UNIQUEID" val="6537"/>
</p:tagLst>
</file>

<file path=ppt/tags/tag83.xml><?xml version="1.0" encoding="utf-8"?>
<p:tagLst xmlns:p="http://schemas.openxmlformats.org/presentationml/2006/main">
  <p:tag name="AS_UNIQUEID" val="6538"/>
</p:tagLst>
</file>

<file path=ppt/tags/tag84.xml><?xml version="1.0" encoding="utf-8"?>
<p:tagLst xmlns:p="http://schemas.openxmlformats.org/presentationml/2006/main">
  <p:tag name="AS_UNIQUEID" val="6539"/>
</p:tagLst>
</file>

<file path=ppt/tags/tag85.xml><?xml version="1.0" encoding="utf-8"?>
<p:tagLst xmlns:p="http://schemas.openxmlformats.org/presentationml/2006/main">
  <p:tag name="AS_UNIQUEID" val="6540"/>
</p:tagLst>
</file>

<file path=ppt/tags/tag86.xml><?xml version="1.0" encoding="utf-8"?>
<p:tagLst xmlns:p="http://schemas.openxmlformats.org/presentationml/2006/main">
  <p:tag name="AS_UNIQUEID" val="6541"/>
</p:tagLst>
</file>

<file path=ppt/tags/tag87.xml><?xml version="1.0" encoding="utf-8"?>
<p:tagLst xmlns:p="http://schemas.openxmlformats.org/presentationml/2006/main">
  <p:tag name="AS_UNIQUEID" val="6542"/>
</p:tagLst>
</file>

<file path=ppt/tags/tag88.xml><?xml version="1.0" encoding="utf-8"?>
<p:tagLst xmlns:p="http://schemas.openxmlformats.org/presentationml/2006/main">
  <p:tag name="AS_UNIQUEID" val="6543"/>
</p:tagLst>
</file>

<file path=ppt/tags/tag89.xml><?xml version="1.0" encoding="utf-8"?>
<p:tagLst xmlns:p="http://schemas.openxmlformats.org/presentationml/2006/main">
  <p:tag name="AS_UNIQUEID" val="6544"/>
</p:tagLst>
</file>

<file path=ppt/tags/tag90.xml><?xml version="1.0" encoding="utf-8"?>
<p:tagLst xmlns:p="http://schemas.openxmlformats.org/presentationml/2006/main">
  <p:tag name="AS_UNIQUEID" val="6545"/>
</p:tagLst>
</file>

<file path=ppt/tags/tag91.xml><?xml version="1.0" encoding="utf-8"?>
<p:tagLst xmlns:p="http://schemas.openxmlformats.org/presentationml/2006/main">
  <p:tag name="AS_UNIQUEID" val="6546"/>
</p:tagLst>
</file>

<file path=ppt/tags/tag92.xml><?xml version="1.0" encoding="utf-8"?>
<p:tagLst xmlns:p="http://schemas.openxmlformats.org/presentationml/2006/main">
  <p:tag name="AS_UNIQUEID" val="6547"/>
</p:tagLst>
</file>

<file path=ppt/tags/tag93.xml><?xml version="1.0" encoding="utf-8"?>
<p:tagLst xmlns:p="http://schemas.openxmlformats.org/presentationml/2006/main">
  <p:tag name="AS_UNIQUEID" val="6548"/>
</p:tagLst>
</file>

<file path=ppt/tags/tag94.xml><?xml version="1.0" encoding="utf-8"?>
<p:tagLst xmlns:p="http://schemas.openxmlformats.org/presentationml/2006/main">
  <p:tag name="AS_UNIQUEID" val="6549"/>
</p:tagLst>
</file>

<file path=ppt/tags/tag95.xml><?xml version="1.0" encoding="utf-8"?>
<p:tagLst xmlns:p="http://schemas.openxmlformats.org/presentationml/2006/main">
  <p:tag name="AS_UNIQUEID" val="6550"/>
</p:tagLst>
</file>

<file path=ppt/tags/tag96.xml><?xml version="1.0" encoding="utf-8"?>
<p:tagLst xmlns:p="http://schemas.openxmlformats.org/presentationml/2006/main">
  <p:tag name="AS_UNIQUEID" val="6551"/>
</p:tagLst>
</file>

<file path=ppt/tags/tag97.xml><?xml version="1.0" encoding="utf-8"?>
<p:tagLst xmlns:p="http://schemas.openxmlformats.org/presentationml/2006/main">
  <p:tag name="AS_UNIQUEID" val="6552"/>
</p:tagLst>
</file>

<file path=ppt/tags/tag98.xml><?xml version="1.0" encoding="utf-8"?>
<p:tagLst xmlns:p="http://schemas.openxmlformats.org/presentationml/2006/main">
  <p:tag name="AS_UNIQUEID" val="6553"/>
</p:tagLst>
</file>

<file path=ppt/tags/tag99.xml><?xml version="1.0" encoding="utf-8"?>
<p:tagLst xmlns:p="http://schemas.openxmlformats.org/presentationml/2006/main">
  <p:tag name="AS_UNIQUEID" val="6362"/>
</p:tagLst>
</file>

<file path=ppt/tags/tag100.xml><?xml version="1.0" encoding="utf-8"?>
<p:tagLst xmlns:p="http://schemas.openxmlformats.org/presentationml/2006/main">
  <p:tag name="AS_UNIQUEID" val="6363"/>
</p:tagLst>
</file>

<file path=ppt/tags/tag101.xml><?xml version="1.0" encoding="utf-8"?>
<p:tagLst xmlns:p="http://schemas.openxmlformats.org/presentationml/2006/main">
  <p:tag name="AS_UNIQUEID" val="6364"/>
</p:tagLst>
</file>

<file path=ppt/tags/tag102.xml><?xml version="1.0" encoding="utf-8"?>
<p:tagLst xmlns:p="http://schemas.openxmlformats.org/presentationml/2006/main">
  <p:tag name="AS_UNIQUEID" val="6365"/>
</p:tagLst>
</file>

<file path=ppt/tags/tag103.xml><?xml version="1.0" encoding="utf-8"?>
<p:tagLst xmlns:p="http://schemas.openxmlformats.org/presentationml/2006/main">
  <p:tag name="AS_UNIQUEID" val="6366"/>
</p:tagLst>
</file>

<file path=ppt/tags/tag104.xml><?xml version="1.0" encoding="utf-8"?>
<p:tagLst xmlns:p="http://schemas.openxmlformats.org/presentationml/2006/main">
  <p:tag name="AS_UNIQUEID" val="6367"/>
</p:tagLst>
</file>

<file path=ppt/tags/tag105.xml><?xml version="1.0" encoding="utf-8"?>
<p:tagLst xmlns:p="http://schemas.openxmlformats.org/presentationml/2006/main">
  <p:tag name="AS_UNIQUEID" val="6368"/>
</p:tagLst>
</file>

<file path=ppt/tags/tag106.xml><?xml version="1.0" encoding="utf-8"?>
<p:tagLst xmlns:p="http://schemas.openxmlformats.org/presentationml/2006/main">
  <p:tag name="AS_UNIQUEID" val="6369"/>
</p:tagLst>
</file>

<file path=ppt/tags/tag107.xml><?xml version="1.0" encoding="utf-8"?>
<p:tagLst xmlns:p="http://schemas.openxmlformats.org/presentationml/2006/main">
  <p:tag name="AS_UNIQUEID" val="6370"/>
</p:tagLst>
</file>

<file path=ppt/tags/tag108.xml><?xml version="1.0" encoding="utf-8"?>
<p:tagLst xmlns:p="http://schemas.openxmlformats.org/presentationml/2006/main">
  <p:tag name="AS_UNIQUEID" val="6371"/>
</p:tagLst>
</file>

<file path=ppt/tags/tag109.xml><?xml version="1.0" encoding="utf-8"?>
<p:tagLst xmlns:p="http://schemas.openxmlformats.org/presentationml/2006/main">
  <p:tag name="AS_UNIQUEID" val="6372"/>
</p:tagLst>
</file>

<file path=ppt/tags/tag110.xml><?xml version="1.0" encoding="utf-8"?>
<p:tagLst xmlns:p="http://schemas.openxmlformats.org/presentationml/2006/main">
  <p:tag name="AS_UNIQUEID" val="6373"/>
</p:tagLst>
</file>

<file path=ppt/tags/tag111.xml><?xml version="1.0" encoding="utf-8"?>
<p:tagLst xmlns:p="http://schemas.openxmlformats.org/presentationml/2006/main">
  <p:tag name="AS_UNIQUEID" val="6374"/>
</p:tagLst>
</file>

<file path=ppt/tags/tag112.xml><?xml version="1.0" encoding="utf-8"?>
<p:tagLst xmlns:p="http://schemas.openxmlformats.org/presentationml/2006/main">
  <p:tag name="AS_UNIQUEID" val="6375"/>
</p:tagLst>
</file>

<file path=ppt/tags/tag113.xml><?xml version="1.0" encoding="utf-8"?>
<p:tagLst xmlns:p="http://schemas.openxmlformats.org/presentationml/2006/main">
  <p:tag name="KSO_WM_BEAUTIFY_FLAG" val="#wm#"/>
  <p:tag name="KSO_WM_TEMPLATE_CATEGORY" val="custom"/>
  <p:tag name="KSO_WM_TEMPLATE_INDEX" val="20205176"/>
</p:tagLst>
</file>

<file path=ppt/tags/tag114.xml><?xml version="1.0" encoding="utf-8"?>
<p:tagLst xmlns:p="http://schemas.openxmlformats.org/presentationml/2006/main">
  <p:tag name="AS_UNIQUEID" val="6376"/>
</p:tagLst>
</file>

<file path=ppt/tags/tag115.xml><?xml version="1.0" encoding="utf-8"?>
<p:tagLst xmlns:p="http://schemas.openxmlformats.org/presentationml/2006/main">
  <p:tag name="AS_UNIQUEID" val="6377"/>
</p:tagLst>
</file>

<file path=ppt/tags/tag116.xml><?xml version="1.0" encoding="utf-8"?>
<p:tagLst xmlns:p="http://schemas.openxmlformats.org/presentationml/2006/main">
  <p:tag name="AS_UNIQUEID" val="6378"/>
</p:tagLst>
</file>

<file path=ppt/tags/tag117.xml><?xml version="1.0" encoding="utf-8"?>
<p:tagLst xmlns:p="http://schemas.openxmlformats.org/presentationml/2006/main">
  <p:tag name="AS_UNIQUEID" val="6379"/>
</p:tagLst>
</file>

<file path=ppt/tags/tag118.xml><?xml version="1.0" encoding="utf-8"?>
<p:tagLst xmlns:p="http://schemas.openxmlformats.org/presentationml/2006/main">
  <p:tag name="AS_UNIQUEID" val="6380"/>
</p:tagLst>
</file>

<file path=ppt/tags/tag119.xml><?xml version="1.0" encoding="utf-8"?>
<p:tagLst xmlns:p="http://schemas.openxmlformats.org/presentationml/2006/main">
  <p:tag name="AS_UNIQUEID" val="6381"/>
</p:tagLst>
</file>

<file path=ppt/tags/tag120.xml><?xml version="1.0" encoding="utf-8"?>
<p:tagLst xmlns:p="http://schemas.openxmlformats.org/presentationml/2006/main">
  <p:tag name="AS_UNIQUEID" val="6382"/>
</p:tagLst>
</file>

<file path=ppt/tags/tag121.xml><?xml version="1.0" encoding="utf-8"?>
<p:tagLst xmlns:p="http://schemas.openxmlformats.org/presentationml/2006/main">
  <p:tag name="AS_UNIQUEID" val="6383"/>
</p:tagLst>
</file>

<file path=ppt/tags/tag122.xml><?xml version="1.0" encoding="utf-8"?>
<p:tagLst xmlns:p="http://schemas.openxmlformats.org/presentationml/2006/main">
  <p:tag name="AS_UNIQUEID" val="6384"/>
</p:tagLst>
</file>

<file path=ppt/tags/tag123.xml><?xml version="1.0" encoding="utf-8"?>
<p:tagLst xmlns:p="http://schemas.openxmlformats.org/presentationml/2006/main">
  <p:tag name="AS_UNIQUEID" val="6385"/>
</p:tagLst>
</file>

<file path=ppt/tags/tag124.xml><?xml version="1.0" encoding="utf-8"?>
<p:tagLst xmlns:p="http://schemas.openxmlformats.org/presentationml/2006/main">
  <p:tag name="KSO_WM_BEAUTIFY_FLAG" val="#wm#"/>
  <p:tag name="KSO_WM_TEMPLATE_CATEGORY" val="custom"/>
  <p:tag name="KSO_WM_TEMPLATE_INDEX" val="20205176"/>
</p:tagLst>
</file>

<file path=ppt/tags/tag125.xml><?xml version="1.0" encoding="utf-8"?>
<p:tagLst xmlns:p="http://schemas.openxmlformats.org/presentationml/2006/main">
  <p:tag name="AS_UNIQUEID" val="6386"/>
</p:tagLst>
</file>

<file path=ppt/tags/tag126.xml><?xml version="1.0" encoding="utf-8"?>
<p:tagLst xmlns:p="http://schemas.openxmlformats.org/presentationml/2006/main">
  <p:tag name="AS_UNIQUEID" val="6387"/>
</p:tagLst>
</file>

<file path=ppt/tags/tag127.xml><?xml version="1.0" encoding="utf-8"?>
<p:tagLst xmlns:p="http://schemas.openxmlformats.org/presentationml/2006/main">
  <p:tag name="KSO_WM_BEAUTIFY_FLAG" val="#wm#"/>
  <p:tag name="KSO_WM_TEMPLATE_CATEGORY" val="custom"/>
  <p:tag name="KSO_WM_TEMPLATE_INDEX" val="20205176"/>
</p:tagLst>
</file>

<file path=ppt/tags/tag128.xml><?xml version="1.0" encoding="utf-8"?>
<p:tagLst xmlns:p="http://schemas.openxmlformats.org/presentationml/2006/main">
  <p:tag name="AS_UNIQUEID" val="6388"/>
</p:tagLst>
</file>

<file path=ppt/tags/tag129.xml><?xml version="1.0" encoding="utf-8"?>
<p:tagLst xmlns:p="http://schemas.openxmlformats.org/presentationml/2006/main">
  <p:tag name="AS_UNIQUEID" val="6389"/>
</p:tagLst>
</file>

<file path=ppt/tags/tag130.xml><?xml version="1.0" encoding="utf-8"?>
<p:tagLst xmlns:p="http://schemas.openxmlformats.org/presentationml/2006/main">
  <p:tag name="KSO_WM_BEAUTIFY_FLAG" val="#wm#"/>
  <p:tag name="KSO_WM_TEMPLATE_CATEGORY" val="custom"/>
  <p:tag name="KSO_WM_TEMPLATE_INDEX" val="20205176"/>
</p:tagLst>
</file>

<file path=ppt/tags/tag131.xml><?xml version="1.0" encoding="utf-8"?>
<p:tagLst xmlns:p="http://schemas.openxmlformats.org/presentationml/2006/main">
  <p:tag name="AS_UNIQUEID" val="6390"/>
</p:tagLst>
</file>

<file path=ppt/tags/tag132.xml><?xml version="1.0" encoding="utf-8"?>
<p:tagLst xmlns:p="http://schemas.openxmlformats.org/presentationml/2006/main">
  <p:tag name="AS_UNIQUEID" val="6391"/>
</p:tagLst>
</file>

<file path=ppt/tags/tag133.xml><?xml version="1.0" encoding="utf-8"?>
<p:tagLst xmlns:p="http://schemas.openxmlformats.org/presentationml/2006/main">
  <p:tag name="KSO_WM_BEAUTIFY_FLAG" val="#wm#"/>
  <p:tag name="KSO_WM_TEMPLATE_CATEGORY" val="custom"/>
  <p:tag name="KSO_WM_TEMPLATE_INDEX" val="20205176"/>
</p:tagLst>
</file>

<file path=ppt/tags/tag134.xml><?xml version="1.0" encoding="utf-8"?>
<p:tagLst xmlns:p="http://schemas.openxmlformats.org/presentationml/2006/main">
  <p:tag name="AS_UNIQUEID" val="6392"/>
</p:tagLst>
</file>

<file path=ppt/tags/tag135.xml><?xml version="1.0" encoding="utf-8"?>
<p:tagLst xmlns:p="http://schemas.openxmlformats.org/presentationml/2006/main">
  <p:tag name="AS_UNIQUEID" val="6393"/>
</p:tagLst>
</file>

<file path=ppt/tags/tag136.xml><?xml version="1.0" encoding="utf-8"?>
<p:tagLst xmlns:p="http://schemas.openxmlformats.org/presentationml/2006/main">
  <p:tag name="KSO_WM_BEAUTIFY_FLAG" val="#wm#"/>
  <p:tag name="KSO_WM_TEMPLATE_CATEGORY" val="custom"/>
  <p:tag name="KSO_WM_TEMPLATE_INDEX" val="20205176"/>
</p:tagLst>
</file>

<file path=ppt/tags/tag137.xml><?xml version="1.0" encoding="utf-8"?>
<p:tagLst xmlns:p="http://schemas.openxmlformats.org/presentationml/2006/main">
  <p:tag name="AS_UNIQUEID" val="6394"/>
</p:tagLst>
</file>

<file path=ppt/tags/tag138.xml><?xml version="1.0" encoding="utf-8"?>
<p:tagLst xmlns:p="http://schemas.openxmlformats.org/presentationml/2006/main">
  <p:tag name="AS_UNIQUEID" val="6395"/>
</p:tagLst>
</file>

<file path=ppt/tags/tag139.xml><?xml version="1.0" encoding="utf-8"?>
<p:tagLst xmlns:p="http://schemas.openxmlformats.org/presentationml/2006/main">
  <p:tag name="KSO_WM_BEAUTIFY_FLAG" val="#wm#"/>
  <p:tag name="KSO_WM_TEMPLATE_CATEGORY" val="custom"/>
  <p:tag name="KSO_WM_TEMPLATE_INDEX" val="20205176"/>
</p:tagLst>
</file>

<file path=ppt/tags/tag140.xml><?xml version="1.0" encoding="utf-8"?>
<p:tagLst xmlns:p="http://schemas.openxmlformats.org/presentationml/2006/main">
  <p:tag name="AS_UNIQUEID" val="6396"/>
</p:tagLst>
</file>

<file path=ppt/tags/tag141.xml><?xml version="1.0" encoding="utf-8"?>
<p:tagLst xmlns:p="http://schemas.openxmlformats.org/presentationml/2006/main">
  <p:tag name="AS_UNIQUEID" val="6397"/>
</p:tagLst>
</file>

<file path=ppt/tags/tag142.xml><?xml version="1.0" encoding="utf-8"?>
<p:tagLst xmlns:p="http://schemas.openxmlformats.org/presentationml/2006/main">
  <p:tag name="KSO_WM_BEAUTIFY_FLAG" val="#wm#"/>
  <p:tag name="KSO_WM_TEMPLATE_CATEGORY" val="custom"/>
  <p:tag name="KSO_WM_TEMPLATE_INDEX" val="20205176"/>
</p:tagLst>
</file>

<file path=ppt/tags/tag143.xml><?xml version="1.0" encoding="utf-8"?>
<p:tagLst xmlns:p="http://schemas.openxmlformats.org/presentationml/2006/main">
  <p:tag name="AS_UNIQUEID" val="6398"/>
</p:tagLst>
</file>

<file path=ppt/tags/tag144.xml><?xml version="1.0" encoding="utf-8"?>
<p:tagLst xmlns:p="http://schemas.openxmlformats.org/presentationml/2006/main">
  <p:tag name="AS_UNIQUEID" val="6399"/>
</p:tagLst>
</file>

<file path=ppt/tags/tag145.xml><?xml version="1.0" encoding="utf-8"?>
<p:tagLst xmlns:p="http://schemas.openxmlformats.org/presentationml/2006/main">
  <p:tag name="KSO_WM_BEAUTIFY_FLAG" val="#wm#"/>
  <p:tag name="KSO_WM_TEMPLATE_CATEGORY" val="custom"/>
  <p:tag name="KSO_WM_TEMPLATE_INDEX" val="20205176"/>
</p:tagLst>
</file>

<file path=ppt/tags/tag146.xml><?xml version="1.0" encoding="utf-8"?>
<p:tagLst xmlns:p="http://schemas.openxmlformats.org/presentationml/2006/main">
  <p:tag name="AS_UNIQUEID" val="6400"/>
</p:tagLst>
</file>

<file path=ppt/tags/tag147.xml><?xml version="1.0" encoding="utf-8"?>
<p:tagLst xmlns:p="http://schemas.openxmlformats.org/presentationml/2006/main">
  <p:tag name="AS_UNIQUEID" val="6401"/>
</p:tagLst>
</file>

<file path=ppt/tags/tag148.xml><?xml version="1.0" encoding="utf-8"?>
<p:tagLst xmlns:p="http://schemas.openxmlformats.org/presentationml/2006/main">
  <p:tag name="KSO_WM_BEAUTIFY_FLAG" val="#wm#"/>
  <p:tag name="KSO_WM_TEMPLATE_CATEGORY" val="custom"/>
  <p:tag name="KSO_WM_TEMPLATE_INDEX" val="20205176"/>
</p:tagLst>
</file>

<file path=ppt/tags/tag149.xml><?xml version="1.0" encoding="utf-8"?>
<p:tagLst xmlns:p="http://schemas.openxmlformats.org/presentationml/2006/main">
  <p:tag name="AS_UNIQUEID" val="6402"/>
</p:tagLst>
</file>

<file path=ppt/tags/tag150.xml><?xml version="1.0" encoding="utf-8"?>
<p:tagLst xmlns:p="http://schemas.openxmlformats.org/presentationml/2006/main">
  <p:tag name="AS_UNIQUEID" val="6403"/>
</p:tagLst>
</file>

<file path=ppt/tags/tag151.xml><?xml version="1.0" encoding="utf-8"?>
<p:tagLst xmlns:p="http://schemas.openxmlformats.org/presentationml/2006/main">
  <p:tag name="KSO_WM_BEAUTIFY_FLAG" val="#wm#"/>
  <p:tag name="KSO_WM_TEMPLATE_CATEGORY" val="custom"/>
  <p:tag name="KSO_WM_TEMPLATE_INDEX" val="20205176"/>
</p:tagLst>
</file>

<file path=ppt/tags/tag152.xml><?xml version="1.0" encoding="utf-8"?>
<p:tagLst xmlns:p="http://schemas.openxmlformats.org/presentationml/2006/main">
  <p:tag name="AS_UNIQUEID" val="6404"/>
</p:tagLst>
</file>

<file path=ppt/tags/tag153.xml><?xml version="1.0" encoding="utf-8"?>
<p:tagLst xmlns:p="http://schemas.openxmlformats.org/presentationml/2006/main">
  <p:tag name="AS_UNIQUEID" val="6405"/>
</p:tagLst>
</file>

<file path=ppt/tags/tag154.xml><?xml version="1.0" encoding="utf-8"?>
<p:tagLst xmlns:p="http://schemas.openxmlformats.org/presentationml/2006/main">
  <p:tag name="KSO_WM_BEAUTIFY_FLAG" val="#wm#"/>
  <p:tag name="KSO_WM_TEMPLATE_CATEGORY" val="custom"/>
  <p:tag name="KSO_WM_TEMPLATE_INDEX" val="20205176"/>
</p:tagLst>
</file>

<file path=ppt/tags/tag155.xml><?xml version="1.0" encoding="utf-8"?>
<p:tagLst xmlns:p="http://schemas.openxmlformats.org/presentationml/2006/main">
  <p:tag name="AS_UNIQUEID" val="6406"/>
</p:tagLst>
</file>

<file path=ppt/tags/tag156.xml><?xml version="1.0" encoding="utf-8"?>
<p:tagLst xmlns:p="http://schemas.openxmlformats.org/presentationml/2006/main">
  <p:tag name="AS_UNIQUEID" val="6407"/>
</p:tagLst>
</file>

<file path=ppt/tags/tag157.xml><?xml version="1.0" encoding="utf-8"?>
<p:tagLst xmlns:p="http://schemas.openxmlformats.org/presentationml/2006/main">
  <p:tag name="KSO_WM_BEAUTIFY_FLAG" val="#wm#"/>
  <p:tag name="KSO_WM_TEMPLATE_CATEGORY" val="custom"/>
  <p:tag name="KSO_WM_TEMPLATE_INDEX" val="20205176"/>
</p:tagLst>
</file>

<file path=ppt/tags/tag158.xml><?xml version="1.0" encoding="utf-8"?>
<p:tagLst xmlns:p="http://schemas.openxmlformats.org/presentationml/2006/main">
  <p:tag name="AS_UNIQUEID" val="6408"/>
</p:tagLst>
</file>

<file path=ppt/tags/tag159.xml><?xml version="1.0" encoding="utf-8"?>
<p:tagLst xmlns:p="http://schemas.openxmlformats.org/presentationml/2006/main">
  <p:tag name="AS_UNIQUEID" val="6409"/>
</p:tagLst>
</file>

<file path=ppt/tags/tag160.xml><?xml version="1.0" encoding="utf-8"?>
<p:tagLst xmlns:p="http://schemas.openxmlformats.org/presentationml/2006/main">
  <p:tag name="KSO_WM_BEAUTIFY_FLAG" val="#wm#"/>
  <p:tag name="KSO_WM_TEMPLATE_CATEGORY" val="custom"/>
  <p:tag name="KSO_WM_TEMPLATE_INDEX" val="20205176"/>
</p:tagLst>
</file>

<file path=ppt/tags/tag161.xml><?xml version="1.0" encoding="utf-8"?>
<p:tagLst xmlns:p="http://schemas.openxmlformats.org/presentationml/2006/main">
  <p:tag name="AS_UNIQUEID" val="6410"/>
</p:tagLst>
</file>

<file path=ppt/tags/tag162.xml><?xml version="1.0" encoding="utf-8"?>
<p:tagLst xmlns:p="http://schemas.openxmlformats.org/presentationml/2006/main">
  <p:tag name="AS_UNIQUEID" val="6411"/>
</p:tagLst>
</file>

<file path=ppt/tags/tag163.xml><?xml version="1.0" encoding="utf-8"?>
<p:tagLst xmlns:p="http://schemas.openxmlformats.org/presentationml/2006/main">
  <p:tag name="AS_UNIQUEID" val="6412"/>
</p:tagLst>
</file>

<file path=ppt/tags/tag164.xml><?xml version="1.0" encoding="utf-8"?>
<p:tagLst xmlns:p="http://schemas.openxmlformats.org/presentationml/2006/main">
  <p:tag name="KSO_WM_BEAUTIFY_FLAG" val="#wm#"/>
  <p:tag name="KSO_WM_TEMPLATE_CATEGORY" val="custom"/>
  <p:tag name="KSO_WM_TEMPLATE_INDEX" val="20205176"/>
</p:tagLst>
</file>

<file path=ppt/tags/tag165.xml><?xml version="1.0" encoding="utf-8"?>
<p:tagLst xmlns:p="http://schemas.openxmlformats.org/presentationml/2006/main">
  <p:tag name="AS_UNIQUEID" val="6413"/>
</p:tagLst>
</file>

<file path=ppt/tags/tag166.xml><?xml version="1.0" encoding="utf-8"?>
<p:tagLst xmlns:p="http://schemas.openxmlformats.org/presentationml/2006/main">
  <p:tag name="AS_UNIQUEID" val="6414"/>
</p:tagLst>
</file>

<file path=ppt/tags/tag167.xml><?xml version="1.0" encoding="utf-8"?>
<p:tagLst xmlns:p="http://schemas.openxmlformats.org/presentationml/2006/main">
  <p:tag name="AS_UNIQUEID" val="6415"/>
</p:tagLst>
</file>

<file path=ppt/tags/tag168.xml><?xml version="1.0" encoding="utf-8"?>
<p:tagLst xmlns:p="http://schemas.openxmlformats.org/presentationml/2006/main">
  <p:tag name="KSO_WM_BEAUTIFY_FLAG" val="#wm#"/>
  <p:tag name="KSO_WM_TEMPLATE_CATEGORY" val="custom"/>
  <p:tag name="KSO_WM_TEMPLATE_INDEX" val="20205176"/>
</p:tagLst>
</file>

<file path=ppt/tags/tag169.xml><?xml version="1.0" encoding="utf-8"?>
<p:tagLst xmlns:p="http://schemas.openxmlformats.org/presentationml/2006/main">
  <p:tag name="AS_UNIQUEID" val="6416"/>
</p:tagLst>
</file>

<file path=ppt/tags/tag170.xml><?xml version="1.0" encoding="utf-8"?>
<p:tagLst xmlns:p="http://schemas.openxmlformats.org/presentationml/2006/main">
  <p:tag name="AS_UNIQUEID" val="6417"/>
</p:tagLst>
</file>

<file path=ppt/tags/tag171.xml><?xml version="1.0" encoding="utf-8"?>
<p:tagLst xmlns:p="http://schemas.openxmlformats.org/presentationml/2006/main">
  <p:tag name="AS_UNIQUEID" val="6418"/>
</p:tagLst>
</file>

<file path=ppt/tags/tag172.xml><?xml version="1.0" encoding="utf-8"?>
<p:tagLst xmlns:p="http://schemas.openxmlformats.org/presentationml/2006/main">
  <p:tag name="AS_UNIQUEID" val="6419"/>
</p:tagLst>
</file>

<file path=ppt/tags/tag173.xml><?xml version="1.0" encoding="utf-8"?>
<p:tagLst xmlns:p="http://schemas.openxmlformats.org/presentationml/2006/main">
  <p:tag name="AS_UNIQUEID" val="6420"/>
</p:tagLst>
</file>

<file path=ppt/tags/tag174.xml><?xml version="1.0" encoding="utf-8"?>
<p:tagLst xmlns:p="http://schemas.openxmlformats.org/presentationml/2006/main">
  <p:tag name="AS_UNIQUEID" val="6421"/>
</p:tagLst>
</file>

<file path=ppt/tags/tag175.xml><?xml version="1.0" encoding="utf-8"?>
<p:tagLst xmlns:p="http://schemas.openxmlformats.org/presentationml/2006/main">
  <p:tag name="AS_UNIQUEID" val="6422"/>
</p:tagLst>
</file>

<file path=ppt/tags/tag176.xml><?xml version="1.0" encoding="utf-8"?>
<p:tagLst xmlns:p="http://schemas.openxmlformats.org/presentationml/2006/main">
  <p:tag name="KSO_WM_BEAUTIFY_FLAG" val="#wm#"/>
  <p:tag name="KSO_WM_TEMPLATE_CATEGORY" val="custom"/>
  <p:tag name="KSO_WM_TEMPLATE_INDEX" val="20205176"/>
</p:tagLst>
</file>

<file path=ppt/tags/tag177.xml><?xml version="1.0" encoding="utf-8"?>
<p:tagLst xmlns:p="http://schemas.openxmlformats.org/presentationml/2006/main">
  <p:tag name="AS_UNIQUEID" val="6423"/>
</p:tagLst>
</file>

<file path=ppt/tags/tag178.xml><?xml version="1.0" encoding="utf-8"?>
<p:tagLst xmlns:p="http://schemas.openxmlformats.org/presentationml/2006/main">
  <p:tag name="AS_UNIQUEID" val="6424"/>
</p:tagLst>
</file>

<file path=ppt/tags/tag179.xml><?xml version="1.0" encoding="utf-8"?>
<p:tagLst xmlns:p="http://schemas.openxmlformats.org/presentationml/2006/main">
  <p:tag name="AS_UNIQUEID" val="6425"/>
</p:tagLst>
</file>

<file path=ppt/tags/tag180.xml><?xml version="1.0" encoding="utf-8"?>
<p:tagLst xmlns:p="http://schemas.openxmlformats.org/presentationml/2006/main">
  <p:tag name="AS_UNIQUEID" val="6426"/>
</p:tagLst>
</file>

<file path=ppt/tags/tag181.xml><?xml version="1.0" encoding="utf-8"?>
<p:tagLst xmlns:p="http://schemas.openxmlformats.org/presentationml/2006/main">
  <p:tag name="KSO_WM_BEAUTIFY_FLAG" val="#wm#"/>
  <p:tag name="KSO_WM_TEMPLATE_CATEGORY" val="custom"/>
  <p:tag name="KSO_WM_TEMPLATE_INDEX" val="20205176"/>
</p:tagLst>
</file>

<file path=ppt/tags/tag182.xml><?xml version="1.0" encoding="utf-8"?>
<p:tagLst xmlns:p="http://schemas.openxmlformats.org/presentationml/2006/main">
  <p:tag name="AS_UNIQUEID" val="6427"/>
</p:tagLst>
</file>

<file path=ppt/tags/tag183.xml><?xml version="1.0" encoding="utf-8"?>
<p:tagLst xmlns:p="http://schemas.openxmlformats.org/presentationml/2006/main">
  <p:tag name="AS_UNIQUEID" val="6428"/>
</p:tagLst>
</file>

<file path=ppt/tags/tag184.xml><?xml version="1.0" encoding="utf-8"?>
<p:tagLst xmlns:p="http://schemas.openxmlformats.org/presentationml/2006/main">
  <p:tag name="AS_UNIQUEID" val="6429"/>
</p:tagLst>
</file>

<file path=ppt/tags/tag185.xml><?xml version="1.0" encoding="utf-8"?>
<p:tagLst xmlns:p="http://schemas.openxmlformats.org/presentationml/2006/main">
  <p:tag name="KSO_WM_BEAUTIFY_FLAG" val="#wm#"/>
  <p:tag name="KSO_WM_TEMPLATE_CATEGORY" val="custom"/>
  <p:tag name="KSO_WM_TEMPLATE_INDEX" val="20205176"/>
</p:tagLst>
</file>

<file path=ppt/tags/tag186.xml><?xml version="1.0" encoding="utf-8"?>
<p:tagLst xmlns:p="http://schemas.openxmlformats.org/presentationml/2006/main">
  <p:tag name="AS_UNIQUEID" val="6430"/>
</p:tagLst>
</file>

<file path=ppt/tags/tag187.xml><?xml version="1.0" encoding="utf-8"?>
<p:tagLst xmlns:p="http://schemas.openxmlformats.org/presentationml/2006/main">
  <p:tag name="AS_UNIQUEID" val="6431"/>
</p:tagLst>
</file>

<file path=ppt/tags/tag188.xml><?xml version="1.0" encoding="utf-8"?>
<p:tagLst xmlns:p="http://schemas.openxmlformats.org/presentationml/2006/main">
  <p:tag name="AS_UNIQUEID" val="6432"/>
</p:tagLst>
</file>

<file path=ppt/tags/tag189.xml><?xml version="1.0" encoding="utf-8"?>
<p:tagLst xmlns:p="http://schemas.openxmlformats.org/presentationml/2006/main">
  <p:tag name="AS_UNIQUEID" val="6433"/>
</p:tagLst>
</file>

<file path=ppt/tags/tag190.xml><?xml version="1.0" encoding="utf-8"?>
<p:tagLst xmlns:p="http://schemas.openxmlformats.org/presentationml/2006/main">
  <p:tag name="AS_UNIQUEID" val="6434"/>
</p:tagLst>
</file>

<file path=ppt/tags/tag191.xml><?xml version="1.0" encoding="utf-8"?>
<p:tagLst xmlns:p="http://schemas.openxmlformats.org/presentationml/2006/main">
  <p:tag name="AS_UNIQUEID" val="6435"/>
</p:tagLst>
</file>

<file path=ppt/tags/tag192.xml><?xml version="1.0" encoding="utf-8"?>
<p:tagLst xmlns:p="http://schemas.openxmlformats.org/presentationml/2006/main">
  <p:tag name="AS_UNIQUEID" val="6436"/>
</p:tagLst>
</file>

<file path=ppt/tags/tag193.xml><?xml version="1.0" encoding="utf-8"?>
<p:tagLst xmlns:p="http://schemas.openxmlformats.org/presentationml/2006/main">
  <p:tag name="AS_UNIQUEID" val="6437"/>
</p:tagLst>
</file>

<file path=ppt/tags/tag194.xml><?xml version="1.0" encoding="utf-8"?>
<p:tagLst xmlns:p="http://schemas.openxmlformats.org/presentationml/2006/main">
  <p:tag name="AS_UNIQUEID" val="6438"/>
</p:tagLst>
</file>

<file path=ppt/tags/tag195.xml><?xml version="1.0" encoding="utf-8"?>
<p:tagLst xmlns:p="http://schemas.openxmlformats.org/presentationml/2006/main">
  <p:tag name="AS_UNIQUEID" val="6439"/>
</p:tagLst>
</file>

<file path=ppt/tags/tag196.xml><?xml version="1.0" encoding="utf-8"?>
<p:tagLst xmlns:p="http://schemas.openxmlformats.org/presentationml/2006/main">
  <p:tag name="AS_UNIQUEID" val="6440"/>
</p:tagLst>
</file>

<file path=ppt/tags/tag197.xml><?xml version="1.0" encoding="utf-8"?>
<p:tagLst xmlns:p="http://schemas.openxmlformats.org/presentationml/2006/main">
  <p:tag name="AS_UNIQUEID" val="6441"/>
</p:tagLst>
</file>

<file path=ppt/tags/tag198.xml><?xml version="1.0" encoding="utf-8"?>
<p:tagLst xmlns:p="http://schemas.openxmlformats.org/presentationml/2006/main">
  <p:tag name="AS_UNIQUEID" val="6442"/>
</p:tagLst>
</file>

<file path=ppt/tags/tag199.xml><?xml version="1.0" encoding="utf-8"?>
<p:tagLst xmlns:p="http://schemas.openxmlformats.org/presentationml/2006/main">
  <p:tag name="KSO_WM_BEAUTIFY_FLAG" val="#wm#"/>
  <p:tag name="KSO_WM_TEMPLATE_CATEGORY" val="custom"/>
  <p:tag name="KSO_WM_TEMPLATE_INDEX" val="20205176"/>
</p:tagLst>
</file>

<file path=ppt/tags/tag200.xml><?xml version="1.0" encoding="utf-8"?>
<p:tagLst xmlns:p="http://schemas.openxmlformats.org/presentationml/2006/main">
  <p:tag name="AS_UNIQUEID" val="6443"/>
</p:tagLst>
</file>

<file path=ppt/tags/tag201.xml><?xml version="1.0" encoding="utf-8"?>
<p:tagLst xmlns:p="http://schemas.openxmlformats.org/presentationml/2006/main">
  <p:tag name="AS_UNIQUEID" val="6444"/>
</p:tagLst>
</file>

<file path=ppt/tags/tag202.xml><?xml version="1.0" encoding="utf-8"?>
<p:tagLst xmlns:p="http://schemas.openxmlformats.org/presentationml/2006/main">
  <p:tag name="AS_UNIQUEID" val="6445"/>
</p:tagLst>
</file>

<file path=ppt/tags/tag203.xml><?xml version="1.0" encoding="utf-8"?>
<p:tagLst xmlns:p="http://schemas.openxmlformats.org/presentationml/2006/main">
  <p:tag name="KSO_WM_BEAUTIFY_FLAG" val="#wm#"/>
  <p:tag name="KSO_WM_TEMPLATE_CATEGORY" val="custom"/>
  <p:tag name="KSO_WM_TEMPLATE_INDEX" val="20205176"/>
</p:tagLst>
</file>

<file path=ppt/tags/tag204.xml><?xml version="1.0" encoding="utf-8"?>
<p:tagLst xmlns:p="http://schemas.openxmlformats.org/presentationml/2006/main">
  <p:tag name="AS_UNIQUEID" val="6446"/>
</p:tagLst>
</file>

<file path=ppt/tags/tag205.xml><?xml version="1.0" encoding="utf-8"?>
<p:tagLst xmlns:p="http://schemas.openxmlformats.org/presentationml/2006/main">
  <p:tag name="AS_UNIQUEID" val="6447"/>
</p:tagLst>
</file>

<file path=ppt/tags/tag206.xml><?xml version="1.0" encoding="utf-8"?>
<p:tagLst xmlns:p="http://schemas.openxmlformats.org/presentationml/2006/main">
  <p:tag name="AS_UNIQUEID" val="6448"/>
</p:tagLst>
</file>

<file path=ppt/tags/tag207.xml><?xml version="1.0" encoding="utf-8"?>
<p:tagLst xmlns:p="http://schemas.openxmlformats.org/presentationml/2006/main">
  <p:tag name="KSO_WM_BEAUTIFY_FLAG" val="#wm#"/>
  <p:tag name="KSO_WM_TEMPLATE_CATEGORY" val="custom"/>
  <p:tag name="KSO_WM_TEMPLATE_INDEX" val="20205176"/>
</p:tagLst>
</file>

<file path=ppt/tags/tag208.xml><?xml version="1.0" encoding="utf-8"?>
<p:tagLst xmlns:p="http://schemas.openxmlformats.org/presentationml/2006/main">
  <p:tag name="AS_UNIQUEID" val="6449"/>
</p:tagLst>
</file>

<file path=ppt/tags/tag209.xml><?xml version="1.0" encoding="utf-8"?>
<p:tagLst xmlns:p="http://schemas.openxmlformats.org/presentationml/2006/main">
  <p:tag name="AS_UNIQUEID" val="6450"/>
</p:tagLst>
</file>

<file path=ppt/tags/tag210.xml><?xml version="1.0" encoding="utf-8"?>
<p:tagLst xmlns:p="http://schemas.openxmlformats.org/presentationml/2006/main">
  <p:tag name="AS_UNIQUEID" val="6451"/>
</p:tagLst>
</file>

<file path=ppt/tags/tag211.xml><?xml version="1.0" encoding="utf-8"?>
<p:tagLst xmlns:p="http://schemas.openxmlformats.org/presentationml/2006/main">
  <p:tag name="AS_UNIQUEID" val="6452"/>
</p:tagLst>
</file>

<file path=ppt/tags/tag212.xml><?xml version="1.0" encoding="utf-8"?>
<p:tagLst xmlns:p="http://schemas.openxmlformats.org/presentationml/2006/main">
  <p:tag name="AS_UNIQUEID" val="6453"/>
</p:tagLst>
</file>

<file path=ppt/tags/tag213.xml><?xml version="1.0" encoding="utf-8"?>
<p:tagLst xmlns:p="http://schemas.openxmlformats.org/presentationml/2006/main">
  <p:tag name="AS_UNIQUEID" val="6454"/>
</p:tagLst>
</file>

<file path=ppt/tags/tag214.xml><?xml version="1.0" encoding="utf-8"?>
<p:tagLst xmlns:p="http://schemas.openxmlformats.org/presentationml/2006/main">
  <p:tag name="AS_UNIQUEID" val="6455"/>
</p:tagLst>
</file>

<file path=ppt/tags/tag215.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4licmk53">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宽屏</PresentationFormat>
  <Paragraphs>236</Paragraphs>
  <Slides>30</Slides>
  <Notes>0</Notes>
  <TotalTime>0</TotalTime>
  <HiddenSlides>0</HiddenSlides>
  <MMClips>0</MMClips>
  <ScaleCrop>0</ScaleCrop>
  <HeadingPairs>
    <vt:vector baseType="variant" size="4">
      <vt:variant>
        <vt:lpstr>Theme</vt:lpstr>
      </vt:variant>
      <vt:variant>
        <vt:i4>1</vt:i4>
      </vt:variant>
      <vt:variant>
        <vt:lpstr>Slide Titles</vt:lpstr>
      </vt:variant>
      <vt:variant>
        <vt:i4>30</vt:i4>
      </vt:variant>
    </vt:vector>
  </HeadingPairs>
  <TitlesOfParts>
    <vt:vector baseType="lpstr" size="31">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lastModifiedBy>天天向上</cp:lastModifiedBy>
  <cp:revision>2</cp:revision>
  <dcterms:created xsi:type="dcterms:W3CDTF">2022-03-04T02:55:00Z</dcterms:created>
  <dcterms:modified xsi:type="dcterms:W3CDTF">2021-10-21T01:17:20Z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1A0596D79D4449279512839365372EBF</vt:lpwstr>
  </property>
  <property fmtid="{D5CDD505-2E9C-101B-9397-08002B2CF9AE}" pid="3" name="KSOProductBuildVer">
    <vt:lpwstr>2052-11.1.0.11365</vt:lpwstr>
  </property>
  <property fmtid="{D5CDD505-2E9C-101B-9397-08002B2CF9AE}" pid="4" name="KSOTemplateUUID">
    <vt:lpwstr>v1.0_library_jILthEpMIJVWZ5AQgiMFQQ==</vt:lpwstr>
  </property>
</Properties>
</file>