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674" r:id="rId1"/>
    <p:sldMasterId id="2147499711" r:id="rId2"/>
  </p:sldMasterIdLst>
  <p:notesMasterIdLst>
    <p:notesMasterId r:id="rId3"/>
  </p:notesMasterIdLst>
  <p:sldIdLst>
    <p:sldId id="7843" r:id="rId4"/>
    <p:sldId id="7847" r:id="rId5"/>
    <p:sldId id="7850" r:id="rId6"/>
    <p:sldId id="7853" r:id="rId7"/>
    <p:sldId id="7856" r:id="rId8"/>
    <p:sldId id="7859" r:id="rId9"/>
    <p:sldId id="7862" r:id="rId10"/>
    <p:sldId id="7865" r:id="rId11"/>
    <p:sldId id="7868" r:id="rId12"/>
    <p:sldId id="7871" r:id="rId13"/>
    <p:sldId id="7874" r:id="rId14"/>
    <p:sldId id="7877" r:id="rId15"/>
    <p:sldId id="7880" r:id="rId16"/>
    <p:sldId id="7883" r:id="rId17"/>
    <p:sldId id="7886" r:id="rId18"/>
    <p:sldId id="7889" r:id="rId19"/>
    <p:sldId id="7892" r:id="rId20"/>
    <p:sldId id="7895" r:id="rId21"/>
    <p:sldId id="7898" r:id="rId22"/>
    <p:sldId id="7901" r:id="rId23"/>
    <p:sldId id="7904" r:id="rId24"/>
    <p:sldId id="7907" r:id="rId25"/>
    <p:sldId id="7910"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675" r:id="rId1"/>
    <p:sldLayoutId id="2147499676" r:id="rId2"/>
    <p:sldLayoutId id="2147499677" r:id="rId3"/>
    <p:sldLayoutId id="2147499678" r:id="rId4"/>
    <p:sldLayoutId id="2147499679" r:id="rId5"/>
    <p:sldLayoutId id="2147499680" r:id="rId6"/>
    <p:sldLayoutId id="2147499681" r:id="rId7"/>
    <p:sldLayoutId id="2147499682" r:id="rId8"/>
    <p:sldLayoutId id="2147499683" r:id="rId9"/>
    <p:sldLayoutId id="2147499684" r:id="rId10"/>
    <p:sldLayoutId id="214749968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9712" r:id="rId1"/>
    <p:sldLayoutId id="2147499713" r:id="rId2"/>
    <p:sldLayoutId id="2147499714" r:id="rId3"/>
    <p:sldLayoutId id="2147499715" r:id="rId4"/>
    <p:sldLayoutId id="2147499716" r:id="rId5"/>
    <p:sldLayoutId id="2147499717" r:id="rId6"/>
    <p:sldLayoutId id="2147499718" r:id="rId7"/>
    <p:sldLayoutId id="2147499719" r:id="rId8"/>
    <p:sldLayoutId id="2147499720" r:id="rId9"/>
    <p:sldLayoutId id="2147499721" r:id="rId10"/>
    <p:sldLayoutId id="2147499722"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26.xml"/><Relationship Id="rId2" Type="http://schemas.openxmlformats.org/officeDocument/2006/relationships/tags" Target="../tags/tag427.xml"/><Relationship Id="rId3" Type="http://schemas.openxmlformats.org/officeDocument/2006/relationships/tags" Target="../tags/tag42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tags" Target="../tags/tag432.xml"/><Relationship Id="rId5" Type="http://schemas.openxmlformats.org/officeDocument/2006/relationships/tags" Target="../tags/tag433.xml"/><Relationship Id="rId6" Type="http://schemas.openxmlformats.org/officeDocument/2006/relationships/tags" Target="../tags/tag434.xml"/><Relationship Id="rId7" Type="http://schemas.openxmlformats.org/officeDocument/2006/relationships/tags" Target="../tags/tag435.xml"/><Relationship Id="rId8" Type="http://schemas.openxmlformats.org/officeDocument/2006/relationships/tags" Target="../tags/tag436.xml"/><Relationship Id="rId9" Type="http://schemas.openxmlformats.org/officeDocument/2006/relationships/tags" Target="../tags/tag437.xml"/><Relationship Id="rId10" Type="http://schemas.openxmlformats.org/officeDocument/2006/relationships/tags" Target="../tags/tag438.xml"/><Relationship Id="rId11" Type="http://schemas.openxmlformats.org/officeDocument/2006/relationships/tags" Target="../tags/tag439.xml"/><Relationship Id="rId12" Type="http://schemas.openxmlformats.org/officeDocument/2006/relationships/tags" Target="../tags/tag44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1.xml"/><Relationship Id="rId2" Type="http://schemas.openxmlformats.org/officeDocument/2006/relationships/tags" Target="../tags/tag442.xml"/><Relationship Id="rId3" Type="http://schemas.openxmlformats.org/officeDocument/2006/relationships/tags" Target="../tags/tag443.xml"/><Relationship Id="rId4" Type="http://schemas.openxmlformats.org/officeDocument/2006/relationships/tags" Target="../tags/tag444.xml"/><Relationship Id="rId5" Type="http://schemas.openxmlformats.org/officeDocument/2006/relationships/tags" Target="../tags/tag445.xml"/><Relationship Id="rId6" Type="http://schemas.openxmlformats.org/officeDocument/2006/relationships/tags" Target="../tags/tag446.xml"/><Relationship Id="rId7" Type="http://schemas.openxmlformats.org/officeDocument/2006/relationships/tags" Target="../tags/tag447.xml"/><Relationship Id="rId8" Type="http://schemas.openxmlformats.org/officeDocument/2006/relationships/tags" Target="../tags/tag448.xml"/><Relationship Id="rId9" Type="http://schemas.openxmlformats.org/officeDocument/2006/relationships/tags" Target="../tags/tag449.xml"/><Relationship Id="rId10" Type="http://schemas.openxmlformats.org/officeDocument/2006/relationships/tags" Target="../tags/tag450.xml"/><Relationship Id="rId11" Type="http://schemas.openxmlformats.org/officeDocument/2006/relationships/tags" Target="../tags/tag451.xml"/><Relationship Id="rId12" Type="http://schemas.openxmlformats.org/officeDocument/2006/relationships/tags" Target="../tags/tag452.xml"/><Relationship Id="rId13" Type="http://schemas.openxmlformats.org/officeDocument/2006/relationships/tags" Target="../tags/tag453.xml"/><Relationship Id="rId14" Type="http://schemas.openxmlformats.org/officeDocument/2006/relationships/tags" Target="../tags/tag454.xml"/><Relationship Id="rId15" Type="http://schemas.openxmlformats.org/officeDocument/2006/relationships/tags" Target="../tags/tag455.xml"/><Relationship Id="rId16" Type="http://schemas.openxmlformats.org/officeDocument/2006/relationships/tags" Target="../tags/tag456.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57.xml"/><Relationship Id="rId2" Type="http://schemas.openxmlformats.org/officeDocument/2006/relationships/tags" Target="../tags/tag458.xml"/><Relationship Id="rId3" Type="http://schemas.openxmlformats.org/officeDocument/2006/relationships/tags" Target="../tags/tag459.xml"/><Relationship Id="rId4" Type="http://schemas.openxmlformats.org/officeDocument/2006/relationships/tags" Target="../tags/tag460.xml"/><Relationship Id="rId5" Type="http://schemas.openxmlformats.org/officeDocument/2006/relationships/tags" Target="../tags/tag461.xml"/><Relationship Id="rId6" Type="http://schemas.openxmlformats.org/officeDocument/2006/relationships/tags" Target="../tags/tag462.xml"/><Relationship Id="rId7" Type="http://schemas.openxmlformats.org/officeDocument/2006/relationships/tags" Target="../tags/tag463.xml"/><Relationship Id="rId8" Type="http://schemas.openxmlformats.org/officeDocument/2006/relationships/tags" Target="../tags/tag464.xml"/><Relationship Id="rId9" Type="http://schemas.openxmlformats.org/officeDocument/2006/relationships/tags" Target="../tags/tag465.xml"/><Relationship Id="rId10" Type="http://schemas.openxmlformats.org/officeDocument/2006/relationships/tags" Target="../tags/tag466.xml"/><Relationship Id="rId11" Type="http://schemas.openxmlformats.org/officeDocument/2006/relationships/tags" Target="../tags/tag467.xml"/><Relationship Id="rId12" Type="http://schemas.openxmlformats.org/officeDocument/2006/relationships/tags" Target="../tags/tag46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69.xml"/><Relationship Id="rId2" Type="http://schemas.openxmlformats.org/officeDocument/2006/relationships/tags" Target="../tags/tag470.xml"/><Relationship Id="rId3" Type="http://schemas.openxmlformats.org/officeDocument/2006/relationships/tags" Target="../tags/tag471.xml"/><Relationship Id="rId4" Type="http://schemas.openxmlformats.org/officeDocument/2006/relationships/tags" Target="../tags/tag472.xml"/><Relationship Id="rId5" Type="http://schemas.openxmlformats.org/officeDocument/2006/relationships/tags" Target="../tags/tag473.xml"/><Relationship Id="rId6" Type="http://schemas.openxmlformats.org/officeDocument/2006/relationships/tags" Target="../tags/tag474.xml"/><Relationship Id="rId7" Type="http://schemas.openxmlformats.org/officeDocument/2006/relationships/tags" Target="../tags/tag475.xml"/><Relationship Id="rId8" Type="http://schemas.openxmlformats.org/officeDocument/2006/relationships/tags" Target="../tags/tag476.xml"/><Relationship Id="rId9" Type="http://schemas.openxmlformats.org/officeDocument/2006/relationships/tags" Target="../tags/tag477.xml"/><Relationship Id="rId10" Type="http://schemas.openxmlformats.org/officeDocument/2006/relationships/tags" Target="../tags/tag478.xml"/><Relationship Id="rId11" Type="http://schemas.openxmlformats.org/officeDocument/2006/relationships/tags" Target="../tags/tag479.xml"/><Relationship Id="rId12" Type="http://schemas.openxmlformats.org/officeDocument/2006/relationships/tags" Target="../tags/tag48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81.xml"/><Relationship Id="rId2" Type="http://schemas.openxmlformats.org/officeDocument/2006/relationships/tags" Target="../tags/tag482.xml"/><Relationship Id="rId3" Type="http://schemas.openxmlformats.org/officeDocument/2006/relationships/tags" Target="../tags/tag48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484.xml"/><Relationship Id="rId2" Type="http://schemas.openxmlformats.org/officeDocument/2006/relationships/tags" Target="../tags/tag485.xml"/><Relationship Id="rId3" Type="http://schemas.openxmlformats.org/officeDocument/2006/relationships/tags" Target="../tags/tag486.xml"/><Relationship Id="rId4" Type="http://schemas.openxmlformats.org/officeDocument/2006/relationships/tags" Target="../tags/tag487.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88.xml"/><Relationship Id="rId2" Type="http://schemas.openxmlformats.org/officeDocument/2006/relationships/tags" Target="../tags/tag489.xml"/><Relationship Id="rId3" Type="http://schemas.openxmlformats.org/officeDocument/2006/relationships/tags" Target="../tags/tag490.xml"/><Relationship Id="rId4" Type="http://schemas.openxmlformats.org/officeDocument/2006/relationships/tags" Target="../tags/tag491.xml"/><Relationship Id="rId5" Type="http://schemas.openxmlformats.org/officeDocument/2006/relationships/tags" Target="../tags/tag492.xml"/><Relationship Id="rId6" Type="http://schemas.openxmlformats.org/officeDocument/2006/relationships/tags" Target="../tags/tag493.xml"/><Relationship Id="rId7" Type="http://schemas.openxmlformats.org/officeDocument/2006/relationships/tags" Target="../tags/tag494.xml"/><Relationship Id="rId8" Type="http://schemas.openxmlformats.org/officeDocument/2006/relationships/tags" Target="../tags/tag495.xml"/><Relationship Id="rId9" Type="http://schemas.openxmlformats.org/officeDocument/2006/relationships/tags" Target="../tags/tag496.xml"/><Relationship Id="rId10" Type="http://schemas.openxmlformats.org/officeDocument/2006/relationships/tags" Target="../tags/tag497.xml"/><Relationship Id="rId11" Type="http://schemas.openxmlformats.org/officeDocument/2006/relationships/tags" Target="../tags/tag498.xml"/><Relationship Id="rId12" Type="http://schemas.openxmlformats.org/officeDocument/2006/relationships/tags" Target="../tags/tag499.xml"/><Relationship Id="rId13" Type="http://schemas.openxmlformats.org/officeDocument/2006/relationships/tags" Target="../tags/tag500.xml"/><Relationship Id="rId14" Type="http://schemas.openxmlformats.org/officeDocument/2006/relationships/tags" Target="../tags/tag501.xml"/><Relationship Id="rId15" Type="http://schemas.openxmlformats.org/officeDocument/2006/relationships/tags" Target="../tags/tag502.xml"/><Relationship Id="rId16" Type="http://schemas.openxmlformats.org/officeDocument/2006/relationships/tags" Target="../tags/tag503.xml"/><Relationship Id="rId17" Type="http://schemas.openxmlformats.org/officeDocument/2006/relationships/tags" Target="../tags/tag504.xml"/><Relationship Id="rId18" Type="http://schemas.openxmlformats.org/officeDocument/2006/relationships/tags" Target="../tags/tag505.xml"/><Relationship Id="rId19" Type="http://schemas.openxmlformats.org/officeDocument/2006/relationships/tags" Target="../tags/tag506.xml"/><Relationship Id="rId20" Type="http://schemas.openxmlformats.org/officeDocument/2006/relationships/tags" Target="../tags/tag507.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08.xml"/><Relationship Id="rId2" Type="http://schemas.openxmlformats.org/officeDocument/2006/relationships/tags" Target="../tags/tag509.xml"/><Relationship Id="rId3" Type="http://schemas.openxmlformats.org/officeDocument/2006/relationships/tags" Target="../tags/tag510.xml"/><Relationship Id="rId4" Type="http://schemas.openxmlformats.org/officeDocument/2006/relationships/tags" Target="../tags/tag511.xml"/><Relationship Id="rId5" Type="http://schemas.openxmlformats.org/officeDocument/2006/relationships/tags" Target="../tags/tag512.xml"/><Relationship Id="rId6" Type="http://schemas.openxmlformats.org/officeDocument/2006/relationships/tags" Target="../tags/tag513.xml"/><Relationship Id="rId7" Type="http://schemas.openxmlformats.org/officeDocument/2006/relationships/tags" Target="../tags/tag514.xml"/><Relationship Id="rId8" Type="http://schemas.openxmlformats.org/officeDocument/2006/relationships/tags" Target="../tags/tag515.xml"/><Relationship Id="rId9" Type="http://schemas.openxmlformats.org/officeDocument/2006/relationships/tags" Target="../tags/tag516.xml"/><Relationship Id="rId10" Type="http://schemas.openxmlformats.org/officeDocument/2006/relationships/tags" Target="../tags/tag517.xml"/><Relationship Id="rId11" Type="http://schemas.openxmlformats.org/officeDocument/2006/relationships/tags" Target="../tags/tag518.xml"/><Relationship Id="rId12" Type="http://schemas.openxmlformats.org/officeDocument/2006/relationships/tags" Target="../tags/tag51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20.xml"/><Relationship Id="rId2" Type="http://schemas.openxmlformats.org/officeDocument/2006/relationships/tags" Target="../tags/tag521.xml"/><Relationship Id="rId3" Type="http://schemas.openxmlformats.org/officeDocument/2006/relationships/tags" Target="../tags/tag522.xml"/><Relationship Id="rId4" Type="http://schemas.openxmlformats.org/officeDocument/2006/relationships/tags" Target="../tags/tag523.xml"/><Relationship Id="rId5" Type="http://schemas.openxmlformats.org/officeDocument/2006/relationships/tags" Target="../tags/tag524.xml"/><Relationship Id="rId6" Type="http://schemas.openxmlformats.org/officeDocument/2006/relationships/tags" Target="../tags/tag525.xml"/><Relationship Id="rId7" Type="http://schemas.openxmlformats.org/officeDocument/2006/relationships/tags" Target="../tags/tag526.xml"/><Relationship Id="rId8" Type="http://schemas.openxmlformats.org/officeDocument/2006/relationships/tags" Target="../tags/tag527.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28.xml"/><Relationship Id="rId2" Type="http://schemas.openxmlformats.org/officeDocument/2006/relationships/tags" Target="../tags/tag529.xml"/><Relationship Id="rId3" Type="http://schemas.openxmlformats.org/officeDocument/2006/relationships/tags" Target="../tags/tag530.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31.xml"/><Relationship Id="rId2" Type="http://schemas.openxmlformats.org/officeDocument/2006/relationships/tags" Target="../tags/tag532.xml"/><Relationship Id="rId3" Type="http://schemas.openxmlformats.org/officeDocument/2006/relationships/tags" Target="../tags/tag533.xml"/><Relationship Id="rId4" Type="http://schemas.openxmlformats.org/officeDocument/2006/relationships/tags" Target="../tags/tag534.xml"/><Relationship Id="rId5" Type="http://schemas.openxmlformats.org/officeDocument/2006/relationships/tags" Target="../tags/tag535.xml"/><Relationship Id="rId6" Type="http://schemas.openxmlformats.org/officeDocument/2006/relationships/tags" Target="../tags/tag536.xml"/><Relationship Id="rId7" Type="http://schemas.openxmlformats.org/officeDocument/2006/relationships/tags" Target="../tags/tag537.xml"/><Relationship Id="rId8" Type="http://schemas.openxmlformats.org/officeDocument/2006/relationships/tags" Target="../tags/tag538.xml"/><Relationship Id="rId9" Type="http://schemas.openxmlformats.org/officeDocument/2006/relationships/tags" Target="../tags/tag539.xml"/><Relationship Id="rId10" Type="http://schemas.openxmlformats.org/officeDocument/2006/relationships/tags" Target="../tags/tag540.xml"/><Relationship Id="rId11" Type="http://schemas.openxmlformats.org/officeDocument/2006/relationships/tags" Target="../tags/tag541.xml"/><Relationship Id="rId12" Type="http://schemas.openxmlformats.org/officeDocument/2006/relationships/tags" Target="../tags/tag542.xml"/><Relationship Id="rId13" Type="http://schemas.openxmlformats.org/officeDocument/2006/relationships/tags" Target="../tags/tag543.xml"/><Relationship Id="rId14" Type="http://schemas.openxmlformats.org/officeDocument/2006/relationships/tags" Target="../tags/tag544.xml"/><Relationship Id="rId15" Type="http://schemas.openxmlformats.org/officeDocument/2006/relationships/tags" Target="../tags/tag545.xml"/><Relationship Id="rId16" Type="http://schemas.openxmlformats.org/officeDocument/2006/relationships/tags" Target="../tags/tag546.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47.xml"/><Relationship Id="rId2" Type="http://schemas.openxmlformats.org/officeDocument/2006/relationships/tags" Target="../tags/tag548.xml"/><Relationship Id="rId3" Type="http://schemas.openxmlformats.org/officeDocument/2006/relationships/tags" Target="../tags/tag549.xml"/><Relationship Id="rId4" Type="http://schemas.openxmlformats.org/officeDocument/2006/relationships/tags" Target="../tags/tag55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51.xml"/><Relationship Id="rId2" Type="http://schemas.openxmlformats.org/officeDocument/2006/relationships/tags" Target="../tags/tag552.xml"/><Relationship Id="rId3" Type="http://schemas.openxmlformats.org/officeDocument/2006/relationships/tags" Target="../tags/tag553.xml"/><Relationship Id="rId4" Type="http://schemas.openxmlformats.org/officeDocument/2006/relationships/tags" Target="../tags/tag55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55.xml"/><Relationship Id="rId2" Type="http://schemas.openxmlformats.org/officeDocument/2006/relationships/tags" Target="../tags/tag556.xml"/><Relationship Id="rId3" Type="http://schemas.openxmlformats.org/officeDocument/2006/relationships/tags" Target="../tags/tag557.xml"/><Relationship Id="rId4" Type="http://schemas.openxmlformats.org/officeDocument/2006/relationships/tags" Target="../tags/tag558.xml"/><Relationship Id="rId5" Type="http://schemas.openxmlformats.org/officeDocument/2006/relationships/tags" Target="../tags/tag559.xml"/><Relationship Id="rId6" Type="http://schemas.openxmlformats.org/officeDocument/2006/relationships/tags" Target="../tags/tag560.xml"/><Relationship Id="rId7" Type="http://schemas.openxmlformats.org/officeDocument/2006/relationships/tags" Target="../tags/tag561.xml"/><Relationship Id="rId8" Type="http://schemas.openxmlformats.org/officeDocument/2006/relationships/tags" Target="../tags/tag562.xml"/><Relationship Id="rId9" Type="http://schemas.openxmlformats.org/officeDocument/2006/relationships/tags" Target="../tags/tag563.xml"/><Relationship Id="rId10" Type="http://schemas.openxmlformats.org/officeDocument/2006/relationships/tags" Target="../tags/tag564.xml"/><Relationship Id="rId11" Type="http://schemas.openxmlformats.org/officeDocument/2006/relationships/tags" Target="../tags/tag565.xml"/><Relationship Id="rId12" Type="http://schemas.openxmlformats.org/officeDocument/2006/relationships/tags" Target="../tags/tag566.xml"/><Relationship Id="rId13" Type="http://schemas.openxmlformats.org/officeDocument/2006/relationships/tags" Target="../tags/tag567.xml"/><Relationship Id="rId14" Type="http://schemas.openxmlformats.org/officeDocument/2006/relationships/tags" Target="../tags/tag568.xml"/><Relationship Id="rId15" Type="http://schemas.openxmlformats.org/officeDocument/2006/relationships/tags" Target="../tags/tag569.xml"/><Relationship Id="rId16" Type="http://schemas.openxmlformats.org/officeDocument/2006/relationships/tags" Target="../tags/tag570.xml"/><Relationship Id="rId17" Type="http://schemas.openxmlformats.org/officeDocument/2006/relationships/tags" Target="../tags/tag571.xml"/><Relationship Id="rId18" Type="http://schemas.openxmlformats.org/officeDocument/2006/relationships/tags" Target="../tags/tag572.xml"/><Relationship Id="rId19" Type="http://schemas.openxmlformats.org/officeDocument/2006/relationships/tags" Target="../tags/tag573.xml"/><Relationship Id="rId20" Type="http://schemas.openxmlformats.org/officeDocument/2006/relationships/tags" Target="../tags/tag574.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75.xml"/><Relationship Id="rId2" Type="http://schemas.openxmlformats.org/officeDocument/2006/relationships/tags" Target="../tags/tag576.xml"/><Relationship Id="rId3" Type="http://schemas.openxmlformats.org/officeDocument/2006/relationships/tags" Target="../tags/tag57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578.xml"/><Relationship Id="rId2" Type="http://schemas.openxmlformats.org/officeDocument/2006/relationships/tags" Target="../tags/tag579.xml"/><Relationship Id="rId3" Type="http://schemas.openxmlformats.org/officeDocument/2006/relationships/tags" Target="../tags/tag580.xml"/><Relationship Id="rId4" Type="http://schemas.openxmlformats.org/officeDocument/2006/relationships/tags" Target="../tags/tag581.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82.xml"/><Relationship Id="rId2" Type="http://schemas.openxmlformats.org/officeDocument/2006/relationships/tags" Target="../tags/tag583.xml"/><Relationship Id="rId3" Type="http://schemas.openxmlformats.org/officeDocument/2006/relationships/tags" Target="../tags/tag584.xml"/><Relationship Id="rId4" Type="http://schemas.openxmlformats.org/officeDocument/2006/relationships/tags" Target="../tags/tag585.xml"/><Relationship Id="rId5" Type="http://schemas.openxmlformats.org/officeDocument/2006/relationships/tags" Target="../tags/tag586.xml"/><Relationship Id="rId6" Type="http://schemas.openxmlformats.org/officeDocument/2006/relationships/tags" Target="../tags/tag587.xml"/><Relationship Id="rId7" Type="http://schemas.openxmlformats.org/officeDocument/2006/relationships/tags" Target="../tags/tag588.xml"/><Relationship Id="rId8" Type="http://schemas.openxmlformats.org/officeDocument/2006/relationships/tags" Target="../tags/tag589.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590.xml"/><Relationship Id="rId2" Type="http://schemas.openxmlformats.org/officeDocument/2006/relationships/tags" Target="../tags/tag591.xml"/><Relationship Id="rId3" Type="http://schemas.openxmlformats.org/officeDocument/2006/relationships/tags" Target="../tags/tag592.xml"/><Relationship Id="rId4" Type="http://schemas.openxmlformats.org/officeDocument/2006/relationships/tags" Target="../tags/tag593.xml"/><Relationship Id="rId5" Type="http://schemas.openxmlformats.org/officeDocument/2006/relationships/tags" Target="../tags/tag594.xml"/><Relationship Id="rId6" Type="http://schemas.openxmlformats.org/officeDocument/2006/relationships/tags" Target="../tags/tag595.xml"/><Relationship Id="rId7" Type="http://schemas.openxmlformats.org/officeDocument/2006/relationships/tags" Target="../tags/tag596.xml"/><Relationship Id="rId8" Type="http://schemas.openxmlformats.org/officeDocument/2006/relationships/tags" Target="../tags/tag597.xml"/><Relationship Id="rId9" Type="http://schemas.openxmlformats.org/officeDocument/2006/relationships/tags" Target="../tags/tag598.xml"/><Relationship Id="rId10" Type="http://schemas.openxmlformats.org/officeDocument/2006/relationships/tags" Target="../tags/tag599.xml"/><Relationship Id="rId11" Type="http://schemas.openxmlformats.org/officeDocument/2006/relationships/tags" Target="../tags/tag600.xml"/><Relationship Id="rId12" Type="http://schemas.openxmlformats.org/officeDocument/2006/relationships/tags" Target="../tags/tag601.xml"/><Relationship Id="rId13" Type="http://schemas.openxmlformats.org/officeDocument/2006/relationships/tags" Target="../tags/tag602.xml"/><Relationship Id="rId14" Type="http://schemas.openxmlformats.org/officeDocument/2006/relationships/tags" Target="../tags/tag603.xml"/><Relationship Id="rId15" Type="http://schemas.openxmlformats.org/officeDocument/2006/relationships/tags" Target="../tags/tag604.xml"/><Relationship Id="rId16" Type="http://schemas.openxmlformats.org/officeDocument/2006/relationships/tags" Target="../tags/tag605.xml"/><Relationship Id="rId17" Type="http://schemas.openxmlformats.org/officeDocument/2006/relationships/tags" Target="../tags/tag606.xml"/><Relationship Id="rId18" Type="http://schemas.openxmlformats.org/officeDocument/2006/relationships/tags" Target="../tags/tag607.xml"/><Relationship Id="rId19" Type="http://schemas.openxmlformats.org/officeDocument/2006/relationships/tags" Target="../tags/tag608.xml"/><Relationship Id="rId20" Type="http://schemas.openxmlformats.org/officeDocument/2006/relationships/tags" Target="../tags/tag609.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10.xml"/><Relationship Id="rId2" Type="http://schemas.openxmlformats.org/officeDocument/2006/relationships/tags" Target="../tags/tag611.xml"/><Relationship Id="rId3" Type="http://schemas.openxmlformats.org/officeDocument/2006/relationships/tags" Target="../tags/tag612.xml"/><Relationship Id="rId4" Type="http://schemas.openxmlformats.org/officeDocument/2006/relationships/tags" Target="../tags/tag613.xml"/><Relationship Id="rId5" Type="http://schemas.openxmlformats.org/officeDocument/2006/relationships/tags" Target="../tags/tag614.xml"/><Relationship Id="rId6" Type="http://schemas.openxmlformats.org/officeDocument/2006/relationships/tags" Target="../tags/tag615.xml"/><Relationship Id="rId7" Type="http://schemas.openxmlformats.org/officeDocument/2006/relationships/tags" Target="../tags/tag616.xml"/><Relationship Id="rId8" Type="http://schemas.openxmlformats.org/officeDocument/2006/relationships/tags" Target="../tags/tag617.xml"/><Relationship Id="rId9" Type="http://schemas.openxmlformats.org/officeDocument/2006/relationships/tags" Target="../tags/tag618.xml"/><Relationship Id="rId10" Type="http://schemas.openxmlformats.org/officeDocument/2006/relationships/tags" Target="../tags/tag619.xml"/><Relationship Id="rId11" Type="http://schemas.openxmlformats.org/officeDocument/2006/relationships/tags" Target="../tags/tag620.xml"/><Relationship Id="rId12" Type="http://schemas.openxmlformats.org/officeDocument/2006/relationships/tags" Target="../tags/tag62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22.xml"/><Relationship Id="rId2" Type="http://schemas.openxmlformats.org/officeDocument/2006/relationships/tags" Target="../tags/tag623.xml"/><Relationship Id="rId3" Type="http://schemas.openxmlformats.org/officeDocument/2006/relationships/tags" Target="../tags/tag624.xml"/><Relationship Id="rId4" Type="http://schemas.openxmlformats.org/officeDocument/2006/relationships/tags" Target="../tags/tag625.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2024年机器人与自动化技术市场的发展机会与挑战</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537460"/>
            <a:ext cx="3412490" cy="97536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538095"/>
            <a:ext cx="941705" cy="97345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773045"/>
            <a:ext cx="941070" cy="50419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773045"/>
            <a:ext cx="3023235" cy="50419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机器人与自动化技术市场的发展机会</a:t>
            </a:r>
            <a:endParaRPr altLang="en-US" b="1" dirty="0" sz="2800" lang="zh-CN" spc="300">
              <a:solidFill>
                <a:schemeClr val="bg1"/>
              </a:solidFill>
              <a:latin typeface="+mj-ea"/>
              <a:ea typeface="+mj-ea"/>
            </a:endParaRPr>
          </a:p>
        </p:txBody>
      </p:sp>
      <p:sp>
        <p:nvSpPr>
          <p:cNvPr id="1049720" name="圆角矩形 1"/>
          <p:cNvSpPr/>
          <p:nvPr>
            <p:custDataLst>
              <p:tags r:id="rId6"/>
            </p:custDataLst>
          </p:nvPr>
        </p:nvSpPr>
        <p:spPr>
          <a:xfrm>
            <a:off x="7291705" y="2537460"/>
            <a:ext cx="3412490" cy="97536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538095"/>
            <a:ext cx="941705" cy="97345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773045"/>
            <a:ext cx="941070" cy="50419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773045"/>
            <a:ext cx="3023235" cy="50419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机器人与自动化技术市场的挑战</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4327525"/>
            <a:ext cx="3412490" cy="97536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4328160"/>
            <a:ext cx="941705" cy="97345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4563110"/>
            <a:ext cx="941070" cy="50419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4563110"/>
            <a:ext cx="3023235" cy="50419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应对策略与建议</a:t>
            </a:r>
            <a:endParaRPr altLang="en-US" b="1" dirty="0" sz="1400" lang="zh-CN" spc="300">
              <a:solidFill>
                <a:schemeClr val="bg1"/>
              </a:solidFill>
              <a:latin typeface="+mj-ea"/>
              <a:ea typeface="+mj-ea"/>
            </a:endParaRPr>
          </a:p>
        </p:txBody>
      </p:sp>
      <p:sp>
        <p:nvSpPr>
          <p:cNvPr id="1049736" name="圆角矩形 1"/>
          <p:cNvSpPr/>
          <p:nvPr>
            <p:custDataLst>
              <p:tags r:id="rId14"/>
            </p:custDataLst>
          </p:nvPr>
        </p:nvSpPr>
        <p:spPr>
          <a:xfrm>
            <a:off x="7291705" y="4327525"/>
            <a:ext cx="3412490" cy="97536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4328160"/>
            <a:ext cx="941705" cy="97345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4563110"/>
            <a:ext cx="941070" cy="50419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4563110"/>
            <a:ext cx="3023235" cy="50419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未来趋势展望</a:t>
            </a:r>
            <a:endParaRPr altLang="en-US" b="1" dirty="0" sz="1400" lang="zh-CN" spc="300">
              <a:solidFill>
                <a:schemeClr val="bg1"/>
              </a:solidFill>
              <a:latin typeface="+mj-ea"/>
              <a:ea typeface="+mj-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4" name="标题"/>
          <p:cNvSpPr>
            <a:spLocks noGrp="1"/>
          </p:cNvSpPr>
          <p:nvPr>
            <p:ph type="title"/>
            <p:custDataLst>
              <p:tags r:id="rId1"/>
            </p:custDataLst>
          </p:nvPr>
        </p:nvSpPr>
        <p:spPr/>
        <p:txBody>
          <a:bodyPr>
            <a:normAutofit fontScale="90000"/>
          </a:bodyPr>
          <a:p>
            <a:r>
              <a:rPr altLang="en-US" dirty="0" lang="zh-CN"/>
              <a:t>机器人与自动化技术市场的发展机会</a:t>
            </a:r>
            <a:endParaRPr altLang="en-US" dirty="0" lang="zh-CN"/>
          </a:p>
        </p:txBody>
      </p:sp>
      <p:sp>
        <p:nvSpPr>
          <p:cNvPr id="1049786"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64" name="标题 1"/>
          <p:cNvSpPr>
            <a:spLocks noGrp="1"/>
          </p:cNvSpPr>
          <p:nvPr>
            <p:ph type="title"/>
          </p:nvPr>
        </p:nvSpPr>
        <p:spPr/>
        <p:txBody>
          <a:bodyPr/>
          <a:p>
            <a:r>
              <a:rPr altLang="en-US" lang="zh-CN"/>
              <a:t>工业4.0的推动</a:t>
            </a:r>
            <a:endParaRPr altLang="en-US" lang="zh-CN"/>
          </a:p>
        </p:txBody>
      </p:sp>
      <p:sp>
        <p:nvSpPr>
          <p:cNvPr id="105056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6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工业4.0的概念和特点</a:t>
            </a:r>
            <a:endParaRPr altLang="en-US" dirty="0" sz="2000" lang="zh-CN" spc="150">
              <a:solidFill>
                <a:schemeClr val="tx1">
                  <a:lumMod val="75000"/>
                  <a:lumOff val="25000"/>
                </a:schemeClr>
              </a:solidFill>
              <a:latin typeface="+mn-ea"/>
              <a:sym typeface="+mn-ea"/>
            </a:endParaRPr>
          </a:p>
        </p:txBody>
      </p:sp>
      <p:sp>
        <p:nvSpPr>
          <p:cNvPr id="105057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7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7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工业4.0对机器人与自动化技术市场的推动作用</a:t>
            </a:r>
            <a:endParaRPr altLang="en-US" dirty="0" sz="2000" lang="zh-CN" spc="150">
              <a:solidFill>
                <a:schemeClr val="tx1">
                  <a:lumMod val="75000"/>
                  <a:lumOff val="25000"/>
                </a:schemeClr>
              </a:solidFill>
              <a:latin typeface="+mn-ea"/>
              <a:sym typeface="+mn-ea"/>
            </a:endParaRPr>
          </a:p>
        </p:txBody>
      </p:sp>
      <p:sp>
        <p:nvSpPr>
          <p:cNvPr id="105057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7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8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工业4.0带来的发展机会和挑战</a:t>
            </a:r>
            <a:endParaRPr altLang="en-US" dirty="0" sz="2000" lang="zh-CN" spc="150">
              <a:solidFill>
                <a:schemeClr val="tx1">
                  <a:lumMod val="75000"/>
                  <a:lumOff val="25000"/>
                </a:schemeClr>
              </a:solidFill>
              <a:latin typeface="+mn-ea"/>
              <a:sym typeface="+mn-ea"/>
            </a:endParaRPr>
          </a:p>
        </p:txBody>
      </p:sp>
      <p:sp>
        <p:nvSpPr>
          <p:cNvPr id="105058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8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8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未来工业4.0的发展趋势和展望</a:t>
            </a:r>
            <a:endParaRPr altLang="en-US" dirty="0" sz="2000" lang="zh-CN" spc="150">
              <a:solidFill>
                <a:schemeClr val="tx1">
                  <a:lumMod val="75000"/>
                  <a:lumOff val="25000"/>
                </a:schemeClr>
              </a:solidFill>
              <a:latin typeface="+mn-ea"/>
              <a:sym typeface="+mn-ea"/>
            </a:endParaRPr>
          </a:p>
        </p:txBody>
      </p:sp>
      <p:sp>
        <p:nvSpPr>
          <p:cNvPr id="105058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26" name="标题 1"/>
          <p:cNvSpPr>
            <a:spLocks noGrp="1"/>
          </p:cNvSpPr>
          <p:nvPr>
            <p:ph type="title"/>
          </p:nvPr>
        </p:nvSpPr>
        <p:spPr/>
        <p:txBody>
          <a:bodyPr/>
          <a:p>
            <a:r>
              <a:rPr altLang="en-US" lang="zh-CN"/>
              <a:t>劳动力成本上升</a:t>
            </a:r>
            <a:endParaRPr altLang="en-US" lang="zh-CN"/>
          </a:p>
        </p:txBody>
      </p:sp>
      <p:sp>
        <p:nvSpPr>
          <p:cNvPr id="105062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劳动力成本上升为机器人与自动化技术的发展提供了动力</a:t>
            </a:r>
            <a:endParaRPr altLang="zh-CN" dirty="0" lang="en-US">
              <a:solidFill>
                <a:schemeClr val="dk1">
                  <a:lumMod val="80000"/>
                  <a:lumOff val="20000"/>
                </a:schemeClr>
              </a:solidFill>
              <a:latin typeface="+mn-ea"/>
              <a:sym typeface="+mn-ea"/>
            </a:endParaRPr>
          </a:p>
        </p:txBody>
      </p:sp>
      <p:sp>
        <p:nvSpPr>
          <p:cNvPr id="105063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机器人与自动化技术可以降低劳动力成本</a:t>
            </a:r>
            <a:endParaRPr altLang="en-US" dirty="0" lang="zh-CN">
              <a:solidFill>
                <a:schemeClr val="dk1">
                  <a:lumMod val="80000"/>
                  <a:lumOff val="20000"/>
                </a:schemeClr>
              </a:solidFill>
              <a:latin typeface="+mn-ea"/>
              <a:sym typeface="+mn-ea"/>
            </a:endParaRPr>
          </a:p>
        </p:txBody>
      </p:sp>
      <p:sp>
        <p:nvSpPr>
          <p:cNvPr id="105064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随着人口老龄化，劳动力短缺问题日益严重</a:t>
            </a:r>
            <a:endParaRPr altLang="en-US" dirty="0" lang="zh-CN">
              <a:solidFill>
                <a:schemeClr val="dk1">
                  <a:lumMod val="80000"/>
                  <a:lumOff val="20000"/>
                </a:schemeClr>
              </a:solidFill>
              <a:latin typeface="+mn-ea"/>
              <a:sym typeface="+mn-ea"/>
            </a:endParaRPr>
          </a:p>
        </p:txBody>
      </p:sp>
      <p:sp>
        <p:nvSpPr>
          <p:cNvPr id="105065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机器人与自动化技术可以提升生产效率，降低生产成本</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696" name="标题 1"/>
          <p:cNvSpPr>
            <a:spLocks noGrp="1"/>
          </p:cNvSpPr>
          <p:nvPr>
            <p:ph type="title"/>
          </p:nvPr>
        </p:nvSpPr>
        <p:spPr/>
        <p:txBody>
          <a:bodyPr/>
          <a:p>
            <a:r>
              <a:rPr altLang="en-US" lang="zh-CN"/>
              <a:t>生产效率提升的需求</a:t>
            </a:r>
            <a:endParaRPr altLang="en-US" lang="zh-CN"/>
          </a:p>
        </p:txBody>
      </p:sp>
      <p:sp>
        <p:nvSpPr>
          <p:cNvPr id="10506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制造业转型：随着劳动力成本上升和个性化需求增加，制造业需要提高生产效率和灵活性</a:t>
            </a:r>
            <a:endParaRPr altLang="en-US" dirty="0" sz="2000" lang="zh-CN" spc="150">
              <a:solidFill>
                <a:schemeClr val="tx1">
                  <a:lumMod val="85000"/>
                  <a:lumOff val="15000"/>
                </a:schemeClr>
              </a:solidFill>
              <a:latin typeface="+mn-ea"/>
              <a:sym typeface="+mn-ea"/>
            </a:endParaRPr>
          </a:p>
        </p:txBody>
      </p:sp>
      <p:sp>
        <p:nvSpPr>
          <p:cNvPr id="10507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物流业发展：物流业对快速、准确和高效的需求增加，机器人和自动化技术可以提高物流运作效率和准确性</a:t>
            </a:r>
            <a:endParaRPr altLang="en-US" dirty="0" sz="2000" lang="zh-CN" spc="150">
              <a:solidFill>
                <a:schemeClr val="tx1">
                  <a:lumMod val="85000"/>
                  <a:lumOff val="15000"/>
                </a:schemeClr>
              </a:solidFill>
              <a:latin typeface="+mn-ea"/>
              <a:sym typeface="+mn-ea"/>
            </a:endParaRPr>
          </a:p>
        </p:txBody>
      </p:sp>
      <p:sp>
        <p:nvSpPr>
          <p:cNvPr id="10507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农业现代化：农业现代化进程中，机器人和自动化技术可以提高农业生产效率和降低劳动成本</a:t>
            </a:r>
            <a:endParaRPr altLang="en-US" dirty="0" sz="2000" lang="zh-CN" spc="150">
              <a:solidFill>
                <a:schemeClr val="tx1">
                  <a:lumMod val="85000"/>
                  <a:lumOff val="15000"/>
                </a:schemeClr>
              </a:solidFill>
              <a:latin typeface="+mn-ea"/>
              <a:sym typeface="+mn-ea"/>
            </a:endParaRPr>
          </a:p>
        </p:txBody>
      </p:sp>
      <p:sp>
        <p:nvSpPr>
          <p:cNvPr id="10507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医疗保健行业：医疗保健行业对精准、高效和无菌的需求增加，机器人和自动化技术可以提高医疗保健服务的质量和效率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58" name="标题 1"/>
          <p:cNvSpPr>
            <a:spLocks noGrp="1"/>
          </p:cNvSpPr>
          <p:nvPr>
            <p:ph type="title"/>
          </p:nvPr>
        </p:nvSpPr>
        <p:spPr/>
        <p:txBody>
          <a:bodyPr/>
          <a:p>
            <a:r>
              <a:rPr altLang="en-US" lang="zh-CN"/>
              <a:t>新兴应用领域的拓展</a:t>
            </a:r>
            <a:endParaRPr altLang="en-US" lang="zh-CN"/>
          </a:p>
        </p:txBody>
      </p:sp>
      <p:sp>
        <p:nvSpPr>
          <p:cNvPr id="105076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6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医疗保健：随着人口老龄化和医疗技术的进步，医疗保健行业对机器人和自动化技术的需求不断增长。</a:t>
            </a:r>
            <a:endParaRPr altLang="en-US" dirty="0" sz="2000" lang="zh-CN" spc="150">
              <a:solidFill>
                <a:schemeClr val="tx1">
                  <a:lumMod val="75000"/>
                  <a:lumOff val="25000"/>
                </a:schemeClr>
              </a:solidFill>
              <a:latin typeface="+mn-ea"/>
              <a:sym typeface="+mn-ea"/>
            </a:endParaRPr>
          </a:p>
        </p:txBody>
      </p:sp>
      <p:sp>
        <p:nvSpPr>
          <p:cNvPr id="105076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6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6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物流运输：机器人和自动化技术正在改变物流和运输行业，提高效率和降低成本。</a:t>
            </a:r>
            <a:endParaRPr altLang="en-US" dirty="0" sz="2000" lang="zh-CN" spc="150">
              <a:solidFill>
                <a:schemeClr val="tx1">
                  <a:lumMod val="75000"/>
                  <a:lumOff val="25000"/>
                </a:schemeClr>
              </a:solidFill>
              <a:latin typeface="+mn-ea"/>
              <a:sym typeface="+mn-ea"/>
            </a:endParaRPr>
          </a:p>
        </p:txBody>
      </p:sp>
      <p:sp>
        <p:nvSpPr>
          <p:cNvPr id="105077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7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7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农业科技：农业机器人和自动化技术可以提高生产效率和农产品质量，同时减少人力成本。</a:t>
            </a:r>
            <a:endParaRPr altLang="en-US" dirty="0" sz="2000" lang="zh-CN" spc="150">
              <a:solidFill>
                <a:schemeClr val="tx1">
                  <a:lumMod val="75000"/>
                  <a:lumOff val="25000"/>
                </a:schemeClr>
              </a:solidFill>
              <a:latin typeface="+mn-ea"/>
              <a:sym typeface="+mn-ea"/>
            </a:endParaRPr>
          </a:p>
        </p:txBody>
      </p:sp>
      <p:sp>
        <p:nvSpPr>
          <p:cNvPr id="105077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7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8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智能家居：随着人们对智能家居的需求增加，机器人和自动化技术在家居领域的应用也越来越广泛。</a:t>
            </a:r>
            <a:endParaRPr altLang="en-US" dirty="0" sz="2000" lang="zh-CN" spc="150">
              <a:solidFill>
                <a:schemeClr val="tx1">
                  <a:lumMod val="75000"/>
                  <a:lumOff val="25000"/>
                </a:schemeClr>
              </a:solidFill>
              <a:latin typeface="+mn-ea"/>
              <a:sym typeface="+mn-ea"/>
            </a:endParaRPr>
          </a:p>
        </p:txBody>
      </p:sp>
      <p:sp>
        <p:nvSpPr>
          <p:cNvPr id="105078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20" name="标题"/>
          <p:cNvSpPr>
            <a:spLocks noGrp="1"/>
          </p:cNvSpPr>
          <p:nvPr>
            <p:ph type="title"/>
            <p:custDataLst>
              <p:tags r:id="rId1"/>
            </p:custDataLst>
          </p:nvPr>
        </p:nvSpPr>
        <p:spPr/>
        <p:txBody>
          <a:bodyPr>
            <a:normAutofit fontScale="90000"/>
          </a:bodyPr>
          <a:p>
            <a:r>
              <a:rPr altLang="en-US" dirty="0" lang="zh-CN"/>
              <a:t>机器人与自动化技术市场的挑战</a:t>
            </a:r>
            <a:endParaRPr altLang="en-US" dirty="0" lang="zh-CN"/>
          </a:p>
        </p:txBody>
      </p:sp>
      <p:sp>
        <p:nvSpPr>
          <p:cNvPr id="1050822"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00" name="标题 1"/>
          <p:cNvSpPr>
            <a:spLocks noGrp="1"/>
          </p:cNvSpPr>
          <p:nvPr>
            <p:ph type="title"/>
          </p:nvPr>
        </p:nvSpPr>
        <p:spPr/>
        <p:txBody>
          <a:bodyPr/>
          <a:p>
            <a:r>
              <a:rPr altLang="en-US" lang="zh-CN"/>
              <a:t>技术成熟度不足</a:t>
            </a:r>
            <a:endParaRPr altLang="en-US" lang="zh-CN"/>
          </a:p>
        </p:txBody>
      </p:sp>
      <p:sp>
        <p:nvSpPr>
          <p:cNvPr id="105160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机器人与自动化技术尚未完全成熟，仍存在许多技术瓶颈和难题需要解决。</a:t>
            </a:r>
            <a:endParaRPr altLang="en-US" dirty="0" sz="1200" lang="zh-CN" spc="150">
              <a:solidFill>
                <a:schemeClr val="tx1">
                  <a:lumMod val="65000"/>
                  <a:lumOff val="35000"/>
                </a:schemeClr>
              </a:solidFill>
              <a:latin typeface="+mn-ea"/>
              <a:sym typeface="+mn-ea"/>
            </a:endParaRPr>
          </a:p>
        </p:txBody>
      </p:sp>
      <p:sp>
        <p:nvSpPr>
          <p:cNvPr id="105160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技术研发需要大量资金和时间投入，而技术成熟度不足可能导致市场应用受限。</a:t>
            </a:r>
            <a:endParaRPr altLang="en-US" dirty="0" sz="1200" lang="zh-CN" spc="150">
              <a:solidFill>
                <a:schemeClr val="tx1">
                  <a:lumMod val="65000"/>
                  <a:lumOff val="35000"/>
                </a:schemeClr>
              </a:solidFill>
              <a:latin typeface="+mn-ea"/>
              <a:sym typeface="+mn-ea"/>
            </a:endParaRPr>
          </a:p>
        </p:txBody>
      </p:sp>
      <p:sp>
        <p:nvSpPr>
          <p:cNvPr id="105160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技术成熟度不足可能导致机器人与自动化技术的可靠性和稳定性不足，从而影响用户体验和信任度。</a:t>
            </a:r>
            <a:endParaRPr altLang="en-US" dirty="0" sz="1200" lang="zh-CN" spc="150">
              <a:solidFill>
                <a:schemeClr val="tx1">
                  <a:lumMod val="65000"/>
                  <a:lumOff val="35000"/>
                </a:schemeClr>
              </a:solidFill>
              <a:latin typeface="+mn-ea"/>
              <a:sym typeface="+mn-ea"/>
            </a:endParaRPr>
          </a:p>
        </p:txBody>
      </p:sp>
      <p:sp>
        <p:nvSpPr>
          <p:cNvPr id="105160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技术成熟度不足也可能导致机器人与自动化技术的成本较高，从而影响其市场普及和应用。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46" name="标题 1"/>
          <p:cNvSpPr>
            <a:spLocks noGrp="1"/>
          </p:cNvSpPr>
          <p:nvPr>
            <p:ph type="title"/>
          </p:nvPr>
        </p:nvSpPr>
        <p:spPr/>
        <p:txBody>
          <a:bodyPr/>
          <a:p>
            <a:r>
              <a:rPr altLang="en-US" lang="zh-CN"/>
              <a:t>成本压力</a:t>
            </a:r>
            <a:endParaRPr altLang="en-US" lang="zh-CN"/>
          </a:p>
        </p:txBody>
      </p:sp>
      <p:sp>
        <p:nvSpPr>
          <p:cNvPr id="105164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5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5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5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5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5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6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6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硬件成本：随着技术的进步，机器人和自动化设备的制造成本不断上升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6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运营成本：维护和更新自动化系统的成本较高，需要专业人员操作和维护</a:t>
            </a:r>
            <a:endParaRPr dirty="0" sz="2000" err="1">
              <a:solidFill>
                <a:schemeClr val="tx1">
                  <a:lumMod val="75000"/>
                  <a:lumOff val="25000"/>
                </a:schemeClr>
              </a:solidFill>
              <a:latin typeface="+mn-ea"/>
              <a:ea typeface="+mn-ea"/>
              <a:cs typeface="+mn-ea"/>
              <a:sym typeface="+mn-lt"/>
            </a:endParaRPr>
          </a:p>
        </p:txBody>
      </p:sp>
      <p:sp>
        <p:nvSpPr>
          <p:cNvPr id="105166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7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7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67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7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7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8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8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培训成本：操作自动化设备需要专业培训，培训成本也较高</a:t>
            </a:r>
            <a:endParaRPr dirty="0" sz="2000" err="1">
              <a:solidFill>
                <a:schemeClr val="tx1">
                  <a:lumMod val="75000"/>
                  <a:lumOff val="25000"/>
                </a:schemeClr>
              </a:solidFill>
              <a:latin typeface="+mn-ea"/>
              <a:ea typeface="+mn-ea"/>
              <a:cs typeface="+mn-ea"/>
              <a:sym typeface="+mn-lt"/>
            </a:endParaRPr>
          </a:p>
        </p:txBody>
      </p:sp>
      <p:sp>
        <p:nvSpPr>
          <p:cNvPr id="10516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软件成本：高精度的算法和软件的开发和维护成本高昂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24" name="标题 1"/>
          <p:cNvSpPr>
            <a:spLocks noGrp="1"/>
          </p:cNvSpPr>
          <p:nvPr>
            <p:ph type="title"/>
          </p:nvPr>
        </p:nvSpPr>
        <p:spPr/>
        <p:txBody>
          <a:bodyPr/>
          <a:p>
            <a:r>
              <a:rPr altLang="en-US" lang="zh-CN"/>
              <a:t>安全与隐私保护问题</a:t>
            </a:r>
            <a:endParaRPr altLang="en-US" lang="zh-CN"/>
          </a:p>
        </p:txBody>
      </p:sp>
      <p:sp>
        <p:nvSpPr>
          <p:cNvPr id="105172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机器人与自动化技术应用中涉及的安全问题，如数据泄露、网络攻击等。</a:t>
            </a:r>
            <a:endParaRPr altLang="en-US" dirty="0" sz="1200" lang="zh-CN" spc="150">
              <a:solidFill>
                <a:schemeClr val="tx1">
                  <a:lumMod val="85000"/>
                  <a:lumOff val="15000"/>
                </a:schemeClr>
              </a:solidFill>
              <a:latin typeface="+mn-ea"/>
              <a:sym typeface="+mn-ea"/>
            </a:endParaRPr>
          </a:p>
        </p:txBody>
      </p:sp>
      <p:sp>
        <p:nvSpPr>
          <p:cNvPr id="105172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73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73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隐私保护挑战，如数据收集、存储和处理过程中的合规性问题。</a:t>
            </a:r>
            <a:endParaRPr altLang="en-US" dirty="0" sz="1200" lang="zh-CN" spc="150">
              <a:solidFill>
                <a:schemeClr val="tx1">
                  <a:lumMod val="85000"/>
                  <a:lumOff val="15000"/>
                </a:schemeClr>
              </a:solidFill>
              <a:latin typeface="+mn-ea"/>
              <a:sym typeface="+mn-ea"/>
            </a:endParaRPr>
          </a:p>
        </p:txBody>
      </p:sp>
      <p:sp>
        <p:nvSpPr>
          <p:cNvPr id="105173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73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73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安全与隐私保护问题的解决方案，如加强数据加密、建立安全防护机制等。</a:t>
            </a:r>
            <a:endParaRPr altLang="en-US" dirty="0" sz="1200" lang="zh-CN" spc="150">
              <a:solidFill>
                <a:schemeClr val="tx1">
                  <a:lumMod val="85000"/>
                  <a:lumOff val="15000"/>
                </a:schemeClr>
              </a:solidFill>
              <a:latin typeface="+mn-ea"/>
              <a:sym typeface="+mn-ea"/>
            </a:endParaRPr>
          </a:p>
        </p:txBody>
      </p:sp>
      <p:sp>
        <p:nvSpPr>
          <p:cNvPr id="105174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74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74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未来安全与隐私保护技术的发展趋势和展望。</a:t>
            </a:r>
            <a:endParaRPr altLang="en-US" dirty="0" sz="1200" lang="zh-CN" spc="150">
              <a:solidFill>
                <a:schemeClr val="tx1">
                  <a:lumMod val="85000"/>
                  <a:lumOff val="15000"/>
                </a:schemeClr>
              </a:solidFill>
              <a:latin typeface="+mn-ea"/>
              <a:sym typeface="+mn-ea"/>
            </a:endParaRPr>
          </a:p>
        </p:txBody>
      </p:sp>
      <p:sp>
        <p:nvSpPr>
          <p:cNvPr id="105174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74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786" name="标题 1"/>
          <p:cNvSpPr>
            <a:spLocks noGrp="1"/>
          </p:cNvSpPr>
          <p:nvPr>
            <p:ph type="title"/>
          </p:nvPr>
        </p:nvSpPr>
        <p:spPr/>
        <p:txBody>
          <a:bodyPr/>
          <a:p>
            <a:r>
              <a:rPr altLang="en-US" lang="zh-CN"/>
              <a:t>法规与伦理问题</a:t>
            </a:r>
            <a:endParaRPr altLang="en-US" lang="zh-CN"/>
          </a:p>
        </p:txBody>
      </p:sp>
      <p:sp>
        <p:nvSpPr>
          <p:cNvPr id="10517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伦理考量：机器人和自动化技术的发展涉及到伦理问题，如隐私、安全、就业等，需要关注并解决。</a:t>
            </a:r>
            <a:endParaRPr altLang="en-US" sz="1400" lang="zh-CN" spc="150">
              <a:solidFill>
                <a:schemeClr val="tx1"/>
              </a:solidFill>
              <a:effectLst/>
              <a:latin typeface="+mn-ea"/>
              <a:sym typeface="+mn-ea"/>
            </a:endParaRPr>
          </a:p>
        </p:txBody>
      </p:sp>
      <p:sp>
        <p:nvSpPr>
          <p:cNvPr id="10517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法规限制：各国对机器人和自动化技术的法规限制和监管要求不同，需要遵守相关规定。</a:t>
            </a:r>
            <a:endParaRPr altLang="en-US" dirty="0" sz="1400" lang="zh-CN" spc="150">
              <a:solidFill>
                <a:schemeClr val="tx1"/>
              </a:solidFill>
              <a:effectLst/>
              <a:latin typeface="+mn-ea"/>
              <a:sym typeface="+mn-ea"/>
            </a:endParaRPr>
          </a:p>
        </p:txBody>
      </p:sp>
      <p:sp>
        <p:nvSpPr>
          <p:cNvPr id="10518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法律责任：在机器人和自动化技术应用过程中，需要明确相关责任，防止出现法律纠纷。</a:t>
            </a:r>
            <a:endParaRPr altLang="en-US" sz="1400" lang="zh-CN" spc="150">
              <a:solidFill>
                <a:schemeClr val="tx1"/>
              </a:solidFill>
              <a:effectLst/>
              <a:latin typeface="+mn-ea"/>
              <a:sym typeface="+mn-ea"/>
            </a:endParaRPr>
          </a:p>
        </p:txBody>
      </p:sp>
      <p:sp>
        <p:nvSpPr>
          <p:cNvPr id="105180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道德规范：制定机器人和自动化技术的道德规范，确保技术的合理应用和发展。</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840" name="标题"/>
          <p:cNvSpPr>
            <a:spLocks noGrp="1"/>
          </p:cNvSpPr>
          <p:nvPr>
            <p:ph type="title"/>
            <p:custDataLst>
              <p:tags r:id="rId1"/>
            </p:custDataLst>
          </p:nvPr>
        </p:nvSpPr>
        <p:spPr/>
        <p:txBody>
          <a:bodyPr/>
          <a:p>
            <a:r>
              <a:rPr altLang="en-US" dirty="0" lang="zh-CN"/>
              <a:t>应对策略与建议</a:t>
            </a:r>
            <a:endParaRPr altLang="en-US" dirty="0" lang="zh-CN"/>
          </a:p>
        </p:txBody>
      </p:sp>
      <p:sp>
        <p:nvSpPr>
          <p:cNvPr id="1051842"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20" name="标题 1"/>
          <p:cNvSpPr>
            <a:spLocks noGrp="1"/>
          </p:cNvSpPr>
          <p:nvPr>
            <p:ph type="title"/>
          </p:nvPr>
        </p:nvSpPr>
        <p:spPr/>
        <p:txBody>
          <a:bodyPr/>
          <a:p>
            <a:r>
              <a:rPr altLang="en-US" lang="zh-CN"/>
              <a:t>加强技术研发与创新</a:t>
            </a:r>
            <a:endParaRPr altLang="en-US" lang="zh-CN"/>
          </a:p>
        </p:txBody>
      </p:sp>
      <p:sp>
        <p:nvSpPr>
          <p:cNvPr id="10526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鼓励企业自主创新，提高核心竞争力</a:t>
            </a:r>
            <a:endParaRPr altLang="zh-CN" dirty="0" lang="en-US">
              <a:solidFill>
                <a:schemeClr val="dk1">
                  <a:lumMod val="80000"/>
                  <a:lumOff val="20000"/>
                </a:schemeClr>
              </a:solidFill>
              <a:latin typeface="+mn-ea"/>
              <a:sym typeface="+mn-ea"/>
            </a:endParaRPr>
          </a:p>
        </p:txBody>
      </p:sp>
      <p:sp>
        <p:nvSpPr>
          <p:cNvPr id="10526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加大投入力度，提高技术研发水平</a:t>
            </a:r>
            <a:endParaRPr altLang="en-US" dirty="0" lang="zh-CN">
              <a:solidFill>
                <a:schemeClr val="dk1">
                  <a:lumMod val="80000"/>
                  <a:lumOff val="20000"/>
                </a:schemeClr>
              </a:solidFill>
              <a:latin typeface="+mn-ea"/>
              <a:sym typeface="+mn-ea"/>
            </a:endParaRPr>
          </a:p>
        </p:txBody>
      </p:sp>
      <p:sp>
        <p:nvSpPr>
          <p:cNvPr id="10526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加强产学研合作，推动技术创新</a:t>
            </a:r>
            <a:endParaRPr altLang="en-US" dirty="0" lang="zh-CN">
              <a:solidFill>
                <a:schemeClr val="dk1">
                  <a:lumMod val="80000"/>
                  <a:lumOff val="20000"/>
                </a:schemeClr>
              </a:solidFill>
              <a:latin typeface="+mn-ea"/>
              <a:sym typeface="+mn-ea"/>
            </a:endParaRPr>
          </a:p>
        </p:txBody>
      </p:sp>
      <p:sp>
        <p:nvSpPr>
          <p:cNvPr id="10526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培养和引进高素质技术人才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690" name="标题 1"/>
          <p:cNvSpPr>
            <a:spLocks noGrp="1"/>
          </p:cNvSpPr>
          <p:nvPr>
            <p:ph type="title"/>
          </p:nvPr>
        </p:nvSpPr>
        <p:spPr/>
        <p:txBody>
          <a:bodyPr/>
          <a:p>
            <a:r>
              <a:rPr altLang="en-US" lang="zh-CN"/>
              <a:t>降低成本，提升性价比</a:t>
            </a:r>
            <a:endParaRPr altLang="en-US" lang="zh-CN"/>
          </a:p>
        </p:txBody>
      </p:sp>
      <p:sp>
        <p:nvSpPr>
          <p:cNvPr id="105269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研发更高效的机器人制造技术，以降低生产成本</a:t>
            </a:r>
            <a:endParaRPr altLang="en-US" dirty="0" sz="1200" lang="zh-CN" spc="150">
              <a:solidFill>
                <a:schemeClr val="tx1">
                  <a:lumMod val="65000"/>
                  <a:lumOff val="35000"/>
                </a:schemeClr>
              </a:solidFill>
              <a:latin typeface="+mn-ea"/>
              <a:sym typeface="+mn-ea"/>
            </a:endParaRPr>
          </a:p>
        </p:txBody>
      </p:sp>
      <p:sp>
        <p:nvSpPr>
          <p:cNvPr id="105269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优化供应链管理，降低采购成本</a:t>
            </a:r>
            <a:endParaRPr altLang="en-US" dirty="0" sz="1200" lang="zh-CN" spc="150">
              <a:solidFill>
                <a:schemeClr val="tx1">
                  <a:lumMod val="65000"/>
                  <a:lumOff val="35000"/>
                </a:schemeClr>
              </a:solidFill>
              <a:latin typeface="+mn-ea"/>
              <a:sym typeface="+mn-ea"/>
            </a:endParaRPr>
          </a:p>
        </p:txBody>
      </p:sp>
      <p:sp>
        <p:nvSpPr>
          <p:cNvPr id="105269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推广模块化设计，提高产品的可配置性，降低定制成本</a:t>
            </a:r>
            <a:endParaRPr altLang="en-US" dirty="0" sz="1200" lang="zh-CN" spc="150">
              <a:solidFill>
                <a:schemeClr val="tx1">
                  <a:lumMod val="65000"/>
                  <a:lumOff val="35000"/>
                </a:schemeClr>
              </a:solidFill>
              <a:latin typeface="+mn-ea"/>
              <a:sym typeface="+mn-ea"/>
            </a:endParaRPr>
          </a:p>
        </p:txBody>
      </p:sp>
      <p:sp>
        <p:nvSpPr>
          <p:cNvPr id="105269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通过规模效应，降低单台机器人的成本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36" name="标题 1"/>
          <p:cNvSpPr>
            <a:spLocks noGrp="1"/>
          </p:cNvSpPr>
          <p:nvPr>
            <p:ph type="title"/>
          </p:nvPr>
        </p:nvSpPr>
        <p:spPr/>
        <p:txBody>
          <a:bodyPr/>
          <a:p>
            <a:r>
              <a:rPr altLang="en-US" lang="zh-CN"/>
              <a:t>建立完善的安全保障体系</a:t>
            </a:r>
            <a:endParaRPr altLang="en-US" lang="zh-CN"/>
          </a:p>
        </p:txBody>
      </p:sp>
      <p:sp>
        <p:nvSpPr>
          <p:cNvPr id="105273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制定严格的安全标准和监管政策，确保机器人和自动化技术的安全性和可靠性。</a:t>
            </a:r>
            <a:endParaRPr altLang="en-US" dirty="0" sz="1200" lang="zh-CN" spc="150">
              <a:solidFill>
                <a:schemeClr val="tx1">
                  <a:lumMod val="65000"/>
                  <a:lumOff val="35000"/>
                </a:schemeClr>
              </a:solidFill>
              <a:latin typeface="+mn-ea"/>
              <a:sym typeface="+mn-ea"/>
            </a:endParaRPr>
          </a:p>
        </p:txBody>
      </p:sp>
      <p:sp>
        <p:nvSpPr>
          <p:cNvPr id="105274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加强技术研发和创新，提高机器人和自动化技术的安全性能和防护能力。</a:t>
            </a:r>
            <a:endParaRPr altLang="en-US" dirty="0" sz="1200" lang="zh-CN" spc="150">
              <a:solidFill>
                <a:schemeClr val="tx1">
                  <a:lumMod val="65000"/>
                  <a:lumOff val="35000"/>
                </a:schemeClr>
              </a:solidFill>
              <a:latin typeface="+mn-ea"/>
              <a:sym typeface="+mn-ea"/>
            </a:endParaRPr>
          </a:p>
        </p:txBody>
      </p:sp>
      <p:sp>
        <p:nvSpPr>
          <p:cNvPr id="105274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建立完善的安全监测和应急响应机制，及时发现和解决安全问题。</a:t>
            </a:r>
            <a:endParaRPr altLang="en-US" dirty="0" sz="1200" lang="zh-CN" spc="150">
              <a:solidFill>
                <a:schemeClr val="tx1">
                  <a:lumMod val="65000"/>
                  <a:lumOff val="35000"/>
                </a:schemeClr>
              </a:solidFill>
              <a:latin typeface="+mn-ea"/>
              <a:sym typeface="+mn-ea"/>
            </a:endParaRPr>
          </a:p>
        </p:txBody>
      </p:sp>
      <p:sp>
        <p:nvSpPr>
          <p:cNvPr id="105274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加强国际合作和交流，共同应对机器人和自动化技术的安全挑战。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782" name="标题 1"/>
          <p:cNvSpPr>
            <a:spLocks noGrp="1"/>
          </p:cNvSpPr>
          <p:nvPr>
            <p:ph type="title"/>
          </p:nvPr>
        </p:nvSpPr>
        <p:spPr/>
        <p:txBody>
          <a:bodyPr/>
          <a:p>
            <a:r>
              <a:rPr altLang="en-US" lang="zh-CN"/>
              <a:t>推动相关法规与标准的制定</a:t>
            </a:r>
            <a:endParaRPr altLang="en-US" lang="zh-CN"/>
          </a:p>
        </p:txBody>
      </p:sp>
      <p:sp>
        <p:nvSpPr>
          <p:cNvPr id="105278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8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8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9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9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9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9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9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制定机器人与自动化技术的安全标准，确保产品的安全性和可靠性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8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加强监管力度，确保相关法规和标准的执行</a:t>
            </a:r>
            <a:endParaRPr dirty="0" sz="2000" err="1">
              <a:solidFill>
                <a:schemeClr val="tx1">
                  <a:lumMod val="75000"/>
                  <a:lumOff val="25000"/>
                </a:schemeClr>
              </a:solidFill>
              <a:latin typeface="+mn-ea"/>
              <a:ea typeface="+mn-ea"/>
              <a:cs typeface="+mn-ea"/>
              <a:sym typeface="+mn-lt"/>
            </a:endParaRPr>
          </a:p>
        </p:txBody>
      </p:sp>
      <p:sp>
        <p:nvSpPr>
          <p:cNvPr id="105280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80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80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81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81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81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81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81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8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鼓励企业积极参与相关法规和标准的制定，推动行业的健康发展</a:t>
            </a:r>
            <a:endParaRPr dirty="0" sz="2000" err="1">
              <a:solidFill>
                <a:schemeClr val="tx1">
                  <a:lumMod val="75000"/>
                  <a:lumOff val="25000"/>
                </a:schemeClr>
              </a:solidFill>
              <a:latin typeface="+mn-ea"/>
              <a:ea typeface="+mn-ea"/>
              <a:cs typeface="+mn-ea"/>
              <a:sym typeface="+mn-lt"/>
            </a:endParaRPr>
          </a:p>
        </p:txBody>
      </p:sp>
      <p:sp>
        <p:nvSpPr>
          <p:cNvPr id="10528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建立完善的法律法规体系，规范机器人与自动化技术的研发和应用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860" name="标题"/>
          <p:cNvSpPr>
            <a:spLocks noGrp="1"/>
          </p:cNvSpPr>
          <p:nvPr>
            <p:ph type="title"/>
            <p:custDataLst>
              <p:tags r:id="rId1"/>
            </p:custDataLst>
          </p:nvPr>
        </p:nvSpPr>
        <p:spPr/>
        <p:txBody>
          <a:bodyPr/>
          <a:p>
            <a:r>
              <a:rPr altLang="en-US" dirty="0" lang="zh-CN"/>
              <a:t>未来趋势展望</a:t>
            </a:r>
            <a:endParaRPr altLang="en-US" dirty="0" lang="zh-CN"/>
          </a:p>
        </p:txBody>
      </p:sp>
      <p:sp>
        <p:nvSpPr>
          <p:cNvPr id="1052862"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40" name="标题 1"/>
          <p:cNvSpPr>
            <a:spLocks noGrp="1"/>
          </p:cNvSpPr>
          <p:nvPr>
            <p:ph type="title"/>
          </p:nvPr>
        </p:nvSpPr>
        <p:spPr/>
        <p:txBody>
          <a:bodyPr/>
          <a:p>
            <a:r>
              <a:rPr altLang="en-US" lang="zh-CN"/>
              <a:t>技术发展趋势</a:t>
            </a:r>
            <a:endParaRPr altLang="en-US" lang="zh-CN"/>
          </a:p>
        </p:txBody>
      </p:sp>
      <p:sp>
        <p:nvSpPr>
          <p:cNvPr id="105364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人工智能技术的进一步发展，将推动机器人与自动化技术的智能化水平提升。</a:t>
            </a:r>
            <a:endParaRPr altLang="en-US" dirty="0" sz="1200" lang="zh-CN" spc="150">
              <a:solidFill>
                <a:schemeClr val="tx1">
                  <a:lumMod val="65000"/>
                  <a:lumOff val="35000"/>
                </a:schemeClr>
              </a:solidFill>
              <a:latin typeface="+mn-ea"/>
              <a:sym typeface="+mn-ea"/>
            </a:endParaRPr>
          </a:p>
        </p:txBody>
      </p:sp>
      <p:sp>
        <p:nvSpPr>
          <p:cNvPr id="105364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5G、物联网等通信技术的普及，将加速机器人与自动化技术在各行业的广泛应用。</a:t>
            </a:r>
            <a:endParaRPr altLang="en-US" dirty="0" sz="1200" lang="zh-CN" spc="150">
              <a:solidFill>
                <a:schemeClr val="tx1">
                  <a:lumMod val="65000"/>
                  <a:lumOff val="35000"/>
                </a:schemeClr>
              </a:solidFill>
              <a:latin typeface="+mn-ea"/>
              <a:sym typeface="+mn-ea"/>
            </a:endParaRPr>
          </a:p>
        </p:txBody>
      </p:sp>
      <p:sp>
        <p:nvSpPr>
          <p:cNvPr id="105364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云计算、边缘计算等技术的发展，将为机器人与自动化技术提供更强大的数据处理和分析能力。</a:t>
            </a:r>
            <a:endParaRPr altLang="en-US" dirty="0" sz="1200" lang="zh-CN" spc="150">
              <a:solidFill>
                <a:schemeClr val="tx1">
                  <a:lumMod val="65000"/>
                  <a:lumOff val="35000"/>
                </a:schemeClr>
              </a:solidFill>
              <a:latin typeface="+mn-ea"/>
              <a:sym typeface="+mn-ea"/>
            </a:endParaRPr>
          </a:p>
        </p:txBody>
      </p:sp>
      <p:sp>
        <p:nvSpPr>
          <p:cNvPr id="105364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机器学习、深度学习等算法的进步，将进一步提升机器人与自动化技术的自主决策和学习能力。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686" name="标题 1"/>
          <p:cNvSpPr>
            <a:spLocks noGrp="1"/>
          </p:cNvSpPr>
          <p:nvPr>
            <p:ph type="title"/>
          </p:nvPr>
        </p:nvSpPr>
        <p:spPr/>
        <p:txBody>
          <a:bodyPr/>
          <a:p>
            <a:r>
              <a:rPr altLang="en-US" lang="zh-CN"/>
              <a:t>市场应用前景</a:t>
            </a:r>
            <a:endParaRPr altLang="en-US" lang="zh-CN"/>
          </a:p>
        </p:txBody>
      </p:sp>
      <p:sp>
        <p:nvSpPr>
          <p:cNvPr id="10536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医疗保健：智能机器人将在医疗保健领域发挥越来越大的作用，如护理、康复和诊断等</a:t>
            </a:r>
            <a:endParaRPr altLang="en-US" sz="1400" lang="zh-CN" spc="150">
              <a:solidFill>
                <a:schemeClr val="tx1"/>
              </a:solidFill>
              <a:effectLst/>
              <a:latin typeface="+mn-ea"/>
              <a:sym typeface="+mn-ea"/>
            </a:endParaRPr>
          </a:p>
        </p:txBody>
      </p:sp>
      <p:sp>
        <p:nvSpPr>
          <p:cNvPr id="10536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工业自动化：机器人与自动化技术将进一步提高生产效率和质量</a:t>
            </a:r>
            <a:endParaRPr altLang="en-US" dirty="0" sz="1400" lang="zh-CN" spc="150">
              <a:solidFill>
                <a:schemeClr val="tx1"/>
              </a:solidFill>
              <a:effectLst/>
              <a:latin typeface="+mn-ea"/>
              <a:sym typeface="+mn-ea"/>
            </a:endParaRPr>
          </a:p>
        </p:txBody>
      </p:sp>
      <p:sp>
        <p:nvSpPr>
          <p:cNvPr id="10537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物流运输：自动化物流系统将降低成本，提高运输效率</a:t>
            </a:r>
            <a:endParaRPr altLang="en-US" sz="1400" lang="zh-CN" spc="150">
              <a:solidFill>
                <a:schemeClr val="tx1"/>
              </a:solidFill>
              <a:effectLst/>
              <a:latin typeface="+mn-ea"/>
              <a:sym typeface="+mn-ea"/>
            </a:endParaRPr>
          </a:p>
        </p:txBody>
      </p:sp>
      <p:sp>
        <p:nvSpPr>
          <p:cNvPr id="105370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家庭服务：家用机器人将逐渐普及，提供清洁、烹饪、看护等服务</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740" name="标题 1"/>
          <p:cNvSpPr>
            <a:spLocks noGrp="1"/>
          </p:cNvSpPr>
          <p:nvPr>
            <p:ph type="title"/>
          </p:nvPr>
        </p:nvSpPr>
        <p:spPr/>
        <p:txBody>
          <a:bodyPr/>
          <a:p>
            <a:r>
              <a:rPr altLang="en-US" lang="zh-CN"/>
              <a:t>跨界合作与创新</a:t>
            </a:r>
            <a:endParaRPr altLang="en-US" lang="zh-CN"/>
          </a:p>
        </p:txBody>
      </p:sp>
      <p:sp>
        <p:nvSpPr>
          <p:cNvPr id="105374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4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4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4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机器人与自动化技术将与各行业深度融合，催生更多创新应用场景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7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创新是未来发展的关键，将推动机器人与自动化技术的突破</a:t>
            </a:r>
            <a:endParaRPr dirty="0" sz="2000" err="1">
              <a:solidFill>
                <a:schemeClr val="tx1">
                  <a:lumMod val="75000"/>
                  <a:lumOff val="25000"/>
                </a:schemeClr>
              </a:solidFill>
              <a:latin typeface="+mn-ea"/>
              <a:ea typeface="+mn-ea"/>
              <a:cs typeface="+mn-ea"/>
              <a:sym typeface="+mn-lt"/>
            </a:endParaRPr>
          </a:p>
        </p:txBody>
      </p:sp>
      <p:sp>
        <p:nvSpPr>
          <p:cNvPr id="105376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6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6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76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跨界合作与创新将成为未来机器人与自动化技术市场的重要趋势</a:t>
            </a:r>
            <a:endParaRPr dirty="0" sz="2000" err="1">
              <a:solidFill>
                <a:schemeClr val="tx1">
                  <a:lumMod val="75000"/>
                  <a:lumOff val="25000"/>
                </a:schemeClr>
              </a:solidFill>
              <a:latin typeface="+mn-ea"/>
              <a:ea typeface="+mn-ea"/>
              <a:cs typeface="+mn-ea"/>
              <a:sym typeface="+mn-lt"/>
            </a:endParaRPr>
          </a:p>
        </p:txBody>
      </p:sp>
      <p:sp>
        <p:nvSpPr>
          <p:cNvPr id="10537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跨界合作将加速技术研发和产品迭代，共同应对市场挑战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18" name="标题 1"/>
          <p:cNvSpPr>
            <a:spLocks noGrp="1"/>
          </p:cNvSpPr>
          <p:nvPr>
            <p:ph type="title"/>
          </p:nvPr>
        </p:nvSpPr>
        <p:spPr/>
        <p:txBody>
          <a:bodyPr/>
          <a:p>
            <a:r>
              <a:rPr altLang="en-US" lang="zh-CN"/>
              <a:t>社会影响与变革</a:t>
            </a:r>
            <a:endParaRPr altLang="en-US" lang="zh-CN"/>
          </a:p>
        </p:txBody>
      </p:sp>
      <p:sp>
        <p:nvSpPr>
          <p:cNvPr id="105382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2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82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2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82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3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83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3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83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机器人与自动化技术将创造新的就业机会，同时对传统职业产生冲击。</a:t>
            </a:r>
            <a:endParaRPr altLang="en-US" dirty="0" sz="2400" lang="zh-CN">
              <a:latin typeface="+mn-ea"/>
              <a:ea typeface="+mn-ea"/>
            </a:endParaRPr>
          </a:p>
        </p:txBody>
      </p:sp>
      <p:sp>
        <p:nvSpPr>
          <p:cNvPr id="105383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机器人与自动化技术的发展将促进科技进步，加速人类社会向智能化时代迈进。</a:t>
            </a:r>
            <a:endParaRPr altLang="en-US" dirty="0" sz="2400" lang="zh-CN">
              <a:latin typeface="+mn-ea"/>
              <a:ea typeface="+mn-ea"/>
            </a:endParaRPr>
          </a:p>
        </p:txBody>
      </p:sp>
      <p:sp>
        <p:nvSpPr>
          <p:cNvPr id="105384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机器人与自动化技术将改变传统产业模式，推动经济结构转型升级。</a:t>
            </a:r>
            <a:endParaRPr altLang="en-US" dirty="0" sz="2400" lang="zh-CN">
              <a:latin typeface="+mn-ea"/>
              <a:ea typeface="+mn-ea"/>
            </a:endParaRPr>
          </a:p>
        </p:txBody>
      </p:sp>
      <p:sp>
        <p:nvSpPr>
          <p:cNvPr id="105384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机器人与自动化技术将提高生产效率，降低成本，提升企业竞争力。</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880"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3882"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3884"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4*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4*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4*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4*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4*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4*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4*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4*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4*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4*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4*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4*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4*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4*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4*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4*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4*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SLIDE_ID" val="custom20230978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2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8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83.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30.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77.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625.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2024-01-06T02:55:52Z</dcterms:created>
  <dcterms:modified xsi:type="dcterms:W3CDTF">2024-01-06T02:55:52Z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9e3d6dd1c54a4978a5b54440cf4c965f_21</vt:lpwstr>
  </property>
</Properties>
</file>