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896" r:id="rId1"/>
    <p:sldMasterId id="2147484933" r:id="rId2"/>
  </p:sldMasterIdLst>
  <p:notesMasterIdLst>
    <p:notesMasterId r:id="rId3"/>
  </p:notesMasterIdLst>
  <p:sldIdLst>
    <p:sldId id="847" r:id="rId4"/>
    <p:sldId id="852" r:id="rId5"/>
    <p:sldId id="856" r:id="rId6"/>
    <p:sldId id="859" r:id="rId7"/>
    <p:sldId id="865" r:id="rId9"/>
    <p:sldId id="868" r:id="rId10"/>
    <p:sldId id="871" r:id="rId11"/>
    <p:sldId id="874" r:id="rId12"/>
    <p:sldId id="880" r:id="rId14"/>
    <p:sldId id="883" r:id="rId15"/>
    <p:sldId id="886" r:id="rId16"/>
    <p:sldId id="889" r:id="rId17"/>
    <p:sldId id="895" r:id="rId19"/>
    <p:sldId id="898" r:id="rId20"/>
    <p:sldId id="901" r:id="rId21"/>
    <p:sldId id="904" r:id="rId22"/>
    <p:sldId id="907" r:id="rId23"/>
    <p:sldId id="913" r:id="rId25"/>
    <p:sldId id="916" r:id="rId26"/>
    <p:sldId id="919" r:id="rId27"/>
    <p:sldId id="922" r:id="rId28"/>
    <p:sldId id="925" r:id="rId29"/>
    <p:sldId id="931" r:id="rId31"/>
    <p:sldId id="934" r:id="rId32"/>
    <p:sldId id="937" r:id="rId33"/>
    <p:sldId id="940" r:id="rId34"/>
    <p:sldId id="943"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897" r:id="rId1"/>
    <p:sldLayoutId id="2147484898" r:id="rId2"/>
    <p:sldLayoutId id="2147484899" r:id="rId3"/>
    <p:sldLayoutId id="2147484900" r:id="rId4"/>
    <p:sldLayoutId id="2147484901" r:id="rId5"/>
    <p:sldLayoutId id="2147484902" r:id="rId6"/>
    <p:sldLayoutId id="2147484903" r:id="rId7"/>
    <p:sldLayoutId id="2147484904" r:id="rId8"/>
    <p:sldLayoutId id="2147484905" r:id="rId9"/>
    <p:sldLayoutId id="2147484906" r:id="rId10"/>
    <p:sldLayoutId id="214748490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4934" r:id="rId1"/>
    <p:sldLayoutId id="2147484935" r:id="rId2"/>
    <p:sldLayoutId id="2147484936" r:id="rId3"/>
    <p:sldLayoutId id="2147484937" r:id="rId4"/>
    <p:sldLayoutId id="2147484938" r:id="rId5"/>
    <p:sldLayoutId id="2147484939" r:id="rId6"/>
    <p:sldLayoutId id="2147484940" r:id="rId7"/>
    <p:sldLayoutId id="2147484941" r:id="rId8"/>
    <p:sldLayoutId id="2147484942" r:id="rId9"/>
    <p:sldLayoutId id="2147484943" r:id="rId10"/>
    <p:sldLayoutId id="214748494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tags" Target="../tags/tag736.xml"/><Relationship Id="rId4" Type="http://schemas.openxmlformats.org/officeDocument/2006/relationships/tags" Target="../tags/tag737.xml"/><Relationship Id="rId5" Type="http://schemas.openxmlformats.org/officeDocument/2006/relationships/tags" Target="../tags/tag738.xml"/><Relationship Id="rId6" Type="http://schemas.openxmlformats.org/officeDocument/2006/relationships/tags" Target="../tags/tag739.xml"/><Relationship Id="rId7" Type="http://schemas.openxmlformats.org/officeDocument/2006/relationships/tags" Target="../tags/tag740.xml"/><Relationship Id="rId8" Type="http://schemas.openxmlformats.org/officeDocument/2006/relationships/tags" Target="../tags/tag741.xml"/><Relationship Id="rId9" Type="http://schemas.openxmlformats.org/officeDocument/2006/relationships/tags" Target="../tags/tag742.xml"/><Relationship Id="rId10" Type="http://schemas.openxmlformats.org/officeDocument/2006/relationships/tags" Target="../tags/tag743.xml"/><Relationship Id="rId11" Type="http://schemas.openxmlformats.org/officeDocument/2006/relationships/tags" Target="../tags/tag744.xml"/><Relationship Id="rId12" Type="http://schemas.openxmlformats.org/officeDocument/2006/relationships/tags" Target="../tags/tag74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6.xml"/><Relationship Id="rId2" Type="http://schemas.openxmlformats.org/officeDocument/2006/relationships/tags" Target="../tags/tag747.xml"/><Relationship Id="rId3" Type="http://schemas.openxmlformats.org/officeDocument/2006/relationships/tags" Target="../tags/tag748.xml"/><Relationship Id="rId4" Type="http://schemas.openxmlformats.org/officeDocument/2006/relationships/tags" Target="../tags/tag749.xml"/><Relationship Id="rId5" Type="http://schemas.openxmlformats.org/officeDocument/2006/relationships/tags" Target="../tags/tag750.xml"/><Relationship Id="rId6" Type="http://schemas.openxmlformats.org/officeDocument/2006/relationships/tags" Target="../tags/tag751.xml"/><Relationship Id="rId7" Type="http://schemas.openxmlformats.org/officeDocument/2006/relationships/tags" Target="../tags/tag752.xml"/><Relationship Id="rId8" Type="http://schemas.openxmlformats.org/officeDocument/2006/relationships/tags" Target="../tags/tag753.xml"/><Relationship Id="rId9" Type="http://schemas.openxmlformats.org/officeDocument/2006/relationships/tags" Target="../tags/tag754.xml"/><Relationship Id="rId10" Type="http://schemas.openxmlformats.org/officeDocument/2006/relationships/tags" Target="../tags/tag755.xml"/><Relationship Id="rId11" Type="http://schemas.openxmlformats.org/officeDocument/2006/relationships/tags" Target="../tags/tag756.xml"/><Relationship Id="rId12" Type="http://schemas.openxmlformats.org/officeDocument/2006/relationships/tags" Target="../tags/tag75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58.xml"/><Relationship Id="rId2" Type="http://schemas.openxmlformats.org/officeDocument/2006/relationships/tags" Target="../tags/tag759.xml"/><Relationship Id="rId3" Type="http://schemas.openxmlformats.org/officeDocument/2006/relationships/tags" Target="../tags/tag760.xml"/><Relationship Id="rId4" Type="http://schemas.openxmlformats.org/officeDocument/2006/relationships/tags" Target="../tags/tag761.xml"/><Relationship Id="rId5" Type="http://schemas.openxmlformats.org/officeDocument/2006/relationships/tags" Target="../tags/tag762.xml"/><Relationship Id="rId6" Type="http://schemas.openxmlformats.org/officeDocument/2006/relationships/tags" Target="../tags/tag763.xml"/><Relationship Id="rId7" Type="http://schemas.openxmlformats.org/officeDocument/2006/relationships/tags" Target="../tags/tag764.xml"/><Relationship Id="rId8" Type="http://schemas.openxmlformats.org/officeDocument/2006/relationships/tags" Target="../tags/tag765.xml"/><Relationship Id="rId9" Type="http://schemas.openxmlformats.org/officeDocument/2006/relationships/tags" Target="../tags/tag766.xml"/><Relationship Id="rId10" Type="http://schemas.openxmlformats.org/officeDocument/2006/relationships/tags" Target="../tags/tag767.xml"/><Relationship Id="rId11" Type="http://schemas.openxmlformats.org/officeDocument/2006/relationships/tags" Target="../tags/tag768.xml"/><Relationship Id="rId12" Type="http://schemas.openxmlformats.org/officeDocument/2006/relationships/tags" Target="../tags/tag769.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70.xml"/><Relationship Id="rId2" Type="http://schemas.openxmlformats.org/officeDocument/2006/relationships/tags" Target="../tags/tag771.xml"/><Relationship Id="rId3" Type="http://schemas.openxmlformats.org/officeDocument/2006/relationships/tags" Target="../tags/tag77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73.xml"/><Relationship Id="rId2" Type="http://schemas.openxmlformats.org/officeDocument/2006/relationships/tags" Target="../tags/tag774.xml"/><Relationship Id="rId3" Type="http://schemas.openxmlformats.org/officeDocument/2006/relationships/tags" Target="../tags/tag775.xml"/><Relationship Id="rId4" Type="http://schemas.openxmlformats.org/officeDocument/2006/relationships/tags" Target="../tags/tag776.xml"/><Relationship Id="rId5" Type="http://schemas.openxmlformats.org/officeDocument/2006/relationships/tags" Target="../tags/tag777.xml"/><Relationship Id="rId6" Type="http://schemas.openxmlformats.org/officeDocument/2006/relationships/tags" Target="../tags/tag778.xml"/><Relationship Id="rId7" Type="http://schemas.openxmlformats.org/officeDocument/2006/relationships/tags" Target="../tags/tag779.xml"/><Relationship Id="rId8" Type="http://schemas.openxmlformats.org/officeDocument/2006/relationships/tags" Target="../tags/tag780.xml"/><Relationship Id="rId9" Type="http://schemas.openxmlformats.org/officeDocument/2006/relationships/tags" Target="../tags/tag781.xml"/><Relationship Id="rId10" Type="http://schemas.openxmlformats.org/officeDocument/2006/relationships/tags" Target="../tags/tag782.xml"/><Relationship Id="rId11" Type="http://schemas.openxmlformats.org/officeDocument/2006/relationships/tags" Target="../tags/tag783.xml"/><Relationship Id="rId12" Type="http://schemas.openxmlformats.org/officeDocument/2006/relationships/tags" Target="../tags/tag78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85.xml"/><Relationship Id="rId2" Type="http://schemas.openxmlformats.org/officeDocument/2006/relationships/tags" Target="../tags/tag786.xml"/><Relationship Id="rId3" Type="http://schemas.openxmlformats.org/officeDocument/2006/relationships/tags" Target="../tags/tag787.xml"/><Relationship Id="rId4" Type="http://schemas.openxmlformats.org/officeDocument/2006/relationships/tags" Target="../tags/tag788.xml"/><Relationship Id="rId5" Type="http://schemas.openxmlformats.org/officeDocument/2006/relationships/tags" Target="../tags/tag789.xml"/><Relationship Id="rId6" Type="http://schemas.openxmlformats.org/officeDocument/2006/relationships/tags" Target="../tags/tag790.xml"/><Relationship Id="rId7" Type="http://schemas.openxmlformats.org/officeDocument/2006/relationships/tags" Target="../tags/tag791.xml"/><Relationship Id="rId8" Type="http://schemas.openxmlformats.org/officeDocument/2006/relationships/tags" Target="../tags/tag792.xml"/><Relationship Id="rId9" Type="http://schemas.openxmlformats.org/officeDocument/2006/relationships/tags" Target="../tags/tag793.xml"/><Relationship Id="rId10" Type="http://schemas.openxmlformats.org/officeDocument/2006/relationships/tags" Target="../tags/tag794.xml"/><Relationship Id="rId11" Type="http://schemas.openxmlformats.org/officeDocument/2006/relationships/tags" Target="../tags/tag795.xml"/><Relationship Id="rId12" Type="http://schemas.openxmlformats.org/officeDocument/2006/relationships/tags" Target="../tags/tag796.xml"/><Relationship Id="rId13" Type="http://schemas.openxmlformats.org/officeDocument/2006/relationships/tags" Target="../tags/tag797.xml"/><Relationship Id="rId14" Type="http://schemas.openxmlformats.org/officeDocument/2006/relationships/tags" Target="../tags/tag798.xml"/><Relationship Id="rId15" Type="http://schemas.openxmlformats.org/officeDocument/2006/relationships/tags" Target="../tags/tag799.xml"/><Relationship Id="rId16" Type="http://schemas.openxmlformats.org/officeDocument/2006/relationships/tags" Target="../tags/tag800.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01.xml"/><Relationship Id="rId2" Type="http://schemas.openxmlformats.org/officeDocument/2006/relationships/tags" Target="../tags/tag802.xml"/><Relationship Id="rId3" Type="http://schemas.openxmlformats.org/officeDocument/2006/relationships/tags" Target="../tags/tag803.xml"/><Relationship Id="rId4" Type="http://schemas.openxmlformats.org/officeDocument/2006/relationships/tags" Target="../tags/tag804.xml"/><Relationship Id="rId5" Type="http://schemas.openxmlformats.org/officeDocument/2006/relationships/tags" Target="../tags/tag805.xml"/><Relationship Id="rId6" Type="http://schemas.openxmlformats.org/officeDocument/2006/relationships/tags" Target="../tags/tag806.xml"/><Relationship Id="rId7" Type="http://schemas.openxmlformats.org/officeDocument/2006/relationships/tags" Target="../tags/tag807.xml"/><Relationship Id="rId8" Type="http://schemas.openxmlformats.org/officeDocument/2006/relationships/tags" Target="../tags/tag808.xml"/><Relationship Id="rId9" Type="http://schemas.openxmlformats.org/officeDocument/2006/relationships/tags" Target="../tags/tag809.xml"/><Relationship Id="rId10" Type="http://schemas.openxmlformats.org/officeDocument/2006/relationships/tags" Target="../tags/tag810.xml"/><Relationship Id="rId11" Type="http://schemas.openxmlformats.org/officeDocument/2006/relationships/tags" Target="../tags/tag811.xml"/><Relationship Id="rId12" Type="http://schemas.openxmlformats.org/officeDocument/2006/relationships/tags" Target="../tags/tag812.xml"/><Relationship Id="rId13" Type="http://schemas.openxmlformats.org/officeDocument/2006/relationships/tags" Target="../tags/tag813.xml"/><Relationship Id="rId14" Type="http://schemas.openxmlformats.org/officeDocument/2006/relationships/tags" Target="../tags/tag814.xml"/><Relationship Id="rId15" Type="http://schemas.openxmlformats.org/officeDocument/2006/relationships/tags" Target="../tags/tag815.xml"/><Relationship Id="rId16" Type="http://schemas.openxmlformats.org/officeDocument/2006/relationships/tags" Target="../tags/tag816.xml"/><Relationship Id="rId17" Type="http://schemas.openxmlformats.org/officeDocument/2006/relationships/tags" Target="../tags/tag817.xml"/><Relationship Id="rId18" Type="http://schemas.openxmlformats.org/officeDocument/2006/relationships/tags" Target="../tags/tag818.xml"/><Relationship Id="rId19" Type="http://schemas.openxmlformats.org/officeDocument/2006/relationships/tags" Target="../tags/tag819.xml"/><Relationship Id="rId20" Type="http://schemas.openxmlformats.org/officeDocument/2006/relationships/tags" Target="../tags/tag820.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21.xml"/><Relationship Id="rId2" Type="http://schemas.openxmlformats.org/officeDocument/2006/relationships/tags" Target="../tags/tag822.xml"/><Relationship Id="rId3" Type="http://schemas.openxmlformats.org/officeDocument/2006/relationships/tags" Target="../tags/tag823.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824.xml"/><Relationship Id="rId2" Type="http://schemas.openxmlformats.org/officeDocument/2006/relationships/tags" Target="../tags/tag825.xml"/><Relationship Id="rId3" Type="http://schemas.openxmlformats.org/officeDocument/2006/relationships/tags" Target="../tags/tag826.xml"/><Relationship Id="rId4" Type="http://schemas.openxmlformats.org/officeDocument/2006/relationships/tags" Target="../tags/tag827.xml"/><Relationship Id="rId5" Type="http://schemas.openxmlformats.org/officeDocument/2006/relationships/tags" Target="../tags/tag828.xml"/><Relationship Id="rId6" Type="http://schemas.openxmlformats.org/officeDocument/2006/relationships/tags" Target="../tags/tag829.xml"/><Relationship Id="rId7" Type="http://schemas.openxmlformats.org/officeDocument/2006/relationships/tags" Target="../tags/tag830.xml"/><Relationship Id="rId8" Type="http://schemas.openxmlformats.org/officeDocument/2006/relationships/tags" Target="../tags/tag831.xml"/><Relationship Id="rId9" Type="http://schemas.openxmlformats.org/officeDocument/2006/relationships/tags" Target="../tags/tag832.xml"/><Relationship Id="rId10" Type="http://schemas.openxmlformats.org/officeDocument/2006/relationships/tags" Target="../tags/tag833.xml"/><Relationship Id="rId11" Type="http://schemas.openxmlformats.org/officeDocument/2006/relationships/tags" Target="../tags/tag834.xml"/><Relationship Id="rId12" Type="http://schemas.openxmlformats.org/officeDocument/2006/relationships/tags" Target="../tags/tag835.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36.xml"/><Relationship Id="rId2" Type="http://schemas.openxmlformats.org/officeDocument/2006/relationships/tags" Target="../tags/tag837.xml"/><Relationship Id="rId3" Type="http://schemas.openxmlformats.org/officeDocument/2006/relationships/tags" Target="../tags/tag838.xml"/><Relationship Id="rId4" Type="http://schemas.openxmlformats.org/officeDocument/2006/relationships/tags" Target="../tags/tag839.xml"/><Relationship Id="rId5" Type="http://schemas.openxmlformats.org/officeDocument/2006/relationships/tags" Target="../tags/tag840.xml"/><Relationship Id="rId6" Type="http://schemas.openxmlformats.org/officeDocument/2006/relationships/tags" Target="../tags/tag841.xml"/><Relationship Id="rId7" Type="http://schemas.openxmlformats.org/officeDocument/2006/relationships/tags" Target="../tags/tag842.xml"/><Relationship Id="rId8" Type="http://schemas.openxmlformats.org/officeDocument/2006/relationships/tags" Target="../tags/tag843.xml"/><Relationship Id="rId9" Type="http://schemas.openxmlformats.org/officeDocument/2006/relationships/tags" Target="../tags/tag844.xml"/><Relationship Id="rId10" Type="http://schemas.openxmlformats.org/officeDocument/2006/relationships/tags" Target="../tags/tag845.xml"/><Relationship Id="rId11" Type="http://schemas.openxmlformats.org/officeDocument/2006/relationships/tags" Target="../tags/tag846.xml"/><Relationship Id="rId12" Type="http://schemas.openxmlformats.org/officeDocument/2006/relationships/tags" Target="../tags/tag847.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48.xml"/><Relationship Id="rId2" Type="http://schemas.openxmlformats.org/officeDocument/2006/relationships/tags" Target="../tags/tag849.xml"/><Relationship Id="rId3" Type="http://schemas.openxmlformats.org/officeDocument/2006/relationships/tags" Target="../tags/tag850.xml"/><Relationship Id="rId4" Type="http://schemas.openxmlformats.org/officeDocument/2006/relationships/tags" Target="../tags/tag851.xml"/><Relationship Id="rId5" Type="http://schemas.openxmlformats.org/officeDocument/2006/relationships/tags" Target="../tags/tag852.xml"/><Relationship Id="rId6" Type="http://schemas.openxmlformats.org/officeDocument/2006/relationships/tags" Target="../tags/tag853.xml"/><Relationship Id="rId7" Type="http://schemas.openxmlformats.org/officeDocument/2006/relationships/tags" Target="../tags/tag854.xml"/><Relationship Id="rId8" Type="http://schemas.openxmlformats.org/officeDocument/2006/relationships/tags" Target="../tags/tag855.xml"/><Relationship Id="rId9" Type="http://schemas.openxmlformats.org/officeDocument/2006/relationships/tags" Target="../tags/tag856.xml"/><Relationship Id="rId10" Type="http://schemas.openxmlformats.org/officeDocument/2006/relationships/tags" Target="../tags/tag857.xml"/><Relationship Id="rId11" Type="http://schemas.openxmlformats.org/officeDocument/2006/relationships/tags" Target="../tags/tag858.xml"/><Relationship Id="rId12" Type="http://schemas.openxmlformats.org/officeDocument/2006/relationships/tags" Target="../tags/tag859.xml"/><Relationship Id="rId13" Type="http://schemas.openxmlformats.org/officeDocument/2006/relationships/tags" Target="../tags/tag860.xml"/><Relationship Id="rId14" Type="http://schemas.openxmlformats.org/officeDocument/2006/relationships/tags" Target="../tags/tag861.xml"/><Relationship Id="rId15" Type="http://schemas.openxmlformats.org/officeDocument/2006/relationships/tags" Target="../tags/tag862.xml"/><Relationship Id="rId16" Type="http://schemas.openxmlformats.org/officeDocument/2006/relationships/tags" Target="../tags/tag863.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64.xml"/><Relationship Id="rId2" Type="http://schemas.openxmlformats.org/officeDocument/2006/relationships/tags" Target="../tags/tag865.xml"/><Relationship Id="rId3" Type="http://schemas.openxmlformats.org/officeDocument/2006/relationships/tags" Target="../tags/tag866.xml"/><Relationship Id="rId4" Type="http://schemas.openxmlformats.org/officeDocument/2006/relationships/tags" Target="../tags/tag867.xml"/><Relationship Id="rId5" Type="http://schemas.openxmlformats.org/officeDocument/2006/relationships/tags" Target="../tags/tag868.xml"/><Relationship Id="rId6" Type="http://schemas.openxmlformats.org/officeDocument/2006/relationships/tags" Target="../tags/tag869.xml"/><Relationship Id="rId7" Type="http://schemas.openxmlformats.org/officeDocument/2006/relationships/tags" Target="../tags/tag870.xml"/><Relationship Id="rId8" Type="http://schemas.openxmlformats.org/officeDocument/2006/relationships/tags" Target="../tags/tag871.xml"/><Relationship Id="rId9" Type="http://schemas.openxmlformats.org/officeDocument/2006/relationships/tags" Target="../tags/tag872.xml"/><Relationship Id="rId10" Type="http://schemas.openxmlformats.org/officeDocument/2006/relationships/tags" Target="../tags/tag873.xml"/><Relationship Id="rId11" Type="http://schemas.openxmlformats.org/officeDocument/2006/relationships/tags" Target="../tags/tag874.xml"/><Relationship Id="rId12" Type="http://schemas.openxmlformats.org/officeDocument/2006/relationships/tags" Target="../tags/tag875.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76.xml"/><Relationship Id="rId2" Type="http://schemas.openxmlformats.org/officeDocument/2006/relationships/tags" Target="../tags/tag877.xml"/><Relationship Id="rId3" Type="http://schemas.openxmlformats.org/officeDocument/2006/relationships/tags" Target="../tags/tag878.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879.xml"/><Relationship Id="rId2" Type="http://schemas.openxmlformats.org/officeDocument/2006/relationships/tags" Target="../tags/tag880.xml"/><Relationship Id="rId3" Type="http://schemas.openxmlformats.org/officeDocument/2006/relationships/tags" Target="../tags/tag881.xml"/><Relationship Id="rId4" Type="http://schemas.openxmlformats.org/officeDocument/2006/relationships/tags" Target="../tags/tag882.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83.xml"/><Relationship Id="rId2" Type="http://schemas.openxmlformats.org/officeDocument/2006/relationships/tags" Target="../tags/tag884.xml"/><Relationship Id="rId3" Type="http://schemas.openxmlformats.org/officeDocument/2006/relationships/tags" Target="../tags/tag885.xml"/><Relationship Id="rId4" Type="http://schemas.openxmlformats.org/officeDocument/2006/relationships/tags" Target="../tags/tag886.xml"/><Relationship Id="rId5" Type="http://schemas.openxmlformats.org/officeDocument/2006/relationships/tags" Target="../tags/tag887.xml"/><Relationship Id="rId6" Type="http://schemas.openxmlformats.org/officeDocument/2006/relationships/tags" Target="../tags/tag888.xml"/><Relationship Id="rId7" Type="http://schemas.openxmlformats.org/officeDocument/2006/relationships/tags" Target="../tags/tag889.xml"/><Relationship Id="rId8" Type="http://schemas.openxmlformats.org/officeDocument/2006/relationships/tags" Target="../tags/tag890.xml"/><Relationship Id="rId9" Type="http://schemas.openxmlformats.org/officeDocument/2006/relationships/tags" Target="../tags/tag891.xml"/><Relationship Id="rId10" Type="http://schemas.openxmlformats.org/officeDocument/2006/relationships/tags" Target="../tags/tag892.xml"/><Relationship Id="rId11" Type="http://schemas.openxmlformats.org/officeDocument/2006/relationships/tags" Target="../tags/tag893.xml"/><Relationship Id="rId12" Type="http://schemas.openxmlformats.org/officeDocument/2006/relationships/tags" Target="../tags/tag89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895.xml"/><Relationship Id="rId2" Type="http://schemas.openxmlformats.org/officeDocument/2006/relationships/tags" Target="../tags/tag896.xml"/><Relationship Id="rId3" Type="http://schemas.openxmlformats.org/officeDocument/2006/relationships/tags" Target="../tags/tag897.xml"/><Relationship Id="rId4" Type="http://schemas.openxmlformats.org/officeDocument/2006/relationships/tags" Target="../tags/tag898.xml"/><Relationship Id="rId5" Type="http://schemas.openxmlformats.org/officeDocument/2006/relationships/tags" Target="../tags/tag899.xml"/><Relationship Id="rId6" Type="http://schemas.openxmlformats.org/officeDocument/2006/relationships/tags" Target="../tags/tag900.xml"/><Relationship Id="rId7" Type="http://schemas.openxmlformats.org/officeDocument/2006/relationships/tags" Target="../tags/tag901.xml"/><Relationship Id="rId8" Type="http://schemas.openxmlformats.org/officeDocument/2006/relationships/tags" Target="../tags/tag902.xml"/><Relationship Id="rId9" Type="http://schemas.openxmlformats.org/officeDocument/2006/relationships/tags" Target="../tags/tag903.xml"/><Relationship Id="rId10" Type="http://schemas.openxmlformats.org/officeDocument/2006/relationships/tags" Target="../tags/tag904.xml"/><Relationship Id="rId11" Type="http://schemas.openxmlformats.org/officeDocument/2006/relationships/tags" Target="../tags/tag905.xml"/><Relationship Id="rId12" Type="http://schemas.openxmlformats.org/officeDocument/2006/relationships/tags" Target="../tags/tag90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907.xml"/><Relationship Id="rId2" Type="http://schemas.openxmlformats.org/officeDocument/2006/relationships/tags" Target="../tags/tag908.xml"/><Relationship Id="rId3" Type="http://schemas.openxmlformats.org/officeDocument/2006/relationships/tags" Target="../tags/tag909.xml"/><Relationship Id="rId4" Type="http://schemas.openxmlformats.org/officeDocument/2006/relationships/tags" Target="../tags/tag910.xml"/><Relationship Id="rId5" Type="http://schemas.openxmlformats.org/officeDocument/2006/relationships/tags" Target="../tags/tag911.xml"/><Relationship Id="rId6" Type="http://schemas.openxmlformats.org/officeDocument/2006/relationships/tags" Target="../tags/tag912.xml"/><Relationship Id="rId7" Type="http://schemas.openxmlformats.org/officeDocument/2006/relationships/tags" Target="../tags/tag913.xml"/><Relationship Id="rId8" Type="http://schemas.openxmlformats.org/officeDocument/2006/relationships/tags" Target="../tags/tag914.xml"/><Relationship Id="rId9" Type="http://schemas.openxmlformats.org/officeDocument/2006/relationships/tags" Target="../tags/tag915.xml"/><Relationship Id="rId10" Type="http://schemas.openxmlformats.org/officeDocument/2006/relationships/tags" Target="../tags/tag916.xml"/><Relationship Id="rId11" Type="http://schemas.openxmlformats.org/officeDocument/2006/relationships/tags" Target="../tags/tag917.xml"/><Relationship Id="rId12" Type="http://schemas.openxmlformats.org/officeDocument/2006/relationships/tags" Target="../tags/tag918.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19.xml"/><Relationship Id="rId2" Type="http://schemas.openxmlformats.org/officeDocument/2006/relationships/tags" Target="../tags/tag920.xml"/><Relationship Id="rId3" Type="http://schemas.openxmlformats.org/officeDocument/2006/relationships/tags" Target="../tags/tag921.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922.xml"/><Relationship Id="rId2" Type="http://schemas.openxmlformats.org/officeDocument/2006/relationships/tags" Target="../tags/tag923.xml"/><Relationship Id="rId3" Type="http://schemas.openxmlformats.org/officeDocument/2006/relationships/tags" Target="../tags/tag924.xml"/><Relationship Id="rId4" Type="http://schemas.openxmlformats.org/officeDocument/2006/relationships/tags" Target="../tags/tag925.xml"/><Relationship Id="rId5" Type="http://schemas.openxmlformats.org/officeDocument/2006/relationships/tags" Target="../tags/tag926.xml"/><Relationship Id="rId6" Type="http://schemas.openxmlformats.org/officeDocument/2006/relationships/tags" Target="../tags/tag927.xml"/><Relationship Id="rId7" Type="http://schemas.openxmlformats.org/officeDocument/2006/relationships/tags" Target="../tags/tag928.xml"/><Relationship Id="rId8" Type="http://schemas.openxmlformats.org/officeDocument/2006/relationships/tags" Target="../tags/tag929.xml"/><Relationship Id="rId9" Type="http://schemas.openxmlformats.org/officeDocument/2006/relationships/tags" Target="../tags/tag930.xml"/><Relationship Id="rId10" Type="http://schemas.openxmlformats.org/officeDocument/2006/relationships/tags" Target="../tags/tag931.xml"/><Relationship Id="rId11" Type="http://schemas.openxmlformats.org/officeDocument/2006/relationships/tags" Target="../tags/tag932.xml"/><Relationship Id="rId12" Type="http://schemas.openxmlformats.org/officeDocument/2006/relationships/tags" Target="../tags/tag933.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34.xml"/><Relationship Id="rId2" Type="http://schemas.openxmlformats.org/officeDocument/2006/relationships/tags" Target="../tags/tag935.xml"/><Relationship Id="rId3" Type="http://schemas.openxmlformats.org/officeDocument/2006/relationships/tags" Target="../tags/tag936.xml"/><Relationship Id="rId4" Type="http://schemas.openxmlformats.org/officeDocument/2006/relationships/tags" Target="../tags/tag937.xml"/><Relationship Id="rId5" Type="http://schemas.openxmlformats.org/officeDocument/2006/relationships/tags" Target="../tags/tag938.xml"/><Relationship Id="rId6" Type="http://schemas.openxmlformats.org/officeDocument/2006/relationships/tags" Target="../tags/tag939.xml"/><Relationship Id="rId7" Type="http://schemas.openxmlformats.org/officeDocument/2006/relationships/tags" Target="../tags/tag940.xml"/><Relationship Id="rId8" Type="http://schemas.openxmlformats.org/officeDocument/2006/relationships/tags" Target="../tags/tag941.xml"/><Relationship Id="rId9" Type="http://schemas.openxmlformats.org/officeDocument/2006/relationships/tags" Target="../tags/tag942.xml"/><Relationship Id="rId10" Type="http://schemas.openxmlformats.org/officeDocument/2006/relationships/tags" Target="../tags/tag943.xml"/><Relationship Id="rId11" Type="http://schemas.openxmlformats.org/officeDocument/2006/relationships/tags" Target="../tags/tag944.xml"/><Relationship Id="rId12" Type="http://schemas.openxmlformats.org/officeDocument/2006/relationships/tags" Target="../tags/tag945.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46.xml"/><Relationship Id="rId2" Type="http://schemas.openxmlformats.org/officeDocument/2006/relationships/tags" Target="../tags/tag947.xml"/><Relationship Id="rId3" Type="http://schemas.openxmlformats.org/officeDocument/2006/relationships/tags" Target="../tags/tag948.xml"/><Relationship Id="rId4" Type="http://schemas.openxmlformats.org/officeDocument/2006/relationships/tags" Target="../tags/tag949.xml"/><Relationship Id="rId5" Type="http://schemas.openxmlformats.org/officeDocument/2006/relationships/tags" Target="../tags/tag950.xml"/><Relationship Id="rId6" Type="http://schemas.openxmlformats.org/officeDocument/2006/relationships/tags" Target="../tags/tag951.xml"/><Relationship Id="rId7" Type="http://schemas.openxmlformats.org/officeDocument/2006/relationships/tags" Target="../tags/tag952.xml"/><Relationship Id="rId8" Type="http://schemas.openxmlformats.org/officeDocument/2006/relationships/tags" Target="../tags/tag953.xml"/><Relationship Id="rId9" Type="http://schemas.openxmlformats.org/officeDocument/2006/relationships/tags" Target="../tags/tag954.xml"/><Relationship Id="rId10" Type="http://schemas.openxmlformats.org/officeDocument/2006/relationships/tags" Target="../tags/tag955.xml"/><Relationship Id="rId11" Type="http://schemas.openxmlformats.org/officeDocument/2006/relationships/tags" Target="../tags/tag956.xml"/><Relationship Id="rId12" Type="http://schemas.openxmlformats.org/officeDocument/2006/relationships/tags" Target="../tags/tag95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58.xml"/><Relationship Id="rId2" Type="http://schemas.openxmlformats.org/officeDocument/2006/relationships/tags" Target="../tags/tag959.xml"/><Relationship Id="rId3" Type="http://schemas.openxmlformats.org/officeDocument/2006/relationships/tags" Target="../tags/tag960.xml"/><Relationship Id="rId4" Type="http://schemas.openxmlformats.org/officeDocument/2006/relationships/tags" Target="../tags/tag961.xml"/><Relationship Id="rId5" Type="http://schemas.openxmlformats.org/officeDocument/2006/relationships/tags" Target="../tags/tag962.xml"/><Relationship Id="rId6" Type="http://schemas.openxmlformats.org/officeDocument/2006/relationships/tags" Target="../tags/tag963.xml"/><Relationship Id="rId7" Type="http://schemas.openxmlformats.org/officeDocument/2006/relationships/tags" Target="../tags/tag964.xml"/><Relationship Id="rId8" Type="http://schemas.openxmlformats.org/officeDocument/2006/relationships/tags" Target="../tags/tag965.xml"/><Relationship Id="rId9" Type="http://schemas.openxmlformats.org/officeDocument/2006/relationships/tags" Target="../tags/tag966.xml"/><Relationship Id="rId10" Type="http://schemas.openxmlformats.org/officeDocument/2006/relationships/tags" Target="../tags/tag967.xml"/><Relationship Id="rId11" Type="http://schemas.openxmlformats.org/officeDocument/2006/relationships/tags" Target="../tags/tag968.xml"/><Relationship Id="rId12" Type="http://schemas.openxmlformats.org/officeDocument/2006/relationships/tags" Target="../tags/tag969.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70.xml"/><Relationship Id="rId2" Type="http://schemas.openxmlformats.org/officeDocument/2006/relationships/tags" Target="../tags/tag971.xml"/><Relationship Id="rId3" Type="http://schemas.openxmlformats.org/officeDocument/2006/relationships/tags" Target="../tags/tag97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数字化校园：培养学生综合素质的关键</a:t>
            </a:r>
            <a:endParaRPr altLang="en-US" lang="zh-CN"/>
          </a:p>
        </p:txBody>
      </p:sp>
      <p:sp>
        <p:nvSpPr>
          <p:cNvPr id="1048650" name="文本占位符 2"/>
          <p:cNvSpPr>
            <a:spLocks noGrp="1"/>
          </p:cNvSpPr>
          <p:nvPr>
            <p:ph type="body" idx="2"/>
            <p:custDataLst>
              <p:tags r:id="rId2"/>
            </p:custDataLst>
          </p:nvPr>
        </p:nvSpPr>
        <p:spPr/>
        <p:txBody>
          <a:bodyPr/>
          <a:p>
            <a:r>
              <a:rPr altLang="en-US" lang="zh-CN"/>
              <a:t>,a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数字化校园的重要性</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数字化校园的建设内容</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数字化校园对学生综合素质的影响</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数字化校园的未来发展趋势</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数字化校园建设的挑战与对策</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数字化校园的重要性</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标题 2"/>
          <p:cNvSpPr>
            <a:spLocks noGrp="1"/>
          </p:cNvSpPr>
          <p:nvPr>
            <p:ph type="title" idx="44"/>
          </p:nvPr>
        </p:nvSpPr>
        <p:spPr/>
        <p:txBody>
          <a:bodyPr/>
          <a:p>
            <a:r>
              <a:rPr altLang="en-US" lang="zh-CN"/>
              <a:t>提升教育质量</a:t>
            </a:r>
            <a:endParaRPr altLang="en-US" lang="zh-CN"/>
          </a:p>
        </p:txBody>
      </p:sp>
      <p:sp>
        <p:nvSpPr>
          <p:cNvPr id="105175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5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5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数字化校园提供丰富的教学资源</a:t>
            </a:r>
            <a:endParaRPr altLang="en-US" dirty="0" sz="2000" lang="zh-CN" spc="150">
              <a:solidFill>
                <a:schemeClr val="tx1">
                  <a:lumMod val="85000"/>
                  <a:lumOff val="15000"/>
                </a:schemeClr>
              </a:solidFill>
              <a:latin typeface="+mn-ea"/>
              <a:sym typeface="+mn-ea"/>
            </a:endParaRPr>
          </a:p>
        </p:txBody>
      </p:sp>
      <p:sp>
        <p:nvSpPr>
          <p:cNvPr id="105175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6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6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数字化校园促进个性化教学</a:t>
            </a:r>
            <a:endParaRPr altLang="en-US" dirty="0" sz="2000" lang="zh-CN" spc="150">
              <a:solidFill>
                <a:schemeClr val="tx1">
                  <a:lumMod val="85000"/>
                  <a:lumOff val="15000"/>
                </a:schemeClr>
              </a:solidFill>
              <a:latin typeface="+mn-ea"/>
              <a:sym typeface="+mn-ea"/>
            </a:endParaRPr>
          </a:p>
        </p:txBody>
      </p:sp>
      <p:sp>
        <p:nvSpPr>
          <p:cNvPr id="105176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6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6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数字化校园提高教学效率</a:t>
            </a:r>
            <a:endParaRPr altLang="en-US" dirty="0" sz="2000" lang="zh-CN" spc="150">
              <a:solidFill>
                <a:schemeClr val="tx1">
                  <a:lumMod val="85000"/>
                  <a:lumOff val="15000"/>
                </a:schemeClr>
              </a:solidFill>
              <a:latin typeface="+mn-ea"/>
              <a:sym typeface="+mn-ea"/>
            </a:endParaRPr>
          </a:p>
        </p:txBody>
      </p:sp>
      <p:sp>
        <p:nvSpPr>
          <p:cNvPr id="105177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7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7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数字化校园培养学生综合素质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60" name="标题 2"/>
          <p:cNvSpPr>
            <a:spLocks noGrp="1"/>
          </p:cNvSpPr>
          <p:nvPr>
            <p:ph type="title" idx="44"/>
          </p:nvPr>
        </p:nvSpPr>
        <p:spPr/>
        <p:txBody>
          <a:bodyPr/>
          <a:p>
            <a:r>
              <a:rPr altLang="en-US" lang="zh-CN"/>
              <a:t>培养学生综合素质</a:t>
            </a:r>
            <a:endParaRPr altLang="en-US" lang="zh-CN"/>
          </a:p>
        </p:txBody>
      </p:sp>
      <p:sp>
        <p:nvSpPr>
          <p:cNvPr id="105206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06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06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06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07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07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07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07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07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数字化校园培养学生的创新思维和实践能力</a:t>
            </a:r>
            <a:endParaRPr altLang="en-US" dirty="0" sz="2400" lang="zh-CN">
              <a:latin typeface="+mn-ea"/>
              <a:ea typeface="+mn-ea"/>
            </a:endParaRPr>
          </a:p>
        </p:txBody>
      </p:sp>
      <p:sp>
        <p:nvSpPr>
          <p:cNvPr id="105208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数字化校园提高学生的综合素质和竞争力</a:t>
            </a:r>
            <a:endParaRPr altLang="en-US" dirty="0" sz="2400" lang="zh-CN">
              <a:latin typeface="+mn-ea"/>
              <a:ea typeface="+mn-ea"/>
            </a:endParaRPr>
          </a:p>
        </p:txBody>
      </p:sp>
      <p:sp>
        <p:nvSpPr>
          <p:cNvPr id="105208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数字化校园提供丰富的学习资源</a:t>
            </a:r>
            <a:endParaRPr altLang="en-US" dirty="0" sz="2400" lang="zh-CN">
              <a:latin typeface="+mn-ea"/>
              <a:ea typeface="+mn-ea"/>
            </a:endParaRPr>
          </a:p>
        </p:txBody>
      </p:sp>
      <p:sp>
        <p:nvSpPr>
          <p:cNvPr id="105208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数字化校园促进学生的自主学习能力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70" name="标题 2"/>
          <p:cNvSpPr>
            <a:spLocks noGrp="1"/>
          </p:cNvSpPr>
          <p:nvPr>
            <p:ph type="title" idx="44"/>
          </p:nvPr>
        </p:nvSpPr>
        <p:spPr/>
        <p:txBody>
          <a:bodyPr/>
          <a:p>
            <a:r>
              <a:rPr altLang="en-US" lang="zh-CN"/>
              <a:t>促进教育公平</a:t>
            </a:r>
            <a:endParaRPr altLang="en-US" lang="zh-CN"/>
          </a:p>
        </p:txBody>
      </p:sp>
      <p:sp>
        <p:nvSpPr>
          <p:cNvPr id="105237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7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37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7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38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8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38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8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38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促进教育资源的优化配置</a:t>
            </a:r>
            <a:endParaRPr altLang="en-US" dirty="0" sz="2400" lang="zh-CN">
              <a:latin typeface="+mn-ea"/>
              <a:ea typeface="+mn-ea"/>
            </a:endParaRPr>
          </a:p>
        </p:txBody>
      </p:sp>
      <p:sp>
        <p:nvSpPr>
          <p:cNvPr id="105239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提高教育质量和效率，推动教育现代化</a:t>
            </a:r>
            <a:endParaRPr altLang="en-US" dirty="0" sz="2400" lang="zh-CN">
              <a:latin typeface="+mn-ea"/>
              <a:ea typeface="+mn-ea"/>
            </a:endParaRPr>
          </a:p>
        </p:txBody>
      </p:sp>
      <p:sp>
        <p:nvSpPr>
          <p:cNvPr id="105239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数字化校园提供平等的教育资源</a:t>
            </a:r>
            <a:endParaRPr altLang="en-US" dirty="0" sz="2400" lang="zh-CN">
              <a:latin typeface="+mn-ea"/>
              <a:ea typeface="+mn-ea"/>
            </a:endParaRPr>
          </a:p>
        </p:txBody>
      </p:sp>
      <p:sp>
        <p:nvSpPr>
          <p:cNvPr id="105239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打破地域限制，让更多学生受益</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80" name="标题 1"/>
          <p:cNvSpPr>
            <a:spLocks noGrp="1"/>
          </p:cNvSpPr>
          <p:nvPr>
            <p:ph type="title" idx="2"/>
            <p:custDataLst>
              <p:tags r:id="rId1"/>
            </p:custDataLst>
          </p:nvPr>
        </p:nvSpPr>
        <p:spPr/>
        <p:txBody>
          <a:bodyPr/>
          <a:p>
            <a:r>
              <a:rPr altLang="en-US" lang="zh-CN"/>
              <a:t>数字化校园的建设内容</a:t>
            </a:r>
            <a:endParaRPr altLang="en-US" lang="zh-CN"/>
          </a:p>
        </p:txBody>
      </p:sp>
      <p:sp>
        <p:nvSpPr>
          <p:cNvPr id="1052682"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420" name="标题 2"/>
          <p:cNvSpPr>
            <a:spLocks noGrp="1"/>
          </p:cNvSpPr>
          <p:nvPr>
            <p:ph type="title" idx="44"/>
          </p:nvPr>
        </p:nvSpPr>
        <p:spPr/>
        <p:txBody>
          <a:bodyPr/>
          <a:p>
            <a:r>
              <a:rPr altLang="en-US" lang="zh-CN"/>
              <a:t>基础设施建设</a:t>
            </a:r>
            <a:endParaRPr altLang="en-US" lang="zh-CN"/>
          </a:p>
        </p:txBody>
      </p:sp>
      <p:sp>
        <p:nvSpPr>
          <p:cNvPr id="105342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42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校园网络建设：提供稳定、高速的网络服务，满足教学、科研和管理需求</a:t>
            </a:r>
            <a:endParaRPr altLang="en-US" dirty="0" sz="2000" lang="zh-CN" spc="150">
              <a:solidFill>
                <a:schemeClr val="tx1">
                  <a:lumMod val="75000"/>
                  <a:lumOff val="25000"/>
                </a:schemeClr>
              </a:solidFill>
              <a:latin typeface="+mn-ea"/>
              <a:sym typeface="+mn-ea"/>
            </a:endParaRPr>
          </a:p>
        </p:txBody>
      </p:sp>
      <p:sp>
        <p:nvSpPr>
          <p:cNvPr id="105342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42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43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数字化教室建设：配备先进的多媒体设备，实现信息化教学</a:t>
            </a:r>
            <a:endParaRPr altLang="en-US" dirty="0" sz="2000" lang="zh-CN" spc="150">
              <a:solidFill>
                <a:schemeClr val="tx1">
                  <a:lumMod val="75000"/>
                  <a:lumOff val="25000"/>
                </a:schemeClr>
              </a:solidFill>
              <a:latin typeface="+mn-ea"/>
              <a:sym typeface="+mn-ea"/>
            </a:endParaRPr>
          </a:p>
        </p:txBody>
      </p:sp>
      <p:sp>
        <p:nvSpPr>
          <p:cNvPr id="105343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43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43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数字化图书馆建设：提供丰富的电子资源，方便学生查阅资料</a:t>
            </a:r>
            <a:endParaRPr altLang="en-US" dirty="0" sz="2000" lang="zh-CN" spc="150">
              <a:solidFill>
                <a:schemeClr val="tx1">
                  <a:lumMod val="75000"/>
                  <a:lumOff val="25000"/>
                </a:schemeClr>
              </a:solidFill>
              <a:latin typeface="+mn-ea"/>
              <a:sym typeface="+mn-ea"/>
            </a:endParaRPr>
          </a:p>
        </p:txBody>
      </p:sp>
      <p:sp>
        <p:nvSpPr>
          <p:cNvPr id="105343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44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44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数字化实验室建设：提供先进的实验设备和技术支持，提高学生的实践能力和创新能力</a:t>
            </a:r>
            <a:endParaRPr altLang="en-US" dirty="0" sz="2000" lang="zh-CN" spc="150">
              <a:solidFill>
                <a:schemeClr val="tx1">
                  <a:lumMod val="75000"/>
                  <a:lumOff val="25000"/>
                </a:schemeClr>
              </a:solidFill>
              <a:latin typeface="+mn-ea"/>
              <a:sym typeface="+mn-ea"/>
            </a:endParaRPr>
          </a:p>
        </p:txBody>
      </p:sp>
      <p:sp>
        <p:nvSpPr>
          <p:cNvPr id="105344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30" name="标题 2"/>
          <p:cNvSpPr>
            <a:spLocks noGrp="1"/>
          </p:cNvSpPr>
          <p:nvPr>
            <p:ph type="title" idx="44"/>
          </p:nvPr>
        </p:nvSpPr>
        <p:spPr/>
        <p:txBody>
          <a:bodyPr/>
          <a:p>
            <a:r>
              <a:rPr altLang="en-US" lang="zh-CN"/>
              <a:t>信息化资源建设</a:t>
            </a:r>
            <a:endParaRPr altLang="en-US" lang="zh-CN"/>
          </a:p>
        </p:txBody>
      </p:sp>
      <p:sp>
        <p:nvSpPr>
          <p:cNvPr id="105373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3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3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3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数字化图书馆建设：提供海量电子图书资源，方便学生查阅资料</a:t>
            </a:r>
            <a:endParaRPr altLang="zh-CN" dirty="0" sz="1600" lang="en-US">
              <a:solidFill>
                <a:schemeClr val="dk1">
                  <a:lumMod val="80000"/>
                  <a:lumOff val="20000"/>
                </a:schemeClr>
              </a:solidFill>
              <a:latin typeface="+mn-ea"/>
              <a:sym typeface="+mn-ea"/>
            </a:endParaRPr>
          </a:p>
        </p:txBody>
      </p:sp>
      <p:sp>
        <p:nvSpPr>
          <p:cNvPr id="105374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4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4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4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数字化教材建设：提供丰富多样的数字化教材，满足学生的学习需求</a:t>
            </a:r>
            <a:endParaRPr altLang="en-US" dirty="0" sz="1600" lang="zh-CN">
              <a:solidFill>
                <a:schemeClr val="dk1">
                  <a:lumMod val="80000"/>
                  <a:lumOff val="20000"/>
                </a:schemeClr>
              </a:solidFill>
              <a:latin typeface="+mn-ea"/>
              <a:sym typeface="+mn-ea"/>
            </a:endParaRPr>
          </a:p>
        </p:txBody>
      </p:sp>
      <p:sp>
        <p:nvSpPr>
          <p:cNvPr id="105374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5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5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5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数字化教学平台建设：搭建在线教学平台，实现线上线下相结合的教学方式</a:t>
            </a:r>
            <a:endParaRPr altLang="en-US" dirty="0" sz="1600" lang="zh-CN">
              <a:solidFill>
                <a:schemeClr val="dk1">
                  <a:lumMod val="80000"/>
                  <a:lumOff val="20000"/>
                </a:schemeClr>
              </a:solidFill>
              <a:latin typeface="+mn-ea"/>
              <a:sym typeface="+mn-ea"/>
            </a:endParaRPr>
          </a:p>
        </p:txBody>
      </p:sp>
      <p:sp>
        <p:nvSpPr>
          <p:cNvPr id="105375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5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6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6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数字化实验室建设：提供虚拟实验室等数字化实验环境，提高学生的实践能力和创新能力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48" name="标题 2"/>
          <p:cNvSpPr>
            <a:spLocks noGrp="1"/>
          </p:cNvSpPr>
          <p:nvPr>
            <p:ph type="title" idx="44"/>
          </p:nvPr>
        </p:nvSpPr>
        <p:spPr/>
        <p:txBody>
          <a:bodyPr/>
          <a:p>
            <a:r>
              <a:rPr altLang="en-US" lang="zh-CN"/>
              <a:t>信息化应用建设</a:t>
            </a:r>
            <a:endParaRPr altLang="en-US" lang="zh-CN"/>
          </a:p>
        </p:txBody>
      </p:sp>
      <p:sp>
        <p:nvSpPr>
          <p:cNvPr id="105405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5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5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5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5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6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6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6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信息化教学平台：提供在线课程、教学资源库、教学管理系统等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40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信息化服务系统：提供校园卡、一卡通、图书馆借阅等各项服务</a:t>
            </a:r>
            <a:endParaRPr dirty="0" sz="2000" err="1">
              <a:solidFill>
                <a:schemeClr val="tx1">
                  <a:lumMod val="75000"/>
                  <a:lumOff val="25000"/>
                </a:schemeClr>
              </a:solidFill>
              <a:latin typeface="+mn-ea"/>
              <a:ea typeface="+mn-ea"/>
              <a:cs typeface="+mn-ea"/>
              <a:sym typeface="+mn-lt"/>
            </a:endParaRPr>
          </a:p>
        </p:txBody>
      </p:sp>
      <p:sp>
        <p:nvSpPr>
          <p:cNvPr id="105407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7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7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407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7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8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8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8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信息化交流平台：建立学生社交网络，提供在线交流、互动学习等功能</a:t>
            </a:r>
            <a:endParaRPr dirty="0" sz="2000" err="1">
              <a:solidFill>
                <a:schemeClr val="tx1">
                  <a:lumMod val="75000"/>
                  <a:lumOff val="25000"/>
                </a:schemeClr>
              </a:solidFill>
              <a:latin typeface="+mn-ea"/>
              <a:ea typeface="+mn-ea"/>
              <a:cs typeface="+mn-ea"/>
              <a:sym typeface="+mn-lt"/>
            </a:endParaRPr>
          </a:p>
        </p:txBody>
      </p:sp>
      <p:sp>
        <p:nvSpPr>
          <p:cNvPr id="10540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信息化管理平台：实现学生管理、教务管理、财务管理等各项工作的数字化</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74" name="标题 1"/>
          <p:cNvSpPr>
            <a:spLocks noGrp="1"/>
          </p:cNvSpPr>
          <p:nvPr>
            <p:ph type="title" idx="2"/>
            <p:custDataLst>
              <p:tags r:id="rId1"/>
            </p:custDataLst>
          </p:nvPr>
        </p:nvSpPr>
        <p:spPr/>
        <p:txBody>
          <a:bodyPr/>
          <a:p>
            <a:r>
              <a:rPr altLang="en-US" lang="zh-CN"/>
              <a:t>数字化校园对学生综合素质的影响</a:t>
            </a:r>
            <a:endParaRPr altLang="en-US" lang="zh-CN"/>
          </a:p>
        </p:txBody>
      </p:sp>
      <p:sp>
        <p:nvSpPr>
          <p:cNvPr id="1054376"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114" name="标题 2"/>
          <p:cNvSpPr>
            <a:spLocks noGrp="1"/>
          </p:cNvSpPr>
          <p:nvPr>
            <p:ph type="title" idx="44"/>
          </p:nvPr>
        </p:nvSpPr>
        <p:spPr/>
        <p:txBody>
          <a:bodyPr/>
          <a:p>
            <a:r>
              <a:rPr altLang="en-US" lang="zh-CN"/>
              <a:t>提升信息素养</a:t>
            </a:r>
            <a:endParaRPr altLang="en-US" lang="zh-CN"/>
          </a:p>
        </p:txBody>
      </p:sp>
      <p:sp>
        <p:nvSpPr>
          <p:cNvPr id="105511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11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12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数字化校园提供丰富的信息资源</a:t>
            </a:r>
            <a:endParaRPr altLang="en-US" dirty="0" sz="2000" lang="zh-CN" spc="150">
              <a:solidFill>
                <a:schemeClr val="tx1">
                  <a:lumMod val="85000"/>
                  <a:lumOff val="15000"/>
                </a:schemeClr>
              </a:solidFill>
              <a:latin typeface="+mn-ea"/>
              <a:sym typeface="+mn-ea"/>
            </a:endParaRPr>
          </a:p>
        </p:txBody>
      </p:sp>
      <p:sp>
        <p:nvSpPr>
          <p:cNvPr id="105512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12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12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培养学生信息获取、处理和利用能力</a:t>
            </a:r>
            <a:endParaRPr altLang="en-US" dirty="0" sz="2000" lang="zh-CN" spc="150">
              <a:solidFill>
                <a:schemeClr val="tx1">
                  <a:lumMod val="85000"/>
                  <a:lumOff val="15000"/>
                </a:schemeClr>
              </a:solidFill>
              <a:latin typeface="+mn-ea"/>
              <a:sym typeface="+mn-ea"/>
            </a:endParaRPr>
          </a:p>
        </p:txBody>
      </p:sp>
      <p:sp>
        <p:nvSpPr>
          <p:cNvPr id="105512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13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13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提高学生自主学习和终身学习能力</a:t>
            </a:r>
            <a:endParaRPr altLang="en-US" dirty="0" sz="2000" lang="zh-CN" spc="150">
              <a:solidFill>
                <a:schemeClr val="tx1">
                  <a:lumMod val="85000"/>
                  <a:lumOff val="15000"/>
                </a:schemeClr>
              </a:solidFill>
              <a:latin typeface="+mn-ea"/>
              <a:sym typeface="+mn-ea"/>
            </a:endParaRPr>
          </a:p>
        </p:txBody>
      </p:sp>
      <p:sp>
        <p:nvSpPr>
          <p:cNvPr id="105513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13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13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增强学生创新意识和实践能力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424" name="标题 2"/>
          <p:cNvSpPr>
            <a:spLocks noGrp="1"/>
          </p:cNvSpPr>
          <p:nvPr>
            <p:ph type="title" idx="44"/>
          </p:nvPr>
        </p:nvSpPr>
        <p:spPr/>
        <p:txBody>
          <a:bodyPr/>
          <a:p>
            <a:r>
              <a:rPr altLang="en-US" lang="zh-CN"/>
              <a:t>培养自主学习能力</a:t>
            </a:r>
            <a:endParaRPr altLang="en-US" lang="zh-CN"/>
          </a:p>
        </p:txBody>
      </p:sp>
      <p:sp>
        <p:nvSpPr>
          <p:cNvPr id="105542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42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43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数字化校园提供丰富的学习资源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43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43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43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自主学习平台帮助学生自主规划学习</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43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44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44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在线学习培养学生自主学习能力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44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44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44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数字化校园促进学生学习方式的转变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34" name="标题 2"/>
          <p:cNvSpPr>
            <a:spLocks noGrp="1"/>
          </p:cNvSpPr>
          <p:nvPr>
            <p:ph type="title" idx="44"/>
          </p:nvPr>
        </p:nvSpPr>
        <p:spPr/>
        <p:txBody>
          <a:bodyPr/>
          <a:p>
            <a:r>
              <a:rPr altLang="en-US" lang="zh-CN"/>
              <a:t>增强创新实践能力</a:t>
            </a:r>
            <a:endParaRPr altLang="en-US" lang="zh-CN"/>
          </a:p>
        </p:txBody>
      </p:sp>
      <p:sp>
        <p:nvSpPr>
          <p:cNvPr id="105573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73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74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74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鼓励学生参与科研项目和实践活动</a:t>
            </a:r>
            <a:endParaRPr altLang="zh-CN" dirty="0" lang="en-US">
              <a:solidFill>
                <a:schemeClr val="dk1">
                  <a:lumMod val="80000"/>
                  <a:lumOff val="20000"/>
                </a:schemeClr>
              </a:solidFill>
              <a:latin typeface="+mn-ea"/>
              <a:sym typeface="+mn-ea"/>
            </a:endParaRPr>
          </a:p>
        </p:txBody>
      </p:sp>
      <p:sp>
        <p:nvSpPr>
          <p:cNvPr id="105574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74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74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75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数字化校园提供丰富的实践机会</a:t>
            </a:r>
            <a:endParaRPr altLang="en-US" dirty="0" lang="zh-CN">
              <a:solidFill>
                <a:schemeClr val="dk1">
                  <a:lumMod val="80000"/>
                  <a:lumOff val="20000"/>
                </a:schemeClr>
              </a:solidFill>
              <a:latin typeface="+mn-ea"/>
              <a:sym typeface="+mn-ea"/>
            </a:endParaRPr>
          </a:p>
        </p:txBody>
      </p:sp>
      <p:sp>
        <p:nvSpPr>
          <p:cNvPr id="105575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75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75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75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实践课程与理论课程的有机结合</a:t>
            </a:r>
            <a:endParaRPr altLang="en-US" dirty="0" lang="zh-CN">
              <a:solidFill>
                <a:schemeClr val="dk1">
                  <a:lumMod val="80000"/>
                  <a:lumOff val="20000"/>
                </a:schemeClr>
              </a:solidFill>
              <a:latin typeface="+mn-ea"/>
              <a:sym typeface="+mn-ea"/>
            </a:endParaRPr>
          </a:p>
        </p:txBody>
      </p:sp>
      <p:sp>
        <p:nvSpPr>
          <p:cNvPr id="105576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76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76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76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培养学生的创新思维和实践能力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52" name="标题 2"/>
          <p:cNvSpPr>
            <a:spLocks noGrp="1"/>
          </p:cNvSpPr>
          <p:nvPr>
            <p:ph type="title" idx="44"/>
          </p:nvPr>
        </p:nvSpPr>
        <p:spPr/>
        <p:txBody>
          <a:bodyPr/>
          <a:p>
            <a:r>
              <a:rPr altLang="en-US" lang="zh-CN"/>
              <a:t>促进团队协作能力</a:t>
            </a:r>
            <a:endParaRPr altLang="en-US" lang="zh-CN"/>
          </a:p>
        </p:txBody>
      </p:sp>
      <p:sp>
        <p:nvSpPr>
          <p:cNvPr id="105605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05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05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数字化校园提供在线协作工具，方便学生随时随地进行团队讨论和合作。</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06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06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064" name="TextBox 2"/>
          <p:cNvSpPr txBox="1"/>
          <p:nvPr>
            <p:custDataLst>
              <p:tags r:id="rId6"/>
            </p:custDataLst>
          </p:nvPr>
        </p:nvSpPr>
        <p:spPr>
          <a:xfrm>
            <a:off x="3561327" y="3137508"/>
            <a:ext cx="2278952" cy="1840235"/>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数字化校园中的在线协作工具可以帮助学生更好地理解和掌握团队成员的角色和职责。</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06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06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070" name="TextBox 2"/>
          <p:cNvSpPr txBox="1"/>
          <p:nvPr>
            <p:custDataLst>
              <p:tags r:id="rId9"/>
            </p:custDataLst>
          </p:nvPr>
        </p:nvSpPr>
        <p:spPr>
          <a:xfrm>
            <a:off x="6356085" y="3137508"/>
            <a:ext cx="2278952" cy="1840235"/>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数字化校园中的在线协作工具可以帮助学生更好地协调团队成员之间的沟通和合作。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07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07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076" name="TextBox 2"/>
          <p:cNvSpPr txBox="1"/>
          <p:nvPr>
            <p:custDataLst>
              <p:tags r:id="rId12"/>
            </p:custDataLst>
          </p:nvPr>
        </p:nvSpPr>
        <p:spPr>
          <a:xfrm>
            <a:off x="9144465" y="3137508"/>
            <a:ext cx="2278952" cy="184023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数字化校园中的在线协作工具可以帮助学生更好地提高团队协作能力和效率。</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362" name="标题 1"/>
          <p:cNvSpPr>
            <a:spLocks noGrp="1"/>
          </p:cNvSpPr>
          <p:nvPr>
            <p:ph type="title" idx="2"/>
            <p:custDataLst>
              <p:tags r:id="rId1"/>
            </p:custDataLst>
          </p:nvPr>
        </p:nvSpPr>
        <p:spPr/>
        <p:txBody>
          <a:bodyPr/>
          <a:p>
            <a:r>
              <a:rPr altLang="en-US" lang="zh-CN"/>
              <a:t>数字化校园的未来发展趋势</a:t>
            </a:r>
            <a:endParaRPr altLang="en-US" lang="zh-CN"/>
          </a:p>
        </p:txBody>
      </p:sp>
      <p:sp>
        <p:nvSpPr>
          <p:cNvPr id="1056364"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102" name="标题 2"/>
          <p:cNvSpPr>
            <a:spLocks noGrp="1"/>
          </p:cNvSpPr>
          <p:nvPr>
            <p:ph type="title" idx="44"/>
          </p:nvPr>
        </p:nvSpPr>
        <p:spPr/>
        <p:txBody>
          <a:bodyPr/>
          <a:p>
            <a:r>
              <a:rPr altLang="en-US" lang="zh-CN"/>
              <a:t>智能化发展</a:t>
            </a:r>
            <a:endParaRPr altLang="en-US" lang="zh-CN"/>
          </a:p>
        </p:txBody>
      </p:sp>
      <p:sp>
        <p:nvSpPr>
          <p:cNvPr id="105710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人工智能技术在数字化校园中的应用</a:t>
            </a:r>
            <a:endParaRPr altLang="en-US" dirty="0" sz="1200" lang="zh-CN" spc="150">
              <a:solidFill>
                <a:schemeClr val="tx1">
                  <a:lumMod val="65000"/>
                  <a:lumOff val="35000"/>
                </a:schemeClr>
              </a:solidFill>
              <a:latin typeface="+mn-ea"/>
              <a:sym typeface="+mn-ea"/>
            </a:endParaRPr>
          </a:p>
        </p:txBody>
      </p:sp>
      <p:sp>
        <p:nvSpPr>
          <p:cNvPr id="105710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数字化校园与智能教育的融合</a:t>
            </a:r>
            <a:endParaRPr altLang="en-US" dirty="0" sz="1200" lang="zh-CN" spc="150">
              <a:solidFill>
                <a:schemeClr val="tx1">
                  <a:lumMod val="65000"/>
                  <a:lumOff val="35000"/>
                </a:schemeClr>
              </a:solidFill>
              <a:latin typeface="+mn-ea"/>
              <a:sym typeface="+mn-ea"/>
            </a:endParaRPr>
          </a:p>
        </p:txBody>
      </p:sp>
      <p:sp>
        <p:nvSpPr>
          <p:cNvPr id="105710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未来数字化校园的智能化发展趋势</a:t>
            </a:r>
            <a:endParaRPr altLang="en-US" dirty="0" sz="1200" lang="zh-CN" spc="150">
              <a:solidFill>
                <a:schemeClr val="tx1">
                  <a:lumMod val="65000"/>
                  <a:lumOff val="35000"/>
                </a:schemeClr>
              </a:solidFill>
              <a:latin typeface="+mn-ea"/>
              <a:sym typeface="+mn-ea"/>
            </a:endParaRPr>
          </a:p>
        </p:txBody>
      </p:sp>
      <p:sp>
        <p:nvSpPr>
          <p:cNvPr id="105711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智能化发展对培养学生综合素质的影响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396" name="标题 2"/>
          <p:cNvSpPr>
            <a:spLocks noGrp="1"/>
          </p:cNvSpPr>
          <p:nvPr>
            <p:ph type="title" idx="44"/>
          </p:nvPr>
        </p:nvSpPr>
        <p:spPr/>
        <p:txBody>
          <a:bodyPr/>
          <a:p>
            <a:r>
              <a:rPr altLang="en-US" lang="zh-CN"/>
              <a:t>个性化发展</a:t>
            </a:r>
            <a:endParaRPr altLang="en-US" lang="zh-CN"/>
          </a:p>
        </p:txBody>
      </p:sp>
      <p:sp>
        <p:nvSpPr>
          <p:cNvPr id="105739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740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40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数字化校园为学生提供个性化学习体验</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740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740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40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借助大数据和人工智能技术实现个性化教学</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741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741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未来发展趋势：个性化教育将成为主流</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741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41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741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42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数字化校园为个性化发展提供有力支持</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706" name="标题 2"/>
          <p:cNvSpPr>
            <a:spLocks noGrp="1"/>
          </p:cNvSpPr>
          <p:nvPr>
            <p:ph type="title" idx="44"/>
          </p:nvPr>
        </p:nvSpPr>
        <p:spPr/>
        <p:txBody>
          <a:bodyPr/>
          <a:p>
            <a:r>
              <a:rPr altLang="en-US" lang="zh-CN"/>
              <a:t>国际化发展</a:t>
            </a:r>
            <a:endParaRPr altLang="en-US" lang="zh-CN"/>
          </a:p>
        </p:txBody>
      </p:sp>
      <p:sp>
        <p:nvSpPr>
          <p:cNvPr id="105770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数字化校园的国际化发展</a:t>
            </a:r>
            <a:endParaRPr altLang="en-US" dirty="0" sz="1200" lang="zh-CN" spc="150">
              <a:solidFill>
                <a:schemeClr val="tx1">
                  <a:lumMod val="85000"/>
                  <a:lumOff val="15000"/>
                </a:schemeClr>
              </a:solidFill>
              <a:latin typeface="+mn-ea"/>
              <a:sym typeface="+mn-ea"/>
            </a:endParaRPr>
          </a:p>
        </p:txBody>
      </p:sp>
      <p:sp>
        <p:nvSpPr>
          <p:cNvPr id="105771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71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71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跨文化交流与合作</a:t>
            </a:r>
            <a:endParaRPr altLang="en-US" dirty="0" sz="1200" lang="zh-CN" spc="150">
              <a:solidFill>
                <a:schemeClr val="tx1">
                  <a:lumMod val="85000"/>
                  <a:lumOff val="15000"/>
                </a:schemeClr>
              </a:solidFill>
              <a:latin typeface="+mn-ea"/>
              <a:sym typeface="+mn-ea"/>
            </a:endParaRPr>
          </a:p>
        </p:txBody>
      </p:sp>
      <p:sp>
        <p:nvSpPr>
          <p:cNvPr id="105771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71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72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全球视野与国际竞争力</a:t>
            </a:r>
            <a:endParaRPr altLang="en-US" dirty="0" sz="1200" lang="zh-CN" spc="150">
              <a:solidFill>
                <a:schemeClr val="tx1">
                  <a:lumMod val="85000"/>
                  <a:lumOff val="15000"/>
                </a:schemeClr>
              </a:solidFill>
              <a:latin typeface="+mn-ea"/>
              <a:sym typeface="+mn-ea"/>
            </a:endParaRPr>
          </a:p>
        </p:txBody>
      </p:sp>
      <p:sp>
        <p:nvSpPr>
          <p:cNvPr id="105772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72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72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未来发展趋势与挑战</a:t>
            </a:r>
            <a:endParaRPr altLang="en-US" dirty="0" sz="1200" lang="zh-CN" spc="150">
              <a:solidFill>
                <a:schemeClr val="tx1">
                  <a:lumMod val="85000"/>
                  <a:lumOff val="15000"/>
                </a:schemeClr>
              </a:solidFill>
              <a:latin typeface="+mn-ea"/>
              <a:sym typeface="+mn-ea"/>
            </a:endParaRPr>
          </a:p>
        </p:txBody>
      </p:sp>
      <p:sp>
        <p:nvSpPr>
          <p:cNvPr id="105772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73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016" name="标题 2"/>
          <p:cNvSpPr>
            <a:spLocks noGrp="1"/>
          </p:cNvSpPr>
          <p:nvPr>
            <p:ph type="title" idx="44"/>
          </p:nvPr>
        </p:nvSpPr>
        <p:spPr/>
        <p:txBody>
          <a:bodyPr/>
          <a:p>
            <a:r>
              <a:rPr altLang="en-US" lang="zh-CN"/>
              <a:t>可持续发展</a:t>
            </a:r>
            <a:endParaRPr altLang="en-US" lang="zh-CN"/>
          </a:p>
        </p:txBody>
      </p:sp>
      <p:sp>
        <p:nvSpPr>
          <p:cNvPr id="105801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02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802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02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802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02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803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03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803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推动教育创新与改革</a:t>
            </a:r>
            <a:endParaRPr altLang="en-US" dirty="0" sz="2400" lang="zh-CN">
              <a:latin typeface="+mn-ea"/>
              <a:ea typeface="+mn-ea"/>
            </a:endParaRPr>
          </a:p>
        </p:txBody>
      </p:sp>
      <p:sp>
        <p:nvSpPr>
          <p:cNvPr id="105803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培养具有全球视野的人才</a:t>
            </a:r>
            <a:endParaRPr altLang="en-US" dirty="0" sz="2400" lang="zh-CN">
              <a:latin typeface="+mn-ea"/>
              <a:ea typeface="+mn-ea"/>
            </a:endParaRPr>
          </a:p>
        </p:txBody>
      </p:sp>
      <p:sp>
        <p:nvSpPr>
          <p:cNvPr id="105803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数字化校园与环境保护相结合</a:t>
            </a:r>
            <a:endParaRPr altLang="en-US" dirty="0" sz="2400" lang="zh-CN">
              <a:latin typeface="+mn-ea"/>
              <a:ea typeface="+mn-ea"/>
            </a:endParaRPr>
          </a:p>
        </p:txBody>
      </p:sp>
      <p:sp>
        <p:nvSpPr>
          <p:cNvPr id="105804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促进教育公平与普及</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326" name="标题 1"/>
          <p:cNvSpPr>
            <a:spLocks noGrp="1"/>
          </p:cNvSpPr>
          <p:nvPr>
            <p:ph type="title" idx="2"/>
            <p:custDataLst>
              <p:tags r:id="rId1"/>
            </p:custDataLst>
          </p:nvPr>
        </p:nvSpPr>
        <p:spPr/>
        <p:txBody>
          <a:bodyPr/>
          <a:p>
            <a:r>
              <a:rPr altLang="en-US" lang="zh-CN"/>
              <a:t>数字化校园建设的挑战与对策</a:t>
            </a:r>
            <a:endParaRPr altLang="en-US" lang="zh-CN"/>
          </a:p>
        </p:txBody>
      </p:sp>
      <p:sp>
        <p:nvSpPr>
          <p:cNvPr id="1058328"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066" name="标题 2"/>
          <p:cNvSpPr>
            <a:spLocks noGrp="1"/>
          </p:cNvSpPr>
          <p:nvPr>
            <p:ph type="title" idx="44"/>
          </p:nvPr>
        </p:nvSpPr>
        <p:spPr/>
        <p:txBody>
          <a:bodyPr/>
          <a:p>
            <a:r>
              <a:rPr altLang="en-US" lang="zh-CN"/>
              <a:t>技术难题与解决方案</a:t>
            </a:r>
            <a:endParaRPr altLang="en-US" lang="zh-CN"/>
          </a:p>
        </p:txBody>
      </p:sp>
      <p:sp>
        <p:nvSpPr>
          <p:cNvPr id="105906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907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技术难题：数字化校园建设中的技术难题和挑战</a:t>
            </a:r>
            <a:endParaRPr altLang="en-US" dirty="0" sz="2000" lang="zh-CN" spc="150">
              <a:solidFill>
                <a:schemeClr val="tx1">
                  <a:lumMod val="75000"/>
                  <a:lumOff val="25000"/>
                </a:schemeClr>
              </a:solidFill>
              <a:latin typeface="+mn-ea"/>
              <a:sym typeface="+mn-ea"/>
            </a:endParaRPr>
          </a:p>
        </p:txBody>
      </p:sp>
      <p:sp>
        <p:nvSpPr>
          <p:cNvPr id="105907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907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907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解决方案：针对技术难题的解决方案和实施策略</a:t>
            </a:r>
            <a:endParaRPr altLang="en-US" dirty="0" sz="2000" lang="zh-CN" spc="150">
              <a:solidFill>
                <a:schemeClr val="tx1">
                  <a:lumMod val="75000"/>
                  <a:lumOff val="25000"/>
                </a:schemeClr>
              </a:solidFill>
              <a:latin typeface="+mn-ea"/>
              <a:sym typeface="+mn-ea"/>
            </a:endParaRPr>
          </a:p>
        </p:txBody>
      </p:sp>
      <p:sp>
        <p:nvSpPr>
          <p:cNvPr id="105907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908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908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技术创新：推动数字化校园建设的技术创新和发展</a:t>
            </a:r>
            <a:endParaRPr altLang="en-US" dirty="0" sz="2000" lang="zh-CN" spc="150">
              <a:solidFill>
                <a:schemeClr val="tx1">
                  <a:lumMod val="75000"/>
                  <a:lumOff val="25000"/>
                </a:schemeClr>
              </a:solidFill>
              <a:latin typeface="+mn-ea"/>
              <a:sym typeface="+mn-ea"/>
            </a:endParaRPr>
          </a:p>
        </p:txBody>
      </p:sp>
      <p:sp>
        <p:nvSpPr>
          <p:cNvPr id="105908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908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908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未来展望：展望数字化校园建设的未来发展趋势和前景</a:t>
            </a:r>
            <a:endParaRPr altLang="en-US" dirty="0" sz="2000" lang="zh-CN" spc="150">
              <a:solidFill>
                <a:schemeClr val="tx1">
                  <a:lumMod val="75000"/>
                  <a:lumOff val="25000"/>
                </a:schemeClr>
              </a:solidFill>
              <a:latin typeface="+mn-ea"/>
              <a:sym typeface="+mn-ea"/>
            </a:endParaRPr>
          </a:p>
        </p:txBody>
      </p:sp>
      <p:sp>
        <p:nvSpPr>
          <p:cNvPr id="105909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376" name="标题 2"/>
          <p:cNvSpPr>
            <a:spLocks noGrp="1"/>
          </p:cNvSpPr>
          <p:nvPr>
            <p:ph type="title" idx="44"/>
          </p:nvPr>
        </p:nvSpPr>
        <p:spPr/>
        <p:txBody>
          <a:bodyPr/>
          <a:p>
            <a:r>
              <a:rPr altLang="en-US" lang="zh-CN"/>
              <a:t>教育资源建设与共享策略</a:t>
            </a:r>
            <a:endParaRPr altLang="en-US" lang="zh-CN"/>
          </a:p>
        </p:txBody>
      </p:sp>
      <p:sp>
        <p:nvSpPr>
          <p:cNvPr id="105937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938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38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数字化校园建设中的教育资源整合</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938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938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38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优质教育资源的共享与推广</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939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939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数字化校园建设中的教育资源优化</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939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39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939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40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数字化校园建设中的教育资源创新</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9686" name="标题 2"/>
          <p:cNvSpPr>
            <a:spLocks noGrp="1"/>
          </p:cNvSpPr>
          <p:nvPr>
            <p:ph type="title" idx="44"/>
          </p:nvPr>
        </p:nvSpPr>
        <p:spPr/>
        <p:txBody>
          <a:bodyPr/>
          <a:p>
            <a:r>
              <a:rPr altLang="en-US" lang="zh-CN"/>
              <a:t>教师培训与专业发展路径</a:t>
            </a:r>
            <a:endParaRPr altLang="en-US" lang="zh-CN"/>
          </a:p>
        </p:txBody>
      </p:sp>
      <p:sp>
        <p:nvSpPr>
          <p:cNvPr id="105968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69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69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数字化校园建设对教师提出的新要求</a:t>
            </a:r>
            <a:endParaRPr altLang="en-US" dirty="0" sz="2000" lang="zh-CN" spc="150">
              <a:solidFill>
                <a:schemeClr val="tx1">
                  <a:lumMod val="85000"/>
                  <a:lumOff val="15000"/>
                </a:schemeClr>
              </a:solidFill>
              <a:latin typeface="+mn-ea"/>
              <a:sym typeface="+mn-ea"/>
            </a:endParaRPr>
          </a:p>
        </p:txBody>
      </p:sp>
      <p:sp>
        <p:nvSpPr>
          <p:cNvPr id="105969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69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69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教师培训的内容和形式</a:t>
            </a:r>
            <a:endParaRPr altLang="en-US" dirty="0" sz="2000" lang="zh-CN" spc="150">
              <a:solidFill>
                <a:schemeClr val="tx1">
                  <a:lumMod val="85000"/>
                  <a:lumOff val="15000"/>
                </a:schemeClr>
              </a:solidFill>
              <a:latin typeface="+mn-ea"/>
              <a:sym typeface="+mn-ea"/>
            </a:endParaRPr>
          </a:p>
        </p:txBody>
      </p:sp>
      <p:sp>
        <p:nvSpPr>
          <p:cNvPr id="105970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70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70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教师专业发展的路径和策略</a:t>
            </a:r>
            <a:endParaRPr altLang="en-US" dirty="0" sz="2000" lang="zh-CN" spc="150">
              <a:solidFill>
                <a:schemeClr val="tx1">
                  <a:lumMod val="85000"/>
                  <a:lumOff val="15000"/>
                </a:schemeClr>
              </a:solidFill>
              <a:latin typeface="+mn-ea"/>
              <a:sym typeface="+mn-ea"/>
            </a:endParaRPr>
          </a:p>
        </p:txBody>
      </p:sp>
      <p:sp>
        <p:nvSpPr>
          <p:cNvPr id="105970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70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71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教师培训与专业发展的关系和作用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9996" name="标题 2"/>
          <p:cNvSpPr>
            <a:spLocks noGrp="1"/>
          </p:cNvSpPr>
          <p:nvPr>
            <p:ph type="title" idx="44"/>
          </p:nvPr>
        </p:nvSpPr>
        <p:spPr/>
        <p:txBody>
          <a:bodyPr/>
          <a:p>
            <a:r>
              <a:rPr altLang="en-US" lang="zh-CN"/>
              <a:t>政策支持与法规保障措施</a:t>
            </a:r>
            <a:endParaRPr altLang="en-US" lang="zh-CN"/>
          </a:p>
        </p:txBody>
      </p:sp>
      <p:sp>
        <p:nvSpPr>
          <p:cNvPr id="105999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00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6000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政策支持：政府出台相关政策，推动数字化校园建设</a:t>
            </a:r>
            <a:endParaRPr altLang="en-US" dirty="0" sz="2000" lang="zh-CN" spc="150">
              <a:solidFill>
                <a:schemeClr val="tx1">
                  <a:lumMod val="85000"/>
                  <a:lumOff val="15000"/>
                </a:schemeClr>
              </a:solidFill>
              <a:latin typeface="+mn-ea"/>
              <a:sym typeface="+mn-ea"/>
            </a:endParaRPr>
          </a:p>
        </p:txBody>
      </p:sp>
      <p:sp>
        <p:nvSpPr>
          <p:cNvPr id="106000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00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00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法规保障措施：制定相关法规，确保数字化校园建设的规范性和安全性</a:t>
            </a:r>
            <a:endParaRPr altLang="en-US" dirty="0" sz="2000" lang="zh-CN" spc="150">
              <a:solidFill>
                <a:schemeClr val="tx1">
                  <a:lumMod val="85000"/>
                  <a:lumOff val="15000"/>
                </a:schemeClr>
              </a:solidFill>
              <a:latin typeface="+mn-ea"/>
              <a:sym typeface="+mn-ea"/>
            </a:endParaRPr>
          </a:p>
        </p:txBody>
      </p:sp>
      <p:sp>
        <p:nvSpPr>
          <p:cNvPr id="106001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01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01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资金投入：加大对数字化校园建设的资金投入，确保项目的顺利实施</a:t>
            </a:r>
            <a:endParaRPr altLang="en-US" dirty="0" sz="2000" lang="zh-CN" spc="150">
              <a:solidFill>
                <a:schemeClr val="tx1">
                  <a:lumMod val="85000"/>
                  <a:lumOff val="15000"/>
                </a:schemeClr>
              </a:solidFill>
              <a:latin typeface="+mn-ea"/>
              <a:sym typeface="+mn-ea"/>
            </a:endParaRPr>
          </a:p>
        </p:txBody>
      </p:sp>
      <p:sp>
        <p:nvSpPr>
          <p:cNvPr id="106001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01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02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技术支持：加强技术研发和创新，提高数字化校园建设的水平和质量</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60306" name="标题 3"/>
          <p:cNvSpPr>
            <a:spLocks noGrp="1"/>
          </p:cNvSpPr>
          <p:nvPr>
            <p:ph type="title" idx="2"/>
            <p:custDataLst>
              <p:tags r:id="rId1"/>
            </p:custDataLst>
          </p:nvPr>
        </p:nvSpPr>
        <p:spPr/>
        <p:txBody>
          <a:bodyPr/>
          <a:p>
            <a:r>
              <a:rPr altLang="en-US" lang="zh-CN"/>
              <a:t>感谢您的观看</a:t>
            </a:r>
            <a:endParaRPr altLang="en-US" lang="zh-CN"/>
          </a:p>
        </p:txBody>
      </p:sp>
      <p:sp>
        <p:nvSpPr>
          <p:cNvPr id="1060308" name="文本占位符 4"/>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71.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72.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2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2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77.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78.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2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2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7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72.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2023-12-16T04:53:44Z</dcterms:created>
  <dcterms:modified xsi:type="dcterms:W3CDTF">2023-12-16T04:53:44Z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911023c1bed949f097cd9eaadfbe8d70_21</vt:lpwstr>
  </property>
</Properties>
</file>