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19" r:id="rId3"/>
  </p:sldMasterIdLst>
  <p:notesMasterIdLst>
    <p:notesMasterId r:id="rId11"/>
  </p:notesMasterIdLst>
  <p:handoutMasterIdLst>
    <p:handoutMasterId r:id="rId17"/>
  </p:handoutMasterIdLst>
  <p:sldIdLst>
    <p:sldId id="537" r:id="rId4"/>
    <p:sldId id="502" r:id="rId5"/>
    <p:sldId id="538" r:id="rId6"/>
    <p:sldId id="447" r:id="rId7"/>
    <p:sldId id="512" r:id="rId8"/>
    <p:sldId id="441" r:id="rId9"/>
    <p:sldId id="546" r:id="rId10"/>
    <p:sldId id="518" r:id="rId12"/>
    <p:sldId id="548" r:id="rId13"/>
    <p:sldId id="539" r:id="rId14"/>
    <p:sldId id="540" r:id="rId15"/>
    <p:sldId id="527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3846" userDrawn="1">
          <p15:clr>
            <a:srgbClr val="A4A3A4"/>
          </p15:clr>
        </p15:guide>
        <p15:guide id="3" pos="1940" userDrawn="1">
          <p15:clr>
            <a:srgbClr val="A4A3A4"/>
          </p15:clr>
        </p15:guide>
        <p15:guide id="4" orient="horz" pos="3451" userDrawn="1">
          <p15:clr>
            <a:srgbClr val="A4A3A4"/>
          </p15:clr>
        </p15:guide>
        <p15:guide id="5" pos="6312" userDrawn="1">
          <p15:clr>
            <a:srgbClr val="A4A3A4"/>
          </p15:clr>
        </p15:guide>
        <p15:guide id="6" pos="502" userDrawn="1">
          <p15:clr>
            <a:srgbClr val="A4A3A4"/>
          </p15:clr>
        </p15:guide>
        <p15:guide id="7" orient="horz" pos="3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252A"/>
    <a:srgbClr val="545C68"/>
    <a:srgbClr val="353C44"/>
    <a:srgbClr val="A75A22"/>
    <a:srgbClr val="DB7E39"/>
    <a:srgbClr val="F2AE7B"/>
    <a:srgbClr val="B4652C"/>
    <a:srgbClr val="191A1E"/>
    <a:srgbClr val="353A41"/>
    <a:srgbClr val="252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0" autoAdjust="0"/>
    <p:restoredTop sz="86455" autoAdjust="0"/>
  </p:normalViewPr>
  <p:slideViewPr>
    <p:cSldViewPr snapToGrid="0" showGuides="1">
      <p:cViewPr>
        <p:scale>
          <a:sx n="66" d="100"/>
          <a:sy n="66" d="100"/>
        </p:scale>
        <p:origin x="2148" y="786"/>
      </p:cViewPr>
      <p:guideLst>
        <p:guide orient="horz" pos="618"/>
        <p:guide pos="3846"/>
        <p:guide pos="1940"/>
        <p:guide orient="horz" pos="3451"/>
        <p:guide pos="6312"/>
        <p:guide pos="502"/>
        <p:guide orient="horz" pos="3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-2678"/>
    </p:cViewPr>
  </p:sorterViewPr>
  <p:notesViewPr>
    <p:cSldViewPr snapToGrid="0">
      <p:cViewPr varScale="1">
        <p:scale>
          <a:sx n="91" d="100"/>
          <a:sy n="91" d="100"/>
        </p:scale>
        <p:origin x="237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9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C2A49-68BF-4886-8240-93D21076EF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0AA44-6765-4320-ACBB-BAC93E6ECD1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47C8E-FAE5-43D1-82C0-196E816DC3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2AF99-A73B-44C9-96FA-736798B6D18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模板来自于： 第一</a:t>
            </a:r>
            <a:r>
              <a:rPr lang="en-US" altLang="zh-CN" dirty="0"/>
              <a:t>PPT https://www.1ppt.com/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48882" y="-2645683"/>
            <a:ext cx="12094236" cy="12149366"/>
            <a:chOff x="48882" y="-2645683"/>
            <a:chExt cx="12094236" cy="12149366"/>
          </a:xfrm>
        </p:grpSpPr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2">
              <a:alphaModFix amt="20000"/>
            </a:blip>
            <a:stretch>
              <a:fillRect/>
            </a:stretch>
          </p:blipFill>
          <p:spPr>
            <a:xfrm>
              <a:off x="48882" y="-2645683"/>
              <a:ext cx="12094236" cy="1214936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>
              <a:off x="1552711" y="-1134999"/>
              <a:ext cx="9086578" cy="9127998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994632" y="311728"/>
              <a:ext cx="6202736" cy="623454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"/>
          <p:cNvSpPr>
            <a:spLocks noGrp="1"/>
          </p:cNvSpPr>
          <p:nvPr>
            <p:ph type="title" hasCustomPrompt="1"/>
          </p:nvPr>
        </p:nvSpPr>
        <p:spPr>
          <a:xfrm>
            <a:off x="247544" y="274569"/>
            <a:ext cx="5980725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defRPr lang="zh-CN" altLang="en-US" sz="2800" b="1">
                <a:gradFill>
                  <a:gsLst>
                    <a:gs pos="51000">
                      <a:srgbClr val="F2AE7B"/>
                    </a:gs>
                    <a:gs pos="14000">
                      <a:srgbClr val="DB7E39"/>
                    </a:gs>
                    <a:gs pos="86000">
                      <a:srgbClr val="A75A22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/>
            <a:r>
              <a:rPr lang="zh-CN" altLang="en-US" dirty="0"/>
              <a:t>单击此处编辑标题样式</a:t>
            </a:r>
            <a:endParaRPr lang="zh-CN" altLang="en-US" dirty="0"/>
          </a:p>
        </p:txBody>
      </p:sp>
      <p:grpSp>
        <p:nvGrpSpPr>
          <p:cNvPr id="45" name="组合 44"/>
          <p:cNvGrpSpPr/>
          <p:nvPr userDrawn="1"/>
        </p:nvGrpSpPr>
        <p:grpSpPr>
          <a:xfrm>
            <a:off x="11184691" y="6570063"/>
            <a:ext cx="600869" cy="82619"/>
            <a:chOff x="2514600" y="-584200"/>
            <a:chExt cx="1016000" cy="139700"/>
          </a:xfrm>
          <a:solidFill>
            <a:srgbClr val="545C68"/>
          </a:solidFill>
        </p:grpSpPr>
        <p:sp>
          <p:nvSpPr>
            <p:cNvPr id="46" name="椭圆 45"/>
            <p:cNvSpPr/>
            <p:nvPr/>
          </p:nvSpPr>
          <p:spPr bwMode="auto">
            <a:xfrm>
              <a:off x="2514600" y="-584200"/>
              <a:ext cx="139700" cy="139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 bwMode="auto">
            <a:xfrm>
              <a:off x="2806700" y="-584200"/>
              <a:ext cx="139700" cy="139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 bwMode="auto">
            <a:xfrm>
              <a:off x="3098800" y="-584200"/>
              <a:ext cx="139700" cy="139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 bwMode="auto">
            <a:xfrm>
              <a:off x="3390900" y="-584200"/>
              <a:ext cx="139700" cy="139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5148351" y="2481350"/>
            <a:ext cx="1895299" cy="1895300"/>
            <a:chOff x="13795009" y="-1271519"/>
            <a:chExt cx="1895299" cy="1895300"/>
          </a:xfrm>
        </p:grpSpPr>
        <p:sp>
          <p:nvSpPr>
            <p:cNvPr id="4" name="矩形: 圆角 3"/>
            <p:cNvSpPr/>
            <p:nvPr userDrawn="1"/>
          </p:nvSpPr>
          <p:spPr bwMode="auto">
            <a:xfrm>
              <a:off x="13795009" y="-1271519"/>
              <a:ext cx="1895299" cy="1895300"/>
            </a:xfrm>
            <a:prstGeom prst="roundRect">
              <a:avLst/>
            </a:prstGeom>
            <a:gradFill>
              <a:gsLst>
                <a:gs pos="0">
                  <a:srgbClr val="3D444C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25400" dir="13500000" sx="106000" sy="106000" algn="br" rotWithShape="0">
                <a:srgbClr val="545C68">
                  <a:alpha val="50000"/>
                </a:srgb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: 圆角 4"/>
            <p:cNvSpPr/>
            <p:nvPr userDrawn="1"/>
          </p:nvSpPr>
          <p:spPr bwMode="auto">
            <a:xfrm>
              <a:off x="13795009" y="-1271519"/>
              <a:ext cx="1895299" cy="1895300"/>
            </a:xfrm>
            <a:prstGeom prst="roundRect">
              <a:avLst/>
            </a:prstGeom>
            <a:gradFill>
              <a:gsLst>
                <a:gs pos="0">
                  <a:srgbClr val="353C44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38100" dir="2700000" sx="108000" sy="108000" algn="tl" rotWithShape="0">
                <a:prstClr val="black">
                  <a:alpha val="39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1" Type="http://schemas.openxmlformats.org/officeDocument/2006/relationships/theme" Target="../theme/theme1.xml"/><Relationship Id="rId70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2225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2.png"/><Relationship Id="rId2" Type="http://schemas.openxmlformats.org/officeDocument/2006/relationships/tags" Target="../tags/tag2.xml"/><Relationship Id="rId19" Type="http://schemas.openxmlformats.org/officeDocument/2006/relationships/slideLayout" Target="../slideLayouts/slideLayout69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2224213" y="2875216"/>
            <a:ext cx="77266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8000" b="1">
                <a:gradFill>
                  <a:gsLst>
                    <a:gs pos="10000">
                      <a:srgbClr val="DB7E39"/>
                    </a:gs>
                    <a:gs pos="50000">
                      <a:srgbClr val="F2AE7B"/>
                    </a:gs>
                    <a:gs pos="100000">
                      <a:srgbClr val="A75A22"/>
                    </a:gs>
                  </a:gsLst>
                  <a:lin ang="2700000" scaled="0"/>
                </a:gradFill>
              </a:defRPr>
            </a:lvl1pPr>
          </a:lstStyle>
          <a:p>
            <a:pPr algn="ctr"/>
            <a:r>
              <a:rPr lang="zh-CN" altLang="en-US" sz="5400" b="0" dirty="0">
                <a:cs typeface="+mn-ea"/>
                <a:sym typeface="+mn-lt"/>
              </a:rPr>
              <a:t>GLL800/7.5/s链式给料机</a:t>
            </a:r>
            <a:endParaRPr lang="zh-CN" altLang="en-US" sz="5400" b="0" dirty="0">
              <a:cs typeface="+mn-ea"/>
              <a:sym typeface="+mn-lt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4667250" y="5293995"/>
            <a:ext cx="2785110" cy="37338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>
            <a:outerShdw blurRad="177800" dist="63500" dir="14400000" sx="105000" sy="105000" algn="br" rotWithShape="0">
              <a:schemeClr val="bg1">
                <a:alpha val="9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dirty="0">
                <a:solidFill>
                  <a:srgbClr val="545C68"/>
                </a:solidFill>
                <a:cs typeface="+mn-ea"/>
                <a:sym typeface="+mn-lt"/>
              </a:rPr>
              <a:t>汇报人 ：</a:t>
            </a:r>
            <a:r>
              <a:rPr lang="en-US" dirty="0">
                <a:solidFill>
                  <a:srgbClr val="545C68"/>
                </a:solidFill>
                <a:cs typeface="+mn-ea"/>
                <a:sym typeface="+mn-lt"/>
              </a:rPr>
              <a:t>Kuangan001</a:t>
            </a:r>
            <a:endParaRPr lang="en-US" dirty="0">
              <a:solidFill>
                <a:srgbClr val="545C68"/>
              </a:solidFill>
              <a:cs typeface="+mn-ea"/>
              <a:sym typeface="+mn-lt"/>
            </a:endParaRPr>
          </a:p>
          <a:p>
            <a:pPr algn="ctr"/>
            <a:endParaRPr lang="en-US" dirty="0">
              <a:solidFill>
                <a:srgbClr val="545C68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812886" y="397701"/>
            <a:ext cx="3415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>
                <a:gradFill>
                  <a:gsLst>
                    <a:gs pos="51000">
                      <a:srgbClr val="F2AE7B"/>
                    </a:gs>
                    <a:gs pos="14000">
                      <a:srgbClr val="DB7E39"/>
                    </a:gs>
                    <a:gs pos="86000">
                      <a:srgbClr val="A75A22"/>
                    </a:gs>
                  </a:gsLst>
                  <a:lin ang="2700000" scaled="0"/>
                </a:gradFill>
                <a:cs typeface="+mn-ea"/>
                <a:sym typeface="+mn-lt"/>
              </a:rPr>
              <a:t>CONTENTS</a:t>
            </a:r>
            <a:endParaRPr lang="en-US" altLang="zh-CN" sz="4000" b="1" dirty="0">
              <a:gradFill>
                <a:gsLst>
                  <a:gs pos="51000">
                    <a:srgbClr val="F2AE7B"/>
                  </a:gs>
                  <a:gs pos="14000">
                    <a:srgbClr val="DB7E39"/>
                  </a:gs>
                  <a:gs pos="86000">
                    <a:srgbClr val="A75A22"/>
                  </a:gs>
                </a:gsLst>
                <a:lin ang="2700000" scaled="0"/>
              </a:gra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>
            <p:custDataLst>
              <p:tags r:id="rId1"/>
            </p:custDataLst>
          </p:nvPr>
        </p:nvGrpSpPr>
        <p:grpSpPr>
          <a:xfrm>
            <a:off x="390740" y="2004601"/>
            <a:ext cx="3345454" cy="3362611"/>
            <a:chOff x="390740" y="2004601"/>
            <a:chExt cx="3345454" cy="3362611"/>
          </a:xfrm>
        </p:grpSpPr>
        <p:pic>
          <p:nvPicPr>
            <p:cNvPr id="83" name="图片 82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390740" y="2004601"/>
              <a:ext cx="3345454" cy="3362611"/>
            </a:xfrm>
            <a:prstGeom prst="rect">
              <a:avLst/>
            </a:prstGeom>
          </p:spPr>
        </p:pic>
        <p:sp>
          <p:nvSpPr>
            <p:cNvPr id="73" name="矩形 72"/>
            <p:cNvSpPr/>
            <p:nvPr>
              <p:custDataLst>
                <p:tags r:id="rId4"/>
              </p:custDataLst>
            </p:nvPr>
          </p:nvSpPr>
          <p:spPr>
            <a:xfrm>
              <a:off x="919060" y="3531141"/>
              <a:ext cx="2346325" cy="82994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400" b="1" dirty="0">
                  <a:gradFill>
                    <a:gsLst>
                      <a:gs pos="51000">
                        <a:srgbClr val="F2AE7B"/>
                      </a:gs>
                      <a:gs pos="14000">
                        <a:srgbClr val="DB7E39"/>
                      </a:gs>
                      <a:gs pos="86000">
                        <a:srgbClr val="A75A22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GLL800/7.5/s链式给料机介绍</a:t>
              </a:r>
              <a:endParaRPr lang="zh-CN" altLang="en-US" sz="2400" b="1" dirty="0">
                <a:gradFill>
                  <a:gsLst>
                    <a:gs pos="51000">
                      <a:srgbClr val="F2AE7B"/>
                    </a:gs>
                    <a:gs pos="14000">
                      <a:srgbClr val="DB7E39"/>
                    </a:gs>
                    <a:gs pos="86000">
                      <a:srgbClr val="A75A22"/>
                    </a:gs>
                  </a:gsLst>
                  <a:lin ang="27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44" name="iconfont-11145-6970031"/>
            <p:cNvSpPr>
              <a:spLocks noChangeAspect="1"/>
            </p:cNvSpPr>
            <p:nvPr>
              <p:custDataLst>
                <p:tags r:id="rId5"/>
              </p:custDataLst>
            </p:nvPr>
          </p:nvSpPr>
          <p:spPr bwMode="auto">
            <a:xfrm>
              <a:off x="1834435" y="2790332"/>
              <a:ext cx="458065" cy="458065"/>
            </a:xfrm>
            <a:custGeom>
              <a:avLst/>
              <a:gdLst>
                <a:gd name="T0" fmla="*/ 9631 w 11092"/>
                <a:gd name="T1" fmla="*/ 8306 h 11091"/>
                <a:gd name="T2" fmla="*/ 9631 w 11092"/>
                <a:gd name="T3" fmla="*/ 9098 h 11091"/>
                <a:gd name="T4" fmla="*/ 7898 w 11092"/>
                <a:gd name="T5" fmla="*/ 8702 h 11091"/>
                <a:gd name="T6" fmla="*/ 7898 w 11092"/>
                <a:gd name="T7" fmla="*/ 8516 h 11091"/>
                <a:gd name="T8" fmla="*/ 8294 w 11092"/>
                <a:gd name="T9" fmla="*/ 6808 h 11091"/>
                <a:gd name="T10" fmla="*/ 8690 w 11092"/>
                <a:gd name="T11" fmla="*/ 8306 h 11091"/>
                <a:gd name="T12" fmla="*/ 9037 w 11092"/>
                <a:gd name="T13" fmla="*/ 4654 h 11091"/>
                <a:gd name="T14" fmla="*/ 8938 w 11092"/>
                <a:gd name="T15" fmla="*/ 792 h 11091"/>
                <a:gd name="T16" fmla="*/ 793 w 11092"/>
                <a:gd name="T17" fmla="*/ 891 h 11091"/>
                <a:gd name="T18" fmla="*/ 892 w 11092"/>
                <a:gd name="T19" fmla="*/ 10299 h 11091"/>
                <a:gd name="T20" fmla="*/ 4865 w 11092"/>
                <a:gd name="T21" fmla="*/ 10695 h 11091"/>
                <a:gd name="T22" fmla="*/ 396 w 11092"/>
                <a:gd name="T23" fmla="*/ 11091 h 11091"/>
                <a:gd name="T24" fmla="*/ 0 w 11092"/>
                <a:gd name="T25" fmla="*/ 396 h 11091"/>
                <a:gd name="T26" fmla="*/ 9433 w 11092"/>
                <a:gd name="T27" fmla="*/ 0 h 11091"/>
                <a:gd name="T28" fmla="*/ 9829 w 11092"/>
                <a:gd name="T29" fmla="*/ 4654 h 11091"/>
                <a:gd name="T30" fmla="*/ 1820 w 11092"/>
                <a:gd name="T31" fmla="*/ 2550 h 11091"/>
                <a:gd name="T32" fmla="*/ 8047 w 11092"/>
                <a:gd name="T33" fmla="*/ 2946 h 11091"/>
                <a:gd name="T34" fmla="*/ 1820 w 11092"/>
                <a:gd name="T35" fmla="*/ 3342 h 11091"/>
                <a:gd name="T36" fmla="*/ 1820 w 11092"/>
                <a:gd name="T37" fmla="*/ 2550 h 11091"/>
                <a:gd name="T38" fmla="*/ 4506 w 11092"/>
                <a:gd name="T39" fmla="*/ 5100 h 11091"/>
                <a:gd name="T40" fmla="*/ 4506 w 11092"/>
                <a:gd name="T41" fmla="*/ 5892 h 11091"/>
                <a:gd name="T42" fmla="*/ 1486 w 11092"/>
                <a:gd name="T43" fmla="*/ 5496 h 11091"/>
                <a:gd name="T44" fmla="*/ 1882 w 11092"/>
                <a:gd name="T45" fmla="*/ 7650 h 11091"/>
                <a:gd name="T46" fmla="*/ 4902 w 11092"/>
                <a:gd name="T47" fmla="*/ 8046 h 11091"/>
                <a:gd name="T48" fmla="*/ 1882 w 11092"/>
                <a:gd name="T49" fmla="*/ 8442 h 11091"/>
                <a:gd name="T50" fmla="*/ 1882 w 11092"/>
                <a:gd name="T51" fmla="*/ 7650 h 11091"/>
                <a:gd name="T52" fmla="*/ 6190 w 11092"/>
                <a:gd name="T53" fmla="*/ 5100 h 11091"/>
                <a:gd name="T54" fmla="*/ 6190 w 11092"/>
                <a:gd name="T55" fmla="*/ 5892 h 11091"/>
                <a:gd name="T56" fmla="*/ 5249 w 11092"/>
                <a:gd name="T57" fmla="*/ 5496 h 11091"/>
                <a:gd name="T58" fmla="*/ 8294 w 11092"/>
                <a:gd name="T59" fmla="*/ 11091 h 11091"/>
                <a:gd name="T60" fmla="*/ 8294 w 11092"/>
                <a:gd name="T61" fmla="*/ 5496 h 11091"/>
                <a:gd name="T62" fmla="*/ 8294 w 11092"/>
                <a:gd name="T63" fmla="*/ 11091 h 11091"/>
                <a:gd name="T64" fmla="*/ 10399 w 11092"/>
                <a:gd name="T65" fmla="*/ 8294 h 11091"/>
                <a:gd name="T66" fmla="*/ 6190 w 11092"/>
                <a:gd name="T67" fmla="*/ 8294 h 1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092" h="11091">
                  <a:moveTo>
                    <a:pt x="8690" y="8306"/>
                  </a:moveTo>
                  <a:lnTo>
                    <a:pt x="9631" y="8306"/>
                  </a:lnTo>
                  <a:cubicBezTo>
                    <a:pt x="9850" y="8306"/>
                    <a:pt x="10027" y="8483"/>
                    <a:pt x="10027" y="8702"/>
                  </a:cubicBezTo>
                  <a:cubicBezTo>
                    <a:pt x="10027" y="8921"/>
                    <a:pt x="9850" y="9098"/>
                    <a:pt x="9631" y="9098"/>
                  </a:cubicBezTo>
                  <a:lnTo>
                    <a:pt x="8294" y="9098"/>
                  </a:lnTo>
                  <a:cubicBezTo>
                    <a:pt x="8075" y="9098"/>
                    <a:pt x="7898" y="8921"/>
                    <a:pt x="7898" y="8702"/>
                  </a:cubicBezTo>
                  <a:cubicBezTo>
                    <a:pt x="7898" y="8670"/>
                    <a:pt x="7902" y="8639"/>
                    <a:pt x="7909" y="8609"/>
                  </a:cubicBezTo>
                  <a:cubicBezTo>
                    <a:pt x="7902" y="8579"/>
                    <a:pt x="7898" y="8548"/>
                    <a:pt x="7898" y="8516"/>
                  </a:cubicBezTo>
                  <a:lnTo>
                    <a:pt x="7898" y="7204"/>
                  </a:lnTo>
                  <a:cubicBezTo>
                    <a:pt x="7898" y="6986"/>
                    <a:pt x="8075" y="6808"/>
                    <a:pt x="8294" y="6808"/>
                  </a:cubicBezTo>
                  <a:cubicBezTo>
                    <a:pt x="8513" y="6808"/>
                    <a:pt x="8690" y="6986"/>
                    <a:pt x="8690" y="7204"/>
                  </a:cubicBezTo>
                  <a:lnTo>
                    <a:pt x="8690" y="8306"/>
                  </a:lnTo>
                  <a:close/>
                  <a:moveTo>
                    <a:pt x="9433" y="5050"/>
                  </a:moveTo>
                  <a:cubicBezTo>
                    <a:pt x="9214" y="5050"/>
                    <a:pt x="9037" y="4873"/>
                    <a:pt x="9037" y="4654"/>
                  </a:cubicBezTo>
                  <a:lnTo>
                    <a:pt x="9037" y="891"/>
                  </a:lnTo>
                  <a:cubicBezTo>
                    <a:pt x="9037" y="836"/>
                    <a:pt x="8993" y="792"/>
                    <a:pt x="8938" y="792"/>
                  </a:cubicBezTo>
                  <a:lnTo>
                    <a:pt x="892" y="792"/>
                  </a:lnTo>
                  <a:cubicBezTo>
                    <a:pt x="837" y="792"/>
                    <a:pt x="793" y="836"/>
                    <a:pt x="793" y="891"/>
                  </a:cubicBezTo>
                  <a:lnTo>
                    <a:pt x="793" y="10200"/>
                  </a:lnTo>
                  <a:cubicBezTo>
                    <a:pt x="793" y="10255"/>
                    <a:pt x="837" y="10299"/>
                    <a:pt x="892" y="10299"/>
                  </a:cubicBezTo>
                  <a:lnTo>
                    <a:pt x="4469" y="10299"/>
                  </a:lnTo>
                  <a:cubicBezTo>
                    <a:pt x="4688" y="10299"/>
                    <a:pt x="4865" y="10476"/>
                    <a:pt x="4865" y="10695"/>
                  </a:cubicBezTo>
                  <a:cubicBezTo>
                    <a:pt x="4865" y="10914"/>
                    <a:pt x="4688" y="11091"/>
                    <a:pt x="4469" y="11091"/>
                  </a:cubicBezTo>
                  <a:lnTo>
                    <a:pt x="396" y="11091"/>
                  </a:lnTo>
                  <a:cubicBezTo>
                    <a:pt x="178" y="11091"/>
                    <a:pt x="0" y="10914"/>
                    <a:pt x="0" y="10695"/>
                  </a:cubicBezTo>
                  <a:lnTo>
                    <a:pt x="0" y="396"/>
                  </a:lnTo>
                  <a:cubicBezTo>
                    <a:pt x="0" y="177"/>
                    <a:pt x="178" y="0"/>
                    <a:pt x="396" y="0"/>
                  </a:cubicBezTo>
                  <a:lnTo>
                    <a:pt x="9433" y="0"/>
                  </a:lnTo>
                  <a:cubicBezTo>
                    <a:pt x="9652" y="0"/>
                    <a:pt x="9829" y="177"/>
                    <a:pt x="9829" y="396"/>
                  </a:cubicBezTo>
                  <a:lnTo>
                    <a:pt x="9829" y="4654"/>
                  </a:lnTo>
                  <a:cubicBezTo>
                    <a:pt x="9829" y="4873"/>
                    <a:pt x="9652" y="5050"/>
                    <a:pt x="9433" y="5050"/>
                  </a:cubicBezTo>
                  <a:close/>
                  <a:moveTo>
                    <a:pt x="1820" y="2550"/>
                  </a:moveTo>
                  <a:lnTo>
                    <a:pt x="7651" y="2550"/>
                  </a:lnTo>
                  <a:cubicBezTo>
                    <a:pt x="7869" y="2550"/>
                    <a:pt x="8047" y="2727"/>
                    <a:pt x="8047" y="2946"/>
                  </a:cubicBezTo>
                  <a:cubicBezTo>
                    <a:pt x="8047" y="3165"/>
                    <a:pt x="7869" y="3342"/>
                    <a:pt x="7651" y="3342"/>
                  </a:cubicBezTo>
                  <a:lnTo>
                    <a:pt x="1820" y="3342"/>
                  </a:lnTo>
                  <a:cubicBezTo>
                    <a:pt x="1601" y="3342"/>
                    <a:pt x="1424" y="3165"/>
                    <a:pt x="1424" y="2946"/>
                  </a:cubicBezTo>
                  <a:cubicBezTo>
                    <a:pt x="1424" y="2727"/>
                    <a:pt x="1601" y="2550"/>
                    <a:pt x="1820" y="2550"/>
                  </a:cubicBezTo>
                  <a:close/>
                  <a:moveTo>
                    <a:pt x="1882" y="5100"/>
                  </a:moveTo>
                  <a:lnTo>
                    <a:pt x="4506" y="5100"/>
                  </a:lnTo>
                  <a:cubicBezTo>
                    <a:pt x="4725" y="5100"/>
                    <a:pt x="4902" y="5277"/>
                    <a:pt x="4902" y="5496"/>
                  </a:cubicBezTo>
                  <a:cubicBezTo>
                    <a:pt x="4902" y="5715"/>
                    <a:pt x="4725" y="5892"/>
                    <a:pt x="4506" y="5892"/>
                  </a:cubicBezTo>
                  <a:lnTo>
                    <a:pt x="1882" y="5892"/>
                  </a:lnTo>
                  <a:cubicBezTo>
                    <a:pt x="1663" y="5892"/>
                    <a:pt x="1486" y="5715"/>
                    <a:pt x="1486" y="5496"/>
                  </a:cubicBezTo>
                  <a:cubicBezTo>
                    <a:pt x="1486" y="5277"/>
                    <a:pt x="1663" y="5100"/>
                    <a:pt x="1882" y="5100"/>
                  </a:cubicBezTo>
                  <a:close/>
                  <a:moveTo>
                    <a:pt x="1882" y="7650"/>
                  </a:moveTo>
                  <a:lnTo>
                    <a:pt x="4506" y="7650"/>
                  </a:lnTo>
                  <a:cubicBezTo>
                    <a:pt x="4725" y="7650"/>
                    <a:pt x="4902" y="7827"/>
                    <a:pt x="4902" y="8046"/>
                  </a:cubicBezTo>
                  <a:cubicBezTo>
                    <a:pt x="4902" y="8265"/>
                    <a:pt x="4725" y="8442"/>
                    <a:pt x="4506" y="8442"/>
                  </a:cubicBezTo>
                  <a:lnTo>
                    <a:pt x="1882" y="8442"/>
                  </a:lnTo>
                  <a:cubicBezTo>
                    <a:pt x="1663" y="8442"/>
                    <a:pt x="1486" y="8265"/>
                    <a:pt x="1486" y="8046"/>
                  </a:cubicBezTo>
                  <a:cubicBezTo>
                    <a:pt x="1486" y="7827"/>
                    <a:pt x="1663" y="7650"/>
                    <a:pt x="1882" y="7650"/>
                  </a:cubicBezTo>
                  <a:close/>
                  <a:moveTo>
                    <a:pt x="5645" y="5100"/>
                  </a:moveTo>
                  <a:lnTo>
                    <a:pt x="6190" y="5100"/>
                  </a:lnTo>
                  <a:cubicBezTo>
                    <a:pt x="6409" y="5100"/>
                    <a:pt x="6586" y="5277"/>
                    <a:pt x="6586" y="5496"/>
                  </a:cubicBezTo>
                  <a:cubicBezTo>
                    <a:pt x="6586" y="5715"/>
                    <a:pt x="6409" y="5892"/>
                    <a:pt x="6190" y="5892"/>
                  </a:cubicBezTo>
                  <a:lnTo>
                    <a:pt x="5645" y="5892"/>
                  </a:lnTo>
                  <a:cubicBezTo>
                    <a:pt x="5426" y="5892"/>
                    <a:pt x="5249" y="5715"/>
                    <a:pt x="5249" y="5496"/>
                  </a:cubicBezTo>
                  <a:cubicBezTo>
                    <a:pt x="5249" y="5277"/>
                    <a:pt x="5426" y="5100"/>
                    <a:pt x="5645" y="5100"/>
                  </a:cubicBezTo>
                  <a:close/>
                  <a:moveTo>
                    <a:pt x="8294" y="11091"/>
                  </a:moveTo>
                  <a:cubicBezTo>
                    <a:pt x="6749" y="11091"/>
                    <a:pt x="5497" y="9839"/>
                    <a:pt x="5497" y="8294"/>
                  </a:cubicBezTo>
                  <a:cubicBezTo>
                    <a:pt x="5497" y="6749"/>
                    <a:pt x="6749" y="5496"/>
                    <a:pt x="8294" y="5496"/>
                  </a:cubicBezTo>
                  <a:cubicBezTo>
                    <a:pt x="9839" y="5496"/>
                    <a:pt x="11092" y="6749"/>
                    <a:pt x="11092" y="8294"/>
                  </a:cubicBezTo>
                  <a:cubicBezTo>
                    <a:pt x="11092" y="9839"/>
                    <a:pt x="9839" y="11091"/>
                    <a:pt x="8294" y="11091"/>
                  </a:cubicBezTo>
                  <a:close/>
                  <a:moveTo>
                    <a:pt x="8294" y="10398"/>
                  </a:moveTo>
                  <a:cubicBezTo>
                    <a:pt x="9457" y="10398"/>
                    <a:pt x="10399" y="9456"/>
                    <a:pt x="10399" y="8294"/>
                  </a:cubicBezTo>
                  <a:cubicBezTo>
                    <a:pt x="10399" y="7131"/>
                    <a:pt x="9457" y="6189"/>
                    <a:pt x="8294" y="6189"/>
                  </a:cubicBezTo>
                  <a:cubicBezTo>
                    <a:pt x="7132" y="6189"/>
                    <a:pt x="6190" y="7131"/>
                    <a:pt x="6190" y="8294"/>
                  </a:cubicBezTo>
                  <a:cubicBezTo>
                    <a:pt x="6190" y="9456"/>
                    <a:pt x="7132" y="10398"/>
                    <a:pt x="8294" y="10398"/>
                  </a:cubicBezTo>
                  <a:close/>
                </a:path>
              </a:pathLst>
            </a:custGeom>
            <a:solidFill>
              <a:srgbClr val="545C68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3083510" y="2004601"/>
            <a:ext cx="3345454" cy="3362611"/>
            <a:chOff x="3083510" y="2004601"/>
            <a:chExt cx="3345454" cy="3362611"/>
          </a:xfrm>
        </p:grpSpPr>
        <p:pic>
          <p:nvPicPr>
            <p:cNvPr id="84" name="图片 8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3083510" y="2004601"/>
              <a:ext cx="3345454" cy="3362611"/>
            </a:xfrm>
            <a:prstGeom prst="rect">
              <a:avLst/>
            </a:prstGeom>
          </p:spPr>
        </p:pic>
        <p:sp>
          <p:nvSpPr>
            <p:cNvPr id="53" name="矩形 52"/>
            <p:cNvSpPr/>
            <p:nvPr>
              <p:custDataLst>
                <p:tags r:id="rId8"/>
              </p:custDataLst>
            </p:nvPr>
          </p:nvSpPr>
          <p:spPr>
            <a:xfrm>
              <a:off x="3583255" y="3531141"/>
              <a:ext cx="2442845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400" b="1" dirty="0">
                  <a:gradFill>
                    <a:gsLst>
                      <a:gs pos="51000">
                        <a:srgbClr val="F2AE7B"/>
                      </a:gs>
                      <a:gs pos="14000">
                        <a:srgbClr val="DB7E39"/>
                      </a:gs>
                      <a:gs pos="86000">
                        <a:srgbClr val="A75A22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GLL800/7.5/s链式给料机参数</a:t>
              </a:r>
              <a:endParaRPr lang="zh-CN" altLang="en-US" sz="2400" b="1" dirty="0">
                <a:gradFill>
                  <a:gsLst>
                    <a:gs pos="51000">
                      <a:srgbClr val="F2AE7B"/>
                    </a:gs>
                    <a:gs pos="14000">
                      <a:srgbClr val="DB7E39"/>
                    </a:gs>
                    <a:gs pos="86000">
                      <a:srgbClr val="A75A22"/>
                    </a:gs>
                  </a:gsLst>
                  <a:lin ang="27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48" name="stocks-graphic-for-business-stats_20803"/>
            <p:cNvSpPr>
              <a:spLocks noChangeAspect="1"/>
            </p:cNvSpPr>
            <p:nvPr>
              <p:custDataLst>
                <p:tags r:id="rId9"/>
              </p:custDataLst>
            </p:nvPr>
          </p:nvSpPr>
          <p:spPr bwMode="auto">
            <a:xfrm>
              <a:off x="4504301" y="2792147"/>
              <a:ext cx="503872" cy="454435"/>
            </a:xfrm>
            <a:custGeom>
              <a:avLst/>
              <a:gdLst>
                <a:gd name="T0" fmla="*/ 7830 w 8541"/>
                <a:gd name="T1" fmla="*/ 7703 h 7703"/>
                <a:gd name="T2" fmla="*/ 0 w 8541"/>
                <a:gd name="T3" fmla="*/ 7703 h 7703"/>
                <a:gd name="T4" fmla="*/ 0 w 8541"/>
                <a:gd name="T5" fmla="*/ 0 h 7703"/>
                <a:gd name="T6" fmla="*/ 632 w 8541"/>
                <a:gd name="T7" fmla="*/ 0 h 7703"/>
                <a:gd name="T8" fmla="*/ 632 w 8541"/>
                <a:gd name="T9" fmla="*/ 4272 h 7703"/>
                <a:gd name="T10" fmla="*/ 4513 w 8541"/>
                <a:gd name="T11" fmla="*/ 1449 h 7703"/>
                <a:gd name="T12" fmla="*/ 5841 w 8541"/>
                <a:gd name="T13" fmla="*/ 2017 h 7703"/>
                <a:gd name="T14" fmla="*/ 7667 w 8541"/>
                <a:gd name="T15" fmla="*/ 357 h 7703"/>
                <a:gd name="T16" fmla="*/ 7305 w 8541"/>
                <a:gd name="T17" fmla="*/ 0 h 7703"/>
                <a:gd name="T18" fmla="*/ 8541 w 8541"/>
                <a:gd name="T19" fmla="*/ 0 h 7703"/>
                <a:gd name="T20" fmla="*/ 8541 w 8541"/>
                <a:gd name="T21" fmla="*/ 1235 h 7703"/>
                <a:gd name="T22" fmla="*/ 8116 w 8541"/>
                <a:gd name="T23" fmla="*/ 806 h 7703"/>
                <a:gd name="T24" fmla="*/ 5965 w 8541"/>
                <a:gd name="T25" fmla="*/ 2756 h 7703"/>
                <a:gd name="T26" fmla="*/ 4593 w 8541"/>
                <a:gd name="T27" fmla="*/ 2172 h 7703"/>
                <a:gd name="T28" fmla="*/ 632 w 8541"/>
                <a:gd name="T29" fmla="*/ 5054 h 7703"/>
                <a:gd name="T30" fmla="*/ 632 w 8541"/>
                <a:gd name="T31" fmla="*/ 7072 h 7703"/>
                <a:gd name="T32" fmla="*/ 1348 w 8541"/>
                <a:gd name="T33" fmla="*/ 7072 h 7703"/>
                <a:gd name="T34" fmla="*/ 1348 w 8541"/>
                <a:gd name="T35" fmla="*/ 5289 h 7703"/>
                <a:gd name="T36" fmla="*/ 1980 w 8541"/>
                <a:gd name="T37" fmla="*/ 5289 h 7703"/>
                <a:gd name="T38" fmla="*/ 1980 w 8541"/>
                <a:gd name="T39" fmla="*/ 7072 h 7703"/>
                <a:gd name="T40" fmla="*/ 2517 w 8541"/>
                <a:gd name="T41" fmla="*/ 7072 h 7703"/>
                <a:gd name="T42" fmla="*/ 2517 w 8541"/>
                <a:gd name="T43" fmla="*/ 4558 h 7703"/>
                <a:gd name="T44" fmla="*/ 3149 w 8541"/>
                <a:gd name="T45" fmla="*/ 4558 h 7703"/>
                <a:gd name="T46" fmla="*/ 3149 w 8541"/>
                <a:gd name="T47" fmla="*/ 7072 h 7703"/>
                <a:gd name="T48" fmla="*/ 3686 w 8541"/>
                <a:gd name="T49" fmla="*/ 7072 h 7703"/>
                <a:gd name="T50" fmla="*/ 3686 w 8541"/>
                <a:gd name="T51" fmla="*/ 3824 h 7703"/>
                <a:gd name="T52" fmla="*/ 4318 w 8541"/>
                <a:gd name="T53" fmla="*/ 3824 h 7703"/>
                <a:gd name="T54" fmla="*/ 4318 w 8541"/>
                <a:gd name="T55" fmla="*/ 7072 h 7703"/>
                <a:gd name="T56" fmla="*/ 4855 w 8541"/>
                <a:gd name="T57" fmla="*/ 7072 h 7703"/>
                <a:gd name="T58" fmla="*/ 4855 w 8541"/>
                <a:gd name="T59" fmla="*/ 3458 h 7703"/>
                <a:gd name="T60" fmla="*/ 5491 w 8541"/>
                <a:gd name="T61" fmla="*/ 3458 h 7703"/>
                <a:gd name="T62" fmla="*/ 5491 w 8541"/>
                <a:gd name="T63" fmla="*/ 7072 h 7703"/>
                <a:gd name="T64" fmla="*/ 6028 w 8541"/>
                <a:gd name="T65" fmla="*/ 7072 h 7703"/>
                <a:gd name="T66" fmla="*/ 6028 w 8541"/>
                <a:gd name="T67" fmla="*/ 4193 h 7703"/>
                <a:gd name="T68" fmla="*/ 6660 w 8541"/>
                <a:gd name="T69" fmla="*/ 4193 h 7703"/>
                <a:gd name="T70" fmla="*/ 6660 w 8541"/>
                <a:gd name="T71" fmla="*/ 7072 h 7703"/>
                <a:gd name="T72" fmla="*/ 7197 w 8541"/>
                <a:gd name="T73" fmla="*/ 7072 h 7703"/>
                <a:gd name="T74" fmla="*/ 7197 w 8541"/>
                <a:gd name="T75" fmla="*/ 2728 h 7703"/>
                <a:gd name="T76" fmla="*/ 7830 w 8541"/>
                <a:gd name="T77" fmla="*/ 2728 h 7703"/>
                <a:gd name="T78" fmla="*/ 7830 w 8541"/>
                <a:gd name="T79" fmla="*/ 7703 h 7703"/>
                <a:gd name="T80" fmla="*/ 7830 w 8541"/>
                <a:gd name="T81" fmla="*/ 7703 h 7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41" h="7703">
                  <a:moveTo>
                    <a:pt x="7830" y="7703"/>
                  </a:moveTo>
                  <a:lnTo>
                    <a:pt x="0" y="7703"/>
                  </a:lnTo>
                  <a:lnTo>
                    <a:pt x="0" y="0"/>
                  </a:lnTo>
                  <a:lnTo>
                    <a:pt x="632" y="0"/>
                  </a:lnTo>
                  <a:lnTo>
                    <a:pt x="632" y="4272"/>
                  </a:lnTo>
                  <a:lnTo>
                    <a:pt x="4513" y="1449"/>
                  </a:lnTo>
                  <a:lnTo>
                    <a:pt x="5841" y="2017"/>
                  </a:lnTo>
                  <a:lnTo>
                    <a:pt x="7667" y="357"/>
                  </a:lnTo>
                  <a:lnTo>
                    <a:pt x="7305" y="0"/>
                  </a:lnTo>
                  <a:lnTo>
                    <a:pt x="8541" y="0"/>
                  </a:lnTo>
                  <a:lnTo>
                    <a:pt x="8541" y="1235"/>
                  </a:lnTo>
                  <a:lnTo>
                    <a:pt x="8116" y="806"/>
                  </a:lnTo>
                  <a:lnTo>
                    <a:pt x="5965" y="2756"/>
                  </a:lnTo>
                  <a:lnTo>
                    <a:pt x="4593" y="2172"/>
                  </a:lnTo>
                  <a:lnTo>
                    <a:pt x="632" y="5054"/>
                  </a:lnTo>
                  <a:lnTo>
                    <a:pt x="632" y="7072"/>
                  </a:lnTo>
                  <a:lnTo>
                    <a:pt x="1348" y="7072"/>
                  </a:lnTo>
                  <a:lnTo>
                    <a:pt x="1348" y="5289"/>
                  </a:lnTo>
                  <a:lnTo>
                    <a:pt x="1980" y="5289"/>
                  </a:lnTo>
                  <a:lnTo>
                    <a:pt x="1980" y="7072"/>
                  </a:lnTo>
                  <a:lnTo>
                    <a:pt x="2517" y="7072"/>
                  </a:lnTo>
                  <a:lnTo>
                    <a:pt x="2517" y="4558"/>
                  </a:lnTo>
                  <a:lnTo>
                    <a:pt x="3149" y="4558"/>
                  </a:lnTo>
                  <a:lnTo>
                    <a:pt x="3149" y="7072"/>
                  </a:lnTo>
                  <a:lnTo>
                    <a:pt x="3686" y="7072"/>
                  </a:lnTo>
                  <a:lnTo>
                    <a:pt x="3686" y="3824"/>
                  </a:lnTo>
                  <a:lnTo>
                    <a:pt x="4318" y="3824"/>
                  </a:lnTo>
                  <a:lnTo>
                    <a:pt x="4318" y="7072"/>
                  </a:lnTo>
                  <a:lnTo>
                    <a:pt x="4855" y="7072"/>
                  </a:lnTo>
                  <a:lnTo>
                    <a:pt x="4855" y="3458"/>
                  </a:lnTo>
                  <a:lnTo>
                    <a:pt x="5491" y="3458"/>
                  </a:lnTo>
                  <a:lnTo>
                    <a:pt x="5491" y="7072"/>
                  </a:lnTo>
                  <a:lnTo>
                    <a:pt x="6028" y="7072"/>
                  </a:lnTo>
                  <a:lnTo>
                    <a:pt x="6028" y="4193"/>
                  </a:lnTo>
                  <a:lnTo>
                    <a:pt x="6660" y="4193"/>
                  </a:lnTo>
                  <a:lnTo>
                    <a:pt x="6660" y="7072"/>
                  </a:lnTo>
                  <a:lnTo>
                    <a:pt x="7197" y="7072"/>
                  </a:lnTo>
                  <a:lnTo>
                    <a:pt x="7197" y="2728"/>
                  </a:lnTo>
                  <a:lnTo>
                    <a:pt x="7830" y="2728"/>
                  </a:lnTo>
                  <a:lnTo>
                    <a:pt x="7830" y="7703"/>
                  </a:lnTo>
                  <a:lnTo>
                    <a:pt x="7830" y="7703"/>
                  </a:lnTo>
                  <a:close/>
                </a:path>
              </a:pathLst>
            </a:custGeom>
            <a:solidFill>
              <a:srgbClr val="545C68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10"/>
            </p:custDataLst>
          </p:nvPr>
        </p:nvGrpSpPr>
        <p:grpSpPr>
          <a:xfrm>
            <a:off x="5776280" y="2004601"/>
            <a:ext cx="3345454" cy="3362611"/>
            <a:chOff x="5776280" y="2004601"/>
            <a:chExt cx="3345454" cy="3362611"/>
          </a:xfrm>
        </p:grpSpPr>
        <p:pic>
          <p:nvPicPr>
            <p:cNvPr id="86" name="图片 85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5776280" y="2004601"/>
              <a:ext cx="3345454" cy="3362611"/>
            </a:xfrm>
            <a:prstGeom prst="rect">
              <a:avLst/>
            </a:prstGeom>
          </p:spPr>
        </p:pic>
        <p:sp>
          <p:nvSpPr>
            <p:cNvPr id="62" name="矩形 61"/>
            <p:cNvSpPr/>
            <p:nvPr>
              <p:custDataLst>
                <p:tags r:id="rId12"/>
              </p:custDataLst>
            </p:nvPr>
          </p:nvSpPr>
          <p:spPr>
            <a:xfrm>
              <a:off x="6246815" y="3531141"/>
              <a:ext cx="2433320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400" b="1" dirty="0">
                  <a:gradFill>
                    <a:gsLst>
                      <a:gs pos="51000">
                        <a:srgbClr val="F2AE7B"/>
                      </a:gs>
                      <a:gs pos="14000">
                        <a:srgbClr val="DB7E39"/>
                      </a:gs>
                      <a:gs pos="86000">
                        <a:srgbClr val="A75A22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GLL800/7.5/s链式给料机主要结构</a:t>
              </a:r>
              <a:endParaRPr lang="zh-CN" altLang="en-US" sz="2400" b="1" dirty="0">
                <a:gradFill>
                  <a:gsLst>
                    <a:gs pos="51000">
                      <a:srgbClr val="F2AE7B"/>
                    </a:gs>
                    <a:gs pos="14000">
                      <a:srgbClr val="DB7E39"/>
                    </a:gs>
                    <a:gs pos="86000">
                      <a:srgbClr val="A75A22"/>
                    </a:gs>
                  </a:gsLst>
                  <a:lin ang="27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40" name="question-sign-in-circles_41943"/>
            <p:cNvSpPr>
              <a:spLocks noChangeAspect="1"/>
            </p:cNvSpPr>
            <p:nvPr>
              <p:custDataLst>
                <p:tags r:id="rId13"/>
              </p:custDataLst>
            </p:nvPr>
          </p:nvSpPr>
          <p:spPr bwMode="auto">
            <a:xfrm>
              <a:off x="7197071" y="2767807"/>
              <a:ext cx="503872" cy="503115"/>
            </a:xfrm>
            <a:custGeom>
              <a:avLst/>
              <a:gdLst>
                <a:gd name="connsiteX0" fmla="*/ 280915 w 575823"/>
                <a:gd name="connsiteY0" fmla="*/ 378353 h 574959"/>
                <a:gd name="connsiteX1" fmla="*/ 317541 w 575823"/>
                <a:gd name="connsiteY1" fmla="*/ 414893 h 574959"/>
                <a:gd name="connsiteX2" fmla="*/ 280915 w 575823"/>
                <a:gd name="connsiteY2" fmla="*/ 451433 h 574959"/>
                <a:gd name="connsiteX3" fmla="*/ 244289 w 575823"/>
                <a:gd name="connsiteY3" fmla="*/ 414893 h 574959"/>
                <a:gd name="connsiteX4" fmla="*/ 280915 w 575823"/>
                <a:gd name="connsiteY4" fmla="*/ 378353 h 574959"/>
                <a:gd name="connsiteX5" fmla="*/ 283066 w 575823"/>
                <a:gd name="connsiteY5" fmla="*/ 123526 h 574959"/>
                <a:gd name="connsiteX6" fmla="*/ 396149 w 575823"/>
                <a:gd name="connsiteY6" fmla="*/ 211681 h 574959"/>
                <a:gd name="connsiteX7" fmla="*/ 315375 w 575823"/>
                <a:gd name="connsiteY7" fmla="*/ 312738 h 574959"/>
                <a:gd name="connsiteX8" fmla="*/ 279835 w 575823"/>
                <a:gd name="connsiteY8" fmla="*/ 350365 h 574959"/>
                <a:gd name="connsiteX9" fmla="*/ 250756 w 575823"/>
                <a:gd name="connsiteY9" fmla="*/ 320263 h 574959"/>
                <a:gd name="connsiteX10" fmla="*/ 328299 w 575823"/>
                <a:gd name="connsiteY10" fmla="*/ 211681 h 574959"/>
                <a:gd name="connsiteX11" fmla="*/ 286297 w 575823"/>
                <a:gd name="connsiteY11" fmla="*/ 174054 h 574959"/>
                <a:gd name="connsiteX12" fmla="*/ 208754 w 575823"/>
                <a:gd name="connsiteY12" fmla="*/ 232108 h 574959"/>
                <a:gd name="connsiteX13" fmla="*/ 179675 w 575823"/>
                <a:gd name="connsiteY13" fmla="*/ 205231 h 574959"/>
                <a:gd name="connsiteX14" fmla="*/ 283066 w 575823"/>
                <a:gd name="connsiteY14" fmla="*/ 123526 h 574959"/>
                <a:gd name="connsiteX15" fmla="*/ 287374 w 575823"/>
                <a:gd name="connsiteY15" fmla="*/ 29017 h 574959"/>
                <a:gd name="connsiteX16" fmla="*/ 29060 w 575823"/>
                <a:gd name="connsiteY16" fmla="*/ 286942 h 574959"/>
                <a:gd name="connsiteX17" fmla="*/ 287374 w 575823"/>
                <a:gd name="connsiteY17" fmla="*/ 545942 h 574959"/>
                <a:gd name="connsiteX18" fmla="*/ 546763 w 575823"/>
                <a:gd name="connsiteY18" fmla="*/ 286942 h 574959"/>
                <a:gd name="connsiteX19" fmla="*/ 287374 w 575823"/>
                <a:gd name="connsiteY19" fmla="*/ 29017 h 574959"/>
                <a:gd name="connsiteX20" fmla="*/ 287374 w 575823"/>
                <a:gd name="connsiteY20" fmla="*/ 0 h 574959"/>
                <a:gd name="connsiteX21" fmla="*/ 575823 w 575823"/>
                <a:gd name="connsiteY21" fmla="*/ 286942 h 574959"/>
                <a:gd name="connsiteX22" fmla="*/ 287374 w 575823"/>
                <a:gd name="connsiteY22" fmla="*/ 574959 h 574959"/>
                <a:gd name="connsiteX23" fmla="*/ 0 w 575823"/>
                <a:gd name="connsiteY23" fmla="*/ 286942 h 574959"/>
                <a:gd name="connsiteX24" fmla="*/ 287374 w 575823"/>
                <a:gd name="connsiteY24" fmla="*/ 0 h 57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5823" h="574959">
                  <a:moveTo>
                    <a:pt x="280915" y="378353"/>
                  </a:moveTo>
                  <a:cubicBezTo>
                    <a:pt x="301143" y="378353"/>
                    <a:pt x="317541" y="394713"/>
                    <a:pt x="317541" y="414893"/>
                  </a:cubicBezTo>
                  <a:cubicBezTo>
                    <a:pt x="317541" y="435073"/>
                    <a:pt x="301143" y="451433"/>
                    <a:pt x="280915" y="451433"/>
                  </a:cubicBezTo>
                  <a:cubicBezTo>
                    <a:pt x="260687" y="451433"/>
                    <a:pt x="244289" y="435073"/>
                    <a:pt x="244289" y="414893"/>
                  </a:cubicBezTo>
                  <a:cubicBezTo>
                    <a:pt x="244289" y="394713"/>
                    <a:pt x="260687" y="378353"/>
                    <a:pt x="280915" y="378353"/>
                  </a:cubicBezTo>
                  <a:close/>
                  <a:moveTo>
                    <a:pt x="283066" y="123526"/>
                  </a:moveTo>
                  <a:cubicBezTo>
                    <a:pt x="340146" y="123526"/>
                    <a:pt x="396149" y="149328"/>
                    <a:pt x="396149" y="211681"/>
                  </a:cubicBezTo>
                  <a:cubicBezTo>
                    <a:pt x="396149" y="269735"/>
                    <a:pt x="330453" y="292311"/>
                    <a:pt x="315375" y="312738"/>
                  </a:cubicBezTo>
                  <a:cubicBezTo>
                    <a:pt x="305682" y="327789"/>
                    <a:pt x="308913" y="350365"/>
                    <a:pt x="279835" y="350365"/>
                  </a:cubicBezTo>
                  <a:cubicBezTo>
                    <a:pt x="260449" y="350365"/>
                    <a:pt x="250756" y="334239"/>
                    <a:pt x="250756" y="320263"/>
                  </a:cubicBezTo>
                  <a:cubicBezTo>
                    <a:pt x="250756" y="267585"/>
                    <a:pt x="328299" y="255759"/>
                    <a:pt x="328299" y="211681"/>
                  </a:cubicBezTo>
                  <a:cubicBezTo>
                    <a:pt x="328299" y="188030"/>
                    <a:pt x="313221" y="174054"/>
                    <a:pt x="286297" y="174054"/>
                  </a:cubicBezTo>
                  <a:cubicBezTo>
                    <a:pt x="229217" y="174054"/>
                    <a:pt x="251833" y="232108"/>
                    <a:pt x="208754" y="232108"/>
                  </a:cubicBezTo>
                  <a:cubicBezTo>
                    <a:pt x="192599" y="232108"/>
                    <a:pt x="179675" y="223507"/>
                    <a:pt x="179675" y="205231"/>
                  </a:cubicBezTo>
                  <a:cubicBezTo>
                    <a:pt x="179675" y="162228"/>
                    <a:pt x="229217" y="123526"/>
                    <a:pt x="283066" y="123526"/>
                  </a:cubicBezTo>
                  <a:close/>
                  <a:moveTo>
                    <a:pt x="287374" y="29017"/>
                  </a:moveTo>
                  <a:cubicBezTo>
                    <a:pt x="145301" y="29017"/>
                    <a:pt x="29060" y="145083"/>
                    <a:pt x="29060" y="286942"/>
                  </a:cubicBezTo>
                  <a:cubicBezTo>
                    <a:pt x="29060" y="429876"/>
                    <a:pt x="145301" y="545942"/>
                    <a:pt x="287374" y="545942"/>
                  </a:cubicBezTo>
                  <a:cubicBezTo>
                    <a:pt x="430522" y="545942"/>
                    <a:pt x="546763" y="429876"/>
                    <a:pt x="546763" y="286942"/>
                  </a:cubicBezTo>
                  <a:cubicBezTo>
                    <a:pt x="546763" y="145083"/>
                    <a:pt x="430522" y="29017"/>
                    <a:pt x="287374" y="29017"/>
                  </a:cubicBezTo>
                  <a:close/>
                  <a:moveTo>
                    <a:pt x="287374" y="0"/>
                  </a:moveTo>
                  <a:cubicBezTo>
                    <a:pt x="446667" y="0"/>
                    <a:pt x="575823" y="128963"/>
                    <a:pt x="575823" y="286942"/>
                  </a:cubicBezTo>
                  <a:cubicBezTo>
                    <a:pt x="575823" y="445996"/>
                    <a:pt x="446667" y="574959"/>
                    <a:pt x="287374" y="574959"/>
                  </a:cubicBezTo>
                  <a:cubicBezTo>
                    <a:pt x="129157" y="574959"/>
                    <a:pt x="0" y="445996"/>
                    <a:pt x="0" y="286942"/>
                  </a:cubicBezTo>
                  <a:cubicBezTo>
                    <a:pt x="0" y="128963"/>
                    <a:pt x="129157" y="0"/>
                    <a:pt x="287374" y="0"/>
                  </a:cubicBezTo>
                  <a:close/>
                </a:path>
              </a:pathLst>
            </a:custGeom>
            <a:solidFill>
              <a:srgbClr val="545C68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solidFill>
                  <a:srgbClr val="545C6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4"/>
            </p:custDataLst>
          </p:nvPr>
        </p:nvGrpSpPr>
        <p:grpSpPr>
          <a:xfrm>
            <a:off x="8469050" y="2004601"/>
            <a:ext cx="3345454" cy="3362611"/>
            <a:chOff x="8469050" y="2004601"/>
            <a:chExt cx="3345454" cy="3362611"/>
          </a:xfrm>
        </p:grpSpPr>
        <p:pic>
          <p:nvPicPr>
            <p:cNvPr id="87" name="图片 86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8469050" y="2004601"/>
              <a:ext cx="3345454" cy="3362611"/>
            </a:xfrm>
            <a:prstGeom prst="rect">
              <a:avLst/>
            </a:prstGeom>
          </p:spPr>
        </p:pic>
        <p:sp>
          <p:nvSpPr>
            <p:cNvPr id="71" name="矩形 70"/>
            <p:cNvSpPr/>
            <p:nvPr>
              <p:custDataLst>
                <p:tags r:id="rId16"/>
              </p:custDataLst>
            </p:nvPr>
          </p:nvSpPr>
          <p:spPr>
            <a:xfrm>
              <a:off x="8901485" y="3531141"/>
              <a:ext cx="2374900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400" b="1" dirty="0">
                  <a:gradFill>
                    <a:gsLst>
                      <a:gs pos="51000">
                        <a:srgbClr val="F2AE7B"/>
                      </a:gs>
                      <a:gs pos="14000">
                        <a:srgbClr val="DB7E39"/>
                      </a:gs>
                      <a:gs pos="86000">
                        <a:srgbClr val="A75A22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GLL800/7.5/s链式给料机安装说明</a:t>
              </a:r>
              <a:endParaRPr lang="zh-CN" altLang="en-US" sz="2400" b="1" dirty="0">
                <a:gradFill>
                  <a:gsLst>
                    <a:gs pos="51000">
                      <a:srgbClr val="F2AE7B"/>
                    </a:gs>
                    <a:gs pos="14000">
                      <a:srgbClr val="DB7E39"/>
                    </a:gs>
                    <a:gs pos="86000">
                      <a:srgbClr val="A75A22"/>
                    </a:gs>
                  </a:gsLst>
                  <a:lin ang="27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43" name="gears_359068"/>
            <p:cNvSpPr>
              <a:spLocks noChangeAspect="1"/>
            </p:cNvSpPr>
            <p:nvPr>
              <p:custDataLst>
                <p:tags r:id="rId17"/>
              </p:custDataLst>
            </p:nvPr>
          </p:nvSpPr>
          <p:spPr bwMode="auto">
            <a:xfrm>
              <a:off x="9890223" y="2767428"/>
              <a:ext cx="503109" cy="503872"/>
            </a:xfrm>
            <a:custGeom>
              <a:avLst/>
              <a:gdLst>
                <a:gd name="connsiteX0" fmla="*/ 490125 w 605804"/>
                <a:gd name="connsiteY0" fmla="*/ 400459 h 606722"/>
                <a:gd name="connsiteX1" fmla="*/ 523948 w 605804"/>
                <a:gd name="connsiteY1" fmla="*/ 434238 h 606722"/>
                <a:gd name="connsiteX2" fmla="*/ 443218 w 605804"/>
                <a:gd name="connsiteY2" fmla="*/ 514775 h 606722"/>
                <a:gd name="connsiteX3" fmla="*/ 394531 w 605804"/>
                <a:gd name="connsiteY3" fmla="*/ 466062 h 606722"/>
                <a:gd name="connsiteX4" fmla="*/ 428265 w 605804"/>
                <a:gd name="connsiteY4" fmla="*/ 432283 h 606722"/>
                <a:gd name="connsiteX5" fmla="*/ 443218 w 605804"/>
                <a:gd name="connsiteY5" fmla="*/ 447305 h 606722"/>
                <a:gd name="connsiteX6" fmla="*/ 454420 w 605804"/>
                <a:gd name="connsiteY6" fmla="*/ 352107 h 606722"/>
                <a:gd name="connsiteX7" fmla="*/ 350827 w 605804"/>
                <a:gd name="connsiteY7" fmla="*/ 455553 h 606722"/>
                <a:gd name="connsiteX8" fmla="*/ 454420 w 605804"/>
                <a:gd name="connsiteY8" fmla="*/ 558998 h 606722"/>
                <a:gd name="connsiteX9" fmla="*/ 558013 w 605804"/>
                <a:gd name="connsiteY9" fmla="*/ 455553 h 606722"/>
                <a:gd name="connsiteX10" fmla="*/ 454420 w 605804"/>
                <a:gd name="connsiteY10" fmla="*/ 352107 h 606722"/>
                <a:gd name="connsiteX11" fmla="*/ 279095 w 605804"/>
                <a:gd name="connsiteY11" fmla="*/ 193028 h 606722"/>
                <a:gd name="connsiteX12" fmla="*/ 191522 w 605804"/>
                <a:gd name="connsiteY12" fmla="*/ 280566 h 606722"/>
                <a:gd name="connsiteX13" fmla="*/ 279095 w 605804"/>
                <a:gd name="connsiteY13" fmla="*/ 368015 h 606722"/>
                <a:gd name="connsiteX14" fmla="*/ 366757 w 605804"/>
                <a:gd name="connsiteY14" fmla="*/ 280566 h 606722"/>
                <a:gd name="connsiteX15" fmla="*/ 279095 w 605804"/>
                <a:gd name="connsiteY15" fmla="*/ 193028 h 606722"/>
                <a:gd name="connsiteX16" fmla="*/ 255244 w 605804"/>
                <a:gd name="connsiteY16" fmla="*/ 47724 h 606722"/>
                <a:gd name="connsiteX17" fmla="*/ 255244 w 605804"/>
                <a:gd name="connsiteY17" fmla="*/ 93226 h 606722"/>
                <a:gd name="connsiteX18" fmla="*/ 128779 w 605804"/>
                <a:gd name="connsiteY18" fmla="*/ 166278 h 606722"/>
                <a:gd name="connsiteX19" fmla="*/ 89175 w 605804"/>
                <a:gd name="connsiteY19" fmla="*/ 143438 h 606722"/>
                <a:gd name="connsiteX20" fmla="*/ 65324 w 605804"/>
                <a:gd name="connsiteY20" fmla="*/ 184763 h 606722"/>
                <a:gd name="connsiteX21" fmla="*/ 104839 w 605804"/>
                <a:gd name="connsiteY21" fmla="*/ 207603 h 606722"/>
                <a:gd name="connsiteX22" fmla="*/ 90065 w 605804"/>
                <a:gd name="connsiteY22" fmla="*/ 280566 h 606722"/>
                <a:gd name="connsiteX23" fmla="*/ 104839 w 605804"/>
                <a:gd name="connsiteY23" fmla="*/ 353440 h 606722"/>
                <a:gd name="connsiteX24" fmla="*/ 65324 w 605804"/>
                <a:gd name="connsiteY24" fmla="*/ 376280 h 606722"/>
                <a:gd name="connsiteX25" fmla="*/ 89175 w 605804"/>
                <a:gd name="connsiteY25" fmla="*/ 417605 h 606722"/>
                <a:gd name="connsiteX26" fmla="*/ 128779 w 605804"/>
                <a:gd name="connsiteY26" fmla="*/ 394765 h 606722"/>
                <a:gd name="connsiteX27" fmla="*/ 255244 w 605804"/>
                <a:gd name="connsiteY27" fmla="*/ 467817 h 606722"/>
                <a:gd name="connsiteX28" fmla="*/ 255244 w 605804"/>
                <a:gd name="connsiteY28" fmla="*/ 513319 h 606722"/>
                <a:gd name="connsiteX29" fmla="*/ 303035 w 605804"/>
                <a:gd name="connsiteY29" fmla="*/ 513319 h 606722"/>
                <a:gd name="connsiteX30" fmla="*/ 303035 w 605804"/>
                <a:gd name="connsiteY30" fmla="*/ 467817 h 606722"/>
                <a:gd name="connsiteX31" fmla="*/ 303569 w 605804"/>
                <a:gd name="connsiteY31" fmla="*/ 467728 h 606722"/>
                <a:gd name="connsiteX32" fmla="*/ 303035 w 605804"/>
                <a:gd name="connsiteY32" fmla="*/ 455553 h 606722"/>
                <a:gd name="connsiteX33" fmla="*/ 309354 w 605804"/>
                <a:gd name="connsiteY33" fmla="*/ 412361 h 606722"/>
                <a:gd name="connsiteX34" fmla="*/ 279095 w 605804"/>
                <a:gd name="connsiteY34" fmla="*/ 415738 h 606722"/>
                <a:gd name="connsiteX35" fmla="*/ 143730 w 605804"/>
                <a:gd name="connsiteY35" fmla="*/ 280566 h 606722"/>
                <a:gd name="connsiteX36" fmla="*/ 279095 w 605804"/>
                <a:gd name="connsiteY36" fmla="*/ 145304 h 606722"/>
                <a:gd name="connsiteX37" fmla="*/ 414549 w 605804"/>
                <a:gd name="connsiteY37" fmla="*/ 280566 h 606722"/>
                <a:gd name="connsiteX38" fmla="*/ 411167 w 605804"/>
                <a:gd name="connsiteY38" fmla="*/ 310693 h 606722"/>
                <a:gd name="connsiteX39" fmla="*/ 454420 w 605804"/>
                <a:gd name="connsiteY39" fmla="*/ 304383 h 606722"/>
                <a:gd name="connsiteX40" fmla="*/ 466612 w 605804"/>
                <a:gd name="connsiteY40" fmla="*/ 304916 h 606722"/>
                <a:gd name="connsiteX41" fmla="*/ 468214 w 605804"/>
                <a:gd name="connsiteY41" fmla="*/ 280566 h 606722"/>
                <a:gd name="connsiteX42" fmla="*/ 453441 w 605804"/>
                <a:gd name="connsiteY42" fmla="*/ 207603 h 606722"/>
                <a:gd name="connsiteX43" fmla="*/ 492956 w 605804"/>
                <a:gd name="connsiteY43" fmla="*/ 184763 h 606722"/>
                <a:gd name="connsiteX44" fmla="*/ 469104 w 605804"/>
                <a:gd name="connsiteY44" fmla="*/ 143438 h 606722"/>
                <a:gd name="connsiteX45" fmla="*/ 429501 w 605804"/>
                <a:gd name="connsiteY45" fmla="*/ 166278 h 606722"/>
                <a:gd name="connsiteX46" fmla="*/ 303035 w 605804"/>
                <a:gd name="connsiteY46" fmla="*/ 93226 h 606722"/>
                <a:gd name="connsiteX47" fmla="*/ 303035 w 605804"/>
                <a:gd name="connsiteY47" fmla="*/ 47724 h 606722"/>
                <a:gd name="connsiteX48" fmla="*/ 207453 w 605804"/>
                <a:gd name="connsiteY48" fmla="*/ 0 h 606722"/>
                <a:gd name="connsiteX49" fmla="*/ 350827 w 605804"/>
                <a:gd name="connsiteY49" fmla="*/ 0 h 606722"/>
                <a:gd name="connsiteX50" fmla="*/ 350827 w 605804"/>
                <a:gd name="connsiteY50" fmla="*/ 47724 h 606722"/>
                <a:gd name="connsiteX51" fmla="*/ 350827 w 605804"/>
                <a:gd name="connsiteY51" fmla="*/ 55100 h 606722"/>
                <a:gd name="connsiteX52" fmla="*/ 398441 w 605804"/>
                <a:gd name="connsiteY52" fmla="*/ 76251 h 606722"/>
                <a:gd name="connsiteX53" fmla="*/ 438667 w 605804"/>
                <a:gd name="connsiteY53" fmla="*/ 105845 h 606722"/>
                <a:gd name="connsiteX54" fmla="*/ 445164 w 605804"/>
                <a:gd name="connsiteY54" fmla="*/ 102113 h 606722"/>
                <a:gd name="connsiteX55" fmla="*/ 486548 w 605804"/>
                <a:gd name="connsiteY55" fmla="*/ 78295 h 606722"/>
                <a:gd name="connsiteX56" fmla="*/ 558279 w 605804"/>
                <a:gd name="connsiteY56" fmla="*/ 202270 h 606722"/>
                <a:gd name="connsiteX57" fmla="*/ 516896 w 605804"/>
                <a:gd name="connsiteY57" fmla="*/ 226177 h 606722"/>
                <a:gd name="connsiteX58" fmla="*/ 510488 w 605804"/>
                <a:gd name="connsiteY58" fmla="*/ 229820 h 606722"/>
                <a:gd name="connsiteX59" fmla="*/ 516006 w 605804"/>
                <a:gd name="connsiteY59" fmla="*/ 280566 h 606722"/>
                <a:gd name="connsiteX60" fmla="*/ 513247 w 605804"/>
                <a:gd name="connsiteY60" fmla="*/ 316292 h 606722"/>
                <a:gd name="connsiteX61" fmla="*/ 605804 w 605804"/>
                <a:gd name="connsiteY61" fmla="*/ 455553 h 606722"/>
                <a:gd name="connsiteX62" fmla="*/ 454420 w 605804"/>
                <a:gd name="connsiteY62" fmla="*/ 606722 h 606722"/>
                <a:gd name="connsiteX63" fmla="*/ 346110 w 605804"/>
                <a:gd name="connsiteY63" fmla="*/ 561042 h 606722"/>
                <a:gd name="connsiteX64" fmla="*/ 207453 w 605804"/>
                <a:gd name="connsiteY64" fmla="*/ 561042 h 606722"/>
                <a:gd name="connsiteX65" fmla="*/ 207453 w 605804"/>
                <a:gd name="connsiteY65" fmla="*/ 513319 h 606722"/>
                <a:gd name="connsiteX66" fmla="*/ 207453 w 605804"/>
                <a:gd name="connsiteY66" fmla="*/ 505942 h 606722"/>
                <a:gd name="connsiteX67" fmla="*/ 159839 w 605804"/>
                <a:gd name="connsiteY67" fmla="*/ 484791 h 606722"/>
                <a:gd name="connsiteX68" fmla="*/ 119612 w 605804"/>
                <a:gd name="connsiteY68" fmla="*/ 455197 h 606722"/>
                <a:gd name="connsiteX69" fmla="*/ 113115 w 605804"/>
                <a:gd name="connsiteY69" fmla="*/ 458930 h 606722"/>
                <a:gd name="connsiteX70" fmla="*/ 71732 w 605804"/>
                <a:gd name="connsiteY70" fmla="*/ 482747 h 606722"/>
                <a:gd name="connsiteX71" fmla="*/ 0 w 605804"/>
                <a:gd name="connsiteY71" fmla="*/ 358772 h 606722"/>
                <a:gd name="connsiteX72" fmla="*/ 41384 w 605804"/>
                <a:gd name="connsiteY72" fmla="*/ 334955 h 606722"/>
                <a:gd name="connsiteX73" fmla="*/ 47791 w 605804"/>
                <a:gd name="connsiteY73" fmla="*/ 331222 h 606722"/>
                <a:gd name="connsiteX74" fmla="*/ 42274 w 605804"/>
                <a:gd name="connsiteY74" fmla="*/ 280566 h 606722"/>
                <a:gd name="connsiteX75" fmla="*/ 47791 w 605804"/>
                <a:gd name="connsiteY75" fmla="*/ 229820 h 606722"/>
                <a:gd name="connsiteX76" fmla="*/ 41384 w 605804"/>
                <a:gd name="connsiteY76" fmla="*/ 226088 h 606722"/>
                <a:gd name="connsiteX77" fmla="*/ 0 w 605804"/>
                <a:gd name="connsiteY77" fmla="*/ 202270 h 606722"/>
                <a:gd name="connsiteX78" fmla="*/ 71732 w 605804"/>
                <a:gd name="connsiteY78" fmla="*/ 78295 h 606722"/>
                <a:gd name="connsiteX79" fmla="*/ 113115 w 605804"/>
                <a:gd name="connsiteY79" fmla="*/ 102113 h 606722"/>
                <a:gd name="connsiteX80" fmla="*/ 119612 w 605804"/>
                <a:gd name="connsiteY80" fmla="*/ 105845 h 606722"/>
                <a:gd name="connsiteX81" fmla="*/ 159839 w 605804"/>
                <a:gd name="connsiteY81" fmla="*/ 76251 h 606722"/>
                <a:gd name="connsiteX82" fmla="*/ 207453 w 605804"/>
                <a:gd name="connsiteY82" fmla="*/ 55100 h 606722"/>
                <a:gd name="connsiteX83" fmla="*/ 207453 w 605804"/>
                <a:gd name="connsiteY83" fmla="*/ 47724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605804" h="606722">
                  <a:moveTo>
                    <a:pt x="490125" y="400459"/>
                  </a:moveTo>
                  <a:lnTo>
                    <a:pt x="523948" y="434238"/>
                  </a:lnTo>
                  <a:lnTo>
                    <a:pt x="443218" y="514775"/>
                  </a:lnTo>
                  <a:lnTo>
                    <a:pt x="394531" y="466062"/>
                  </a:lnTo>
                  <a:lnTo>
                    <a:pt x="428265" y="432283"/>
                  </a:lnTo>
                  <a:lnTo>
                    <a:pt x="443218" y="447305"/>
                  </a:lnTo>
                  <a:close/>
                  <a:moveTo>
                    <a:pt x="454420" y="352107"/>
                  </a:moveTo>
                  <a:cubicBezTo>
                    <a:pt x="397284" y="352107"/>
                    <a:pt x="350827" y="398497"/>
                    <a:pt x="350827" y="455553"/>
                  </a:cubicBezTo>
                  <a:cubicBezTo>
                    <a:pt x="350827" y="512608"/>
                    <a:pt x="397284" y="558998"/>
                    <a:pt x="454420" y="558998"/>
                  </a:cubicBezTo>
                  <a:cubicBezTo>
                    <a:pt x="511467" y="558998"/>
                    <a:pt x="558013" y="512608"/>
                    <a:pt x="558013" y="455553"/>
                  </a:cubicBezTo>
                  <a:cubicBezTo>
                    <a:pt x="558013" y="398497"/>
                    <a:pt x="511467" y="352107"/>
                    <a:pt x="454420" y="352107"/>
                  </a:cubicBezTo>
                  <a:close/>
                  <a:moveTo>
                    <a:pt x="279095" y="193028"/>
                  </a:moveTo>
                  <a:cubicBezTo>
                    <a:pt x="230859" y="193028"/>
                    <a:pt x="191522" y="232309"/>
                    <a:pt x="191522" y="280566"/>
                  </a:cubicBezTo>
                  <a:cubicBezTo>
                    <a:pt x="191522" y="328734"/>
                    <a:pt x="230859" y="368015"/>
                    <a:pt x="279095" y="368015"/>
                  </a:cubicBezTo>
                  <a:cubicBezTo>
                    <a:pt x="327421" y="368015"/>
                    <a:pt x="366757" y="328734"/>
                    <a:pt x="366757" y="280566"/>
                  </a:cubicBezTo>
                  <a:cubicBezTo>
                    <a:pt x="366757" y="232309"/>
                    <a:pt x="327421" y="193028"/>
                    <a:pt x="279095" y="193028"/>
                  </a:cubicBezTo>
                  <a:close/>
                  <a:moveTo>
                    <a:pt x="255244" y="47724"/>
                  </a:moveTo>
                  <a:lnTo>
                    <a:pt x="255244" y="93226"/>
                  </a:lnTo>
                  <a:cubicBezTo>
                    <a:pt x="203804" y="99802"/>
                    <a:pt x="158771" y="126997"/>
                    <a:pt x="128779" y="166278"/>
                  </a:cubicBezTo>
                  <a:lnTo>
                    <a:pt x="89175" y="143438"/>
                  </a:lnTo>
                  <a:lnTo>
                    <a:pt x="65324" y="184763"/>
                  </a:lnTo>
                  <a:lnTo>
                    <a:pt x="104839" y="207603"/>
                  </a:lnTo>
                  <a:cubicBezTo>
                    <a:pt x="95316" y="229998"/>
                    <a:pt x="90065" y="254704"/>
                    <a:pt x="90065" y="280566"/>
                  </a:cubicBezTo>
                  <a:cubicBezTo>
                    <a:pt x="90065" y="306338"/>
                    <a:pt x="95316" y="331044"/>
                    <a:pt x="104839" y="353440"/>
                  </a:cubicBezTo>
                  <a:lnTo>
                    <a:pt x="65324" y="376280"/>
                  </a:lnTo>
                  <a:lnTo>
                    <a:pt x="89175" y="417605"/>
                  </a:lnTo>
                  <a:lnTo>
                    <a:pt x="128779" y="394765"/>
                  </a:lnTo>
                  <a:cubicBezTo>
                    <a:pt x="158771" y="434046"/>
                    <a:pt x="203804" y="461240"/>
                    <a:pt x="255244" y="467817"/>
                  </a:cubicBezTo>
                  <a:lnTo>
                    <a:pt x="255244" y="513319"/>
                  </a:lnTo>
                  <a:lnTo>
                    <a:pt x="303035" y="513319"/>
                  </a:lnTo>
                  <a:lnTo>
                    <a:pt x="303035" y="467817"/>
                  </a:lnTo>
                  <a:cubicBezTo>
                    <a:pt x="303213" y="467728"/>
                    <a:pt x="303391" y="467728"/>
                    <a:pt x="303569" y="467728"/>
                  </a:cubicBezTo>
                  <a:cubicBezTo>
                    <a:pt x="303213" y="463729"/>
                    <a:pt x="303035" y="459641"/>
                    <a:pt x="303035" y="455553"/>
                  </a:cubicBezTo>
                  <a:cubicBezTo>
                    <a:pt x="303035" y="440533"/>
                    <a:pt x="305260" y="426047"/>
                    <a:pt x="309354" y="412361"/>
                  </a:cubicBezTo>
                  <a:cubicBezTo>
                    <a:pt x="299654" y="414583"/>
                    <a:pt x="289508" y="415738"/>
                    <a:pt x="279095" y="415738"/>
                  </a:cubicBezTo>
                  <a:cubicBezTo>
                    <a:pt x="204427" y="415738"/>
                    <a:pt x="143730" y="355128"/>
                    <a:pt x="143730" y="280566"/>
                  </a:cubicBezTo>
                  <a:cubicBezTo>
                    <a:pt x="143730" y="205914"/>
                    <a:pt x="204427" y="145304"/>
                    <a:pt x="279095" y="145304"/>
                  </a:cubicBezTo>
                  <a:cubicBezTo>
                    <a:pt x="353853" y="145304"/>
                    <a:pt x="414549" y="205914"/>
                    <a:pt x="414549" y="280566"/>
                  </a:cubicBezTo>
                  <a:cubicBezTo>
                    <a:pt x="414549" y="290875"/>
                    <a:pt x="413392" y="301006"/>
                    <a:pt x="411167" y="310693"/>
                  </a:cubicBezTo>
                  <a:cubicBezTo>
                    <a:pt x="424873" y="306605"/>
                    <a:pt x="439379" y="304383"/>
                    <a:pt x="454420" y="304383"/>
                  </a:cubicBezTo>
                  <a:cubicBezTo>
                    <a:pt x="458514" y="304383"/>
                    <a:pt x="462607" y="304561"/>
                    <a:pt x="466612" y="304916"/>
                  </a:cubicBezTo>
                  <a:cubicBezTo>
                    <a:pt x="467591" y="296918"/>
                    <a:pt x="468214" y="288742"/>
                    <a:pt x="468214" y="280566"/>
                  </a:cubicBezTo>
                  <a:cubicBezTo>
                    <a:pt x="468214" y="254704"/>
                    <a:pt x="462963" y="229998"/>
                    <a:pt x="453441" y="207603"/>
                  </a:cubicBezTo>
                  <a:lnTo>
                    <a:pt x="492956" y="184763"/>
                  </a:lnTo>
                  <a:lnTo>
                    <a:pt x="469104" y="143438"/>
                  </a:lnTo>
                  <a:lnTo>
                    <a:pt x="429501" y="166278"/>
                  </a:lnTo>
                  <a:cubicBezTo>
                    <a:pt x="399508" y="126997"/>
                    <a:pt x="354476" y="99802"/>
                    <a:pt x="303035" y="93226"/>
                  </a:cubicBezTo>
                  <a:lnTo>
                    <a:pt x="303035" y="47724"/>
                  </a:lnTo>
                  <a:close/>
                  <a:moveTo>
                    <a:pt x="207453" y="0"/>
                  </a:moveTo>
                  <a:lnTo>
                    <a:pt x="350827" y="0"/>
                  </a:lnTo>
                  <a:lnTo>
                    <a:pt x="350827" y="47724"/>
                  </a:lnTo>
                  <a:lnTo>
                    <a:pt x="350827" y="55100"/>
                  </a:lnTo>
                  <a:cubicBezTo>
                    <a:pt x="367380" y="60343"/>
                    <a:pt x="383311" y="67453"/>
                    <a:pt x="398441" y="76251"/>
                  </a:cubicBezTo>
                  <a:cubicBezTo>
                    <a:pt x="412947" y="84783"/>
                    <a:pt x="426386" y="94648"/>
                    <a:pt x="438667" y="105845"/>
                  </a:cubicBezTo>
                  <a:lnTo>
                    <a:pt x="445164" y="102113"/>
                  </a:lnTo>
                  <a:lnTo>
                    <a:pt x="486548" y="78295"/>
                  </a:lnTo>
                  <a:lnTo>
                    <a:pt x="558279" y="202270"/>
                  </a:lnTo>
                  <a:lnTo>
                    <a:pt x="516896" y="226177"/>
                  </a:lnTo>
                  <a:lnTo>
                    <a:pt x="510488" y="229820"/>
                  </a:lnTo>
                  <a:cubicBezTo>
                    <a:pt x="514137" y="246350"/>
                    <a:pt x="516006" y="263325"/>
                    <a:pt x="516006" y="280566"/>
                  </a:cubicBezTo>
                  <a:cubicBezTo>
                    <a:pt x="516006" y="292563"/>
                    <a:pt x="515027" y="304561"/>
                    <a:pt x="513247" y="316292"/>
                  </a:cubicBezTo>
                  <a:cubicBezTo>
                    <a:pt x="567535" y="339220"/>
                    <a:pt x="605804" y="392987"/>
                    <a:pt x="605804" y="455553"/>
                  </a:cubicBezTo>
                  <a:cubicBezTo>
                    <a:pt x="605804" y="538913"/>
                    <a:pt x="537899" y="606722"/>
                    <a:pt x="454420" y="606722"/>
                  </a:cubicBezTo>
                  <a:cubicBezTo>
                    <a:pt x="411968" y="606722"/>
                    <a:pt x="373610" y="589214"/>
                    <a:pt x="346110" y="561042"/>
                  </a:cubicBezTo>
                  <a:lnTo>
                    <a:pt x="207453" y="561042"/>
                  </a:lnTo>
                  <a:lnTo>
                    <a:pt x="207453" y="513319"/>
                  </a:lnTo>
                  <a:lnTo>
                    <a:pt x="207453" y="505942"/>
                  </a:lnTo>
                  <a:cubicBezTo>
                    <a:pt x="190899" y="500699"/>
                    <a:pt x="174969" y="493589"/>
                    <a:pt x="159839" y="484791"/>
                  </a:cubicBezTo>
                  <a:cubicBezTo>
                    <a:pt x="145332" y="476259"/>
                    <a:pt x="131894" y="466395"/>
                    <a:pt x="119612" y="455197"/>
                  </a:cubicBezTo>
                  <a:lnTo>
                    <a:pt x="113115" y="458930"/>
                  </a:lnTo>
                  <a:lnTo>
                    <a:pt x="71732" y="482747"/>
                  </a:lnTo>
                  <a:lnTo>
                    <a:pt x="0" y="358772"/>
                  </a:lnTo>
                  <a:lnTo>
                    <a:pt x="41384" y="334955"/>
                  </a:lnTo>
                  <a:lnTo>
                    <a:pt x="47791" y="331222"/>
                  </a:lnTo>
                  <a:cubicBezTo>
                    <a:pt x="44143" y="314692"/>
                    <a:pt x="42274" y="297718"/>
                    <a:pt x="42274" y="280566"/>
                  </a:cubicBezTo>
                  <a:cubicBezTo>
                    <a:pt x="42274" y="263325"/>
                    <a:pt x="44143" y="246350"/>
                    <a:pt x="47791" y="229820"/>
                  </a:cubicBezTo>
                  <a:lnTo>
                    <a:pt x="41384" y="226088"/>
                  </a:lnTo>
                  <a:lnTo>
                    <a:pt x="0" y="202270"/>
                  </a:lnTo>
                  <a:lnTo>
                    <a:pt x="71732" y="78295"/>
                  </a:lnTo>
                  <a:lnTo>
                    <a:pt x="113115" y="102113"/>
                  </a:lnTo>
                  <a:lnTo>
                    <a:pt x="119612" y="105845"/>
                  </a:lnTo>
                  <a:cubicBezTo>
                    <a:pt x="131894" y="94648"/>
                    <a:pt x="145332" y="84783"/>
                    <a:pt x="159839" y="76251"/>
                  </a:cubicBezTo>
                  <a:cubicBezTo>
                    <a:pt x="174969" y="67453"/>
                    <a:pt x="190899" y="60343"/>
                    <a:pt x="207453" y="55100"/>
                  </a:cubicBezTo>
                  <a:lnTo>
                    <a:pt x="207453" y="47724"/>
                  </a:lnTo>
                  <a:close/>
                </a:path>
              </a:pathLst>
            </a:custGeom>
            <a:solidFill>
              <a:srgbClr val="545C68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1042427" y="1473459"/>
            <a:ext cx="3016824" cy="4471875"/>
            <a:chOff x="13994594" y="-668458"/>
            <a:chExt cx="1895299" cy="1895300"/>
          </a:xfrm>
        </p:grpSpPr>
        <p:sp>
          <p:nvSpPr>
            <p:cNvPr id="49" name="矩形: 圆角 48"/>
            <p:cNvSpPr/>
            <p:nvPr/>
          </p:nvSpPr>
          <p:spPr bwMode="auto">
            <a:xfrm>
              <a:off x="13994594" y="-668458"/>
              <a:ext cx="1895299" cy="1895300"/>
            </a:xfrm>
            <a:prstGeom prst="roundRect">
              <a:avLst>
                <a:gd name="adj" fmla="val 5498"/>
              </a:avLst>
            </a:prstGeom>
            <a:gradFill>
              <a:gsLst>
                <a:gs pos="0">
                  <a:srgbClr val="3D444C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25400" dir="13500000" sx="102000" sy="102000" algn="br" rotWithShape="0">
                <a:srgbClr val="545C68">
                  <a:alpha val="50000"/>
                </a:srgb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0" name="矩形: 圆角 49"/>
            <p:cNvSpPr/>
            <p:nvPr/>
          </p:nvSpPr>
          <p:spPr bwMode="auto">
            <a:xfrm>
              <a:off x="13994594" y="-668458"/>
              <a:ext cx="1895299" cy="1895300"/>
            </a:xfrm>
            <a:prstGeom prst="roundRect">
              <a:avLst>
                <a:gd name="adj" fmla="val 4873"/>
              </a:avLst>
            </a:prstGeom>
            <a:gradFill>
              <a:gsLst>
                <a:gs pos="0">
                  <a:srgbClr val="353C44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38100" dir="2700000" sx="103000" sy="103000" algn="tl" rotWithShape="0">
                <a:prstClr val="black">
                  <a:alpha val="39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631397" y="1473459"/>
            <a:ext cx="3016824" cy="4471875"/>
            <a:chOff x="13994594" y="-668458"/>
            <a:chExt cx="1895299" cy="1895300"/>
          </a:xfrm>
        </p:grpSpPr>
        <p:sp>
          <p:nvSpPr>
            <p:cNvPr id="52" name="矩形: 圆角 51"/>
            <p:cNvSpPr/>
            <p:nvPr/>
          </p:nvSpPr>
          <p:spPr bwMode="auto">
            <a:xfrm>
              <a:off x="13994594" y="-668458"/>
              <a:ext cx="1895299" cy="1895300"/>
            </a:xfrm>
            <a:prstGeom prst="roundRect">
              <a:avLst>
                <a:gd name="adj" fmla="val 5498"/>
              </a:avLst>
            </a:prstGeom>
            <a:gradFill>
              <a:gsLst>
                <a:gs pos="0">
                  <a:srgbClr val="3D444C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25400" dir="13500000" sx="102000" sy="102000" algn="br" rotWithShape="0">
                <a:srgbClr val="545C68">
                  <a:alpha val="50000"/>
                </a:srgb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矩形: 圆角 52"/>
            <p:cNvSpPr/>
            <p:nvPr/>
          </p:nvSpPr>
          <p:spPr bwMode="auto">
            <a:xfrm>
              <a:off x="13994594" y="-668458"/>
              <a:ext cx="1895299" cy="1895300"/>
            </a:xfrm>
            <a:prstGeom prst="roundRect">
              <a:avLst>
                <a:gd name="adj" fmla="val 4873"/>
              </a:avLst>
            </a:prstGeom>
            <a:gradFill>
              <a:gsLst>
                <a:gs pos="0">
                  <a:srgbClr val="353C44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38100" dir="2700000" sx="103000" sy="103000" algn="tl" rotWithShape="0">
                <a:prstClr val="black">
                  <a:alpha val="39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20367" y="1473459"/>
            <a:ext cx="3016824" cy="4471875"/>
            <a:chOff x="13994594" y="-668458"/>
            <a:chExt cx="1895299" cy="1895300"/>
          </a:xfrm>
        </p:grpSpPr>
        <p:sp>
          <p:nvSpPr>
            <p:cNvPr id="55" name="矩形: 圆角 54"/>
            <p:cNvSpPr/>
            <p:nvPr/>
          </p:nvSpPr>
          <p:spPr bwMode="auto">
            <a:xfrm>
              <a:off x="13994594" y="-668458"/>
              <a:ext cx="1895299" cy="1895300"/>
            </a:xfrm>
            <a:prstGeom prst="roundRect">
              <a:avLst>
                <a:gd name="adj" fmla="val 5498"/>
              </a:avLst>
            </a:prstGeom>
            <a:gradFill>
              <a:gsLst>
                <a:gs pos="0">
                  <a:srgbClr val="3D444C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25400" dir="13500000" sx="102000" sy="102000" algn="br" rotWithShape="0">
                <a:srgbClr val="545C68">
                  <a:alpha val="50000"/>
                </a:srgb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矩形: 圆角 55"/>
            <p:cNvSpPr/>
            <p:nvPr/>
          </p:nvSpPr>
          <p:spPr bwMode="auto">
            <a:xfrm>
              <a:off x="13994594" y="-668458"/>
              <a:ext cx="1895299" cy="1895300"/>
            </a:xfrm>
            <a:prstGeom prst="roundRect">
              <a:avLst>
                <a:gd name="adj" fmla="val 4873"/>
              </a:avLst>
            </a:prstGeom>
            <a:gradFill>
              <a:gsLst>
                <a:gs pos="0">
                  <a:srgbClr val="353C44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38100" dir="2700000" sx="103000" sy="103000" algn="tl" rotWithShape="0">
                <a:prstClr val="black">
                  <a:alpha val="39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7650" y="274320"/>
            <a:ext cx="4384675" cy="521970"/>
          </a:xfrm>
          <a:prstGeom prst="rect">
            <a:avLst/>
          </a:prstGeom>
        </p:spPr>
        <p:txBody>
          <a:bodyPr wrap="square"/>
          <a:lstStyle/>
          <a:p>
            <a:r>
              <a:rPr b="0" dirty="0">
                <a:solidFill>
                  <a:schemeClr val="accent2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GLL800/7.5/s链式给料机</a:t>
            </a:r>
            <a:endParaRPr lang="zh-CN" altLang="en-US" b="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pic>
        <p:nvPicPr>
          <p:cNvPr id="4" name="图片 3" descr="链式给煤机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0270" y="2320925"/>
            <a:ext cx="2777490" cy="2777490"/>
          </a:xfrm>
          <a:prstGeom prst="rect">
            <a:avLst/>
          </a:prstGeom>
        </p:spPr>
      </p:pic>
      <p:pic>
        <p:nvPicPr>
          <p:cNvPr id="6" name="图片 5" descr="链式给煤机 (1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2320925"/>
            <a:ext cx="2777490" cy="2777490"/>
          </a:xfrm>
          <a:prstGeom prst="rect">
            <a:avLst/>
          </a:prstGeom>
        </p:spPr>
      </p:pic>
      <p:pic>
        <p:nvPicPr>
          <p:cNvPr id="7" name="图片 6" descr="链式给煤机 (3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425" y="2320925"/>
            <a:ext cx="2777490" cy="27774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7" name="Straight Connector 399"/>
          <p:cNvCxnSpPr/>
          <p:nvPr/>
        </p:nvCxnSpPr>
        <p:spPr>
          <a:xfrm>
            <a:off x="568840" y="5155443"/>
            <a:ext cx="1105432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" name="TextBox 400"/>
          <p:cNvSpPr txBox="1"/>
          <p:nvPr/>
        </p:nvSpPr>
        <p:spPr>
          <a:xfrm>
            <a:off x="2007235" y="2544445"/>
            <a:ext cx="8177530" cy="2149475"/>
          </a:xfrm>
          <a:prstGeom prst="rect">
            <a:avLst/>
          </a:prstGeom>
          <a:noFill/>
        </p:spPr>
        <p:txBody>
          <a:bodyPr wrap="square" rIns="108000" bIns="27000" numCol="1" spcCol="36000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L800/7.5/s链式给料机是一种专门针对矿山、钢铁等行业研发的一种新型系列给料产品，矿山、钢铁行业中，原煤，矿石、半煤岩等物料在给料时，易对带式给料机造成损伤，特别是皮带损坏率较高，造成物料在输送中无法实现给料的难题。针对上述问题，</a:t>
            </a:r>
            <a:r>
              <a:rPr lang="zh-CN" altLang="en-US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山东矿安机电有限公司，</a:t>
            </a:r>
            <a:r>
              <a:rPr lang="en-US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我公司组织科研人员研制出链式给料机，彻底解决了上述问题。</a:t>
            </a:r>
            <a:endParaRPr lang="en-US" dirty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05435" y="565150"/>
            <a:ext cx="5234305" cy="521970"/>
          </a:xfrm>
          <a:prstGeom prst="rect">
            <a:avLst/>
          </a:prstGeom>
        </p:spPr>
        <p:txBody>
          <a:bodyPr wrap="square"/>
          <a:lstStyle/>
          <a:p>
            <a:r>
              <a:rPr b="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GLL800/7.5/s链式给料机介绍</a:t>
            </a:r>
            <a:endParaRPr lang="zh-CN" altLang="en-US" b="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矩形 253"/>
          <p:cNvSpPr/>
          <p:nvPr/>
        </p:nvSpPr>
        <p:spPr>
          <a:xfrm>
            <a:off x="8507095" y="5836285"/>
            <a:ext cx="24834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400" dirty="0">
                <a:solidFill>
                  <a:schemeClr val="accent2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GLL800/7.5/s</a:t>
            </a:r>
            <a:r>
              <a:rPr lang="zh-CN" altLang="en-US" sz="1400" dirty="0">
                <a:solidFill>
                  <a:schemeClr val="accent2"/>
                </a:solidFill>
                <a:cs typeface="+mn-ea"/>
                <a:sym typeface="+mn-lt"/>
              </a:rPr>
              <a:t>链式给料机</a:t>
            </a:r>
            <a:endParaRPr lang="zh-CN" altLang="en-US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pic>
        <p:nvPicPr>
          <p:cNvPr id="2" name="图片 1" descr="链式给煤机 (2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8300" y="1259205"/>
            <a:ext cx="4048125" cy="40481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789610">
            <a:off x="353068" y="1843032"/>
            <a:ext cx="2893623" cy="290846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789610">
            <a:off x="3221152" y="1843032"/>
            <a:ext cx="2893623" cy="290846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789610">
            <a:off x="6089236" y="1843032"/>
            <a:ext cx="2893623" cy="290846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789610">
            <a:off x="8957320" y="1843032"/>
            <a:ext cx="2893623" cy="290846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247544" y="274569"/>
            <a:ext cx="5980725" cy="521970"/>
          </a:xfrm>
          <a:prstGeom prst="rect">
            <a:avLst/>
          </a:prstGeom>
        </p:spPr>
        <p:txBody>
          <a:bodyPr/>
          <a:lstStyle/>
          <a:p>
            <a:r>
              <a:rPr b="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GLL800/7.5/s链式给料机参数</a:t>
            </a:r>
            <a:endParaRPr lang="zh-CN" altLang="en-US" b="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08050" y="2655570"/>
            <a:ext cx="186118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功率KW：7.5</a:t>
            </a:r>
            <a:endParaRPr lang="zh-CN" altLang="en-US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电压AC V：380/660/1140</a:t>
            </a:r>
            <a:endParaRPr lang="zh-CN" altLang="en-US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42995" y="2655570"/>
            <a:ext cx="20091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给料量t/h：800</a:t>
            </a:r>
            <a:endParaRPr lang="zh-CN" altLang="en-US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链速m/s：0.6</a:t>
            </a:r>
            <a:endParaRPr lang="zh-CN" altLang="en-US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525895" y="2655570"/>
            <a:ext cx="1986280" cy="1337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lang="zh-CN" b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调速方式：手动无级变速重量</a:t>
            </a:r>
            <a:r>
              <a:rPr lang="en-US" b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/kg</a:t>
            </a:r>
            <a:r>
              <a:rPr lang="zh-CN" b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：</a:t>
            </a:r>
            <a:r>
              <a:rPr lang="en-US" b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3500</a:t>
            </a:r>
            <a:endParaRPr lang="en-US" altLang="en-US" b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385935" y="2655570"/>
            <a:ext cx="217424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外形尺寸/mm（长×宽×高）：3200×1422×1752</a:t>
            </a:r>
            <a:endParaRPr lang="zh-CN" altLang="en-US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98240" y="856615"/>
            <a:ext cx="4361180" cy="521970"/>
          </a:xfrm>
          <a:prstGeom prst="rect">
            <a:avLst/>
          </a:prstGeom>
        </p:spPr>
        <p:txBody>
          <a:bodyPr wrap="square"/>
          <a:lstStyle/>
          <a:p>
            <a:r>
              <a:rPr b="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GLL800/7.5/s链式给料机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 descr="链式给煤机 (9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3390" y="2113915"/>
            <a:ext cx="3049270" cy="3049270"/>
          </a:xfrm>
          <a:prstGeom prst="ellipse">
            <a:avLst/>
          </a:prstGeom>
        </p:spPr>
      </p:pic>
      <p:pic>
        <p:nvPicPr>
          <p:cNvPr id="4" name="图片 3" descr="链式给煤机 (33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325" y="2113915"/>
            <a:ext cx="3049270" cy="3049270"/>
          </a:xfrm>
          <a:prstGeom prst="ellipse">
            <a:avLst/>
          </a:prstGeom>
        </p:spPr>
      </p:pic>
      <p:pic>
        <p:nvPicPr>
          <p:cNvPr id="6" name="图片 5" descr="链式给煤机 (4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" y="2113915"/>
            <a:ext cx="3049270" cy="304927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130765" y="-1803234"/>
            <a:ext cx="11361130" cy="11419396"/>
          </a:xfrm>
          <a:prstGeom prst="rect">
            <a:avLst/>
          </a:prstGeom>
        </p:spPr>
      </p:pic>
      <p:sp>
        <p:nvSpPr>
          <p:cNvPr id="5" name="Rectangle 6"/>
          <p:cNvSpPr/>
          <p:nvPr/>
        </p:nvSpPr>
        <p:spPr bwMode="auto">
          <a:xfrm>
            <a:off x="3775710" y="1252220"/>
            <a:ext cx="7907655" cy="4328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en-US" altLang="zh-CN" sz="1600">
                <a:solidFill>
                  <a:schemeClr val="bg1"/>
                </a:solidFill>
                <a:cs typeface="+mn-ea"/>
                <a:sym typeface="+mn-lt"/>
              </a:rPr>
              <a:t>1.主要结构</a:t>
            </a:r>
            <a:endParaRPr lang="en-US" altLang="zh-CN" sz="160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>
                <a:solidFill>
                  <a:schemeClr val="bg1"/>
                </a:solidFill>
                <a:cs typeface="+mn-ea"/>
                <a:sym typeface="+mn-lt"/>
              </a:rPr>
              <a:t>1)漏斗</a:t>
            </a:r>
            <a:endParaRPr lang="en-US" altLang="zh-CN" sz="160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>
                <a:solidFill>
                  <a:schemeClr val="bg1"/>
                </a:solidFill>
                <a:cs typeface="+mn-ea"/>
                <a:sym typeface="+mn-lt"/>
              </a:rPr>
              <a:t>漏斗是连接料仓及给料机箱体的矩形短接，漏斗上部法兰与料仓口法兰相匹配，下部法兰与料体连接，以保证来料有效进入料仓。</a:t>
            </a:r>
            <a:endParaRPr lang="en-US" altLang="zh-CN" sz="160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>
                <a:solidFill>
                  <a:schemeClr val="bg1"/>
                </a:solidFill>
                <a:cs typeface="+mn-ea"/>
                <a:sym typeface="+mn-lt"/>
              </a:rPr>
              <a:t>2)箱体</a:t>
            </a:r>
            <a:endParaRPr lang="en-US" altLang="zh-CN" sz="160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>
                <a:solidFill>
                  <a:schemeClr val="bg1"/>
                </a:solidFill>
                <a:cs typeface="+mn-ea"/>
                <a:sym typeface="+mn-lt"/>
              </a:rPr>
              <a:t>由侧板及底板围成一个相对封闭的箱体，以保证上部来料能够有效进入刮板链上部，便于物料自开口处由刮板输送至下一级输送系统，同时保证不使物料散落。</a:t>
            </a:r>
            <a:endParaRPr lang="en-US" altLang="zh-CN" sz="160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>
                <a:solidFill>
                  <a:schemeClr val="bg1"/>
                </a:solidFill>
                <a:cs typeface="+mn-ea"/>
                <a:sym typeface="+mn-lt"/>
              </a:rPr>
              <a:t>3)闸门</a:t>
            </a:r>
            <a:endParaRPr lang="en-US" altLang="zh-CN" sz="160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>
                <a:solidFill>
                  <a:schemeClr val="bg1"/>
                </a:solidFill>
                <a:cs typeface="+mn-ea"/>
                <a:sym typeface="+mn-lt"/>
              </a:rPr>
              <a:t>置于漏斗与箱体之间，闸门为电液控制，同时具有可调节输送量的功能。当关闭闸门时，上部料仓停止来料，给料机停止给料；当给料机需要给料工作时，先启动给料机电动机，给料机开始运转，随后开启闸门，使来料顺利进入料槽，开始正常给料。 每班停运时，要先关闭闸门，然后将料槽内物料清理干净，严禁在物料堆满料仓情况下启动。</a:t>
            </a:r>
            <a:endParaRPr lang="en-US" altLang="zh-CN" sz="16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7650" y="274320"/>
            <a:ext cx="6772910" cy="521970"/>
          </a:xfrm>
          <a:prstGeom prst="rect">
            <a:avLst/>
          </a:prstGeom>
        </p:spPr>
        <p:txBody>
          <a:bodyPr wrap="square"/>
          <a:lstStyle/>
          <a:p>
            <a:r>
              <a:rPr b="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GLL800/7.5/s链式给料机主要结构（一）</a:t>
            </a:r>
            <a:endParaRPr lang="zh-CN" altLang="en-US" b="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-1602939" y="1327017"/>
            <a:ext cx="5442160" cy="5470070"/>
          </a:xfrm>
          <a:prstGeom prst="rect">
            <a:avLst/>
          </a:prstGeom>
        </p:spPr>
      </p:pic>
      <p:sp>
        <p:nvSpPr>
          <p:cNvPr id="31" name="KSO_Shape"/>
          <p:cNvSpPr>
            <a:spLocks noChangeAspect="1"/>
          </p:cNvSpPr>
          <p:nvPr/>
        </p:nvSpPr>
        <p:spPr bwMode="auto">
          <a:xfrm>
            <a:off x="421875" y="3030527"/>
            <a:ext cx="1755603" cy="1751874"/>
          </a:xfrm>
          <a:custGeom>
            <a:avLst/>
            <a:gdLst>
              <a:gd name="T0" fmla="*/ 1524318 w 3543300"/>
              <a:gd name="T1" fmla="*/ 1132523 h 3617913"/>
              <a:gd name="T2" fmla="*/ 1313498 w 3543300"/>
              <a:gd name="T3" fmla="*/ 1253173 h 3617913"/>
              <a:gd name="T4" fmla="*/ 1155382 w 3543300"/>
              <a:gd name="T5" fmla="*/ 1435418 h 3617913"/>
              <a:gd name="T6" fmla="*/ 1066122 w 3543300"/>
              <a:gd name="T7" fmla="*/ 1663327 h 3617913"/>
              <a:gd name="T8" fmla="*/ 1059774 w 3543300"/>
              <a:gd name="T9" fmla="*/ 1918696 h 3617913"/>
              <a:gd name="T10" fmla="*/ 1138484 w 3543300"/>
              <a:gd name="T11" fmla="*/ 2152467 h 3617913"/>
              <a:gd name="T12" fmla="*/ 1287651 w 3543300"/>
              <a:gd name="T13" fmla="*/ 2342088 h 3617913"/>
              <a:gd name="T14" fmla="*/ 1491724 w 3543300"/>
              <a:gd name="T15" fmla="*/ 2472632 h 3617913"/>
              <a:gd name="T16" fmla="*/ 1734517 w 3543300"/>
              <a:gd name="T17" fmla="*/ 2528533 h 3617913"/>
              <a:gd name="T18" fmla="*/ 1985879 w 3543300"/>
              <a:gd name="T19" fmla="*/ 2496771 h 3617913"/>
              <a:gd name="T20" fmla="*/ 2202647 w 3543300"/>
              <a:gd name="T21" fmla="*/ 2386238 h 3617913"/>
              <a:gd name="T22" fmla="*/ 2368635 w 3543300"/>
              <a:gd name="T23" fmla="*/ 2211863 h 3617913"/>
              <a:gd name="T24" fmla="*/ 2469244 w 3543300"/>
              <a:gd name="T25" fmla="*/ 1988891 h 3617913"/>
              <a:gd name="T26" fmla="*/ 2487969 w 3543300"/>
              <a:gd name="T27" fmla="*/ 1735110 h 3617913"/>
              <a:gd name="T28" fmla="*/ 2420685 w 3543300"/>
              <a:gd name="T29" fmla="*/ 1496257 h 3617913"/>
              <a:gd name="T30" fmla="*/ 2280920 w 3543300"/>
              <a:gd name="T31" fmla="*/ 1299528 h 3617913"/>
              <a:gd name="T32" fmla="*/ 2083752 w 3543300"/>
              <a:gd name="T33" fmla="*/ 1159510 h 3617913"/>
              <a:gd name="T34" fmla="*/ 1845310 w 3543300"/>
              <a:gd name="T35" fmla="*/ 1092518 h 3617913"/>
              <a:gd name="T36" fmla="*/ 1957705 w 3543300"/>
              <a:gd name="T37" fmla="*/ 6985 h 3617913"/>
              <a:gd name="T38" fmla="*/ 2011998 w 3543300"/>
              <a:gd name="T39" fmla="*/ 89217 h 3617913"/>
              <a:gd name="T40" fmla="*/ 2341562 w 3543300"/>
              <a:gd name="T41" fmla="*/ 485457 h 3617913"/>
              <a:gd name="T42" fmla="*/ 2646362 w 3543300"/>
              <a:gd name="T43" fmla="*/ 240665 h 3617913"/>
              <a:gd name="T44" fmla="*/ 2970848 w 3543300"/>
              <a:gd name="T45" fmla="*/ 446087 h 3617913"/>
              <a:gd name="T46" fmla="*/ 2979738 w 3543300"/>
              <a:gd name="T47" fmla="*/ 554990 h 3617913"/>
              <a:gd name="T48" fmla="*/ 2996248 w 3543300"/>
              <a:gd name="T49" fmla="*/ 1049655 h 3617913"/>
              <a:gd name="T50" fmla="*/ 3393440 w 3543300"/>
              <a:gd name="T51" fmla="*/ 1051243 h 3617913"/>
              <a:gd name="T52" fmla="*/ 3542030 w 3543300"/>
              <a:gd name="T53" fmla="*/ 1406843 h 3617913"/>
              <a:gd name="T54" fmla="*/ 3490278 w 3543300"/>
              <a:gd name="T55" fmla="*/ 1502728 h 3617913"/>
              <a:gd name="T56" fmla="*/ 3210242 w 3543300"/>
              <a:gd name="T57" fmla="*/ 1889125 h 3617913"/>
              <a:gd name="T58" fmla="*/ 3529330 w 3543300"/>
              <a:gd name="T59" fmla="*/ 2149158 h 3617913"/>
              <a:gd name="T60" fmla="*/ 3442335 w 3543300"/>
              <a:gd name="T61" fmla="*/ 2520315 h 3617913"/>
              <a:gd name="T62" fmla="*/ 3346450 w 3543300"/>
              <a:gd name="T63" fmla="*/ 2572068 h 3617913"/>
              <a:gd name="T64" fmla="*/ 2905125 w 3543300"/>
              <a:gd name="T65" fmla="*/ 2698115 h 3617913"/>
              <a:gd name="T66" fmla="*/ 2994025 w 3543300"/>
              <a:gd name="T67" fmla="*/ 3108643 h 3617913"/>
              <a:gd name="T68" fmla="*/ 2709228 w 3543300"/>
              <a:gd name="T69" fmla="*/ 3363913 h 3617913"/>
              <a:gd name="T70" fmla="*/ 2600325 w 3543300"/>
              <a:gd name="T71" fmla="*/ 3355023 h 3617913"/>
              <a:gd name="T72" fmla="*/ 2193608 w 3543300"/>
              <a:gd name="T73" fmla="*/ 3187066 h 3617913"/>
              <a:gd name="T74" fmla="*/ 2005012 w 3543300"/>
              <a:gd name="T75" fmla="*/ 3563621 h 3617913"/>
              <a:gd name="T76" fmla="*/ 1620520 w 3543300"/>
              <a:gd name="T77" fmla="*/ 3617913 h 3617913"/>
              <a:gd name="T78" fmla="*/ 1535430 w 3543300"/>
              <a:gd name="T79" fmla="*/ 3555366 h 3617913"/>
              <a:gd name="T80" fmla="*/ 1324928 w 3543300"/>
              <a:gd name="T81" fmla="*/ 3179128 h 3617913"/>
              <a:gd name="T82" fmla="*/ 935990 w 3543300"/>
              <a:gd name="T83" fmla="*/ 3361056 h 3617913"/>
              <a:gd name="T84" fmla="*/ 830262 w 3543300"/>
              <a:gd name="T85" fmla="*/ 3361056 h 3617913"/>
              <a:gd name="T86" fmla="*/ 550545 w 3543300"/>
              <a:gd name="T87" fmla="*/ 3100071 h 3617913"/>
              <a:gd name="T88" fmla="*/ 638492 w 3543300"/>
              <a:gd name="T89" fmla="*/ 2698115 h 3617913"/>
              <a:gd name="T90" fmla="*/ 196850 w 3543300"/>
              <a:gd name="T91" fmla="*/ 2572068 h 3617913"/>
              <a:gd name="T92" fmla="*/ 101282 w 3543300"/>
              <a:gd name="T93" fmla="*/ 2520315 h 3617913"/>
              <a:gd name="T94" fmla="*/ 13970 w 3543300"/>
              <a:gd name="T95" fmla="*/ 2149158 h 3617913"/>
              <a:gd name="T96" fmla="*/ 334962 w 3543300"/>
              <a:gd name="T97" fmla="*/ 1915478 h 3617913"/>
              <a:gd name="T98" fmla="*/ 57467 w 3543300"/>
              <a:gd name="T99" fmla="*/ 1504633 h 3617913"/>
              <a:gd name="T100" fmla="*/ 635 w 3543300"/>
              <a:gd name="T101" fmla="*/ 1411288 h 3617913"/>
              <a:gd name="T102" fmla="*/ 134620 w 3543300"/>
              <a:gd name="T103" fmla="*/ 1058863 h 3617913"/>
              <a:gd name="T104" fmla="*/ 520382 w 3543300"/>
              <a:gd name="T105" fmla="*/ 1095375 h 3617913"/>
              <a:gd name="T106" fmla="*/ 742632 w 3543300"/>
              <a:gd name="T107" fmla="*/ 801052 h 3617913"/>
              <a:gd name="T108" fmla="*/ 558482 w 3543300"/>
              <a:gd name="T109" fmla="*/ 467677 h 3617913"/>
              <a:gd name="T110" fmla="*/ 862648 w 3543300"/>
              <a:gd name="T111" fmla="*/ 242252 h 3617913"/>
              <a:gd name="T112" fmla="*/ 955040 w 3543300"/>
              <a:gd name="T113" fmla="*/ 276542 h 3617913"/>
              <a:gd name="T114" fmla="*/ 1452245 w 3543300"/>
              <a:gd name="T115" fmla="*/ 404177 h 3617913"/>
              <a:gd name="T116" fmla="*/ 1557655 w 3543300"/>
              <a:gd name="T117" fmla="*/ 26352 h 3617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gradFill>
            <a:gsLst>
              <a:gs pos="54500">
                <a:srgbClr val="F2AE7B"/>
              </a:gs>
              <a:gs pos="0">
                <a:srgbClr val="A75A22"/>
              </a:gs>
              <a:gs pos="100000">
                <a:srgbClr val="A75A22"/>
              </a:gs>
            </a:gsLst>
            <a:lin ang="5400000" scaled="0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1042427" y="1473459"/>
            <a:ext cx="3016824" cy="4471875"/>
            <a:chOff x="13994594" y="-668458"/>
            <a:chExt cx="1895299" cy="1895300"/>
          </a:xfrm>
        </p:grpSpPr>
        <p:sp>
          <p:nvSpPr>
            <p:cNvPr id="49" name="矩形: 圆角 48"/>
            <p:cNvSpPr/>
            <p:nvPr/>
          </p:nvSpPr>
          <p:spPr bwMode="auto">
            <a:xfrm>
              <a:off x="13994594" y="-668458"/>
              <a:ext cx="1895299" cy="1895300"/>
            </a:xfrm>
            <a:prstGeom prst="roundRect">
              <a:avLst>
                <a:gd name="adj" fmla="val 5498"/>
              </a:avLst>
            </a:prstGeom>
            <a:gradFill>
              <a:gsLst>
                <a:gs pos="0">
                  <a:srgbClr val="3D444C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25400" dir="13500000" sx="102000" sy="102000" algn="br" rotWithShape="0">
                <a:srgbClr val="545C68">
                  <a:alpha val="50000"/>
                </a:srgb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>
                    <a:lumMod val="20000"/>
                    <a:lumOff val="80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50" name="矩形: 圆角 49"/>
            <p:cNvSpPr/>
            <p:nvPr/>
          </p:nvSpPr>
          <p:spPr bwMode="auto">
            <a:xfrm>
              <a:off x="13994594" y="-668458"/>
              <a:ext cx="1895299" cy="1895300"/>
            </a:xfrm>
            <a:prstGeom prst="roundRect">
              <a:avLst>
                <a:gd name="adj" fmla="val 4873"/>
              </a:avLst>
            </a:prstGeom>
            <a:gradFill>
              <a:gsLst>
                <a:gs pos="0">
                  <a:srgbClr val="353C44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38100" dir="2700000" sx="103000" sy="103000" algn="tl" rotWithShape="0">
                <a:prstClr val="black">
                  <a:alpha val="39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>
                    <a:lumMod val="20000"/>
                    <a:lumOff val="80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631397" y="1473459"/>
            <a:ext cx="3016824" cy="4471875"/>
            <a:chOff x="13994594" y="-668458"/>
            <a:chExt cx="1895299" cy="1895300"/>
          </a:xfrm>
        </p:grpSpPr>
        <p:sp>
          <p:nvSpPr>
            <p:cNvPr id="52" name="矩形: 圆角 51"/>
            <p:cNvSpPr/>
            <p:nvPr/>
          </p:nvSpPr>
          <p:spPr bwMode="auto">
            <a:xfrm>
              <a:off x="13994594" y="-668458"/>
              <a:ext cx="1895299" cy="1895300"/>
            </a:xfrm>
            <a:prstGeom prst="roundRect">
              <a:avLst>
                <a:gd name="adj" fmla="val 5498"/>
              </a:avLst>
            </a:prstGeom>
            <a:gradFill>
              <a:gsLst>
                <a:gs pos="0">
                  <a:srgbClr val="3D444C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25400" dir="13500000" sx="102000" sy="102000" algn="br" rotWithShape="0">
                <a:srgbClr val="545C68">
                  <a:alpha val="50000"/>
                </a:srgb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>
                    <a:lumMod val="20000"/>
                    <a:lumOff val="80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53" name="矩形: 圆角 52"/>
            <p:cNvSpPr/>
            <p:nvPr/>
          </p:nvSpPr>
          <p:spPr bwMode="auto">
            <a:xfrm>
              <a:off x="13994594" y="-668458"/>
              <a:ext cx="1895299" cy="1895300"/>
            </a:xfrm>
            <a:prstGeom prst="roundRect">
              <a:avLst>
                <a:gd name="adj" fmla="val 4873"/>
              </a:avLst>
            </a:prstGeom>
            <a:gradFill>
              <a:gsLst>
                <a:gs pos="0">
                  <a:srgbClr val="353C44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38100" dir="2700000" sx="103000" sy="103000" algn="tl" rotWithShape="0">
                <a:prstClr val="black">
                  <a:alpha val="39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>
                    <a:lumMod val="20000"/>
                    <a:lumOff val="80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20367" y="1473459"/>
            <a:ext cx="3016824" cy="4471875"/>
            <a:chOff x="13994594" y="-668458"/>
            <a:chExt cx="1895299" cy="1895300"/>
          </a:xfrm>
        </p:grpSpPr>
        <p:sp>
          <p:nvSpPr>
            <p:cNvPr id="55" name="矩形: 圆角 54"/>
            <p:cNvSpPr/>
            <p:nvPr/>
          </p:nvSpPr>
          <p:spPr bwMode="auto">
            <a:xfrm>
              <a:off x="13994594" y="-668458"/>
              <a:ext cx="1895299" cy="1895300"/>
            </a:xfrm>
            <a:prstGeom prst="roundRect">
              <a:avLst>
                <a:gd name="adj" fmla="val 5498"/>
              </a:avLst>
            </a:prstGeom>
            <a:gradFill>
              <a:gsLst>
                <a:gs pos="0">
                  <a:srgbClr val="3D444C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25400" dir="13500000" sx="102000" sy="102000" algn="br" rotWithShape="0">
                <a:srgbClr val="545C68">
                  <a:alpha val="50000"/>
                </a:srgb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>
                    <a:lumMod val="20000"/>
                    <a:lumOff val="80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56" name="矩形: 圆角 55"/>
            <p:cNvSpPr/>
            <p:nvPr/>
          </p:nvSpPr>
          <p:spPr bwMode="auto">
            <a:xfrm>
              <a:off x="13994594" y="-668458"/>
              <a:ext cx="1895299" cy="1895300"/>
            </a:xfrm>
            <a:prstGeom prst="roundRect">
              <a:avLst>
                <a:gd name="adj" fmla="val 4873"/>
              </a:avLst>
            </a:prstGeom>
            <a:gradFill>
              <a:gsLst>
                <a:gs pos="0">
                  <a:srgbClr val="353C44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38100" dir="2700000" sx="103000" sy="103000" algn="tl" rotWithShape="0">
                <a:prstClr val="black">
                  <a:alpha val="39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>
                    <a:lumMod val="20000"/>
                    <a:lumOff val="80000"/>
                  </a:prst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7650" y="274320"/>
            <a:ext cx="6968490" cy="521970"/>
          </a:xfrm>
          <a:prstGeom prst="rect">
            <a:avLst/>
          </a:prstGeom>
        </p:spPr>
        <p:txBody>
          <a:bodyPr wrap="square"/>
          <a:lstStyle/>
          <a:p>
            <a:r>
              <a:rPr b="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GLL800/7.5/s链式给料机主要结构（二）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75080" y="1632585"/>
            <a:ext cx="2548890" cy="4154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4)链条、刮板输送装置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链条采用优质合金钢结构，刮板采用优质碳素结构钢锻打加工制成，材质45，具有高强度高耐磨性; 便于实现连续运输。这种刮板链给料方式，大大提高了设备使用寿命，较适合用于大块度、矸石含量较高矿井的原煤及其它物料的输送。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667250" y="1721485"/>
            <a:ext cx="254889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5)传动链轮组，改向链轮组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传动链轮组装有两件驱动链轮，与改向链轮组相呼应，当传动机构带动传动链轮组转动时，传动链轮组带动板式辊子链及刮板进行物料输送，完成输送料过程。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8380095" y="1721485"/>
            <a:ext cx="2548890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6)传动机构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采用变频电机，实现无极调速。传动平稳，可靠， 调速方便，用户可根据来料量大小调节转速。 输出轴与头轮组采用套简滚子链连接，便于更换，使用寿命长.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7)底架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由型钢焊接而成，牢固稳定，是支撑上部各部件的载体。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8505" y="274320"/>
            <a:ext cx="4420235" cy="521970"/>
          </a:xfrm>
          <a:prstGeom prst="rect">
            <a:avLst/>
          </a:prstGeom>
        </p:spPr>
        <p:txBody>
          <a:bodyPr wrap="square"/>
          <a:lstStyle/>
          <a:p>
            <a:r>
              <a:rPr b="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GLL800/7.5/s链式给料机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158789" y="2802513"/>
            <a:ext cx="1893470" cy="1893470"/>
            <a:chOff x="6734349" y="4189248"/>
            <a:chExt cx="1293265" cy="1293265"/>
          </a:xfrm>
        </p:grpSpPr>
        <p:grpSp>
          <p:nvGrpSpPr>
            <p:cNvPr id="49" name="组合 48"/>
            <p:cNvGrpSpPr>
              <a:grpSpLocks noChangeAspect="1"/>
            </p:cNvGrpSpPr>
            <p:nvPr/>
          </p:nvGrpSpPr>
          <p:grpSpPr>
            <a:xfrm>
              <a:off x="6734349" y="4189248"/>
              <a:ext cx="1293265" cy="1293265"/>
              <a:chOff x="12700000" y="4059010"/>
              <a:chExt cx="2772229" cy="2772229"/>
            </a:xfrm>
          </p:grpSpPr>
          <p:sp>
            <p:nvSpPr>
              <p:cNvPr id="60" name="椭圆 59"/>
              <p:cNvSpPr/>
              <p:nvPr/>
            </p:nvSpPr>
            <p:spPr bwMode="auto">
              <a:xfrm>
                <a:off x="12700000" y="4059010"/>
                <a:ext cx="2772229" cy="2772229"/>
              </a:xfrm>
              <a:prstGeom prst="ellipse">
                <a:avLst/>
              </a:prstGeom>
              <a:solidFill>
                <a:srgbClr val="22252A"/>
              </a:solidFill>
              <a:ln>
                <a:noFill/>
              </a:ln>
              <a:effectLst>
                <a:innerShdw blurRad="622300">
                  <a:srgbClr val="96AFC4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/>
                <a:endParaRPr lang="zh-CN" altLang="en-US" dirty="0">
                  <a:solidFill>
                    <a:srgbClr val="D2E3EA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 bwMode="auto">
              <a:xfrm>
                <a:off x="12860191" y="4219201"/>
                <a:ext cx="2451846" cy="2451846"/>
              </a:xfrm>
              <a:prstGeom prst="ellipse">
                <a:avLst/>
              </a:prstGeom>
              <a:gradFill>
                <a:gsLst>
                  <a:gs pos="55300">
                    <a:srgbClr val="F2AE7B"/>
                  </a:gs>
                  <a:gs pos="0">
                    <a:srgbClr val="A75A22"/>
                  </a:gs>
                  <a:gs pos="100000">
                    <a:srgbClr val="DB7E39"/>
                  </a:gs>
                </a:gsLst>
                <a:lin ang="5400000" scaled="0"/>
              </a:gradFill>
              <a:ln>
                <a:noFill/>
              </a:ln>
              <a:effectLst>
                <a:outerShdw blurRad="279400" dist="38100" dir="5400000" algn="t" rotWithShape="0">
                  <a:prstClr val="black">
                    <a:alpha val="1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0" name="KSO_Shape"/>
            <p:cNvSpPr/>
            <p:nvPr/>
          </p:nvSpPr>
          <p:spPr bwMode="auto">
            <a:xfrm>
              <a:off x="7015646" y="4496005"/>
              <a:ext cx="744548" cy="742965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rgbClr val="22252A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 descr="链式给煤机 (3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2050" y="2274570"/>
            <a:ext cx="2729865" cy="2729865"/>
          </a:xfrm>
          <a:prstGeom prst="rect">
            <a:avLst/>
          </a:prstGeom>
        </p:spPr>
      </p:pic>
      <p:pic>
        <p:nvPicPr>
          <p:cNvPr id="4" name="图片 3" descr="链式给煤机 (5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865" y="2274570"/>
            <a:ext cx="2729865" cy="2729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3472070" y="1392768"/>
            <a:ext cx="8396668" cy="4769493"/>
            <a:chOff x="13986010" y="-813955"/>
            <a:chExt cx="1895299" cy="1895300"/>
          </a:xfrm>
        </p:grpSpPr>
        <p:sp>
          <p:nvSpPr>
            <p:cNvPr id="23" name="矩形: 圆角 22"/>
            <p:cNvSpPr/>
            <p:nvPr/>
          </p:nvSpPr>
          <p:spPr bwMode="auto">
            <a:xfrm>
              <a:off x="13986010" y="-813955"/>
              <a:ext cx="1895299" cy="1895300"/>
            </a:xfrm>
            <a:prstGeom prst="roundRect">
              <a:avLst/>
            </a:prstGeom>
            <a:gradFill>
              <a:gsLst>
                <a:gs pos="0">
                  <a:srgbClr val="3D444C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25400" dir="13500000" sx="102000" sy="102000" algn="br" rotWithShape="0">
                <a:srgbClr val="545C68">
                  <a:alpha val="50000"/>
                </a:srgb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矩形: 圆角 23"/>
            <p:cNvSpPr/>
            <p:nvPr/>
          </p:nvSpPr>
          <p:spPr bwMode="auto">
            <a:xfrm>
              <a:off x="13986010" y="-813955"/>
              <a:ext cx="1895299" cy="1895300"/>
            </a:xfrm>
            <a:prstGeom prst="roundRect">
              <a:avLst>
                <a:gd name="adj" fmla="val 4873"/>
              </a:avLst>
            </a:prstGeom>
            <a:gradFill>
              <a:gsLst>
                <a:gs pos="0">
                  <a:srgbClr val="353C44"/>
                </a:gs>
                <a:gs pos="70000">
                  <a:srgbClr val="212429"/>
                </a:gs>
              </a:gsLst>
              <a:lin ang="2700000" scaled="0"/>
            </a:gradFill>
            <a:ln>
              <a:noFill/>
            </a:ln>
            <a:effectLst>
              <a:outerShdw blurRad="254000" dist="38100" dir="2700000" sx="103000" sy="103000" algn="tl" rotWithShape="0">
                <a:prstClr val="black">
                  <a:alpha val="39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7544" y="274569"/>
            <a:ext cx="5980725" cy="521970"/>
          </a:xfrm>
          <a:prstGeom prst="rect">
            <a:avLst/>
          </a:prstGeom>
        </p:spPr>
        <p:txBody>
          <a:bodyPr/>
          <a:lstStyle/>
          <a:p>
            <a:r>
              <a:rPr b="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GLL800/7.5/s链式给料机安装说明</a:t>
            </a:r>
            <a:endParaRPr lang="zh-CN" altLang="en-US" b="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07205" y="1367155"/>
            <a:ext cx="617728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1．给料机可现场分体安装，也可整体安装。分体安装时，先将连接段安装在仓口，再安装导料槽，然后安装底板等其它部件。整体安装时，先将连接段安装在煤仓口，再将其它部件全部组装好，整体吊装与连接段用螺栓连接。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03275" y="1392768"/>
            <a:ext cx="5471886" cy="4672389"/>
            <a:chOff x="2032001" y="1465943"/>
            <a:chExt cx="5471886" cy="4672389"/>
          </a:xfrm>
        </p:grpSpPr>
        <p:sp>
          <p:nvSpPr>
            <p:cNvPr id="16" name="任意多边形: 形状 15"/>
            <p:cNvSpPr/>
            <p:nvPr/>
          </p:nvSpPr>
          <p:spPr>
            <a:xfrm>
              <a:off x="3855963" y="1465943"/>
              <a:ext cx="1823962" cy="1557463"/>
            </a:xfrm>
            <a:custGeom>
              <a:avLst/>
              <a:gdLst>
                <a:gd name="connsiteX0" fmla="*/ 0 w 1823962"/>
                <a:gd name="connsiteY0" fmla="*/ 1557463 h 1557463"/>
                <a:gd name="connsiteX1" fmla="*/ 911981 w 1823962"/>
                <a:gd name="connsiteY1" fmla="*/ 0 h 1557463"/>
                <a:gd name="connsiteX2" fmla="*/ 911981 w 1823962"/>
                <a:gd name="connsiteY2" fmla="*/ 0 h 1557463"/>
                <a:gd name="connsiteX3" fmla="*/ 1823962 w 1823962"/>
                <a:gd name="connsiteY3" fmla="*/ 1557463 h 1557463"/>
                <a:gd name="connsiteX4" fmla="*/ 0 w 1823962"/>
                <a:gd name="connsiteY4" fmla="*/ 1557463 h 155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3962" h="1557463">
                  <a:moveTo>
                    <a:pt x="0" y="1557463"/>
                  </a:moveTo>
                  <a:lnTo>
                    <a:pt x="911981" y="0"/>
                  </a:lnTo>
                  <a:lnTo>
                    <a:pt x="911981" y="0"/>
                  </a:lnTo>
                  <a:lnTo>
                    <a:pt x="1823962" y="1557463"/>
                  </a:lnTo>
                  <a:lnTo>
                    <a:pt x="0" y="155746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marL="0" lvl="0" indent="0" algn="ctr" defTabSz="2489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5600" kern="1200">
                <a:cs typeface="+mn-ea"/>
                <a:sym typeface="+mn-lt"/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2943981" y="3023406"/>
              <a:ext cx="3647924" cy="1557463"/>
            </a:xfrm>
            <a:custGeom>
              <a:avLst/>
              <a:gdLst>
                <a:gd name="connsiteX0" fmla="*/ 0 w 3647924"/>
                <a:gd name="connsiteY0" fmla="*/ 1557463 h 1557463"/>
                <a:gd name="connsiteX1" fmla="*/ 911988 w 3647924"/>
                <a:gd name="connsiteY1" fmla="*/ 0 h 1557463"/>
                <a:gd name="connsiteX2" fmla="*/ 2735936 w 3647924"/>
                <a:gd name="connsiteY2" fmla="*/ 0 h 1557463"/>
                <a:gd name="connsiteX3" fmla="*/ 3647924 w 3647924"/>
                <a:gd name="connsiteY3" fmla="*/ 1557463 h 1557463"/>
                <a:gd name="connsiteX4" fmla="*/ 0 w 3647924"/>
                <a:gd name="connsiteY4" fmla="*/ 1557463 h 155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7924" h="1557463">
                  <a:moveTo>
                    <a:pt x="0" y="1557463"/>
                  </a:moveTo>
                  <a:lnTo>
                    <a:pt x="911988" y="0"/>
                  </a:lnTo>
                  <a:lnTo>
                    <a:pt x="2735936" y="0"/>
                  </a:lnTo>
                  <a:lnTo>
                    <a:pt x="3647924" y="1557463"/>
                  </a:lnTo>
                  <a:lnTo>
                    <a:pt x="0" y="1557463"/>
                  </a:lnTo>
                  <a:close/>
                </a:path>
              </a:pathLst>
            </a:custGeom>
            <a:solidFill>
              <a:srgbClr val="353C4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937" tIns="82550" rIns="720937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6500" kern="1200">
                <a:cs typeface="+mn-ea"/>
                <a:sym typeface="+mn-lt"/>
              </a:endParaRPr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2032001" y="4580869"/>
              <a:ext cx="5471886" cy="1557463"/>
            </a:xfrm>
            <a:custGeom>
              <a:avLst/>
              <a:gdLst>
                <a:gd name="connsiteX0" fmla="*/ 0 w 5471886"/>
                <a:gd name="connsiteY0" fmla="*/ 1557463 h 1557463"/>
                <a:gd name="connsiteX1" fmla="*/ 911988 w 5471886"/>
                <a:gd name="connsiteY1" fmla="*/ 0 h 1557463"/>
                <a:gd name="connsiteX2" fmla="*/ 4559898 w 5471886"/>
                <a:gd name="connsiteY2" fmla="*/ 0 h 1557463"/>
                <a:gd name="connsiteX3" fmla="*/ 5471886 w 5471886"/>
                <a:gd name="connsiteY3" fmla="*/ 1557463 h 1557463"/>
                <a:gd name="connsiteX4" fmla="*/ 0 w 5471886"/>
                <a:gd name="connsiteY4" fmla="*/ 1557463 h 155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1886" h="1557463">
                  <a:moveTo>
                    <a:pt x="0" y="1557463"/>
                  </a:moveTo>
                  <a:lnTo>
                    <a:pt x="911988" y="0"/>
                  </a:lnTo>
                  <a:lnTo>
                    <a:pt x="4559898" y="0"/>
                  </a:lnTo>
                  <a:lnTo>
                    <a:pt x="5471886" y="1557463"/>
                  </a:lnTo>
                  <a:lnTo>
                    <a:pt x="0" y="1557463"/>
                  </a:lnTo>
                  <a:close/>
                </a:path>
              </a:pathLst>
            </a:custGeom>
            <a:solidFill>
              <a:srgbClr val="22252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0130" tIns="82550" rIns="1040131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6500" kern="1200">
                <a:cs typeface="+mn-ea"/>
                <a:sym typeface="+mn-lt"/>
              </a:endParaRPr>
            </a:p>
          </p:txBody>
        </p:sp>
      </p:grpSp>
      <p:sp>
        <p:nvSpPr>
          <p:cNvPr id="21" name="KSO_Shape"/>
          <p:cNvSpPr/>
          <p:nvPr/>
        </p:nvSpPr>
        <p:spPr bwMode="auto">
          <a:xfrm>
            <a:off x="3320700" y="2200879"/>
            <a:ext cx="418150" cy="558201"/>
          </a:xfrm>
          <a:custGeom>
            <a:avLst/>
            <a:gdLst>
              <a:gd name="T0" fmla="*/ 901841 w 1357313"/>
              <a:gd name="T1" fmla="*/ 1418297 h 2041525"/>
              <a:gd name="T2" fmla="*/ 952713 w 1357313"/>
              <a:gd name="T3" fmla="*/ 1537310 h 2041525"/>
              <a:gd name="T4" fmla="*/ 324238 w 1357313"/>
              <a:gd name="T5" fmla="*/ 1501582 h 2041525"/>
              <a:gd name="T6" fmla="*/ 380048 w 1357313"/>
              <a:gd name="T7" fmla="*/ 1395135 h 2041525"/>
              <a:gd name="T8" fmla="*/ 837417 w 1357313"/>
              <a:gd name="T9" fmla="*/ 530566 h 2041525"/>
              <a:gd name="T10" fmla="*/ 669920 w 1357313"/>
              <a:gd name="T11" fmla="*/ 686107 h 2041525"/>
              <a:gd name="T12" fmla="*/ 595424 w 1357313"/>
              <a:gd name="T13" fmla="*/ 686107 h 2041525"/>
              <a:gd name="T14" fmla="*/ 427927 w 1357313"/>
              <a:gd name="T15" fmla="*/ 530566 h 2041525"/>
              <a:gd name="T16" fmla="*/ 206486 w 1357313"/>
              <a:gd name="T17" fmla="*/ 405798 h 2041525"/>
              <a:gd name="T18" fmla="*/ 269716 w 1357313"/>
              <a:gd name="T19" fmla="*/ 553495 h 2041525"/>
              <a:gd name="T20" fmla="*/ 416183 w 1357313"/>
              <a:gd name="T21" fmla="*/ 730090 h 2041525"/>
              <a:gd name="T22" fmla="*/ 523871 w 1357313"/>
              <a:gd name="T23" fmla="*/ 839505 h 2041525"/>
              <a:gd name="T24" fmla="*/ 549065 w 1357313"/>
              <a:gd name="T25" fmla="*/ 957810 h 2041525"/>
              <a:gd name="T26" fmla="*/ 521401 w 1357313"/>
              <a:gd name="T27" fmla="*/ 1070930 h 2041525"/>
              <a:gd name="T28" fmla="*/ 406056 w 1357313"/>
              <a:gd name="T29" fmla="*/ 1185778 h 2041525"/>
              <a:gd name="T30" fmla="*/ 263047 w 1357313"/>
              <a:gd name="T31" fmla="*/ 1361879 h 2041525"/>
              <a:gd name="T32" fmla="*/ 205745 w 1357313"/>
              <a:gd name="T33" fmla="*/ 1502167 h 2041525"/>
              <a:gd name="T34" fmla="*/ 1072195 w 1357313"/>
              <a:gd name="T35" fmla="*/ 1557244 h 2041525"/>
              <a:gd name="T36" fmla="*/ 1021808 w 1357313"/>
              <a:gd name="T37" fmla="*/ 1393740 h 2041525"/>
              <a:gd name="T38" fmla="*/ 889667 w 1357313"/>
              <a:gd name="T39" fmla="*/ 1217639 h 2041525"/>
              <a:gd name="T40" fmla="*/ 755797 w 1357313"/>
              <a:gd name="T41" fmla="*/ 1087231 h 2041525"/>
              <a:gd name="T42" fmla="*/ 719983 w 1357313"/>
              <a:gd name="T43" fmla="*/ 986954 h 2041525"/>
              <a:gd name="T44" fmla="*/ 728381 w 1357313"/>
              <a:gd name="T45" fmla="*/ 880504 h 2041525"/>
              <a:gd name="T46" fmla="*/ 790870 w 1357313"/>
              <a:gd name="T47" fmla="*/ 784920 h 2041525"/>
              <a:gd name="T48" fmla="*/ 959566 w 1357313"/>
              <a:gd name="T49" fmla="*/ 605115 h 2041525"/>
              <a:gd name="T50" fmla="*/ 1046261 w 1357313"/>
              <a:gd name="T51" fmla="*/ 456677 h 2041525"/>
              <a:gd name="T52" fmla="*/ 1090473 w 1357313"/>
              <a:gd name="T53" fmla="*/ 209197 h 2041525"/>
              <a:gd name="T54" fmla="*/ 1216685 w 1357313"/>
              <a:gd name="T55" fmla="*/ 15314 h 2041525"/>
              <a:gd name="T56" fmla="*/ 1260650 w 1357313"/>
              <a:gd name="T57" fmla="*/ 68662 h 2041525"/>
              <a:gd name="T58" fmla="*/ 1261391 w 1357313"/>
              <a:gd name="T59" fmla="*/ 138313 h 2041525"/>
              <a:gd name="T60" fmla="*/ 1222613 w 1357313"/>
              <a:gd name="T61" fmla="*/ 189932 h 2041525"/>
              <a:gd name="T62" fmla="*/ 1165311 w 1357313"/>
              <a:gd name="T63" fmla="*/ 293419 h 2041525"/>
              <a:gd name="T64" fmla="*/ 1116654 w 1357313"/>
              <a:gd name="T65" fmla="*/ 524844 h 2041525"/>
              <a:gd name="T66" fmla="*/ 1012670 w 1357313"/>
              <a:gd name="T67" fmla="*/ 704403 h 2041525"/>
              <a:gd name="T68" fmla="*/ 829154 w 1357313"/>
              <a:gd name="T69" fmla="*/ 889890 h 2041525"/>
              <a:gd name="T70" fmla="*/ 817052 w 1357313"/>
              <a:gd name="T71" fmla="*/ 962009 h 2041525"/>
              <a:gd name="T72" fmla="*/ 905969 w 1357313"/>
              <a:gd name="T73" fmla="*/ 1085008 h 2041525"/>
              <a:gd name="T74" fmla="*/ 1048237 w 1357313"/>
              <a:gd name="T75" fmla="*/ 1249500 h 2041525"/>
              <a:gd name="T76" fmla="*/ 1134190 w 1357313"/>
              <a:gd name="T77" fmla="*/ 1433011 h 2041525"/>
              <a:gd name="T78" fmla="*/ 1183588 w 1357313"/>
              <a:gd name="T79" fmla="*/ 1698520 h 2041525"/>
              <a:gd name="T80" fmla="*/ 1240149 w 1357313"/>
              <a:gd name="T81" fmla="*/ 1730629 h 2041525"/>
              <a:gd name="T82" fmla="*/ 1266331 w 1357313"/>
              <a:gd name="T83" fmla="*/ 1790399 h 2041525"/>
              <a:gd name="T84" fmla="*/ 1249041 w 1357313"/>
              <a:gd name="T85" fmla="*/ 1858814 h 2041525"/>
              <a:gd name="T86" fmla="*/ 1193468 w 1357313"/>
              <a:gd name="T87" fmla="*/ 1900307 h 2041525"/>
              <a:gd name="T88" fmla="*/ 68664 w 1357313"/>
              <a:gd name="T89" fmla="*/ 1898578 h 2041525"/>
              <a:gd name="T90" fmla="*/ 15067 w 1357313"/>
              <a:gd name="T91" fmla="*/ 1854615 h 2041525"/>
              <a:gd name="T92" fmla="*/ 988 w 1357313"/>
              <a:gd name="T93" fmla="*/ 1785459 h 2041525"/>
              <a:gd name="T94" fmla="*/ 30133 w 1357313"/>
              <a:gd name="T95" fmla="*/ 1727170 h 2041525"/>
              <a:gd name="T96" fmla="*/ 87929 w 1357313"/>
              <a:gd name="T97" fmla="*/ 1697533 h 2041525"/>
              <a:gd name="T98" fmla="*/ 132882 w 1357313"/>
              <a:gd name="T99" fmla="*/ 1433011 h 2041525"/>
              <a:gd name="T100" fmla="*/ 218836 w 1357313"/>
              <a:gd name="T101" fmla="*/ 1249500 h 2041525"/>
              <a:gd name="T102" fmla="*/ 361103 w 1357313"/>
              <a:gd name="T103" fmla="*/ 1085008 h 2041525"/>
              <a:gd name="T104" fmla="*/ 449773 w 1357313"/>
              <a:gd name="T105" fmla="*/ 964726 h 2041525"/>
              <a:gd name="T106" fmla="*/ 437671 w 1357313"/>
              <a:gd name="T107" fmla="*/ 889890 h 2041525"/>
              <a:gd name="T108" fmla="*/ 254402 w 1357313"/>
              <a:gd name="T109" fmla="*/ 704403 h 2041525"/>
              <a:gd name="T110" fmla="*/ 150419 w 1357313"/>
              <a:gd name="T111" fmla="*/ 524844 h 2041525"/>
              <a:gd name="T112" fmla="*/ 99291 w 1357313"/>
              <a:gd name="T113" fmla="*/ 272672 h 2041525"/>
              <a:gd name="T114" fmla="*/ 40507 w 1357313"/>
              <a:gd name="T115" fmla="*/ 186969 h 2041525"/>
              <a:gd name="T116" fmla="*/ 4199 w 1357313"/>
              <a:gd name="T117" fmla="*/ 133866 h 2041525"/>
              <a:gd name="T118" fmla="*/ 8151 w 1357313"/>
              <a:gd name="T119" fmla="*/ 63970 h 2041525"/>
              <a:gd name="T120" fmla="*/ 54585 w 1357313"/>
              <a:gd name="T121" fmla="*/ 12596 h 2041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357313" h="2041525">
                <a:moveTo>
                  <a:pt x="550334" y="1339850"/>
                </a:moveTo>
                <a:lnTo>
                  <a:pt x="806980" y="1339850"/>
                </a:lnTo>
                <a:lnTo>
                  <a:pt x="827353" y="1358335"/>
                </a:lnTo>
                <a:lnTo>
                  <a:pt x="846138" y="1376291"/>
                </a:lnTo>
                <a:lnTo>
                  <a:pt x="864130" y="1393983"/>
                </a:lnTo>
                <a:lnTo>
                  <a:pt x="880799" y="1411676"/>
                </a:lnTo>
                <a:lnTo>
                  <a:pt x="896674" y="1428840"/>
                </a:lnTo>
                <a:lnTo>
                  <a:pt x="911490" y="1445476"/>
                </a:lnTo>
                <a:lnTo>
                  <a:pt x="925249" y="1462376"/>
                </a:lnTo>
                <a:lnTo>
                  <a:pt x="938213" y="1479012"/>
                </a:lnTo>
                <a:lnTo>
                  <a:pt x="950120" y="1495120"/>
                </a:lnTo>
                <a:lnTo>
                  <a:pt x="955940" y="1503570"/>
                </a:lnTo>
                <a:lnTo>
                  <a:pt x="961232" y="1511756"/>
                </a:lnTo>
                <a:lnTo>
                  <a:pt x="966259" y="1519942"/>
                </a:lnTo>
                <a:lnTo>
                  <a:pt x="971286" y="1527863"/>
                </a:lnTo>
                <a:lnTo>
                  <a:pt x="976049" y="1535785"/>
                </a:lnTo>
                <a:lnTo>
                  <a:pt x="980547" y="1543971"/>
                </a:lnTo>
                <a:lnTo>
                  <a:pt x="985045" y="1552157"/>
                </a:lnTo>
                <a:lnTo>
                  <a:pt x="989278" y="1560343"/>
                </a:lnTo>
                <a:lnTo>
                  <a:pt x="993247" y="1568265"/>
                </a:lnTo>
                <a:lnTo>
                  <a:pt x="996951" y="1576451"/>
                </a:lnTo>
                <a:lnTo>
                  <a:pt x="1000391" y="1584637"/>
                </a:lnTo>
                <a:lnTo>
                  <a:pt x="1003830" y="1592823"/>
                </a:lnTo>
                <a:lnTo>
                  <a:pt x="1007005" y="1601273"/>
                </a:lnTo>
                <a:lnTo>
                  <a:pt x="1010180" y="1609195"/>
                </a:lnTo>
                <a:lnTo>
                  <a:pt x="1013355" y="1620286"/>
                </a:lnTo>
                <a:lnTo>
                  <a:pt x="1017059" y="1632697"/>
                </a:lnTo>
                <a:lnTo>
                  <a:pt x="1020764" y="1647484"/>
                </a:lnTo>
                <a:lnTo>
                  <a:pt x="1024203" y="1663592"/>
                </a:lnTo>
                <a:lnTo>
                  <a:pt x="1027643" y="1681284"/>
                </a:lnTo>
                <a:lnTo>
                  <a:pt x="1031347" y="1700297"/>
                </a:lnTo>
                <a:lnTo>
                  <a:pt x="1034786" y="1721158"/>
                </a:lnTo>
                <a:lnTo>
                  <a:pt x="1038226" y="1743075"/>
                </a:lnTo>
                <a:lnTo>
                  <a:pt x="319088" y="1743075"/>
                </a:lnTo>
                <a:lnTo>
                  <a:pt x="322528" y="1721158"/>
                </a:lnTo>
                <a:lnTo>
                  <a:pt x="325967" y="1700297"/>
                </a:lnTo>
                <a:lnTo>
                  <a:pt x="329407" y="1681284"/>
                </a:lnTo>
                <a:lnTo>
                  <a:pt x="332846" y="1663592"/>
                </a:lnTo>
                <a:lnTo>
                  <a:pt x="336551" y="1647484"/>
                </a:lnTo>
                <a:lnTo>
                  <a:pt x="339990" y="1632697"/>
                </a:lnTo>
                <a:lnTo>
                  <a:pt x="343694" y="1620286"/>
                </a:lnTo>
                <a:lnTo>
                  <a:pt x="347398" y="1609195"/>
                </a:lnTo>
                <a:lnTo>
                  <a:pt x="350309" y="1601273"/>
                </a:lnTo>
                <a:lnTo>
                  <a:pt x="353484" y="1592823"/>
                </a:lnTo>
                <a:lnTo>
                  <a:pt x="356923" y="1584637"/>
                </a:lnTo>
                <a:lnTo>
                  <a:pt x="360363" y="1576451"/>
                </a:lnTo>
                <a:lnTo>
                  <a:pt x="364067" y="1568265"/>
                </a:lnTo>
                <a:lnTo>
                  <a:pt x="368036" y="1560343"/>
                </a:lnTo>
                <a:lnTo>
                  <a:pt x="372269" y="1552157"/>
                </a:lnTo>
                <a:lnTo>
                  <a:pt x="376503" y="1543971"/>
                </a:lnTo>
                <a:lnTo>
                  <a:pt x="381265" y="1535785"/>
                </a:lnTo>
                <a:lnTo>
                  <a:pt x="386028" y="1527863"/>
                </a:lnTo>
                <a:lnTo>
                  <a:pt x="390790" y="1519942"/>
                </a:lnTo>
                <a:lnTo>
                  <a:pt x="396082" y="1511756"/>
                </a:lnTo>
                <a:lnTo>
                  <a:pt x="401373" y="1503570"/>
                </a:lnTo>
                <a:lnTo>
                  <a:pt x="407194" y="1495120"/>
                </a:lnTo>
                <a:lnTo>
                  <a:pt x="419101" y="1479012"/>
                </a:lnTo>
                <a:lnTo>
                  <a:pt x="432065" y="1462376"/>
                </a:lnTo>
                <a:lnTo>
                  <a:pt x="445824" y="1445476"/>
                </a:lnTo>
                <a:lnTo>
                  <a:pt x="460640" y="1428840"/>
                </a:lnTo>
                <a:lnTo>
                  <a:pt x="476515" y="1411676"/>
                </a:lnTo>
                <a:lnTo>
                  <a:pt x="493184" y="1393983"/>
                </a:lnTo>
                <a:lnTo>
                  <a:pt x="511176" y="1376291"/>
                </a:lnTo>
                <a:lnTo>
                  <a:pt x="530226" y="1358335"/>
                </a:lnTo>
                <a:lnTo>
                  <a:pt x="550334" y="1339850"/>
                </a:lnTo>
                <a:close/>
                <a:moveTo>
                  <a:pt x="430213" y="534988"/>
                </a:moveTo>
                <a:lnTo>
                  <a:pt x="925513" y="534988"/>
                </a:lnTo>
                <a:lnTo>
                  <a:pt x="916527" y="545836"/>
                </a:lnTo>
                <a:lnTo>
                  <a:pt x="907012" y="557478"/>
                </a:lnTo>
                <a:lnTo>
                  <a:pt x="897233" y="568590"/>
                </a:lnTo>
                <a:lnTo>
                  <a:pt x="886925" y="580232"/>
                </a:lnTo>
                <a:lnTo>
                  <a:pt x="876089" y="591609"/>
                </a:lnTo>
                <a:lnTo>
                  <a:pt x="864988" y="603515"/>
                </a:lnTo>
                <a:lnTo>
                  <a:pt x="853095" y="615422"/>
                </a:lnTo>
                <a:lnTo>
                  <a:pt x="840937" y="627328"/>
                </a:lnTo>
                <a:lnTo>
                  <a:pt x="828250" y="639499"/>
                </a:lnTo>
                <a:lnTo>
                  <a:pt x="815035" y="651934"/>
                </a:lnTo>
                <a:lnTo>
                  <a:pt x="801292" y="664105"/>
                </a:lnTo>
                <a:lnTo>
                  <a:pt x="787019" y="677069"/>
                </a:lnTo>
                <a:lnTo>
                  <a:pt x="772218" y="690034"/>
                </a:lnTo>
                <a:lnTo>
                  <a:pt x="756625" y="702999"/>
                </a:lnTo>
                <a:lnTo>
                  <a:pt x="740767" y="716492"/>
                </a:lnTo>
                <a:lnTo>
                  <a:pt x="724116" y="729986"/>
                </a:lnTo>
                <a:lnTo>
                  <a:pt x="717772" y="735278"/>
                </a:lnTo>
                <a:lnTo>
                  <a:pt x="711429" y="740834"/>
                </a:lnTo>
                <a:lnTo>
                  <a:pt x="705350" y="746655"/>
                </a:lnTo>
                <a:lnTo>
                  <a:pt x="699536" y="753005"/>
                </a:lnTo>
                <a:lnTo>
                  <a:pt x="693985" y="759090"/>
                </a:lnTo>
                <a:lnTo>
                  <a:pt x="688171" y="765969"/>
                </a:lnTo>
                <a:lnTo>
                  <a:pt x="682885" y="772584"/>
                </a:lnTo>
                <a:lnTo>
                  <a:pt x="677863" y="779463"/>
                </a:lnTo>
                <a:lnTo>
                  <a:pt x="672841" y="772584"/>
                </a:lnTo>
                <a:lnTo>
                  <a:pt x="667555" y="765969"/>
                </a:lnTo>
                <a:lnTo>
                  <a:pt x="662005" y="759090"/>
                </a:lnTo>
                <a:lnTo>
                  <a:pt x="656190" y="753005"/>
                </a:lnTo>
                <a:lnTo>
                  <a:pt x="650376" y="746655"/>
                </a:lnTo>
                <a:lnTo>
                  <a:pt x="644297" y="740834"/>
                </a:lnTo>
                <a:lnTo>
                  <a:pt x="637954" y="735278"/>
                </a:lnTo>
                <a:lnTo>
                  <a:pt x="631610" y="729986"/>
                </a:lnTo>
                <a:lnTo>
                  <a:pt x="614959" y="716492"/>
                </a:lnTo>
                <a:lnTo>
                  <a:pt x="599101" y="702999"/>
                </a:lnTo>
                <a:lnTo>
                  <a:pt x="583508" y="690034"/>
                </a:lnTo>
                <a:lnTo>
                  <a:pt x="568707" y="677069"/>
                </a:lnTo>
                <a:lnTo>
                  <a:pt x="554434" y="664105"/>
                </a:lnTo>
                <a:lnTo>
                  <a:pt x="540691" y="651934"/>
                </a:lnTo>
                <a:lnTo>
                  <a:pt x="527476" y="639499"/>
                </a:lnTo>
                <a:lnTo>
                  <a:pt x="514789" y="627328"/>
                </a:lnTo>
                <a:lnTo>
                  <a:pt x="502631" y="615422"/>
                </a:lnTo>
                <a:lnTo>
                  <a:pt x="490738" y="603515"/>
                </a:lnTo>
                <a:lnTo>
                  <a:pt x="479637" y="591609"/>
                </a:lnTo>
                <a:lnTo>
                  <a:pt x="468801" y="580232"/>
                </a:lnTo>
                <a:lnTo>
                  <a:pt x="458493" y="568590"/>
                </a:lnTo>
                <a:lnTo>
                  <a:pt x="448714" y="557478"/>
                </a:lnTo>
                <a:lnTo>
                  <a:pt x="439199" y="545836"/>
                </a:lnTo>
                <a:lnTo>
                  <a:pt x="430213" y="534988"/>
                </a:lnTo>
                <a:close/>
                <a:moveTo>
                  <a:pt x="188949" y="224189"/>
                </a:moveTo>
                <a:lnTo>
                  <a:pt x="193448" y="263892"/>
                </a:lnTo>
                <a:lnTo>
                  <a:pt x="195830" y="284803"/>
                </a:lnTo>
                <a:lnTo>
                  <a:pt x="198741" y="306507"/>
                </a:lnTo>
                <a:lnTo>
                  <a:pt x="201917" y="328741"/>
                </a:lnTo>
                <a:lnTo>
                  <a:pt x="204828" y="350710"/>
                </a:lnTo>
                <a:lnTo>
                  <a:pt x="208532" y="372678"/>
                </a:lnTo>
                <a:lnTo>
                  <a:pt x="212502" y="394118"/>
                </a:lnTo>
                <a:lnTo>
                  <a:pt x="215413" y="408146"/>
                </a:lnTo>
                <a:lnTo>
                  <a:pt x="218059" y="421645"/>
                </a:lnTo>
                <a:lnTo>
                  <a:pt x="221235" y="434880"/>
                </a:lnTo>
                <a:lnTo>
                  <a:pt x="224410" y="447585"/>
                </a:lnTo>
                <a:lnTo>
                  <a:pt x="227321" y="459496"/>
                </a:lnTo>
                <a:lnTo>
                  <a:pt x="230497" y="470348"/>
                </a:lnTo>
                <a:lnTo>
                  <a:pt x="233673" y="480406"/>
                </a:lnTo>
                <a:lnTo>
                  <a:pt x="236584" y="489405"/>
                </a:lnTo>
                <a:lnTo>
                  <a:pt x="241082" y="501316"/>
                </a:lnTo>
                <a:lnTo>
                  <a:pt x="246111" y="513227"/>
                </a:lnTo>
                <a:lnTo>
                  <a:pt x="251403" y="524873"/>
                </a:lnTo>
                <a:lnTo>
                  <a:pt x="256961" y="536784"/>
                </a:lnTo>
                <a:lnTo>
                  <a:pt x="262783" y="547901"/>
                </a:lnTo>
                <a:lnTo>
                  <a:pt x="268605" y="559547"/>
                </a:lnTo>
                <a:lnTo>
                  <a:pt x="275220" y="570664"/>
                </a:lnTo>
                <a:lnTo>
                  <a:pt x="281836" y="581781"/>
                </a:lnTo>
                <a:lnTo>
                  <a:pt x="288981" y="593162"/>
                </a:lnTo>
                <a:lnTo>
                  <a:pt x="296127" y="604014"/>
                </a:lnTo>
                <a:lnTo>
                  <a:pt x="304066" y="615396"/>
                </a:lnTo>
                <a:lnTo>
                  <a:pt x="312005" y="626248"/>
                </a:lnTo>
                <a:lnTo>
                  <a:pt x="320473" y="637365"/>
                </a:lnTo>
                <a:lnTo>
                  <a:pt x="329206" y="648482"/>
                </a:lnTo>
                <a:lnTo>
                  <a:pt x="338468" y="659334"/>
                </a:lnTo>
                <a:lnTo>
                  <a:pt x="347730" y="670450"/>
                </a:lnTo>
                <a:lnTo>
                  <a:pt x="366784" y="692419"/>
                </a:lnTo>
                <a:lnTo>
                  <a:pt x="385309" y="714388"/>
                </a:lnTo>
                <a:lnTo>
                  <a:pt x="404362" y="736887"/>
                </a:lnTo>
                <a:lnTo>
                  <a:pt x="414154" y="748268"/>
                </a:lnTo>
                <a:lnTo>
                  <a:pt x="424210" y="759385"/>
                </a:lnTo>
                <a:lnTo>
                  <a:pt x="435060" y="771031"/>
                </a:lnTo>
                <a:lnTo>
                  <a:pt x="445910" y="782413"/>
                </a:lnTo>
                <a:lnTo>
                  <a:pt x="457554" y="794059"/>
                </a:lnTo>
                <a:lnTo>
                  <a:pt x="469463" y="805440"/>
                </a:lnTo>
                <a:lnTo>
                  <a:pt x="482165" y="817351"/>
                </a:lnTo>
                <a:lnTo>
                  <a:pt x="495661" y="829262"/>
                </a:lnTo>
                <a:lnTo>
                  <a:pt x="509952" y="841173"/>
                </a:lnTo>
                <a:lnTo>
                  <a:pt x="525036" y="853349"/>
                </a:lnTo>
                <a:lnTo>
                  <a:pt x="531916" y="858907"/>
                </a:lnTo>
                <a:lnTo>
                  <a:pt x="537738" y="864730"/>
                </a:lnTo>
                <a:lnTo>
                  <a:pt x="543031" y="870818"/>
                </a:lnTo>
                <a:lnTo>
                  <a:pt x="547530" y="876376"/>
                </a:lnTo>
                <a:lnTo>
                  <a:pt x="551764" y="882199"/>
                </a:lnTo>
                <a:lnTo>
                  <a:pt x="555204" y="888023"/>
                </a:lnTo>
                <a:lnTo>
                  <a:pt x="558644" y="893846"/>
                </a:lnTo>
                <a:lnTo>
                  <a:pt x="561291" y="899669"/>
                </a:lnTo>
                <a:lnTo>
                  <a:pt x="564202" y="905227"/>
                </a:lnTo>
                <a:lnTo>
                  <a:pt x="566848" y="911315"/>
                </a:lnTo>
                <a:lnTo>
                  <a:pt x="568965" y="916873"/>
                </a:lnTo>
                <a:lnTo>
                  <a:pt x="570818" y="922696"/>
                </a:lnTo>
                <a:lnTo>
                  <a:pt x="574523" y="934607"/>
                </a:lnTo>
                <a:lnTo>
                  <a:pt x="577698" y="946518"/>
                </a:lnTo>
                <a:lnTo>
                  <a:pt x="582462" y="966370"/>
                </a:lnTo>
                <a:lnTo>
                  <a:pt x="584314" y="973781"/>
                </a:lnTo>
                <a:lnTo>
                  <a:pt x="585902" y="980927"/>
                </a:lnTo>
                <a:lnTo>
                  <a:pt x="587225" y="988074"/>
                </a:lnTo>
                <a:lnTo>
                  <a:pt x="587754" y="996015"/>
                </a:lnTo>
                <a:lnTo>
                  <a:pt x="588284" y="1005808"/>
                </a:lnTo>
                <a:lnTo>
                  <a:pt x="588548" y="1017719"/>
                </a:lnTo>
                <a:lnTo>
                  <a:pt x="588284" y="1026453"/>
                </a:lnTo>
                <a:lnTo>
                  <a:pt x="588019" y="1033600"/>
                </a:lnTo>
                <a:lnTo>
                  <a:pt x="587754" y="1039423"/>
                </a:lnTo>
                <a:lnTo>
                  <a:pt x="587225" y="1044717"/>
                </a:lnTo>
                <a:lnTo>
                  <a:pt x="585373" y="1055304"/>
                </a:lnTo>
                <a:lnTo>
                  <a:pt x="582726" y="1070391"/>
                </a:lnTo>
                <a:lnTo>
                  <a:pt x="581138" y="1079655"/>
                </a:lnTo>
                <a:lnTo>
                  <a:pt x="579021" y="1088919"/>
                </a:lnTo>
                <a:lnTo>
                  <a:pt x="576904" y="1097919"/>
                </a:lnTo>
                <a:lnTo>
                  <a:pt x="574523" y="1106918"/>
                </a:lnTo>
                <a:lnTo>
                  <a:pt x="571876" y="1115917"/>
                </a:lnTo>
                <a:lnTo>
                  <a:pt x="568701" y="1124652"/>
                </a:lnTo>
                <a:lnTo>
                  <a:pt x="565260" y="1133387"/>
                </a:lnTo>
                <a:lnTo>
                  <a:pt x="561291" y="1142121"/>
                </a:lnTo>
                <a:lnTo>
                  <a:pt x="558644" y="1147680"/>
                </a:lnTo>
                <a:lnTo>
                  <a:pt x="555204" y="1153768"/>
                </a:lnTo>
                <a:lnTo>
                  <a:pt x="551764" y="1159326"/>
                </a:lnTo>
                <a:lnTo>
                  <a:pt x="547530" y="1165149"/>
                </a:lnTo>
                <a:lnTo>
                  <a:pt x="543031" y="1170972"/>
                </a:lnTo>
                <a:lnTo>
                  <a:pt x="538003" y="1176795"/>
                </a:lnTo>
                <a:lnTo>
                  <a:pt x="532181" y="1182618"/>
                </a:lnTo>
                <a:lnTo>
                  <a:pt x="525300" y="1188177"/>
                </a:lnTo>
                <a:lnTo>
                  <a:pt x="510216" y="1200352"/>
                </a:lnTo>
                <a:lnTo>
                  <a:pt x="495926" y="1212263"/>
                </a:lnTo>
                <a:lnTo>
                  <a:pt x="482430" y="1224174"/>
                </a:lnTo>
                <a:lnTo>
                  <a:pt x="469463" y="1236085"/>
                </a:lnTo>
                <a:lnTo>
                  <a:pt x="457554" y="1247466"/>
                </a:lnTo>
                <a:lnTo>
                  <a:pt x="445910" y="1259377"/>
                </a:lnTo>
                <a:lnTo>
                  <a:pt x="435060" y="1270759"/>
                </a:lnTo>
                <a:lnTo>
                  <a:pt x="424210" y="1282140"/>
                </a:lnTo>
                <a:lnTo>
                  <a:pt x="414154" y="1293257"/>
                </a:lnTo>
                <a:lnTo>
                  <a:pt x="404362" y="1304903"/>
                </a:lnTo>
                <a:lnTo>
                  <a:pt x="385309" y="1326872"/>
                </a:lnTo>
                <a:lnTo>
                  <a:pt x="366784" y="1349106"/>
                </a:lnTo>
                <a:lnTo>
                  <a:pt x="347730" y="1371340"/>
                </a:lnTo>
                <a:lnTo>
                  <a:pt x="338468" y="1382456"/>
                </a:lnTo>
                <a:lnTo>
                  <a:pt x="329206" y="1393309"/>
                </a:lnTo>
                <a:lnTo>
                  <a:pt x="320473" y="1404161"/>
                </a:lnTo>
                <a:lnTo>
                  <a:pt x="312005" y="1415278"/>
                </a:lnTo>
                <a:lnTo>
                  <a:pt x="304066" y="1426394"/>
                </a:lnTo>
                <a:lnTo>
                  <a:pt x="296127" y="1437511"/>
                </a:lnTo>
                <a:lnTo>
                  <a:pt x="288981" y="1448628"/>
                </a:lnTo>
                <a:lnTo>
                  <a:pt x="281836" y="1459480"/>
                </a:lnTo>
                <a:lnTo>
                  <a:pt x="275220" y="1470862"/>
                </a:lnTo>
                <a:lnTo>
                  <a:pt x="268605" y="1482243"/>
                </a:lnTo>
                <a:lnTo>
                  <a:pt x="262783" y="1493625"/>
                </a:lnTo>
                <a:lnTo>
                  <a:pt x="256961" y="1505006"/>
                </a:lnTo>
                <a:lnTo>
                  <a:pt x="251403" y="1516652"/>
                </a:lnTo>
                <a:lnTo>
                  <a:pt x="246111" y="1528563"/>
                </a:lnTo>
                <a:lnTo>
                  <a:pt x="241082" y="1540209"/>
                </a:lnTo>
                <a:lnTo>
                  <a:pt x="236584" y="1552385"/>
                </a:lnTo>
                <a:lnTo>
                  <a:pt x="233937" y="1560326"/>
                </a:lnTo>
                <a:lnTo>
                  <a:pt x="231026" y="1568796"/>
                </a:lnTo>
                <a:lnTo>
                  <a:pt x="228115" y="1578060"/>
                </a:lnTo>
                <a:lnTo>
                  <a:pt x="225734" y="1588382"/>
                </a:lnTo>
                <a:lnTo>
                  <a:pt x="222823" y="1598705"/>
                </a:lnTo>
                <a:lnTo>
                  <a:pt x="220441" y="1609822"/>
                </a:lnTo>
                <a:lnTo>
                  <a:pt x="215413" y="1633114"/>
                </a:lnTo>
                <a:lnTo>
                  <a:pt x="210649" y="1658260"/>
                </a:lnTo>
                <a:lnTo>
                  <a:pt x="206415" y="1683934"/>
                </a:lnTo>
                <a:lnTo>
                  <a:pt x="202181" y="1709609"/>
                </a:lnTo>
                <a:lnTo>
                  <a:pt x="198741" y="1735548"/>
                </a:lnTo>
                <a:lnTo>
                  <a:pt x="193448" y="1778162"/>
                </a:lnTo>
                <a:lnTo>
                  <a:pt x="188949" y="1817336"/>
                </a:lnTo>
                <a:lnTo>
                  <a:pt x="1168364" y="1817336"/>
                </a:lnTo>
                <a:lnTo>
                  <a:pt x="1164130" y="1777898"/>
                </a:lnTo>
                <a:lnTo>
                  <a:pt x="1161748" y="1756987"/>
                </a:lnTo>
                <a:lnTo>
                  <a:pt x="1158837" y="1735019"/>
                </a:lnTo>
                <a:lnTo>
                  <a:pt x="1155661" y="1713050"/>
                </a:lnTo>
                <a:lnTo>
                  <a:pt x="1152486" y="1690816"/>
                </a:lnTo>
                <a:lnTo>
                  <a:pt x="1148781" y="1668847"/>
                </a:lnTo>
                <a:lnTo>
                  <a:pt x="1144811" y="1647672"/>
                </a:lnTo>
                <a:lnTo>
                  <a:pt x="1142165" y="1633644"/>
                </a:lnTo>
                <a:lnTo>
                  <a:pt x="1139518" y="1619880"/>
                </a:lnTo>
                <a:lnTo>
                  <a:pt x="1136343" y="1606910"/>
                </a:lnTo>
                <a:lnTo>
                  <a:pt x="1133167" y="1594205"/>
                </a:lnTo>
                <a:lnTo>
                  <a:pt x="1130256" y="1582295"/>
                </a:lnTo>
                <a:lnTo>
                  <a:pt x="1127080" y="1571442"/>
                </a:lnTo>
                <a:lnTo>
                  <a:pt x="1123905" y="1561384"/>
                </a:lnTo>
                <a:lnTo>
                  <a:pt x="1120994" y="1552385"/>
                </a:lnTo>
                <a:lnTo>
                  <a:pt x="1116230" y="1540209"/>
                </a:lnTo>
                <a:lnTo>
                  <a:pt x="1111467" y="1528563"/>
                </a:lnTo>
                <a:lnTo>
                  <a:pt x="1106174" y="1516652"/>
                </a:lnTo>
                <a:lnTo>
                  <a:pt x="1100617" y="1505006"/>
                </a:lnTo>
                <a:lnTo>
                  <a:pt x="1094795" y="1493625"/>
                </a:lnTo>
                <a:lnTo>
                  <a:pt x="1088708" y="1482243"/>
                </a:lnTo>
                <a:lnTo>
                  <a:pt x="1082357" y="1470862"/>
                </a:lnTo>
                <a:lnTo>
                  <a:pt x="1075741" y="1459480"/>
                </a:lnTo>
                <a:lnTo>
                  <a:pt x="1068596" y="1448628"/>
                </a:lnTo>
                <a:lnTo>
                  <a:pt x="1061186" y="1437511"/>
                </a:lnTo>
                <a:lnTo>
                  <a:pt x="1053512" y="1426394"/>
                </a:lnTo>
                <a:lnTo>
                  <a:pt x="1045308" y="1415278"/>
                </a:lnTo>
                <a:lnTo>
                  <a:pt x="1037105" y="1404161"/>
                </a:lnTo>
                <a:lnTo>
                  <a:pt x="1028107" y="1393309"/>
                </a:lnTo>
                <a:lnTo>
                  <a:pt x="1019374" y="1382456"/>
                </a:lnTo>
                <a:lnTo>
                  <a:pt x="1009847" y="1371340"/>
                </a:lnTo>
                <a:lnTo>
                  <a:pt x="990794" y="1349106"/>
                </a:lnTo>
                <a:lnTo>
                  <a:pt x="972269" y="1326872"/>
                </a:lnTo>
                <a:lnTo>
                  <a:pt x="953215" y="1304903"/>
                </a:lnTo>
                <a:lnTo>
                  <a:pt x="943424" y="1293257"/>
                </a:lnTo>
                <a:lnTo>
                  <a:pt x="933368" y="1282140"/>
                </a:lnTo>
                <a:lnTo>
                  <a:pt x="922518" y="1270759"/>
                </a:lnTo>
                <a:lnTo>
                  <a:pt x="911668" y="1259377"/>
                </a:lnTo>
                <a:lnTo>
                  <a:pt x="900024" y="1247731"/>
                </a:lnTo>
                <a:lnTo>
                  <a:pt x="888115" y="1236085"/>
                </a:lnTo>
                <a:lnTo>
                  <a:pt x="875148" y="1224174"/>
                </a:lnTo>
                <a:lnTo>
                  <a:pt x="861652" y="1212263"/>
                </a:lnTo>
                <a:lnTo>
                  <a:pt x="847361" y="1200352"/>
                </a:lnTo>
                <a:lnTo>
                  <a:pt x="832277" y="1188177"/>
                </a:lnTo>
                <a:lnTo>
                  <a:pt x="825397" y="1182618"/>
                </a:lnTo>
                <a:lnTo>
                  <a:pt x="819575" y="1176795"/>
                </a:lnTo>
                <a:lnTo>
                  <a:pt x="814547" y="1170972"/>
                </a:lnTo>
                <a:lnTo>
                  <a:pt x="809783" y="1165149"/>
                </a:lnTo>
                <a:lnTo>
                  <a:pt x="805814" y="1159326"/>
                </a:lnTo>
                <a:lnTo>
                  <a:pt x="802109" y="1153768"/>
                </a:lnTo>
                <a:lnTo>
                  <a:pt x="798933" y="1147680"/>
                </a:lnTo>
                <a:lnTo>
                  <a:pt x="796287" y="1142121"/>
                </a:lnTo>
                <a:lnTo>
                  <a:pt x="793376" y="1136563"/>
                </a:lnTo>
                <a:lnTo>
                  <a:pt x="790994" y="1130740"/>
                </a:lnTo>
                <a:lnTo>
                  <a:pt x="788612" y="1124652"/>
                </a:lnTo>
                <a:lnTo>
                  <a:pt x="786760" y="1119094"/>
                </a:lnTo>
                <a:lnTo>
                  <a:pt x="784643" y="1113271"/>
                </a:lnTo>
                <a:lnTo>
                  <a:pt x="783055" y="1107183"/>
                </a:lnTo>
                <a:lnTo>
                  <a:pt x="779879" y="1095272"/>
                </a:lnTo>
                <a:lnTo>
                  <a:pt x="774851" y="1074362"/>
                </a:lnTo>
                <a:lnTo>
                  <a:pt x="773264" y="1065627"/>
                </a:lnTo>
                <a:lnTo>
                  <a:pt x="771411" y="1057686"/>
                </a:lnTo>
                <a:lnTo>
                  <a:pt x="770353" y="1049216"/>
                </a:lnTo>
                <a:lnTo>
                  <a:pt x="769559" y="1040217"/>
                </a:lnTo>
                <a:lnTo>
                  <a:pt x="769294" y="1029630"/>
                </a:lnTo>
                <a:lnTo>
                  <a:pt x="769029" y="1017719"/>
                </a:lnTo>
                <a:lnTo>
                  <a:pt x="769029" y="1009249"/>
                </a:lnTo>
                <a:lnTo>
                  <a:pt x="769294" y="1002896"/>
                </a:lnTo>
                <a:lnTo>
                  <a:pt x="769823" y="998132"/>
                </a:lnTo>
                <a:lnTo>
                  <a:pt x="770353" y="993897"/>
                </a:lnTo>
                <a:lnTo>
                  <a:pt x="772470" y="985427"/>
                </a:lnTo>
                <a:lnTo>
                  <a:pt x="773528" y="979075"/>
                </a:lnTo>
                <a:lnTo>
                  <a:pt x="774851" y="971399"/>
                </a:lnTo>
                <a:lnTo>
                  <a:pt x="776439" y="961870"/>
                </a:lnTo>
                <a:lnTo>
                  <a:pt x="778556" y="952606"/>
                </a:lnTo>
                <a:lnTo>
                  <a:pt x="780409" y="943607"/>
                </a:lnTo>
                <a:lnTo>
                  <a:pt x="783055" y="934607"/>
                </a:lnTo>
                <a:lnTo>
                  <a:pt x="785437" y="925608"/>
                </a:lnTo>
                <a:lnTo>
                  <a:pt x="788612" y="916873"/>
                </a:lnTo>
                <a:lnTo>
                  <a:pt x="792317" y="908139"/>
                </a:lnTo>
                <a:lnTo>
                  <a:pt x="796287" y="899669"/>
                </a:lnTo>
                <a:lnTo>
                  <a:pt x="798933" y="893846"/>
                </a:lnTo>
                <a:lnTo>
                  <a:pt x="802109" y="888023"/>
                </a:lnTo>
                <a:lnTo>
                  <a:pt x="805814" y="882199"/>
                </a:lnTo>
                <a:lnTo>
                  <a:pt x="809783" y="876376"/>
                </a:lnTo>
                <a:lnTo>
                  <a:pt x="814547" y="870818"/>
                </a:lnTo>
                <a:lnTo>
                  <a:pt x="819575" y="864730"/>
                </a:lnTo>
                <a:lnTo>
                  <a:pt x="825397" y="858907"/>
                </a:lnTo>
                <a:lnTo>
                  <a:pt x="832277" y="853349"/>
                </a:lnTo>
                <a:lnTo>
                  <a:pt x="847361" y="841173"/>
                </a:lnTo>
                <a:lnTo>
                  <a:pt x="861652" y="829262"/>
                </a:lnTo>
                <a:lnTo>
                  <a:pt x="875148" y="817351"/>
                </a:lnTo>
                <a:lnTo>
                  <a:pt x="888115" y="805440"/>
                </a:lnTo>
                <a:lnTo>
                  <a:pt x="900024" y="794059"/>
                </a:lnTo>
                <a:lnTo>
                  <a:pt x="911668" y="782413"/>
                </a:lnTo>
                <a:lnTo>
                  <a:pt x="922518" y="771031"/>
                </a:lnTo>
                <a:lnTo>
                  <a:pt x="933368" y="759385"/>
                </a:lnTo>
                <a:lnTo>
                  <a:pt x="943424" y="748268"/>
                </a:lnTo>
                <a:lnTo>
                  <a:pt x="953215" y="736887"/>
                </a:lnTo>
                <a:lnTo>
                  <a:pt x="972269" y="714388"/>
                </a:lnTo>
                <a:lnTo>
                  <a:pt x="990794" y="692419"/>
                </a:lnTo>
                <a:lnTo>
                  <a:pt x="1009847" y="670450"/>
                </a:lnTo>
                <a:lnTo>
                  <a:pt x="1019374" y="659334"/>
                </a:lnTo>
                <a:lnTo>
                  <a:pt x="1028107" y="648482"/>
                </a:lnTo>
                <a:lnTo>
                  <a:pt x="1037105" y="637365"/>
                </a:lnTo>
                <a:lnTo>
                  <a:pt x="1045308" y="626248"/>
                </a:lnTo>
                <a:lnTo>
                  <a:pt x="1053512" y="615396"/>
                </a:lnTo>
                <a:lnTo>
                  <a:pt x="1061186" y="604014"/>
                </a:lnTo>
                <a:lnTo>
                  <a:pt x="1068596" y="593162"/>
                </a:lnTo>
                <a:lnTo>
                  <a:pt x="1075741" y="581781"/>
                </a:lnTo>
                <a:lnTo>
                  <a:pt x="1082357" y="570664"/>
                </a:lnTo>
                <a:lnTo>
                  <a:pt x="1088708" y="559547"/>
                </a:lnTo>
                <a:lnTo>
                  <a:pt x="1094795" y="547901"/>
                </a:lnTo>
                <a:lnTo>
                  <a:pt x="1100617" y="536784"/>
                </a:lnTo>
                <a:lnTo>
                  <a:pt x="1106174" y="524873"/>
                </a:lnTo>
                <a:lnTo>
                  <a:pt x="1111467" y="513227"/>
                </a:lnTo>
                <a:lnTo>
                  <a:pt x="1116230" y="501316"/>
                </a:lnTo>
                <a:lnTo>
                  <a:pt x="1120994" y="489405"/>
                </a:lnTo>
                <a:lnTo>
                  <a:pt x="1123640" y="481729"/>
                </a:lnTo>
                <a:lnTo>
                  <a:pt x="1126287" y="472995"/>
                </a:lnTo>
                <a:lnTo>
                  <a:pt x="1129198" y="463466"/>
                </a:lnTo>
                <a:lnTo>
                  <a:pt x="1131844" y="453408"/>
                </a:lnTo>
                <a:lnTo>
                  <a:pt x="1134490" y="442820"/>
                </a:lnTo>
                <a:lnTo>
                  <a:pt x="1137137" y="431968"/>
                </a:lnTo>
                <a:lnTo>
                  <a:pt x="1142165" y="408146"/>
                </a:lnTo>
                <a:lnTo>
                  <a:pt x="1146664" y="383531"/>
                </a:lnTo>
                <a:lnTo>
                  <a:pt x="1151162" y="357591"/>
                </a:lnTo>
                <a:lnTo>
                  <a:pt x="1155132" y="331917"/>
                </a:lnTo>
                <a:lnTo>
                  <a:pt x="1158837" y="305978"/>
                </a:lnTo>
                <a:lnTo>
                  <a:pt x="1161748" y="284273"/>
                </a:lnTo>
                <a:lnTo>
                  <a:pt x="1164130" y="263628"/>
                </a:lnTo>
                <a:lnTo>
                  <a:pt x="1168364" y="224189"/>
                </a:lnTo>
                <a:lnTo>
                  <a:pt x="188949" y="224189"/>
                </a:lnTo>
                <a:close/>
                <a:moveTo>
                  <a:pt x="111941" y="0"/>
                </a:moveTo>
                <a:lnTo>
                  <a:pt x="1245372" y="0"/>
                </a:lnTo>
                <a:lnTo>
                  <a:pt x="1251194" y="265"/>
                </a:lnTo>
                <a:lnTo>
                  <a:pt x="1257016" y="530"/>
                </a:lnTo>
                <a:lnTo>
                  <a:pt x="1262574" y="1324"/>
                </a:lnTo>
                <a:lnTo>
                  <a:pt x="1268131" y="2382"/>
                </a:lnTo>
                <a:lnTo>
                  <a:pt x="1273424" y="3706"/>
                </a:lnTo>
                <a:lnTo>
                  <a:pt x="1278716" y="5029"/>
                </a:lnTo>
                <a:lnTo>
                  <a:pt x="1284009" y="6882"/>
                </a:lnTo>
                <a:lnTo>
                  <a:pt x="1289302" y="9000"/>
                </a:lnTo>
                <a:lnTo>
                  <a:pt x="1294065" y="11382"/>
                </a:lnTo>
                <a:lnTo>
                  <a:pt x="1299093" y="13499"/>
                </a:lnTo>
                <a:lnTo>
                  <a:pt x="1303592" y="16411"/>
                </a:lnTo>
                <a:lnTo>
                  <a:pt x="1308091" y="19058"/>
                </a:lnTo>
                <a:lnTo>
                  <a:pt x="1312590" y="22499"/>
                </a:lnTo>
                <a:lnTo>
                  <a:pt x="1316824" y="25675"/>
                </a:lnTo>
                <a:lnTo>
                  <a:pt x="1321058" y="29380"/>
                </a:lnTo>
                <a:lnTo>
                  <a:pt x="1324498" y="32821"/>
                </a:lnTo>
                <a:lnTo>
                  <a:pt x="1328468" y="36792"/>
                </a:lnTo>
                <a:lnTo>
                  <a:pt x="1331908" y="41027"/>
                </a:lnTo>
                <a:lnTo>
                  <a:pt x="1335348" y="45262"/>
                </a:lnTo>
                <a:lnTo>
                  <a:pt x="1338259" y="49497"/>
                </a:lnTo>
                <a:lnTo>
                  <a:pt x="1341435" y="53996"/>
                </a:lnTo>
                <a:lnTo>
                  <a:pt x="1344081" y="58761"/>
                </a:lnTo>
                <a:lnTo>
                  <a:pt x="1346463" y="63525"/>
                </a:lnTo>
                <a:lnTo>
                  <a:pt x="1348845" y="68554"/>
                </a:lnTo>
                <a:lnTo>
                  <a:pt x="1350697" y="73583"/>
                </a:lnTo>
                <a:lnTo>
                  <a:pt x="1352285" y="78877"/>
                </a:lnTo>
                <a:lnTo>
                  <a:pt x="1354137" y="84435"/>
                </a:lnTo>
                <a:lnTo>
                  <a:pt x="1355196" y="89729"/>
                </a:lnTo>
                <a:lnTo>
                  <a:pt x="1356254" y="95287"/>
                </a:lnTo>
                <a:lnTo>
                  <a:pt x="1356784" y="100846"/>
                </a:lnTo>
                <a:lnTo>
                  <a:pt x="1357313" y="106404"/>
                </a:lnTo>
                <a:lnTo>
                  <a:pt x="1357313" y="112227"/>
                </a:lnTo>
                <a:lnTo>
                  <a:pt x="1357313" y="117786"/>
                </a:lnTo>
                <a:lnTo>
                  <a:pt x="1356784" y="122815"/>
                </a:lnTo>
                <a:lnTo>
                  <a:pt x="1356254" y="128108"/>
                </a:lnTo>
                <a:lnTo>
                  <a:pt x="1355460" y="133137"/>
                </a:lnTo>
                <a:lnTo>
                  <a:pt x="1354402" y="138166"/>
                </a:lnTo>
                <a:lnTo>
                  <a:pt x="1353344" y="143460"/>
                </a:lnTo>
                <a:lnTo>
                  <a:pt x="1351491" y="148225"/>
                </a:lnTo>
                <a:lnTo>
                  <a:pt x="1349903" y="152989"/>
                </a:lnTo>
                <a:lnTo>
                  <a:pt x="1347786" y="157753"/>
                </a:lnTo>
                <a:lnTo>
                  <a:pt x="1345669" y="162253"/>
                </a:lnTo>
                <a:lnTo>
                  <a:pt x="1343287" y="166753"/>
                </a:lnTo>
                <a:lnTo>
                  <a:pt x="1340906" y="170988"/>
                </a:lnTo>
                <a:lnTo>
                  <a:pt x="1337995" y="174958"/>
                </a:lnTo>
                <a:lnTo>
                  <a:pt x="1335084" y="179193"/>
                </a:lnTo>
                <a:lnTo>
                  <a:pt x="1331908" y="183163"/>
                </a:lnTo>
                <a:lnTo>
                  <a:pt x="1328732" y="186869"/>
                </a:lnTo>
                <a:lnTo>
                  <a:pt x="1325028" y="190574"/>
                </a:lnTo>
                <a:lnTo>
                  <a:pt x="1321852" y="194015"/>
                </a:lnTo>
                <a:lnTo>
                  <a:pt x="1317882" y="197191"/>
                </a:lnTo>
                <a:lnTo>
                  <a:pt x="1313913" y="200368"/>
                </a:lnTo>
                <a:lnTo>
                  <a:pt x="1309943" y="203544"/>
                </a:lnTo>
                <a:lnTo>
                  <a:pt x="1305709" y="206191"/>
                </a:lnTo>
                <a:lnTo>
                  <a:pt x="1301475" y="208838"/>
                </a:lnTo>
                <a:lnTo>
                  <a:pt x="1296976" y="211220"/>
                </a:lnTo>
                <a:lnTo>
                  <a:pt x="1292477" y="213602"/>
                </a:lnTo>
                <a:lnTo>
                  <a:pt x="1287714" y="215455"/>
                </a:lnTo>
                <a:lnTo>
                  <a:pt x="1282950" y="217308"/>
                </a:lnTo>
                <a:lnTo>
                  <a:pt x="1278187" y="218896"/>
                </a:lnTo>
                <a:lnTo>
                  <a:pt x="1273159" y="220219"/>
                </a:lnTo>
                <a:lnTo>
                  <a:pt x="1268131" y="221543"/>
                </a:lnTo>
                <a:lnTo>
                  <a:pt x="1263103" y="222337"/>
                </a:lnTo>
                <a:lnTo>
                  <a:pt x="1258075" y="223131"/>
                </a:lnTo>
                <a:lnTo>
                  <a:pt x="1253841" y="266275"/>
                </a:lnTo>
                <a:lnTo>
                  <a:pt x="1251194" y="290096"/>
                </a:lnTo>
                <a:lnTo>
                  <a:pt x="1248548" y="314447"/>
                </a:lnTo>
                <a:lnTo>
                  <a:pt x="1245372" y="340122"/>
                </a:lnTo>
                <a:lnTo>
                  <a:pt x="1241932" y="365532"/>
                </a:lnTo>
                <a:lnTo>
                  <a:pt x="1237963" y="391471"/>
                </a:lnTo>
                <a:lnTo>
                  <a:pt x="1234258" y="416881"/>
                </a:lnTo>
                <a:lnTo>
                  <a:pt x="1231347" y="432762"/>
                </a:lnTo>
                <a:lnTo>
                  <a:pt x="1228436" y="447849"/>
                </a:lnTo>
                <a:lnTo>
                  <a:pt x="1225525" y="462936"/>
                </a:lnTo>
                <a:lnTo>
                  <a:pt x="1222349" y="477759"/>
                </a:lnTo>
                <a:lnTo>
                  <a:pt x="1218644" y="492052"/>
                </a:lnTo>
                <a:lnTo>
                  <a:pt x="1215204" y="506080"/>
                </a:lnTo>
                <a:lnTo>
                  <a:pt x="1211499" y="519579"/>
                </a:lnTo>
                <a:lnTo>
                  <a:pt x="1207265" y="532814"/>
                </a:lnTo>
                <a:lnTo>
                  <a:pt x="1202237" y="547636"/>
                </a:lnTo>
                <a:lnTo>
                  <a:pt x="1196415" y="562458"/>
                </a:lnTo>
                <a:lnTo>
                  <a:pt x="1190593" y="577016"/>
                </a:lnTo>
                <a:lnTo>
                  <a:pt x="1184506" y="591839"/>
                </a:lnTo>
                <a:lnTo>
                  <a:pt x="1177890" y="606132"/>
                </a:lnTo>
                <a:lnTo>
                  <a:pt x="1171010" y="620160"/>
                </a:lnTo>
                <a:lnTo>
                  <a:pt x="1163865" y="634188"/>
                </a:lnTo>
                <a:lnTo>
                  <a:pt x="1156455" y="648217"/>
                </a:lnTo>
                <a:lnTo>
                  <a:pt x="1148516" y="661981"/>
                </a:lnTo>
                <a:lnTo>
                  <a:pt x="1140312" y="675480"/>
                </a:lnTo>
                <a:lnTo>
                  <a:pt x="1131844" y="689243"/>
                </a:lnTo>
                <a:lnTo>
                  <a:pt x="1123111" y="702478"/>
                </a:lnTo>
                <a:lnTo>
                  <a:pt x="1113849" y="715712"/>
                </a:lnTo>
                <a:lnTo>
                  <a:pt x="1104586" y="728946"/>
                </a:lnTo>
                <a:lnTo>
                  <a:pt x="1094795" y="742180"/>
                </a:lnTo>
                <a:lnTo>
                  <a:pt x="1085004" y="754885"/>
                </a:lnTo>
                <a:lnTo>
                  <a:pt x="1074947" y="767590"/>
                </a:lnTo>
                <a:lnTo>
                  <a:pt x="1064097" y="780031"/>
                </a:lnTo>
                <a:lnTo>
                  <a:pt x="1053512" y="792736"/>
                </a:lnTo>
                <a:lnTo>
                  <a:pt x="1042662" y="804911"/>
                </a:lnTo>
                <a:lnTo>
                  <a:pt x="1031283" y="817351"/>
                </a:lnTo>
                <a:lnTo>
                  <a:pt x="1019903" y="829792"/>
                </a:lnTo>
                <a:lnTo>
                  <a:pt x="1007995" y="841967"/>
                </a:lnTo>
                <a:lnTo>
                  <a:pt x="995557" y="854407"/>
                </a:lnTo>
                <a:lnTo>
                  <a:pt x="983384" y="866848"/>
                </a:lnTo>
                <a:lnTo>
                  <a:pt x="970681" y="879288"/>
                </a:lnTo>
                <a:lnTo>
                  <a:pt x="957714" y="891463"/>
                </a:lnTo>
                <a:lnTo>
                  <a:pt x="944218" y="903904"/>
                </a:lnTo>
                <a:lnTo>
                  <a:pt x="916960" y="928520"/>
                </a:lnTo>
                <a:lnTo>
                  <a:pt x="888380" y="953665"/>
                </a:lnTo>
                <a:lnTo>
                  <a:pt x="888115" y="954459"/>
                </a:lnTo>
                <a:lnTo>
                  <a:pt x="886792" y="957900"/>
                </a:lnTo>
                <a:lnTo>
                  <a:pt x="885204" y="962664"/>
                </a:lnTo>
                <a:lnTo>
                  <a:pt x="883616" y="968487"/>
                </a:lnTo>
                <a:lnTo>
                  <a:pt x="881764" y="975369"/>
                </a:lnTo>
                <a:lnTo>
                  <a:pt x="880441" y="981457"/>
                </a:lnTo>
                <a:lnTo>
                  <a:pt x="879118" y="986221"/>
                </a:lnTo>
                <a:lnTo>
                  <a:pt x="876736" y="993632"/>
                </a:lnTo>
                <a:lnTo>
                  <a:pt x="876207" y="997338"/>
                </a:lnTo>
                <a:lnTo>
                  <a:pt x="875677" y="1002102"/>
                </a:lnTo>
                <a:lnTo>
                  <a:pt x="875148" y="1008984"/>
                </a:lnTo>
                <a:lnTo>
                  <a:pt x="875148" y="1017719"/>
                </a:lnTo>
                <a:lnTo>
                  <a:pt x="875148" y="1025130"/>
                </a:lnTo>
                <a:lnTo>
                  <a:pt x="875413" y="1030953"/>
                </a:lnTo>
                <a:lnTo>
                  <a:pt x="875942" y="1035453"/>
                </a:lnTo>
                <a:lnTo>
                  <a:pt x="876471" y="1038894"/>
                </a:lnTo>
                <a:lnTo>
                  <a:pt x="878059" y="1046305"/>
                </a:lnTo>
                <a:lnTo>
                  <a:pt x="879118" y="1051069"/>
                </a:lnTo>
                <a:lnTo>
                  <a:pt x="880176" y="1056892"/>
                </a:lnTo>
                <a:lnTo>
                  <a:pt x="880970" y="1062715"/>
                </a:lnTo>
                <a:lnTo>
                  <a:pt x="882293" y="1068009"/>
                </a:lnTo>
                <a:lnTo>
                  <a:pt x="884675" y="1077009"/>
                </a:lnTo>
                <a:lnTo>
                  <a:pt x="887057" y="1083890"/>
                </a:lnTo>
                <a:lnTo>
                  <a:pt x="888644" y="1088125"/>
                </a:lnTo>
                <a:lnTo>
                  <a:pt x="916960" y="1113271"/>
                </a:lnTo>
                <a:lnTo>
                  <a:pt x="944482" y="1137886"/>
                </a:lnTo>
                <a:lnTo>
                  <a:pt x="957714" y="1150327"/>
                </a:lnTo>
                <a:lnTo>
                  <a:pt x="970681" y="1162767"/>
                </a:lnTo>
                <a:lnTo>
                  <a:pt x="983384" y="1174942"/>
                </a:lnTo>
                <a:lnTo>
                  <a:pt x="995557" y="1187118"/>
                </a:lnTo>
                <a:lnTo>
                  <a:pt x="1007995" y="1199558"/>
                </a:lnTo>
                <a:lnTo>
                  <a:pt x="1019903" y="1211734"/>
                </a:lnTo>
                <a:lnTo>
                  <a:pt x="1031283" y="1224174"/>
                </a:lnTo>
                <a:lnTo>
                  <a:pt x="1042662" y="1236614"/>
                </a:lnTo>
                <a:lnTo>
                  <a:pt x="1053512" y="1249055"/>
                </a:lnTo>
                <a:lnTo>
                  <a:pt x="1064097" y="1261495"/>
                </a:lnTo>
                <a:lnTo>
                  <a:pt x="1074947" y="1274200"/>
                </a:lnTo>
                <a:lnTo>
                  <a:pt x="1085004" y="1286905"/>
                </a:lnTo>
                <a:lnTo>
                  <a:pt x="1094795" y="1299874"/>
                </a:lnTo>
                <a:lnTo>
                  <a:pt x="1104586" y="1312844"/>
                </a:lnTo>
                <a:lnTo>
                  <a:pt x="1113849" y="1325814"/>
                </a:lnTo>
                <a:lnTo>
                  <a:pt x="1123111" y="1339048"/>
                </a:lnTo>
                <a:lnTo>
                  <a:pt x="1131844" y="1352547"/>
                </a:lnTo>
                <a:lnTo>
                  <a:pt x="1140312" y="1366046"/>
                </a:lnTo>
                <a:lnTo>
                  <a:pt x="1148516" y="1379810"/>
                </a:lnTo>
                <a:lnTo>
                  <a:pt x="1156455" y="1393309"/>
                </a:lnTo>
                <a:lnTo>
                  <a:pt x="1163865" y="1407337"/>
                </a:lnTo>
                <a:lnTo>
                  <a:pt x="1171010" y="1421365"/>
                </a:lnTo>
                <a:lnTo>
                  <a:pt x="1177890" y="1435394"/>
                </a:lnTo>
                <a:lnTo>
                  <a:pt x="1184506" y="1449951"/>
                </a:lnTo>
                <a:lnTo>
                  <a:pt x="1190593" y="1464509"/>
                </a:lnTo>
                <a:lnTo>
                  <a:pt x="1196415" y="1479332"/>
                </a:lnTo>
                <a:lnTo>
                  <a:pt x="1202237" y="1493889"/>
                </a:lnTo>
                <a:lnTo>
                  <a:pt x="1207265" y="1508976"/>
                </a:lnTo>
                <a:lnTo>
                  <a:pt x="1211499" y="1521946"/>
                </a:lnTo>
                <a:lnTo>
                  <a:pt x="1215204" y="1535710"/>
                </a:lnTo>
                <a:lnTo>
                  <a:pt x="1218644" y="1549473"/>
                </a:lnTo>
                <a:lnTo>
                  <a:pt x="1222349" y="1563767"/>
                </a:lnTo>
                <a:lnTo>
                  <a:pt x="1225525" y="1578854"/>
                </a:lnTo>
                <a:lnTo>
                  <a:pt x="1228436" y="1593676"/>
                </a:lnTo>
                <a:lnTo>
                  <a:pt x="1231347" y="1609028"/>
                </a:lnTo>
                <a:lnTo>
                  <a:pt x="1234258" y="1624909"/>
                </a:lnTo>
                <a:lnTo>
                  <a:pt x="1239286" y="1656407"/>
                </a:lnTo>
                <a:lnTo>
                  <a:pt x="1243785" y="1687640"/>
                </a:lnTo>
                <a:lnTo>
                  <a:pt x="1247490" y="1719137"/>
                </a:lnTo>
                <a:lnTo>
                  <a:pt x="1250930" y="1749576"/>
                </a:lnTo>
                <a:lnTo>
                  <a:pt x="1254899" y="1785838"/>
                </a:lnTo>
                <a:lnTo>
                  <a:pt x="1258075" y="1818659"/>
                </a:lnTo>
                <a:lnTo>
                  <a:pt x="1263103" y="1819189"/>
                </a:lnTo>
                <a:lnTo>
                  <a:pt x="1268131" y="1820247"/>
                </a:lnTo>
                <a:lnTo>
                  <a:pt x="1273159" y="1821571"/>
                </a:lnTo>
                <a:lnTo>
                  <a:pt x="1278187" y="1822894"/>
                </a:lnTo>
                <a:lnTo>
                  <a:pt x="1282950" y="1824218"/>
                </a:lnTo>
                <a:lnTo>
                  <a:pt x="1287714" y="1826335"/>
                </a:lnTo>
                <a:lnTo>
                  <a:pt x="1292477" y="1828188"/>
                </a:lnTo>
                <a:lnTo>
                  <a:pt x="1296976" y="1830570"/>
                </a:lnTo>
                <a:lnTo>
                  <a:pt x="1301475" y="1832688"/>
                </a:lnTo>
                <a:lnTo>
                  <a:pt x="1305709" y="1835599"/>
                </a:lnTo>
                <a:lnTo>
                  <a:pt x="1309943" y="1838246"/>
                </a:lnTo>
                <a:lnTo>
                  <a:pt x="1313913" y="1841158"/>
                </a:lnTo>
                <a:lnTo>
                  <a:pt x="1317882" y="1844334"/>
                </a:lnTo>
                <a:lnTo>
                  <a:pt x="1321852" y="1847510"/>
                </a:lnTo>
                <a:lnTo>
                  <a:pt x="1325028" y="1850951"/>
                </a:lnTo>
                <a:lnTo>
                  <a:pt x="1328732" y="1854657"/>
                </a:lnTo>
                <a:lnTo>
                  <a:pt x="1331908" y="1858627"/>
                </a:lnTo>
                <a:lnTo>
                  <a:pt x="1335084" y="1862597"/>
                </a:lnTo>
                <a:lnTo>
                  <a:pt x="1337995" y="1866568"/>
                </a:lnTo>
                <a:lnTo>
                  <a:pt x="1340906" y="1870538"/>
                </a:lnTo>
                <a:lnTo>
                  <a:pt x="1343287" y="1874773"/>
                </a:lnTo>
                <a:lnTo>
                  <a:pt x="1345669" y="1879273"/>
                </a:lnTo>
                <a:lnTo>
                  <a:pt x="1347786" y="1883772"/>
                </a:lnTo>
                <a:lnTo>
                  <a:pt x="1349903" y="1888537"/>
                </a:lnTo>
                <a:lnTo>
                  <a:pt x="1351491" y="1893301"/>
                </a:lnTo>
                <a:lnTo>
                  <a:pt x="1353344" y="1898065"/>
                </a:lnTo>
                <a:lnTo>
                  <a:pt x="1354402" y="1903359"/>
                </a:lnTo>
                <a:lnTo>
                  <a:pt x="1355460" y="1908388"/>
                </a:lnTo>
                <a:lnTo>
                  <a:pt x="1356254" y="1913417"/>
                </a:lnTo>
                <a:lnTo>
                  <a:pt x="1356784" y="1918711"/>
                </a:lnTo>
                <a:lnTo>
                  <a:pt x="1357313" y="1924004"/>
                </a:lnTo>
                <a:lnTo>
                  <a:pt x="1357313" y="1929298"/>
                </a:lnTo>
                <a:lnTo>
                  <a:pt x="1357313" y="1934857"/>
                </a:lnTo>
                <a:lnTo>
                  <a:pt x="1356784" y="1940944"/>
                </a:lnTo>
                <a:lnTo>
                  <a:pt x="1356254" y="1946503"/>
                </a:lnTo>
                <a:lnTo>
                  <a:pt x="1355196" y="1951797"/>
                </a:lnTo>
                <a:lnTo>
                  <a:pt x="1354137" y="1957355"/>
                </a:lnTo>
                <a:lnTo>
                  <a:pt x="1352285" y="1962913"/>
                </a:lnTo>
                <a:lnTo>
                  <a:pt x="1350697" y="1967942"/>
                </a:lnTo>
                <a:lnTo>
                  <a:pt x="1348845" y="1972971"/>
                </a:lnTo>
                <a:lnTo>
                  <a:pt x="1346463" y="1978000"/>
                </a:lnTo>
                <a:lnTo>
                  <a:pt x="1344081" y="1982765"/>
                </a:lnTo>
                <a:lnTo>
                  <a:pt x="1341435" y="1987529"/>
                </a:lnTo>
                <a:lnTo>
                  <a:pt x="1338259" y="1992029"/>
                </a:lnTo>
                <a:lnTo>
                  <a:pt x="1335348" y="1996529"/>
                </a:lnTo>
                <a:lnTo>
                  <a:pt x="1331908" y="2000764"/>
                </a:lnTo>
                <a:lnTo>
                  <a:pt x="1328468" y="2004734"/>
                </a:lnTo>
                <a:lnTo>
                  <a:pt x="1324498" y="2008704"/>
                </a:lnTo>
                <a:lnTo>
                  <a:pt x="1321058" y="2012410"/>
                </a:lnTo>
                <a:lnTo>
                  <a:pt x="1316824" y="2015851"/>
                </a:lnTo>
                <a:lnTo>
                  <a:pt x="1312590" y="2019292"/>
                </a:lnTo>
                <a:lnTo>
                  <a:pt x="1308091" y="2022468"/>
                </a:lnTo>
                <a:lnTo>
                  <a:pt x="1303592" y="2025115"/>
                </a:lnTo>
                <a:lnTo>
                  <a:pt x="1299093" y="2028026"/>
                </a:lnTo>
                <a:lnTo>
                  <a:pt x="1294065" y="2030408"/>
                </a:lnTo>
                <a:lnTo>
                  <a:pt x="1289302" y="2032791"/>
                </a:lnTo>
                <a:lnTo>
                  <a:pt x="1284009" y="2034643"/>
                </a:lnTo>
                <a:lnTo>
                  <a:pt x="1278716" y="2036496"/>
                </a:lnTo>
                <a:lnTo>
                  <a:pt x="1273424" y="2038084"/>
                </a:lnTo>
                <a:lnTo>
                  <a:pt x="1268131" y="2039143"/>
                </a:lnTo>
                <a:lnTo>
                  <a:pt x="1262574" y="2040466"/>
                </a:lnTo>
                <a:lnTo>
                  <a:pt x="1257016" y="2040996"/>
                </a:lnTo>
                <a:lnTo>
                  <a:pt x="1251194" y="2041525"/>
                </a:lnTo>
                <a:lnTo>
                  <a:pt x="1245372" y="2041525"/>
                </a:lnTo>
                <a:lnTo>
                  <a:pt x="111941" y="2041525"/>
                </a:lnTo>
                <a:lnTo>
                  <a:pt x="106119" y="2041525"/>
                </a:lnTo>
                <a:lnTo>
                  <a:pt x="100561" y="2040996"/>
                </a:lnTo>
                <a:lnTo>
                  <a:pt x="94739" y="2040466"/>
                </a:lnTo>
                <a:lnTo>
                  <a:pt x="89447" y="2039143"/>
                </a:lnTo>
                <a:lnTo>
                  <a:pt x="83889" y="2038084"/>
                </a:lnTo>
                <a:lnTo>
                  <a:pt x="78861" y="2036496"/>
                </a:lnTo>
                <a:lnTo>
                  <a:pt x="73569" y="2034643"/>
                </a:lnTo>
                <a:lnTo>
                  <a:pt x="68540" y="2032791"/>
                </a:lnTo>
                <a:lnTo>
                  <a:pt x="63248" y="2030408"/>
                </a:lnTo>
                <a:lnTo>
                  <a:pt x="58484" y="2028026"/>
                </a:lnTo>
                <a:lnTo>
                  <a:pt x="53721" y="2025115"/>
                </a:lnTo>
                <a:lnTo>
                  <a:pt x="49222" y="2022468"/>
                </a:lnTo>
                <a:lnTo>
                  <a:pt x="44988" y="2019292"/>
                </a:lnTo>
                <a:lnTo>
                  <a:pt x="40754" y="2015851"/>
                </a:lnTo>
                <a:lnTo>
                  <a:pt x="36784" y="2012410"/>
                </a:lnTo>
                <a:lnTo>
                  <a:pt x="32815" y="2008704"/>
                </a:lnTo>
                <a:lnTo>
                  <a:pt x="29110" y="2004734"/>
                </a:lnTo>
                <a:lnTo>
                  <a:pt x="25405" y="2000764"/>
                </a:lnTo>
                <a:lnTo>
                  <a:pt x="22229" y="1996529"/>
                </a:lnTo>
                <a:lnTo>
                  <a:pt x="19054" y="1992029"/>
                </a:lnTo>
                <a:lnTo>
                  <a:pt x="16143" y="1987529"/>
                </a:lnTo>
                <a:lnTo>
                  <a:pt x="13232" y="1982765"/>
                </a:lnTo>
                <a:lnTo>
                  <a:pt x="11115" y="1978000"/>
                </a:lnTo>
                <a:lnTo>
                  <a:pt x="8733" y="1972971"/>
                </a:lnTo>
                <a:lnTo>
                  <a:pt x="6881" y="1967942"/>
                </a:lnTo>
                <a:lnTo>
                  <a:pt x="5028" y="1962913"/>
                </a:lnTo>
                <a:lnTo>
                  <a:pt x="3440" y="1957355"/>
                </a:lnTo>
                <a:lnTo>
                  <a:pt x="2117" y="1951797"/>
                </a:lnTo>
                <a:lnTo>
                  <a:pt x="1323" y="1946503"/>
                </a:lnTo>
                <a:lnTo>
                  <a:pt x="529" y="1940944"/>
                </a:lnTo>
                <a:lnTo>
                  <a:pt x="265" y="1934857"/>
                </a:lnTo>
                <a:lnTo>
                  <a:pt x="0" y="1929298"/>
                </a:lnTo>
                <a:lnTo>
                  <a:pt x="265" y="1924004"/>
                </a:lnTo>
                <a:lnTo>
                  <a:pt x="529" y="1918711"/>
                </a:lnTo>
                <a:lnTo>
                  <a:pt x="1059" y="1913417"/>
                </a:lnTo>
                <a:lnTo>
                  <a:pt x="1852" y="1908388"/>
                </a:lnTo>
                <a:lnTo>
                  <a:pt x="2911" y="1903359"/>
                </a:lnTo>
                <a:lnTo>
                  <a:pt x="4499" y="1898065"/>
                </a:lnTo>
                <a:lnTo>
                  <a:pt x="5822" y="1893301"/>
                </a:lnTo>
                <a:lnTo>
                  <a:pt x="7674" y="1888537"/>
                </a:lnTo>
                <a:lnTo>
                  <a:pt x="9791" y="1883772"/>
                </a:lnTo>
                <a:lnTo>
                  <a:pt x="11644" y="1879273"/>
                </a:lnTo>
                <a:lnTo>
                  <a:pt x="14290" y="1874773"/>
                </a:lnTo>
                <a:lnTo>
                  <a:pt x="16672" y="1870538"/>
                </a:lnTo>
                <a:lnTo>
                  <a:pt x="19583" y="1866568"/>
                </a:lnTo>
                <a:lnTo>
                  <a:pt x="22229" y="1862597"/>
                </a:lnTo>
                <a:lnTo>
                  <a:pt x="25405" y="1858627"/>
                </a:lnTo>
                <a:lnTo>
                  <a:pt x="28845" y="1854657"/>
                </a:lnTo>
                <a:lnTo>
                  <a:pt x="32285" y="1850951"/>
                </a:lnTo>
                <a:lnTo>
                  <a:pt x="35726" y="1847510"/>
                </a:lnTo>
                <a:lnTo>
                  <a:pt x="39431" y="1844334"/>
                </a:lnTo>
                <a:lnTo>
                  <a:pt x="43400" y="1841158"/>
                </a:lnTo>
                <a:lnTo>
                  <a:pt x="47634" y="1838246"/>
                </a:lnTo>
                <a:lnTo>
                  <a:pt x="51604" y="1835599"/>
                </a:lnTo>
                <a:lnTo>
                  <a:pt x="56103" y="1832688"/>
                </a:lnTo>
                <a:lnTo>
                  <a:pt x="60601" y="1830570"/>
                </a:lnTo>
                <a:lnTo>
                  <a:pt x="65100" y="1828188"/>
                </a:lnTo>
                <a:lnTo>
                  <a:pt x="69599" y="1826335"/>
                </a:lnTo>
                <a:lnTo>
                  <a:pt x="74362" y="1824218"/>
                </a:lnTo>
                <a:lnTo>
                  <a:pt x="79391" y="1822894"/>
                </a:lnTo>
                <a:lnTo>
                  <a:pt x="84154" y="1821571"/>
                </a:lnTo>
                <a:lnTo>
                  <a:pt x="89182" y="1820247"/>
                </a:lnTo>
                <a:lnTo>
                  <a:pt x="94210" y="1819189"/>
                </a:lnTo>
                <a:lnTo>
                  <a:pt x="99503" y="1818659"/>
                </a:lnTo>
                <a:lnTo>
                  <a:pt x="103737" y="1775516"/>
                </a:lnTo>
                <a:lnTo>
                  <a:pt x="106383" y="1751694"/>
                </a:lnTo>
                <a:lnTo>
                  <a:pt x="108765" y="1727078"/>
                </a:lnTo>
                <a:lnTo>
                  <a:pt x="112205" y="1701668"/>
                </a:lnTo>
                <a:lnTo>
                  <a:pt x="115646" y="1675993"/>
                </a:lnTo>
                <a:lnTo>
                  <a:pt x="119615" y="1650319"/>
                </a:lnTo>
                <a:lnTo>
                  <a:pt x="123585" y="1624909"/>
                </a:lnTo>
                <a:lnTo>
                  <a:pt x="126231" y="1609028"/>
                </a:lnTo>
                <a:lnTo>
                  <a:pt x="129142" y="1593676"/>
                </a:lnTo>
                <a:lnTo>
                  <a:pt x="132053" y="1578854"/>
                </a:lnTo>
                <a:lnTo>
                  <a:pt x="135228" y="1563767"/>
                </a:lnTo>
                <a:lnTo>
                  <a:pt x="138669" y="1549473"/>
                </a:lnTo>
                <a:lnTo>
                  <a:pt x="142374" y="1535710"/>
                </a:lnTo>
                <a:lnTo>
                  <a:pt x="146343" y="1521946"/>
                </a:lnTo>
                <a:lnTo>
                  <a:pt x="150313" y="1508976"/>
                </a:lnTo>
                <a:lnTo>
                  <a:pt x="155605" y="1493889"/>
                </a:lnTo>
                <a:lnTo>
                  <a:pt x="161163" y="1479332"/>
                </a:lnTo>
                <a:lnTo>
                  <a:pt x="166985" y="1464509"/>
                </a:lnTo>
                <a:lnTo>
                  <a:pt x="173071" y="1449951"/>
                </a:lnTo>
                <a:lnTo>
                  <a:pt x="179687" y="1435394"/>
                </a:lnTo>
                <a:lnTo>
                  <a:pt x="186568" y="1421365"/>
                </a:lnTo>
                <a:lnTo>
                  <a:pt x="193713" y="1407337"/>
                </a:lnTo>
                <a:lnTo>
                  <a:pt x="201387" y="1393309"/>
                </a:lnTo>
                <a:lnTo>
                  <a:pt x="209062" y="1379810"/>
                </a:lnTo>
                <a:lnTo>
                  <a:pt x="217265" y="1366046"/>
                </a:lnTo>
                <a:lnTo>
                  <a:pt x="225734" y="1352547"/>
                </a:lnTo>
                <a:lnTo>
                  <a:pt x="234467" y="1339048"/>
                </a:lnTo>
                <a:lnTo>
                  <a:pt x="243729" y="1325814"/>
                </a:lnTo>
                <a:lnTo>
                  <a:pt x="252991" y="1312844"/>
                </a:lnTo>
                <a:lnTo>
                  <a:pt x="262783" y="1299874"/>
                </a:lnTo>
                <a:lnTo>
                  <a:pt x="272574" y="1286905"/>
                </a:lnTo>
                <a:lnTo>
                  <a:pt x="282630" y="1274200"/>
                </a:lnTo>
                <a:lnTo>
                  <a:pt x="293216" y="1261495"/>
                </a:lnTo>
                <a:lnTo>
                  <a:pt x="304066" y="1249055"/>
                </a:lnTo>
                <a:lnTo>
                  <a:pt x="314916" y="1236614"/>
                </a:lnTo>
                <a:lnTo>
                  <a:pt x="326295" y="1224174"/>
                </a:lnTo>
                <a:lnTo>
                  <a:pt x="337674" y="1211734"/>
                </a:lnTo>
                <a:lnTo>
                  <a:pt x="349583" y="1199558"/>
                </a:lnTo>
                <a:lnTo>
                  <a:pt x="361756" y="1187118"/>
                </a:lnTo>
                <a:lnTo>
                  <a:pt x="374194" y="1174678"/>
                </a:lnTo>
                <a:lnTo>
                  <a:pt x="386896" y="1162767"/>
                </a:lnTo>
                <a:lnTo>
                  <a:pt x="399864" y="1150327"/>
                </a:lnTo>
                <a:lnTo>
                  <a:pt x="413095" y="1137886"/>
                </a:lnTo>
                <a:lnTo>
                  <a:pt x="440617" y="1113271"/>
                </a:lnTo>
                <a:lnTo>
                  <a:pt x="468933" y="1088125"/>
                </a:lnTo>
                <a:lnTo>
                  <a:pt x="469198" y="1087331"/>
                </a:lnTo>
                <a:lnTo>
                  <a:pt x="470786" y="1083890"/>
                </a:lnTo>
                <a:lnTo>
                  <a:pt x="472374" y="1079126"/>
                </a:lnTo>
                <a:lnTo>
                  <a:pt x="473961" y="1073303"/>
                </a:lnTo>
                <a:lnTo>
                  <a:pt x="475814" y="1066156"/>
                </a:lnTo>
                <a:lnTo>
                  <a:pt x="478460" y="1054510"/>
                </a:lnTo>
                <a:lnTo>
                  <a:pt x="479519" y="1049746"/>
                </a:lnTo>
                <a:lnTo>
                  <a:pt x="480577" y="1044982"/>
                </a:lnTo>
                <a:lnTo>
                  <a:pt x="481371" y="1039952"/>
                </a:lnTo>
                <a:lnTo>
                  <a:pt x="481900" y="1033865"/>
                </a:lnTo>
                <a:lnTo>
                  <a:pt x="482165" y="1026718"/>
                </a:lnTo>
                <a:lnTo>
                  <a:pt x="482430" y="1017719"/>
                </a:lnTo>
                <a:lnTo>
                  <a:pt x="482430" y="1010308"/>
                </a:lnTo>
                <a:lnTo>
                  <a:pt x="482165" y="1005279"/>
                </a:lnTo>
                <a:lnTo>
                  <a:pt x="481636" y="1001838"/>
                </a:lnTo>
                <a:lnTo>
                  <a:pt x="481106" y="999455"/>
                </a:lnTo>
                <a:lnTo>
                  <a:pt x="479254" y="994426"/>
                </a:lnTo>
                <a:lnTo>
                  <a:pt x="478460" y="990456"/>
                </a:lnTo>
                <a:lnTo>
                  <a:pt x="477402" y="984633"/>
                </a:lnTo>
                <a:lnTo>
                  <a:pt x="476343" y="978810"/>
                </a:lnTo>
                <a:lnTo>
                  <a:pt x="475549" y="973516"/>
                </a:lnTo>
                <a:lnTo>
                  <a:pt x="472903" y="964517"/>
                </a:lnTo>
                <a:lnTo>
                  <a:pt x="470786" y="957900"/>
                </a:lnTo>
                <a:lnTo>
                  <a:pt x="468933" y="953665"/>
                </a:lnTo>
                <a:lnTo>
                  <a:pt x="440617" y="928520"/>
                </a:lnTo>
                <a:lnTo>
                  <a:pt x="413095" y="903904"/>
                </a:lnTo>
                <a:lnTo>
                  <a:pt x="399864" y="891463"/>
                </a:lnTo>
                <a:lnTo>
                  <a:pt x="386896" y="879288"/>
                </a:lnTo>
                <a:lnTo>
                  <a:pt x="374194" y="866848"/>
                </a:lnTo>
                <a:lnTo>
                  <a:pt x="361756" y="854407"/>
                </a:lnTo>
                <a:lnTo>
                  <a:pt x="349583" y="841967"/>
                </a:lnTo>
                <a:lnTo>
                  <a:pt x="337674" y="829792"/>
                </a:lnTo>
                <a:lnTo>
                  <a:pt x="326295" y="817351"/>
                </a:lnTo>
                <a:lnTo>
                  <a:pt x="314916" y="804911"/>
                </a:lnTo>
                <a:lnTo>
                  <a:pt x="304066" y="792736"/>
                </a:lnTo>
                <a:lnTo>
                  <a:pt x="293216" y="780031"/>
                </a:lnTo>
                <a:lnTo>
                  <a:pt x="282630" y="767590"/>
                </a:lnTo>
                <a:lnTo>
                  <a:pt x="272574" y="754885"/>
                </a:lnTo>
                <a:lnTo>
                  <a:pt x="262783" y="742180"/>
                </a:lnTo>
                <a:lnTo>
                  <a:pt x="252991" y="728946"/>
                </a:lnTo>
                <a:lnTo>
                  <a:pt x="243729" y="715712"/>
                </a:lnTo>
                <a:lnTo>
                  <a:pt x="234467" y="702478"/>
                </a:lnTo>
                <a:lnTo>
                  <a:pt x="225734" y="689243"/>
                </a:lnTo>
                <a:lnTo>
                  <a:pt x="217265" y="675480"/>
                </a:lnTo>
                <a:lnTo>
                  <a:pt x="209062" y="661981"/>
                </a:lnTo>
                <a:lnTo>
                  <a:pt x="201387" y="648217"/>
                </a:lnTo>
                <a:lnTo>
                  <a:pt x="193713" y="634188"/>
                </a:lnTo>
                <a:lnTo>
                  <a:pt x="186568" y="620160"/>
                </a:lnTo>
                <a:lnTo>
                  <a:pt x="179687" y="606132"/>
                </a:lnTo>
                <a:lnTo>
                  <a:pt x="173071" y="591839"/>
                </a:lnTo>
                <a:lnTo>
                  <a:pt x="166985" y="577016"/>
                </a:lnTo>
                <a:lnTo>
                  <a:pt x="161163" y="562458"/>
                </a:lnTo>
                <a:lnTo>
                  <a:pt x="155605" y="547636"/>
                </a:lnTo>
                <a:lnTo>
                  <a:pt x="150313" y="532814"/>
                </a:lnTo>
                <a:lnTo>
                  <a:pt x="146343" y="519579"/>
                </a:lnTo>
                <a:lnTo>
                  <a:pt x="142374" y="506080"/>
                </a:lnTo>
                <a:lnTo>
                  <a:pt x="138669" y="492052"/>
                </a:lnTo>
                <a:lnTo>
                  <a:pt x="135228" y="477759"/>
                </a:lnTo>
                <a:lnTo>
                  <a:pt x="132053" y="462936"/>
                </a:lnTo>
                <a:lnTo>
                  <a:pt x="129142" y="447849"/>
                </a:lnTo>
                <a:lnTo>
                  <a:pt x="126231" y="432762"/>
                </a:lnTo>
                <a:lnTo>
                  <a:pt x="123585" y="416881"/>
                </a:lnTo>
                <a:lnTo>
                  <a:pt x="118292" y="385648"/>
                </a:lnTo>
                <a:lnTo>
                  <a:pt x="113793" y="353886"/>
                </a:lnTo>
                <a:lnTo>
                  <a:pt x="110088" y="322653"/>
                </a:lnTo>
                <a:lnTo>
                  <a:pt x="106383" y="292214"/>
                </a:lnTo>
                <a:lnTo>
                  <a:pt x="102678" y="255952"/>
                </a:lnTo>
                <a:lnTo>
                  <a:pt x="99503" y="223131"/>
                </a:lnTo>
                <a:lnTo>
                  <a:pt x="94210" y="222337"/>
                </a:lnTo>
                <a:lnTo>
                  <a:pt x="89182" y="221543"/>
                </a:lnTo>
                <a:lnTo>
                  <a:pt x="84154" y="220219"/>
                </a:lnTo>
                <a:lnTo>
                  <a:pt x="79391" y="218896"/>
                </a:lnTo>
                <a:lnTo>
                  <a:pt x="74362" y="217308"/>
                </a:lnTo>
                <a:lnTo>
                  <a:pt x="69599" y="215455"/>
                </a:lnTo>
                <a:lnTo>
                  <a:pt x="65100" y="213602"/>
                </a:lnTo>
                <a:lnTo>
                  <a:pt x="60601" y="211220"/>
                </a:lnTo>
                <a:lnTo>
                  <a:pt x="56103" y="208838"/>
                </a:lnTo>
                <a:lnTo>
                  <a:pt x="51604" y="206191"/>
                </a:lnTo>
                <a:lnTo>
                  <a:pt x="47634" y="203544"/>
                </a:lnTo>
                <a:lnTo>
                  <a:pt x="43400" y="200368"/>
                </a:lnTo>
                <a:lnTo>
                  <a:pt x="39431" y="197191"/>
                </a:lnTo>
                <a:lnTo>
                  <a:pt x="35726" y="194280"/>
                </a:lnTo>
                <a:lnTo>
                  <a:pt x="32285" y="190574"/>
                </a:lnTo>
                <a:lnTo>
                  <a:pt x="28845" y="186869"/>
                </a:lnTo>
                <a:lnTo>
                  <a:pt x="25405" y="183163"/>
                </a:lnTo>
                <a:lnTo>
                  <a:pt x="22229" y="179193"/>
                </a:lnTo>
                <a:lnTo>
                  <a:pt x="19583" y="174958"/>
                </a:lnTo>
                <a:lnTo>
                  <a:pt x="16672" y="171252"/>
                </a:lnTo>
                <a:lnTo>
                  <a:pt x="14290" y="166753"/>
                </a:lnTo>
                <a:lnTo>
                  <a:pt x="11644" y="162253"/>
                </a:lnTo>
                <a:lnTo>
                  <a:pt x="9791" y="157753"/>
                </a:lnTo>
                <a:lnTo>
                  <a:pt x="7674" y="152989"/>
                </a:lnTo>
                <a:lnTo>
                  <a:pt x="5822" y="148225"/>
                </a:lnTo>
                <a:lnTo>
                  <a:pt x="4499" y="143460"/>
                </a:lnTo>
                <a:lnTo>
                  <a:pt x="2911" y="138166"/>
                </a:lnTo>
                <a:lnTo>
                  <a:pt x="1852" y="133137"/>
                </a:lnTo>
                <a:lnTo>
                  <a:pt x="1059" y="128108"/>
                </a:lnTo>
                <a:lnTo>
                  <a:pt x="529" y="122815"/>
                </a:lnTo>
                <a:lnTo>
                  <a:pt x="265" y="117786"/>
                </a:lnTo>
                <a:lnTo>
                  <a:pt x="0" y="112227"/>
                </a:lnTo>
                <a:lnTo>
                  <a:pt x="265" y="106404"/>
                </a:lnTo>
                <a:lnTo>
                  <a:pt x="529" y="100846"/>
                </a:lnTo>
                <a:lnTo>
                  <a:pt x="1323" y="95287"/>
                </a:lnTo>
                <a:lnTo>
                  <a:pt x="2117" y="89729"/>
                </a:lnTo>
                <a:lnTo>
                  <a:pt x="3440" y="84435"/>
                </a:lnTo>
                <a:lnTo>
                  <a:pt x="5028" y="78877"/>
                </a:lnTo>
                <a:lnTo>
                  <a:pt x="6881" y="73583"/>
                </a:lnTo>
                <a:lnTo>
                  <a:pt x="8733" y="68554"/>
                </a:lnTo>
                <a:lnTo>
                  <a:pt x="11115" y="63525"/>
                </a:lnTo>
                <a:lnTo>
                  <a:pt x="13232" y="58761"/>
                </a:lnTo>
                <a:lnTo>
                  <a:pt x="16143" y="53996"/>
                </a:lnTo>
                <a:lnTo>
                  <a:pt x="19054" y="49497"/>
                </a:lnTo>
                <a:lnTo>
                  <a:pt x="22229" y="45262"/>
                </a:lnTo>
                <a:lnTo>
                  <a:pt x="25405" y="41027"/>
                </a:lnTo>
                <a:lnTo>
                  <a:pt x="29110" y="36792"/>
                </a:lnTo>
                <a:lnTo>
                  <a:pt x="32815" y="32821"/>
                </a:lnTo>
                <a:lnTo>
                  <a:pt x="36784" y="29380"/>
                </a:lnTo>
                <a:lnTo>
                  <a:pt x="40754" y="25675"/>
                </a:lnTo>
                <a:lnTo>
                  <a:pt x="44988" y="22499"/>
                </a:lnTo>
                <a:lnTo>
                  <a:pt x="49222" y="19058"/>
                </a:lnTo>
                <a:lnTo>
                  <a:pt x="53721" y="16411"/>
                </a:lnTo>
                <a:lnTo>
                  <a:pt x="58484" y="13499"/>
                </a:lnTo>
                <a:lnTo>
                  <a:pt x="63248" y="11382"/>
                </a:lnTo>
                <a:lnTo>
                  <a:pt x="68540" y="9000"/>
                </a:lnTo>
                <a:lnTo>
                  <a:pt x="73569" y="6882"/>
                </a:lnTo>
                <a:lnTo>
                  <a:pt x="78861" y="5029"/>
                </a:lnTo>
                <a:lnTo>
                  <a:pt x="83889" y="3706"/>
                </a:lnTo>
                <a:lnTo>
                  <a:pt x="89447" y="2382"/>
                </a:lnTo>
                <a:lnTo>
                  <a:pt x="94739" y="1324"/>
                </a:lnTo>
                <a:lnTo>
                  <a:pt x="100561" y="530"/>
                </a:lnTo>
                <a:lnTo>
                  <a:pt x="106119" y="265"/>
                </a:lnTo>
                <a:lnTo>
                  <a:pt x="111941" y="0"/>
                </a:lnTo>
                <a:close/>
              </a:path>
            </a:pathLst>
          </a:custGeom>
          <a:gradFill>
            <a:gsLst>
              <a:gs pos="55300">
                <a:srgbClr val="F2AE7B"/>
              </a:gs>
              <a:gs pos="0">
                <a:srgbClr val="A75A22"/>
              </a:gs>
              <a:gs pos="100000">
                <a:srgbClr val="DB7E39"/>
              </a:gs>
            </a:gsLst>
            <a:lin ang="5400000" scaled="0"/>
          </a:gra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3079324" y="4777021"/>
            <a:ext cx="900903" cy="898987"/>
          </a:xfrm>
          <a:custGeom>
            <a:avLst/>
            <a:gdLst>
              <a:gd name="T0" fmla="*/ 1524318 w 3543300"/>
              <a:gd name="T1" fmla="*/ 1132523 h 3617913"/>
              <a:gd name="T2" fmla="*/ 1313498 w 3543300"/>
              <a:gd name="T3" fmla="*/ 1253173 h 3617913"/>
              <a:gd name="T4" fmla="*/ 1155382 w 3543300"/>
              <a:gd name="T5" fmla="*/ 1435418 h 3617913"/>
              <a:gd name="T6" fmla="*/ 1066122 w 3543300"/>
              <a:gd name="T7" fmla="*/ 1663327 h 3617913"/>
              <a:gd name="T8" fmla="*/ 1059774 w 3543300"/>
              <a:gd name="T9" fmla="*/ 1918696 h 3617913"/>
              <a:gd name="T10" fmla="*/ 1138484 w 3543300"/>
              <a:gd name="T11" fmla="*/ 2152467 h 3617913"/>
              <a:gd name="T12" fmla="*/ 1287651 w 3543300"/>
              <a:gd name="T13" fmla="*/ 2342088 h 3617913"/>
              <a:gd name="T14" fmla="*/ 1491724 w 3543300"/>
              <a:gd name="T15" fmla="*/ 2472632 h 3617913"/>
              <a:gd name="T16" fmla="*/ 1734517 w 3543300"/>
              <a:gd name="T17" fmla="*/ 2528533 h 3617913"/>
              <a:gd name="T18" fmla="*/ 1985879 w 3543300"/>
              <a:gd name="T19" fmla="*/ 2496771 h 3617913"/>
              <a:gd name="T20" fmla="*/ 2202647 w 3543300"/>
              <a:gd name="T21" fmla="*/ 2386238 h 3617913"/>
              <a:gd name="T22" fmla="*/ 2368635 w 3543300"/>
              <a:gd name="T23" fmla="*/ 2211863 h 3617913"/>
              <a:gd name="T24" fmla="*/ 2469244 w 3543300"/>
              <a:gd name="T25" fmla="*/ 1988891 h 3617913"/>
              <a:gd name="T26" fmla="*/ 2487969 w 3543300"/>
              <a:gd name="T27" fmla="*/ 1735110 h 3617913"/>
              <a:gd name="T28" fmla="*/ 2420685 w 3543300"/>
              <a:gd name="T29" fmla="*/ 1496257 h 3617913"/>
              <a:gd name="T30" fmla="*/ 2280920 w 3543300"/>
              <a:gd name="T31" fmla="*/ 1299528 h 3617913"/>
              <a:gd name="T32" fmla="*/ 2083752 w 3543300"/>
              <a:gd name="T33" fmla="*/ 1159510 h 3617913"/>
              <a:gd name="T34" fmla="*/ 1845310 w 3543300"/>
              <a:gd name="T35" fmla="*/ 1092518 h 3617913"/>
              <a:gd name="T36" fmla="*/ 1957705 w 3543300"/>
              <a:gd name="T37" fmla="*/ 6985 h 3617913"/>
              <a:gd name="T38" fmla="*/ 2011998 w 3543300"/>
              <a:gd name="T39" fmla="*/ 89217 h 3617913"/>
              <a:gd name="T40" fmla="*/ 2341562 w 3543300"/>
              <a:gd name="T41" fmla="*/ 485457 h 3617913"/>
              <a:gd name="T42" fmla="*/ 2646362 w 3543300"/>
              <a:gd name="T43" fmla="*/ 240665 h 3617913"/>
              <a:gd name="T44" fmla="*/ 2970848 w 3543300"/>
              <a:gd name="T45" fmla="*/ 446087 h 3617913"/>
              <a:gd name="T46" fmla="*/ 2979738 w 3543300"/>
              <a:gd name="T47" fmla="*/ 554990 h 3617913"/>
              <a:gd name="T48" fmla="*/ 2996248 w 3543300"/>
              <a:gd name="T49" fmla="*/ 1049655 h 3617913"/>
              <a:gd name="T50" fmla="*/ 3393440 w 3543300"/>
              <a:gd name="T51" fmla="*/ 1051243 h 3617913"/>
              <a:gd name="T52" fmla="*/ 3542030 w 3543300"/>
              <a:gd name="T53" fmla="*/ 1406843 h 3617913"/>
              <a:gd name="T54" fmla="*/ 3490278 w 3543300"/>
              <a:gd name="T55" fmla="*/ 1502728 h 3617913"/>
              <a:gd name="T56" fmla="*/ 3210242 w 3543300"/>
              <a:gd name="T57" fmla="*/ 1889125 h 3617913"/>
              <a:gd name="T58" fmla="*/ 3529330 w 3543300"/>
              <a:gd name="T59" fmla="*/ 2149158 h 3617913"/>
              <a:gd name="T60" fmla="*/ 3442335 w 3543300"/>
              <a:gd name="T61" fmla="*/ 2520315 h 3617913"/>
              <a:gd name="T62" fmla="*/ 3346450 w 3543300"/>
              <a:gd name="T63" fmla="*/ 2572068 h 3617913"/>
              <a:gd name="T64" fmla="*/ 2905125 w 3543300"/>
              <a:gd name="T65" fmla="*/ 2698115 h 3617913"/>
              <a:gd name="T66" fmla="*/ 2994025 w 3543300"/>
              <a:gd name="T67" fmla="*/ 3108643 h 3617913"/>
              <a:gd name="T68" fmla="*/ 2709228 w 3543300"/>
              <a:gd name="T69" fmla="*/ 3363913 h 3617913"/>
              <a:gd name="T70" fmla="*/ 2600325 w 3543300"/>
              <a:gd name="T71" fmla="*/ 3355023 h 3617913"/>
              <a:gd name="T72" fmla="*/ 2193608 w 3543300"/>
              <a:gd name="T73" fmla="*/ 3187066 h 3617913"/>
              <a:gd name="T74" fmla="*/ 2005012 w 3543300"/>
              <a:gd name="T75" fmla="*/ 3563621 h 3617913"/>
              <a:gd name="T76" fmla="*/ 1620520 w 3543300"/>
              <a:gd name="T77" fmla="*/ 3617913 h 3617913"/>
              <a:gd name="T78" fmla="*/ 1535430 w 3543300"/>
              <a:gd name="T79" fmla="*/ 3555366 h 3617913"/>
              <a:gd name="T80" fmla="*/ 1324928 w 3543300"/>
              <a:gd name="T81" fmla="*/ 3179128 h 3617913"/>
              <a:gd name="T82" fmla="*/ 935990 w 3543300"/>
              <a:gd name="T83" fmla="*/ 3361056 h 3617913"/>
              <a:gd name="T84" fmla="*/ 830262 w 3543300"/>
              <a:gd name="T85" fmla="*/ 3361056 h 3617913"/>
              <a:gd name="T86" fmla="*/ 550545 w 3543300"/>
              <a:gd name="T87" fmla="*/ 3100071 h 3617913"/>
              <a:gd name="T88" fmla="*/ 638492 w 3543300"/>
              <a:gd name="T89" fmla="*/ 2698115 h 3617913"/>
              <a:gd name="T90" fmla="*/ 196850 w 3543300"/>
              <a:gd name="T91" fmla="*/ 2572068 h 3617913"/>
              <a:gd name="T92" fmla="*/ 101282 w 3543300"/>
              <a:gd name="T93" fmla="*/ 2520315 h 3617913"/>
              <a:gd name="T94" fmla="*/ 13970 w 3543300"/>
              <a:gd name="T95" fmla="*/ 2149158 h 3617913"/>
              <a:gd name="T96" fmla="*/ 334962 w 3543300"/>
              <a:gd name="T97" fmla="*/ 1915478 h 3617913"/>
              <a:gd name="T98" fmla="*/ 57467 w 3543300"/>
              <a:gd name="T99" fmla="*/ 1504633 h 3617913"/>
              <a:gd name="T100" fmla="*/ 635 w 3543300"/>
              <a:gd name="T101" fmla="*/ 1411288 h 3617913"/>
              <a:gd name="T102" fmla="*/ 134620 w 3543300"/>
              <a:gd name="T103" fmla="*/ 1058863 h 3617913"/>
              <a:gd name="T104" fmla="*/ 520382 w 3543300"/>
              <a:gd name="T105" fmla="*/ 1095375 h 3617913"/>
              <a:gd name="T106" fmla="*/ 742632 w 3543300"/>
              <a:gd name="T107" fmla="*/ 801052 h 3617913"/>
              <a:gd name="T108" fmla="*/ 558482 w 3543300"/>
              <a:gd name="T109" fmla="*/ 467677 h 3617913"/>
              <a:gd name="T110" fmla="*/ 862648 w 3543300"/>
              <a:gd name="T111" fmla="*/ 242252 h 3617913"/>
              <a:gd name="T112" fmla="*/ 955040 w 3543300"/>
              <a:gd name="T113" fmla="*/ 276542 h 3617913"/>
              <a:gd name="T114" fmla="*/ 1452245 w 3543300"/>
              <a:gd name="T115" fmla="*/ 404177 h 3617913"/>
              <a:gd name="T116" fmla="*/ 1557655 w 3543300"/>
              <a:gd name="T117" fmla="*/ 26352 h 3617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gradFill>
            <a:gsLst>
              <a:gs pos="55300">
                <a:srgbClr val="F2AE7B"/>
              </a:gs>
              <a:gs pos="0">
                <a:srgbClr val="A75A22"/>
              </a:gs>
              <a:gs pos="100000">
                <a:srgbClr val="DB7E39"/>
              </a:gs>
            </a:gsLst>
            <a:lin ang="5400000" scaled="0"/>
          </a:gra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1" name="KSO_Shape"/>
          <p:cNvSpPr/>
          <p:nvPr/>
        </p:nvSpPr>
        <p:spPr bwMode="auto">
          <a:xfrm>
            <a:off x="3191344" y="3430339"/>
            <a:ext cx="676862" cy="675423"/>
          </a:xfrm>
          <a:custGeom>
            <a:avLst/>
            <a:gdLst>
              <a:gd name="T0" fmla="*/ 2147483646 w 5440"/>
              <a:gd name="T1" fmla="*/ 2147483646 h 5267"/>
              <a:gd name="T2" fmla="*/ 2147483646 w 5440"/>
              <a:gd name="T3" fmla="*/ 2147483646 h 5267"/>
              <a:gd name="T4" fmla="*/ 2147483646 w 5440"/>
              <a:gd name="T5" fmla="*/ 2147483646 h 5267"/>
              <a:gd name="T6" fmla="*/ 2147483646 w 5440"/>
              <a:gd name="T7" fmla="*/ 2147483646 h 5267"/>
              <a:gd name="T8" fmla="*/ 2147483646 w 5440"/>
              <a:gd name="T9" fmla="*/ 2147483646 h 5267"/>
              <a:gd name="T10" fmla="*/ 2147483646 w 5440"/>
              <a:gd name="T11" fmla="*/ 2147483646 h 5267"/>
              <a:gd name="T12" fmla="*/ 2147483646 w 5440"/>
              <a:gd name="T13" fmla="*/ 2147483646 h 5267"/>
              <a:gd name="T14" fmla="*/ 2147483646 w 5440"/>
              <a:gd name="T15" fmla="*/ 2147483646 h 5267"/>
              <a:gd name="T16" fmla="*/ 2147483646 w 5440"/>
              <a:gd name="T17" fmla="*/ 2147483646 h 5267"/>
              <a:gd name="T18" fmla="*/ 2147483646 w 5440"/>
              <a:gd name="T19" fmla="*/ 2147483646 h 5267"/>
              <a:gd name="T20" fmla="*/ 2147483646 w 5440"/>
              <a:gd name="T21" fmla="*/ 2147483646 h 5267"/>
              <a:gd name="T22" fmla="*/ 2147483646 w 5440"/>
              <a:gd name="T23" fmla="*/ 2147483646 h 5267"/>
              <a:gd name="T24" fmla="*/ 2147483646 w 5440"/>
              <a:gd name="T25" fmla="*/ 2147483646 h 5267"/>
              <a:gd name="T26" fmla="*/ 2147483646 w 5440"/>
              <a:gd name="T27" fmla="*/ 2147483646 h 5267"/>
              <a:gd name="T28" fmla="*/ 2147483646 w 5440"/>
              <a:gd name="T29" fmla="*/ 2147483646 h 5267"/>
              <a:gd name="T30" fmla="*/ 429445831 w 5440"/>
              <a:gd name="T31" fmla="*/ 2147483646 h 5267"/>
              <a:gd name="T32" fmla="*/ 85840210 w 5440"/>
              <a:gd name="T33" fmla="*/ 2147483646 h 5267"/>
              <a:gd name="T34" fmla="*/ 1545979988 w 5440"/>
              <a:gd name="T35" fmla="*/ 2147483646 h 5267"/>
              <a:gd name="T36" fmla="*/ 2147483646 w 5440"/>
              <a:gd name="T37" fmla="*/ 2147483646 h 5267"/>
              <a:gd name="T38" fmla="*/ 2147483646 w 5440"/>
              <a:gd name="T39" fmla="*/ 2147483646 h 5267"/>
              <a:gd name="T40" fmla="*/ 2147483646 w 5440"/>
              <a:gd name="T41" fmla="*/ 2147483646 h 5267"/>
              <a:gd name="T42" fmla="*/ 2147483646 w 5440"/>
              <a:gd name="T43" fmla="*/ 2147483646 h 5267"/>
              <a:gd name="T44" fmla="*/ 2147483646 w 5440"/>
              <a:gd name="T45" fmla="*/ 2147483646 h 5267"/>
              <a:gd name="T46" fmla="*/ 2147483646 w 5440"/>
              <a:gd name="T47" fmla="*/ 2147483646 h 5267"/>
              <a:gd name="T48" fmla="*/ 2147483646 w 5440"/>
              <a:gd name="T49" fmla="*/ 2147483646 h 5267"/>
              <a:gd name="T50" fmla="*/ 2147483646 w 5440"/>
              <a:gd name="T51" fmla="*/ 2147483646 h 5267"/>
              <a:gd name="T52" fmla="*/ 2147483646 w 5440"/>
              <a:gd name="T53" fmla="*/ 2147483646 h 5267"/>
              <a:gd name="T54" fmla="*/ 2147483646 w 5440"/>
              <a:gd name="T55" fmla="*/ 2147483646 h 5267"/>
              <a:gd name="T56" fmla="*/ 2147483646 w 5440"/>
              <a:gd name="T57" fmla="*/ 2147483646 h 5267"/>
              <a:gd name="T58" fmla="*/ 2147483646 w 5440"/>
              <a:gd name="T59" fmla="*/ 2147483646 h 5267"/>
              <a:gd name="T60" fmla="*/ 2147483646 w 5440"/>
              <a:gd name="T61" fmla="*/ 2147483646 h 5267"/>
              <a:gd name="T62" fmla="*/ 2147483646 w 5440"/>
              <a:gd name="T63" fmla="*/ 2147483646 h 5267"/>
              <a:gd name="T64" fmla="*/ 2147483646 w 5440"/>
              <a:gd name="T65" fmla="*/ 2147483646 h 5267"/>
              <a:gd name="T66" fmla="*/ 2147483646 w 5440"/>
              <a:gd name="T67" fmla="*/ 2147483646 h 5267"/>
              <a:gd name="T68" fmla="*/ 2147483646 w 5440"/>
              <a:gd name="T69" fmla="*/ 2147483646 h 5267"/>
              <a:gd name="T70" fmla="*/ 2147483646 w 5440"/>
              <a:gd name="T71" fmla="*/ 2147483646 h 5267"/>
              <a:gd name="T72" fmla="*/ 2147483646 w 5440"/>
              <a:gd name="T73" fmla="*/ 2147483646 h 5267"/>
              <a:gd name="T74" fmla="*/ 2147483646 w 5440"/>
              <a:gd name="T75" fmla="*/ 2147483646 h 5267"/>
              <a:gd name="T76" fmla="*/ 2147483646 w 5440"/>
              <a:gd name="T77" fmla="*/ 2147483646 h 5267"/>
              <a:gd name="T78" fmla="*/ 2147483646 w 5440"/>
              <a:gd name="T79" fmla="*/ 2147483646 h 5267"/>
              <a:gd name="T80" fmla="*/ 2147483646 w 5440"/>
              <a:gd name="T81" fmla="*/ 2147483646 h 5267"/>
              <a:gd name="T82" fmla="*/ 2147483646 w 5440"/>
              <a:gd name="T83" fmla="*/ 2147483646 h 5267"/>
              <a:gd name="T84" fmla="*/ 2147483646 w 5440"/>
              <a:gd name="T85" fmla="*/ 2147483646 h 5267"/>
              <a:gd name="T86" fmla="*/ 2147483646 w 5440"/>
              <a:gd name="T87" fmla="*/ 2147483646 h 5267"/>
              <a:gd name="T88" fmla="*/ 2147483646 w 5440"/>
              <a:gd name="T89" fmla="*/ 2147483646 h 5267"/>
              <a:gd name="T90" fmla="*/ 2147483646 w 5440"/>
              <a:gd name="T91" fmla="*/ 2147483646 h 5267"/>
              <a:gd name="T92" fmla="*/ 2147483646 w 5440"/>
              <a:gd name="T93" fmla="*/ 2147483646 h 5267"/>
              <a:gd name="T94" fmla="*/ 2147483646 w 5440"/>
              <a:gd name="T95" fmla="*/ 2147483646 h 5267"/>
              <a:gd name="T96" fmla="*/ 2147483646 w 5440"/>
              <a:gd name="T97" fmla="*/ 2147483646 h 5267"/>
              <a:gd name="T98" fmla="*/ 2147483646 w 5440"/>
              <a:gd name="T99" fmla="*/ 2147483646 h 5267"/>
              <a:gd name="T100" fmla="*/ 2147483646 w 5440"/>
              <a:gd name="T101" fmla="*/ 2147483646 h 5267"/>
              <a:gd name="T102" fmla="*/ 2147483646 w 5440"/>
              <a:gd name="T103" fmla="*/ 2147483646 h 5267"/>
              <a:gd name="T104" fmla="*/ 2147483646 w 5440"/>
              <a:gd name="T105" fmla="*/ 2147483646 h 5267"/>
              <a:gd name="T106" fmla="*/ 2147483646 w 5440"/>
              <a:gd name="T107" fmla="*/ 2147483646 h 5267"/>
              <a:gd name="T108" fmla="*/ 2147483646 w 5440"/>
              <a:gd name="T109" fmla="*/ 2147483646 h 526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5440" h="5267">
                <a:moveTo>
                  <a:pt x="1521" y="2392"/>
                </a:moveTo>
                <a:lnTo>
                  <a:pt x="1521" y="2392"/>
                </a:lnTo>
                <a:lnTo>
                  <a:pt x="1525" y="2395"/>
                </a:lnTo>
                <a:lnTo>
                  <a:pt x="2073" y="2944"/>
                </a:lnTo>
                <a:lnTo>
                  <a:pt x="2265" y="2753"/>
                </a:lnTo>
                <a:lnTo>
                  <a:pt x="2058" y="2546"/>
                </a:lnTo>
                <a:lnTo>
                  <a:pt x="1964" y="2452"/>
                </a:lnTo>
                <a:lnTo>
                  <a:pt x="2443" y="1974"/>
                </a:lnTo>
                <a:lnTo>
                  <a:pt x="2506" y="1981"/>
                </a:lnTo>
                <a:lnTo>
                  <a:pt x="2531" y="1984"/>
                </a:lnTo>
                <a:lnTo>
                  <a:pt x="2554" y="1985"/>
                </a:lnTo>
                <a:lnTo>
                  <a:pt x="2579" y="1984"/>
                </a:lnTo>
                <a:lnTo>
                  <a:pt x="2603" y="1981"/>
                </a:lnTo>
                <a:lnTo>
                  <a:pt x="2628" y="1978"/>
                </a:lnTo>
                <a:lnTo>
                  <a:pt x="2651" y="1973"/>
                </a:lnTo>
                <a:lnTo>
                  <a:pt x="2300" y="1621"/>
                </a:lnTo>
                <a:lnTo>
                  <a:pt x="2288" y="1611"/>
                </a:lnTo>
                <a:lnTo>
                  <a:pt x="2277" y="1601"/>
                </a:lnTo>
                <a:lnTo>
                  <a:pt x="2287" y="1564"/>
                </a:lnTo>
                <a:lnTo>
                  <a:pt x="2295" y="1528"/>
                </a:lnTo>
                <a:lnTo>
                  <a:pt x="2302" y="1490"/>
                </a:lnTo>
                <a:lnTo>
                  <a:pt x="2308" y="1454"/>
                </a:lnTo>
                <a:lnTo>
                  <a:pt x="2313" y="1416"/>
                </a:lnTo>
                <a:lnTo>
                  <a:pt x="2316" y="1379"/>
                </a:lnTo>
                <a:lnTo>
                  <a:pt x="2318" y="1340"/>
                </a:lnTo>
                <a:lnTo>
                  <a:pt x="2320" y="1303"/>
                </a:lnTo>
                <a:lnTo>
                  <a:pt x="2320" y="1265"/>
                </a:lnTo>
                <a:lnTo>
                  <a:pt x="2318" y="1227"/>
                </a:lnTo>
                <a:lnTo>
                  <a:pt x="2316" y="1190"/>
                </a:lnTo>
                <a:lnTo>
                  <a:pt x="2311" y="1152"/>
                </a:lnTo>
                <a:lnTo>
                  <a:pt x="2307" y="1115"/>
                </a:lnTo>
                <a:lnTo>
                  <a:pt x="2301" y="1077"/>
                </a:lnTo>
                <a:lnTo>
                  <a:pt x="2293" y="1041"/>
                </a:lnTo>
                <a:lnTo>
                  <a:pt x="2284" y="1004"/>
                </a:lnTo>
                <a:lnTo>
                  <a:pt x="2275" y="967"/>
                </a:lnTo>
                <a:lnTo>
                  <a:pt x="2263" y="931"/>
                </a:lnTo>
                <a:lnTo>
                  <a:pt x="2252" y="895"/>
                </a:lnTo>
                <a:lnTo>
                  <a:pt x="2238" y="859"/>
                </a:lnTo>
                <a:lnTo>
                  <a:pt x="2222" y="824"/>
                </a:lnTo>
                <a:lnTo>
                  <a:pt x="2207" y="789"/>
                </a:lnTo>
                <a:lnTo>
                  <a:pt x="2190" y="754"/>
                </a:lnTo>
                <a:lnTo>
                  <a:pt x="2171" y="720"/>
                </a:lnTo>
                <a:lnTo>
                  <a:pt x="2152" y="687"/>
                </a:lnTo>
                <a:lnTo>
                  <a:pt x="2131" y="654"/>
                </a:lnTo>
                <a:lnTo>
                  <a:pt x="2109" y="621"/>
                </a:lnTo>
                <a:lnTo>
                  <a:pt x="2085" y="590"/>
                </a:lnTo>
                <a:lnTo>
                  <a:pt x="2061" y="558"/>
                </a:lnTo>
                <a:lnTo>
                  <a:pt x="2035" y="528"/>
                </a:lnTo>
                <a:lnTo>
                  <a:pt x="2008" y="498"/>
                </a:lnTo>
                <a:lnTo>
                  <a:pt x="1980" y="469"/>
                </a:lnTo>
                <a:lnTo>
                  <a:pt x="1952" y="441"/>
                </a:lnTo>
                <a:lnTo>
                  <a:pt x="1922" y="414"/>
                </a:lnTo>
                <a:lnTo>
                  <a:pt x="1892" y="389"/>
                </a:lnTo>
                <a:lnTo>
                  <a:pt x="1860" y="365"/>
                </a:lnTo>
                <a:lnTo>
                  <a:pt x="1828" y="341"/>
                </a:lnTo>
                <a:lnTo>
                  <a:pt x="1797" y="319"/>
                </a:lnTo>
                <a:lnTo>
                  <a:pt x="1764" y="299"/>
                </a:lnTo>
                <a:lnTo>
                  <a:pt x="1731" y="279"/>
                </a:lnTo>
                <a:lnTo>
                  <a:pt x="1697" y="260"/>
                </a:lnTo>
                <a:lnTo>
                  <a:pt x="1663" y="244"/>
                </a:lnTo>
                <a:lnTo>
                  <a:pt x="1628" y="228"/>
                </a:lnTo>
                <a:lnTo>
                  <a:pt x="1593" y="212"/>
                </a:lnTo>
                <a:lnTo>
                  <a:pt x="1558" y="199"/>
                </a:lnTo>
                <a:lnTo>
                  <a:pt x="1523" y="187"/>
                </a:lnTo>
                <a:lnTo>
                  <a:pt x="1486" y="176"/>
                </a:lnTo>
                <a:lnTo>
                  <a:pt x="1450" y="165"/>
                </a:lnTo>
                <a:lnTo>
                  <a:pt x="1414" y="157"/>
                </a:lnTo>
                <a:lnTo>
                  <a:pt x="1376" y="150"/>
                </a:lnTo>
                <a:lnTo>
                  <a:pt x="1340" y="143"/>
                </a:lnTo>
                <a:lnTo>
                  <a:pt x="1302" y="139"/>
                </a:lnTo>
                <a:lnTo>
                  <a:pt x="1265" y="134"/>
                </a:lnTo>
                <a:lnTo>
                  <a:pt x="1228" y="131"/>
                </a:lnTo>
                <a:lnTo>
                  <a:pt x="1191" y="130"/>
                </a:lnTo>
                <a:lnTo>
                  <a:pt x="1153" y="129"/>
                </a:lnTo>
                <a:lnTo>
                  <a:pt x="1116" y="130"/>
                </a:lnTo>
                <a:lnTo>
                  <a:pt x="1078" y="133"/>
                </a:lnTo>
                <a:lnTo>
                  <a:pt x="1041" y="136"/>
                </a:lnTo>
                <a:lnTo>
                  <a:pt x="1003" y="140"/>
                </a:lnTo>
                <a:lnTo>
                  <a:pt x="967" y="146"/>
                </a:lnTo>
                <a:lnTo>
                  <a:pt x="929" y="153"/>
                </a:lnTo>
                <a:lnTo>
                  <a:pt x="893" y="161"/>
                </a:lnTo>
                <a:lnTo>
                  <a:pt x="857" y="170"/>
                </a:lnTo>
                <a:lnTo>
                  <a:pt x="1514" y="827"/>
                </a:lnTo>
                <a:lnTo>
                  <a:pt x="1341" y="1470"/>
                </a:lnTo>
                <a:lnTo>
                  <a:pt x="697" y="1642"/>
                </a:lnTo>
                <a:lnTo>
                  <a:pt x="41" y="986"/>
                </a:lnTo>
                <a:lnTo>
                  <a:pt x="31" y="1022"/>
                </a:lnTo>
                <a:lnTo>
                  <a:pt x="23" y="1059"/>
                </a:lnTo>
                <a:lnTo>
                  <a:pt x="16" y="1096"/>
                </a:lnTo>
                <a:lnTo>
                  <a:pt x="10" y="1133"/>
                </a:lnTo>
                <a:lnTo>
                  <a:pt x="7" y="1170"/>
                </a:lnTo>
                <a:lnTo>
                  <a:pt x="3" y="1208"/>
                </a:lnTo>
                <a:lnTo>
                  <a:pt x="1" y="1245"/>
                </a:lnTo>
                <a:lnTo>
                  <a:pt x="0" y="1283"/>
                </a:lnTo>
                <a:lnTo>
                  <a:pt x="1" y="1320"/>
                </a:lnTo>
                <a:lnTo>
                  <a:pt x="2" y="1358"/>
                </a:lnTo>
                <a:lnTo>
                  <a:pt x="4" y="1394"/>
                </a:lnTo>
                <a:lnTo>
                  <a:pt x="9" y="1431"/>
                </a:lnTo>
                <a:lnTo>
                  <a:pt x="14" y="1469"/>
                </a:lnTo>
                <a:lnTo>
                  <a:pt x="21" y="1505"/>
                </a:lnTo>
                <a:lnTo>
                  <a:pt x="28" y="1543"/>
                </a:lnTo>
                <a:lnTo>
                  <a:pt x="36" y="1579"/>
                </a:lnTo>
                <a:lnTo>
                  <a:pt x="47" y="1615"/>
                </a:lnTo>
                <a:lnTo>
                  <a:pt x="57" y="1652"/>
                </a:lnTo>
                <a:lnTo>
                  <a:pt x="70" y="1687"/>
                </a:lnTo>
                <a:lnTo>
                  <a:pt x="84" y="1722"/>
                </a:lnTo>
                <a:lnTo>
                  <a:pt x="98" y="1757"/>
                </a:lnTo>
                <a:lnTo>
                  <a:pt x="115" y="1793"/>
                </a:lnTo>
                <a:lnTo>
                  <a:pt x="131" y="1826"/>
                </a:lnTo>
                <a:lnTo>
                  <a:pt x="150" y="1860"/>
                </a:lnTo>
                <a:lnTo>
                  <a:pt x="170" y="1893"/>
                </a:lnTo>
                <a:lnTo>
                  <a:pt x="190" y="1926"/>
                </a:lnTo>
                <a:lnTo>
                  <a:pt x="212" y="1958"/>
                </a:lnTo>
                <a:lnTo>
                  <a:pt x="235" y="1989"/>
                </a:lnTo>
                <a:lnTo>
                  <a:pt x="260" y="2021"/>
                </a:lnTo>
                <a:lnTo>
                  <a:pt x="285" y="2052"/>
                </a:lnTo>
                <a:lnTo>
                  <a:pt x="312" y="2081"/>
                </a:lnTo>
                <a:lnTo>
                  <a:pt x="340" y="2109"/>
                </a:lnTo>
                <a:lnTo>
                  <a:pt x="370" y="2138"/>
                </a:lnTo>
                <a:lnTo>
                  <a:pt x="401" y="2166"/>
                </a:lnTo>
                <a:lnTo>
                  <a:pt x="434" y="2193"/>
                </a:lnTo>
                <a:lnTo>
                  <a:pt x="466" y="2219"/>
                </a:lnTo>
                <a:lnTo>
                  <a:pt x="499" y="2243"/>
                </a:lnTo>
                <a:lnTo>
                  <a:pt x="533" y="2266"/>
                </a:lnTo>
                <a:lnTo>
                  <a:pt x="567" y="2287"/>
                </a:lnTo>
                <a:lnTo>
                  <a:pt x="602" y="2307"/>
                </a:lnTo>
                <a:lnTo>
                  <a:pt x="639" y="2326"/>
                </a:lnTo>
                <a:lnTo>
                  <a:pt x="675" y="2343"/>
                </a:lnTo>
                <a:lnTo>
                  <a:pt x="711" y="2359"/>
                </a:lnTo>
                <a:lnTo>
                  <a:pt x="748" y="2374"/>
                </a:lnTo>
                <a:lnTo>
                  <a:pt x="785" y="2387"/>
                </a:lnTo>
                <a:lnTo>
                  <a:pt x="823" y="2400"/>
                </a:lnTo>
                <a:lnTo>
                  <a:pt x="861" y="2410"/>
                </a:lnTo>
                <a:lnTo>
                  <a:pt x="900" y="2420"/>
                </a:lnTo>
                <a:lnTo>
                  <a:pt x="939" y="2428"/>
                </a:lnTo>
                <a:lnTo>
                  <a:pt x="977" y="2435"/>
                </a:lnTo>
                <a:lnTo>
                  <a:pt x="1016" y="2441"/>
                </a:lnTo>
                <a:lnTo>
                  <a:pt x="1055" y="2444"/>
                </a:lnTo>
                <a:lnTo>
                  <a:pt x="1095" y="2448"/>
                </a:lnTo>
                <a:lnTo>
                  <a:pt x="1133" y="2449"/>
                </a:lnTo>
                <a:lnTo>
                  <a:pt x="1173" y="2449"/>
                </a:lnTo>
                <a:lnTo>
                  <a:pt x="1212" y="2448"/>
                </a:lnTo>
                <a:lnTo>
                  <a:pt x="1252" y="2445"/>
                </a:lnTo>
                <a:lnTo>
                  <a:pt x="1290" y="2442"/>
                </a:lnTo>
                <a:lnTo>
                  <a:pt x="1329" y="2437"/>
                </a:lnTo>
                <a:lnTo>
                  <a:pt x="1368" y="2430"/>
                </a:lnTo>
                <a:lnTo>
                  <a:pt x="1406" y="2422"/>
                </a:lnTo>
                <a:lnTo>
                  <a:pt x="1445" y="2414"/>
                </a:lnTo>
                <a:lnTo>
                  <a:pt x="1484" y="2403"/>
                </a:lnTo>
                <a:lnTo>
                  <a:pt x="1521" y="2392"/>
                </a:lnTo>
                <a:close/>
                <a:moveTo>
                  <a:pt x="3463" y="2785"/>
                </a:moveTo>
                <a:lnTo>
                  <a:pt x="3463" y="2785"/>
                </a:lnTo>
                <a:lnTo>
                  <a:pt x="3459" y="2803"/>
                </a:lnTo>
                <a:lnTo>
                  <a:pt x="3457" y="2821"/>
                </a:lnTo>
                <a:lnTo>
                  <a:pt x="3454" y="2838"/>
                </a:lnTo>
                <a:lnTo>
                  <a:pt x="3453" y="2857"/>
                </a:lnTo>
                <a:lnTo>
                  <a:pt x="3452" y="2876"/>
                </a:lnTo>
                <a:lnTo>
                  <a:pt x="3452" y="2893"/>
                </a:lnTo>
                <a:lnTo>
                  <a:pt x="3453" y="2912"/>
                </a:lnTo>
                <a:lnTo>
                  <a:pt x="3454" y="2931"/>
                </a:lnTo>
                <a:lnTo>
                  <a:pt x="3461" y="2994"/>
                </a:lnTo>
                <a:lnTo>
                  <a:pt x="3417" y="3039"/>
                </a:lnTo>
                <a:lnTo>
                  <a:pt x="3077" y="3379"/>
                </a:lnTo>
                <a:lnTo>
                  <a:pt x="2984" y="3472"/>
                </a:lnTo>
                <a:lnTo>
                  <a:pt x="2684" y="3172"/>
                </a:lnTo>
                <a:lnTo>
                  <a:pt x="2493" y="3363"/>
                </a:lnTo>
                <a:lnTo>
                  <a:pt x="4228" y="5098"/>
                </a:lnTo>
                <a:lnTo>
                  <a:pt x="4248" y="5117"/>
                </a:lnTo>
                <a:lnTo>
                  <a:pt x="4269" y="5136"/>
                </a:lnTo>
                <a:lnTo>
                  <a:pt x="4291" y="5152"/>
                </a:lnTo>
                <a:lnTo>
                  <a:pt x="4314" y="5168"/>
                </a:lnTo>
                <a:lnTo>
                  <a:pt x="4336" y="5183"/>
                </a:lnTo>
                <a:lnTo>
                  <a:pt x="4361" y="5195"/>
                </a:lnTo>
                <a:lnTo>
                  <a:pt x="4384" y="5207"/>
                </a:lnTo>
                <a:lnTo>
                  <a:pt x="4409" y="5218"/>
                </a:lnTo>
                <a:lnTo>
                  <a:pt x="4433" y="5227"/>
                </a:lnTo>
                <a:lnTo>
                  <a:pt x="4459" y="5235"/>
                </a:lnTo>
                <a:lnTo>
                  <a:pt x="4485" y="5242"/>
                </a:lnTo>
                <a:lnTo>
                  <a:pt x="4511" y="5248"/>
                </a:lnTo>
                <a:lnTo>
                  <a:pt x="4536" y="5253"/>
                </a:lnTo>
                <a:lnTo>
                  <a:pt x="4562" y="5255"/>
                </a:lnTo>
                <a:lnTo>
                  <a:pt x="4588" y="5258"/>
                </a:lnTo>
                <a:lnTo>
                  <a:pt x="4615" y="5259"/>
                </a:lnTo>
                <a:lnTo>
                  <a:pt x="4641" y="5258"/>
                </a:lnTo>
                <a:lnTo>
                  <a:pt x="4668" y="5255"/>
                </a:lnTo>
                <a:lnTo>
                  <a:pt x="4693" y="5253"/>
                </a:lnTo>
                <a:lnTo>
                  <a:pt x="4719" y="5248"/>
                </a:lnTo>
                <a:lnTo>
                  <a:pt x="4745" y="5242"/>
                </a:lnTo>
                <a:lnTo>
                  <a:pt x="4771" y="5235"/>
                </a:lnTo>
                <a:lnTo>
                  <a:pt x="4795" y="5227"/>
                </a:lnTo>
                <a:lnTo>
                  <a:pt x="4821" y="5218"/>
                </a:lnTo>
                <a:lnTo>
                  <a:pt x="4845" y="5207"/>
                </a:lnTo>
                <a:lnTo>
                  <a:pt x="4869" y="5195"/>
                </a:lnTo>
                <a:lnTo>
                  <a:pt x="4893" y="5183"/>
                </a:lnTo>
                <a:lnTo>
                  <a:pt x="4916" y="5168"/>
                </a:lnTo>
                <a:lnTo>
                  <a:pt x="4938" y="5152"/>
                </a:lnTo>
                <a:lnTo>
                  <a:pt x="4961" y="5136"/>
                </a:lnTo>
                <a:lnTo>
                  <a:pt x="4982" y="5117"/>
                </a:lnTo>
                <a:lnTo>
                  <a:pt x="5002" y="5098"/>
                </a:lnTo>
                <a:lnTo>
                  <a:pt x="5022" y="5077"/>
                </a:lnTo>
                <a:lnTo>
                  <a:pt x="5039" y="5056"/>
                </a:lnTo>
                <a:lnTo>
                  <a:pt x="5057" y="5035"/>
                </a:lnTo>
                <a:lnTo>
                  <a:pt x="5072" y="5013"/>
                </a:lnTo>
                <a:lnTo>
                  <a:pt x="5086" y="4989"/>
                </a:lnTo>
                <a:lnTo>
                  <a:pt x="5099" y="4966"/>
                </a:lnTo>
                <a:lnTo>
                  <a:pt x="5112" y="4941"/>
                </a:lnTo>
                <a:lnTo>
                  <a:pt x="5122" y="4916"/>
                </a:lnTo>
                <a:lnTo>
                  <a:pt x="5132" y="4892"/>
                </a:lnTo>
                <a:lnTo>
                  <a:pt x="5140" y="4867"/>
                </a:lnTo>
                <a:lnTo>
                  <a:pt x="5146" y="4841"/>
                </a:lnTo>
                <a:lnTo>
                  <a:pt x="5152" y="4816"/>
                </a:lnTo>
                <a:lnTo>
                  <a:pt x="5156" y="4790"/>
                </a:lnTo>
                <a:lnTo>
                  <a:pt x="5160" y="4763"/>
                </a:lnTo>
                <a:lnTo>
                  <a:pt x="5161" y="4737"/>
                </a:lnTo>
                <a:lnTo>
                  <a:pt x="5162" y="4711"/>
                </a:lnTo>
                <a:lnTo>
                  <a:pt x="5161" y="4684"/>
                </a:lnTo>
                <a:lnTo>
                  <a:pt x="5160" y="4659"/>
                </a:lnTo>
                <a:lnTo>
                  <a:pt x="5156" y="4632"/>
                </a:lnTo>
                <a:lnTo>
                  <a:pt x="5152" y="4606"/>
                </a:lnTo>
                <a:lnTo>
                  <a:pt x="5146" y="4580"/>
                </a:lnTo>
                <a:lnTo>
                  <a:pt x="5140" y="4555"/>
                </a:lnTo>
                <a:lnTo>
                  <a:pt x="5132" y="4530"/>
                </a:lnTo>
                <a:lnTo>
                  <a:pt x="5122" y="4505"/>
                </a:lnTo>
                <a:lnTo>
                  <a:pt x="5112" y="4480"/>
                </a:lnTo>
                <a:lnTo>
                  <a:pt x="5099" y="4456"/>
                </a:lnTo>
                <a:lnTo>
                  <a:pt x="5086" y="4432"/>
                </a:lnTo>
                <a:lnTo>
                  <a:pt x="5072" y="4410"/>
                </a:lnTo>
                <a:lnTo>
                  <a:pt x="5057" y="4387"/>
                </a:lnTo>
                <a:lnTo>
                  <a:pt x="5039" y="4366"/>
                </a:lnTo>
                <a:lnTo>
                  <a:pt x="5022" y="4344"/>
                </a:lnTo>
                <a:lnTo>
                  <a:pt x="5002" y="4323"/>
                </a:lnTo>
                <a:lnTo>
                  <a:pt x="3463" y="2785"/>
                </a:lnTo>
                <a:close/>
                <a:moveTo>
                  <a:pt x="4802" y="4918"/>
                </a:moveTo>
                <a:lnTo>
                  <a:pt x="4527" y="4991"/>
                </a:lnTo>
                <a:lnTo>
                  <a:pt x="4304" y="4769"/>
                </a:lnTo>
                <a:lnTo>
                  <a:pt x="4377" y="4493"/>
                </a:lnTo>
                <a:lnTo>
                  <a:pt x="4652" y="4419"/>
                </a:lnTo>
                <a:lnTo>
                  <a:pt x="4876" y="4643"/>
                </a:lnTo>
                <a:lnTo>
                  <a:pt x="4802" y="4918"/>
                </a:lnTo>
                <a:close/>
                <a:moveTo>
                  <a:pt x="2687" y="2988"/>
                </a:moveTo>
                <a:lnTo>
                  <a:pt x="2985" y="3287"/>
                </a:lnTo>
                <a:lnTo>
                  <a:pt x="3325" y="2947"/>
                </a:lnTo>
                <a:lnTo>
                  <a:pt x="3323" y="2917"/>
                </a:lnTo>
                <a:lnTo>
                  <a:pt x="3322" y="2885"/>
                </a:lnTo>
                <a:lnTo>
                  <a:pt x="3323" y="2853"/>
                </a:lnTo>
                <a:lnTo>
                  <a:pt x="3325" y="2823"/>
                </a:lnTo>
                <a:lnTo>
                  <a:pt x="3330" y="2791"/>
                </a:lnTo>
                <a:lnTo>
                  <a:pt x="3336" y="2761"/>
                </a:lnTo>
                <a:lnTo>
                  <a:pt x="3343" y="2730"/>
                </a:lnTo>
                <a:lnTo>
                  <a:pt x="3352" y="2700"/>
                </a:lnTo>
                <a:lnTo>
                  <a:pt x="3363" y="2670"/>
                </a:lnTo>
                <a:lnTo>
                  <a:pt x="3376" y="2641"/>
                </a:lnTo>
                <a:lnTo>
                  <a:pt x="3391" y="2613"/>
                </a:lnTo>
                <a:lnTo>
                  <a:pt x="3406" y="2585"/>
                </a:lnTo>
                <a:lnTo>
                  <a:pt x="3425" y="2558"/>
                </a:lnTo>
                <a:lnTo>
                  <a:pt x="3444" y="2532"/>
                </a:lnTo>
                <a:lnTo>
                  <a:pt x="3465" y="2506"/>
                </a:lnTo>
                <a:lnTo>
                  <a:pt x="3488" y="2482"/>
                </a:lnTo>
                <a:lnTo>
                  <a:pt x="3513" y="2459"/>
                </a:lnTo>
                <a:lnTo>
                  <a:pt x="3538" y="2438"/>
                </a:lnTo>
                <a:lnTo>
                  <a:pt x="3565" y="2418"/>
                </a:lnTo>
                <a:lnTo>
                  <a:pt x="3592" y="2401"/>
                </a:lnTo>
                <a:lnTo>
                  <a:pt x="3620" y="2384"/>
                </a:lnTo>
                <a:lnTo>
                  <a:pt x="3648" y="2370"/>
                </a:lnTo>
                <a:lnTo>
                  <a:pt x="3677" y="2358"/>
                </a:lnTo>
                <a:lnTo>
                  <a:pt x="3706" y="2346"/>
                </a:lnTo>
                <a:lnTo>
                  <a:pt x="3737" y="2338"/>
                </a:lnTo>
                <a:lnTo>
                  <a:pt x="3767" y="2329"/>
                </a:lnTo>
                <a:lnTo>
                  <a:pt x="3798" y="2324"/>
                </a:lnTo>
                <a:lnTo>
                  <a:pt x="3828" y="2319"/>
                </a:lnTo>
                <a:lnTo>
                  <a:pt x="3860" y="2316"/>
                </a:lnTo>
                <a:lnTo>
                  <a:pt x="3892" y="2316"/>
                </a:lnTo>
                <a:lnTo>
                  <a:pt x="3922" y="2316"/>
                </a:lnTo>
                <a:lnTo>
                  <a:pt x="3954" y="2320"/>
                </a:lnTo>
                <a:lnTo>
                  <a:pt x="5440" y="834"/>
                </a:lnTo>
                <a:lnTo>
                  <a:pt x="4608" y="0"/>
                </a:lnTo>
                <a:lnTo>
                  <a:pt x="3121" y="1487"/>
                </a:lnTo>
                <a:lnTo>
                  <a:pt x="3124" y="1518"/>
                </a:lnTo>
                <a:lnTo>
                  <a:pt x="3125" y="1550"/>
                </a:lnTo>
                <a:lnTo>
                  <a:pt x="3124" y="1580"/>
                </a:lnTo>
                <a:lnTo>
                  <a:pt x="3121" y="1612"/>
                </a:lnTo>
                <a:lnTo>
                  <a:pt x="3117" y="1642"/>
                </a:lnTo>
                <a:lnTo>
                  <a:pt x="3111" y="1674"/>
                </a:lnTo>
                <a:lnTo>
                  <a:pt x="3104" y="1705"/>
                </a:lnTo>
                <a:lnTo>
                  <a:pt x="3094" y="1734"/>
                </a:lnTo>
                <a:lnTo>
                  <a:pt x="3083" y="1764"/>
                </a:lnTo>
                <a:lnTo>
                  <a:pt x="3071" y="1793"/>
                </a:lnTo>
                <a:lnTo>
                  <a:pt x="3056" y="1822"/>
                </a:lnTo>
                <a:lnTo>
                  <a:pt x="3041" y="1849"/>
                </a:lnTo>
                <a:lnTo>
                  <a:pt x="3022" y="1877"/>
                </a:lnTo>
                <a:lnTo>
                  <a:pt x="3003" y="1903"/>
                </a:lnTo>
                <a:lnTo>
                  <a:pt x="2981" y="1928"/>
                </a:lnTo>
                <a:lnTo>
                  <a:pt x="2959" y="1952"/>
                </a:lnTo>
                <a:lnTo>
                  <a:pt x="2934" y="1975"/>
                </a:lnTo>
                <a:lnTo>
                  <a:pt x="2909" y="1996"/>
                </a:lnTo>
                <a:lnTo>
                  <a:pt x="2882" y="2016"/>
                </a:lnTo>
                <a:lnTo>
                  <a:pt x="2855" y="2034"/>
                </a:lnTo>
                <a:lnTo>
                  <a:pt x="2827" y="2050"/>
                </a:lnTo>
                <a:lnTo>
                  <a:pt x="2799" y="2064"/>
                </a:lnTo>
                <a:lnTo>
                  <a:pt x="2770" y="2077"/>
                </a:lnTo>
                <a:lnTo>
                  <a:pt x="2740" y="2088"/>
                </a:lnTo>
                <a:lnTo>
                  <a:pt x="2710" y="2097"/>
                </a:lnTo>
                <a:lnTo>
                  <a:pt x="2680" y="2105"/>
                </a:lnTo>
                <a:lnTo>
                  <a:pt x="2649" y="2111"/>
                </a:lnTo>
                <a:lnTo>
                  <a:pt x="2617" y="2115"/>
                </a:lnTo>
                <a:lnTo>
                  <a:pt x="2587" y="2117"/>
                </a:lnTo>
                <a:lnTo>
                  <a:pt x="2555" y="2118"/>
                </a:lnTo>
                <a:lnTo>
                  <a:pt x="2525" y="2117"/>
                </a:lnTo>
                <a:lnTo>
                  <a:pt x="2493" y="2115"/>
                </a:lnTo>
                <a:lnTo>
                  <a:pt x="2153" y="2455"/>
                </a:lnTo>
                <a:lnTo>
                  <a:pt x="2453" y="2755"/>
                </a:lnTo>
                <a:lnTo>
                  <a:pt x="984" y="4223"/>
                </a:lnTo>
                <a:lnTo>
                  <a:pt x="931" y="4170"/>
                </a:lnTo>
                <a:lnTo>
                  <a:pt x="648" y="4396"/>
                </a:lnTo>
                <a:lnTo>
                  <a:pt x="174" y="5145"/>
                </a:lnTo>
                <a:lnTo>
                  <a:pt x="295" y="5267"/>
                </a:lnTo>
                <a:lnTo>
                  <a:pt x="1044" y="4792"/>
                </a:lnTo>
                <a:lnTo>
                  <a:pt x="1272" y="4510"/>
                </a:lnTo>
                <a:lnTo>
                  <a:pt x="1218" y="4457"/>
                </a:lnTo>
                <a:lnTo>
                  <a:pt x="2687" y="2988"/>
                </a:lnTo>
                <a:close/>
              </a:path>
            </a:pathLst>
          </a:custGeom>
          <a:gradFill>
            <a:gsLst>
              <a:gs pos="55300">
                <a:srgbClr val="F2AE7B"/>
              </a:gs>
              <a:gs pos="0">
                <a:srgbClr val="A75A22"/>
              </a:gs>
              <a:gs pos="100000">
                <a:srgbClr val="DB7E39"/>
              </a:gs>
            </a:gsLst>
            <a:lin ang="5400000" scaled="0"/>
          </a:gra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4589969" y="2950231"/>
            <a:ext cx="6674931" cy="0"/>
          </a:xfrm>
          <a:prstGeom prst="line">
            <a:avLst/>
          </a:prstGeom>
          <a:ln>
            <a:gradFill>
              <a:gsLst>
                <a:gs pos="43000">
                  <a:srgbClr val="96AFC4"/>
                </a:gs>
                <a:gs pos="100000">
                  <a:srgbClr val="D4E3EC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5517069" y="4524225"/>
            <a:ext cx="5557331" cy="0"/>
          </a:xfrm>
          <a:prstGeom prst="line">
            <a:avLst/>
          </a:prstGeom>
          <a:ln>
            <a:gradFill>
              <a:gsLst>
                <a:gs pos="43000">
                  <a:srgbClr val="96AFC4"/>
                </a:gs>
                <a:gs pos="100000">
                  <a:srgbClr val="D4E3EC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5220970" y="3130550"/>
            <a:ext cx="500570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2.使用条件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a）输送物料为散装的不规则形状原煤、矿石、矸石。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b）工作环境温度-30 ℃~40℃ 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108065" y="4671695"/>
            <a:ext cx="458406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c）矿井空气成分应符合《煤矿安全规程》第100条的要求。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d）工作环境允许存在淋水情况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3879415" y="3228483"/>
            <a:ext cx="458933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5400" dirty="0">
                <a:gradFill>
                  <a:gsLst>
                    <a:gs pos="51000">
                      <a:srgbClr val="F2AE7B"/>
                    </a:gs>
                    <a:gs pos="14000">
                      <a:srgbClr val="DB7E39"/>
                    </a:gs>
                    <a:gs pos="86000">
                      <a:srgbClr val="A75A22"/>
                    </a:gs>
                  </a:gsLst>
                  <a:lin ang="2700000" scaled="0"/>
                </a:gradFill>
                <a:cs typeface="+mn-ea"/>
                <a:sym typeface="+mn-lt"/>
              </a:rPr>
              <a:t>感谢您的观赏</a:t>
            </a:r>
            <a:endParaRPr lang="en-US" altLang="zh-CN" sz="5400" dirty="0">
              <a:gradFill>
                <a:gsLst>
                  <a:gs pos="51000">
                    <a:srgbClr val="F2AE7B"/>
                  </a:gs>
                  <a:gs pos="14000">
                    <a:srgbClr val="DB7E39"/>
                  </a:gs>
                  <a:gs pos="86000">
                    <a:srgbClr val="A75A22"/>
                  </a:gs>
                </a:gsLst>
                <a:lin ang="2700000" scaled="0"/>
              </a:gra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2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3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4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5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6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7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8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9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10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11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12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13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14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15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16.xml><?xml version="1.0" encoding="utf-8"?>
<p:tagLst xmlns:p="http://schemas.openxmlformats.org/presentationml/2006/main">
  <p:tag name="KSO_WM_DIAGRAM_VIRTUALLY_FRAME" val="{&quot;height&quot;:264.77251968503936,&quot;left&quot;:30.76692913385827,&quot;top&quot;:157.84259842519685,&quot;width&quot;:899.5089763779526}"/>
</p:tagLst>
</file>

<file path=ppt/tags/tag17.xml><?xml version="1.0" encoding="utf-8"?>
<p:tagLst xmlns:p="http://schemas.openxmlformats.org/presentationml/2006/main">
  <p:tag name="ISLIDE.ICON" val="#139222;#132007;#168696;"/>
</p:tagLst>
</file>

<file path=ppt/tags/tag18.xml><?xml version="1.0" encoding="utf-8"?>
<p:tagLst xmlns:p="http://schemas.openxmlformats.org/presentationml/2006/main">
  <p:tag name="ISLIDE.ICON" val="#380049;"/>
</p:tagLst>
</file>

<file path=ppt/tags/tag19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">
  <a:themeElements>
    <a:clrScheme name="鲁大师发布会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AD3835"/>
      </a:accent1>
      <a:accent2>
        <a:srgbClr val="C86E00"/>
      </a:accent2>
      <a:accent3>
        <a:srgbClr val="82A94A"/>
      </a:accent3>
      <a:accent4>
        <a:srgbClr val="119B84"/>
      </a:accent4>
      <a:accent5>
        <a:srgbClr val="1F72A4"/>
      </a:accent5>
      <a:accent6>
        <a:srgbClr val="00B0F0"/>
      </a:accent6>
      <a:hlink>
        <a:srgbClr val="EB8803"/>
      </a:hlink>
      <a:folHlink>
        <a:srgbClr val="5F7791"/>
      </a:folHlink>
    </a:clrScheme>
    <a:fontScheme name="bzt24z3w">
      <a:majorFont>
        <a:latin typeface="印品黑体"/>
        <a:ea typeface="印品黑体"/>
        <a:cs typeface=""/>
      </a:majorFont>
      <a:minorFont>
        <a:latin typeface="印品黑体"/>
        <a:ea typeface="印品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gradFill>
          <a:gsLst>
            <a:gs pos="0">
              <a:srgbClr val="434655">
                <a:lumMod val="100000"/>
              </a:srgbClr>
            </a:gs>
            <a:gs pos="100000">
              <a:srgbClr val="31313B"/>
            </a:gs>
          </a:gsLst>
          <a:lin ang="2700000" scaled="0"/>
        </a:gradFill>
        <a:ln>
          <a:noFill/>
        </a:ln>
        <a:effectLst>
          <a:outerShdw blurRad="241300" dir="13500000" sx="98000" sy="98000" algn="br" rotWithShape="0">
            <a:srgbClr val="76768E">
              <a:alpha val="85000"/>
            </a:srgbClr>
          </a:outerShdw>
          <a:softEdge rad="31750"/>
        </a:effectLst>
      </a:spPr>
      <a:bodyPr rtlCol="0" anchor="ctr"/>
      <a:lstStyle>
        <a:defPPr algn="ctr">
          <a:defRPr sz="1400" dirty="0">
            <a:solidFill>
              <a:schemeClr val="bg1">
                <a:lumMod val="20000"/>
                <a:lumOff val="80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zt24z3w">
      <a:majorFont>
        <a:latin typeface="印品黑体"/>
        <a:ea typeface="印品黑体"/>
        <a:cs typeface=""/>
      </a:majorFont>
      <a:minorFont>
        <a:latin typeface="印品黑体"/>
        <a:ea typeface="印品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1384</Words>
  <Application>WPS 演示</Application>
  <PresentationFormat>宽屏</PresentationFormat>
  <Paragraphs>78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方正隶书_GBK</vt:lpstr>
      <vt:lpstr>印品黑体</vt:lpstr>
      <vt:lpstr>黑体</vt:lpstr>
      <vt:lpstr>Arial Unicode MS</vt:lpstr>
      <vt:lpstr>Calibri</vt:lpstr>
      <vt:lpstr>等线</vt:lpstr>
      <vt:lpstr>第一PPT</vt:lpstr>
      <vt:lpstr>自定义设计方案</vt:lpstr>
      <vt:lpstr>PowerPoint 演示文稿</vt:lpstr>
      <vt:lpstr>PowerPoint 演示文稿</vt:lpstr>
      <vt:lpstr>GLL800/7.5/s链式给料机</vt:lpstr>
      <vt:lpstr>GLL800/7.5/s链式给料机介绍</vt:lpstr>
      <vt:lpstr>PowerPoint 演示文稿</vt:lpstr>
      <vt:lpstr>GLL800/7.5/s链式给料机参数</vt:lpstr>
      <vt:lpstr>GLL800/7.5/s链式给料机</vt:lpstr>
      <vt:lpstr>GLL800/7.5/s链式给料机主要结构（一）</vt:lpstr>
      <vt:lpstr>GLL800/7.5/s链式给料机主要结构（二）</vt:lpstr>
      <vt:lpstr>GLL800/7.5/s链式给料机</vt:lpstr>
      <vt:lpstr>GLL800/7.5/s链式给料机安装说明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商务汇报</dc:title>
  <dc:creator>第一PPT</dc:creator>
  <cp:keywords>www.1ppt.com</cp:keywords>
  <dc:description>www.1ppt.com</dc:description>
  <cp:lastModifiedBy>Administrator</cp:lastModifiedBy>
  <cp:revision>905</cp:revision>
  <dcterms:created xsi:type="dcterms:W3CDTF">2014-08-08T03:06:00Z</dcterms:created>
  <dcterms:modified xsi:type="dcterms:W3CDTF">2024-04-25T07:27:30Z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7FCD8B9B10654A509060D820108AD425_13</vt:lpwstr>
  </property>
  <property fmtid="{D5CDD505-2E9C-101B-9397-08002B2CF9AE}" pid="3" name="KSOProductBuildVer">
    <vt:lpwstr>2052-12.1.0.16729</vt:lpwstr>
  </property>
</Properties>
</file>