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176" r:id="rId1"/>
    <p:sldMasterId id="2147490213" r:id="rId2"/>
  </p:sldMasterIdLst>
  <p:notesMasterIdLst>
    <p:notesMasterId r:id="rId3"/>
  </p:notesMasterIdLst>
  <p:sldIdLst>
    <p:sldId id="3154" r:id="rId4"/>
    <p:sldId id="3157" r:id="rId5"/>
    <p:sldId id="3160" r:id="rId6"/>
    <p:sldId id="3163" r:id="rId7"/>
    <p:sldId id="3166" r:id="rId8"/>
    <p:sldId id="3169" r:id="rId9"/>
    <p:sldId id="3172" r:id="rId10"/>
    <p:sldId id="3175" r:id="rId11"/>
    <p:sldId id="3178" r:id="rId12"/>
    <p:sldId id="3181" r:id="rId13"/>
    <p:sldId id="3184" r:id="rId14"/>
    <p:sldId id="3187" r:id="rId15"/>
    <p:sldId id="3190" r:id="rId16"/>
    <p:sldId id="3193" r:id="rId17"/>
    <p:sldId id="3196" r:id="rId18"/>
    <p:sldId id="3199" r:id="rId19"/>
    <p:sldId id="3202" r:id="rId20"/>
    <p:sldId id="3205" r:id="rId21"/>
    <p:sldId id="3208" r:id="rId22"/>
    <p:sldId id="3211" r:id="rId23"/>
    <p:sldId id="3214" r:id="rId24"/>
    <p:sldId id="3217" r:id="rId25"/>
    <p:sldId id="3220" r:id="rId26"/>
    <p:sldId id="3223" r:id="rId27"/>
    <p:sldId id="3226" r:id="rId28"/>
    <p:sldId id="3229" r:id="rId29"/>
    <p:sldId id="3232" r:id="rId30"/>
    <p:sldId id="3235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177" r:id="rId1"/>
    <p:sldLayoutId id="2147490178" r:id="rId2"/>
    <p:sldLayoutId id="2147490179" r:id="rId3"/>
    <p:sldLayoutId id="2147490180" r:id="rId4"/>
    <p:sldLayoutId id="2147490181" r:id="rId5"/>
    <p:sldLayoutId id="2147490182" r:id="rId6"/>
    <p:sldLayoutId id="2147490183" r:id="rId7"/>
    <p:sldLayoutId id="2147490184" r:id="rId8"/>
    <p:sldLayoutId id="2147490185" r:id="rId9"/>
    <p:sldLayoutId id="2147490186" r:id="rId10"/>
    <p:sldLayoutId id="214749018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214" r:id="rId1"/>
    <p:sldLayoutId id="2147490215" r:id="rId2"/>
    <p:sldLayoutId id="2147490216" r:id="rId3"/>
    <p:sldLayoutId id="2147490217" r:id="rId4"/>
    <p:sldLayoutId id="2147490218" r:id="rId5"/>
    <p:sldLayoutId id="2147490219" r:id="rId6"/>
    <p:sldLayoutId id="2147490220" r:id="rId7"/>
    <p:sldLayoutId id="2147490221" r:id="rId8"/>
    <p:sldLayoutId id="2147490222" r:id="rId9"/>
    <p:sldLayoutId id="2147490223" r:id="rId10"/>
    <p:sldLayoutId id="2147490224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tags" Target="../tags/tag97.xml"/><Relationship Id="rId17" Type="http://schemas.openxmlformats.org/officeDocument/2006/relationships/tags" Target="../tags/tag98.xml"/><Relationship Id="rId18" Type="http://schemas.openxmlformats.org/officeDocument/2006/relationships/tags" Target="../tags/tag99.xml"/><Relationship Id="rId19" Type="http://schemas.openxmlformats.org/officeDocument/2006/relationships/tags" Target="../tags/tag100.xml"/><Relationship Id="rId20" Type="http://schemas.openxmlformats.org/officeDocument/2006/relationships/tags" Target="../tags/tag101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tags" Target="../tags/tag124.xml"/><Relationship Id="rId8" Type="http://schemas.openxmlformats.org/officeDocument/2006/relationships/tags" Target="../tags/tag125.xml"/><Relationship Id="rId9" Type="http://schemas.openxmlformats.org/officeDocument/2006/relationships/tags" Target="../tags/tag126.xml"/><Relationship Id="rId10" Type="http://schemas.openxmlformats.org/officeDocument/2006/relationships/tags" Target="../tags/tag127.xml"/><Relationship Id="rId11" Type="http://schemas.openxmlformats.org/officeDocument/2006/relationships/tags" Target="../tags/tag128.xml"/><Relationship Id="rId12" Type="http://schemas.openxmlformats.org/officeDocument/2006/relationships/tags" Target="../tags/tag129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tags" Target="../tags/tag192.xml"/><Relationship Id="rId14" Type="http://schemas.openxmlformats.org/officeDocument/2006/relationships/tags" Target="../tags/tag193.xml"/><Relationship Id="rId15" Type="http://schemas.openxmlformats.org/officeDocument/2006/relationships/tags" Target="../tags/tag194.xml"/><Relationship Id="rId16" Type="http://schemas.openxmlformats.org/officeDocument/2006/relationships/tags" Target="../tags/tag195.xml"/><Relationship Id="rId17" Type="http://schemas.openxmlformats.org/officeDocument/2006/relationships/tags" Target="../tags/tag196.xml"/><Relationship Id="rId18" Type="http://schemas.openxmlformats.org/officeDocument/2006/relationships/tags" Target="../tags/tag197.xml"/><Relationship Id="rId19" Type="http://schemas.openxmlformats.org/officeDocument/2006/relationships/tags" Target="../tags/tag198.xml"/><Relationship Id="rId20" Type="http://schemas.openxmlformats.org/officeDocument/2006/relationships/tags" Target="../tags/tag199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tags" Target="../tags/tag212.xml"/><Relationship Id="rId14" Type="http://schemas.openxmlformats.org/officeDocument/2006/relationships/tags" Target="../tags/tag213.xml"/><Relationship Id="rId15" Type="http://schemas.openxmlformats.org/officeDocument/2006/relationships/tags" Target="../tags/tag214.xml"/><Relationship Id="rId16" Type="http://schemas.openxmlformats.org/officeDocument/2006/relationships/tags" Target="../tags/tag215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tags" Target="../tags/tag275.xml"/><Relationship Id="rId14" Type="http://schemas.openxmlformats.org/officeDocument/2006/relationships/tags" Target="../tags/tag276.xml"/><Relationship Id="rId15" Type="http://schemas.openxmlformats.org/officeDocument/2006/relationships/tags" Target="../tags/tag277.xml"/><Relationship Id="rId16" Type="http://schemas.openxmlformats.org/officeDocument/2006/relationships/tags" Target="../tags/tag278.xml"/><Relationship Id="rId17" Type="http://schemas.openxmlformats.org/officeDocument/2006/relationships/tags" Target="../tags/tag279.xml"/><Relationship Id="rId18" Type="http://schemas.openxmlformats.org/officeDocument/2006/relationships/tags" Target="../tags/tag280.xml"/><Relationship Id="rId19" Type="http://schemas.openxmlformats.org/officeDocument/2006/relationships/tags" Target="../tags/tag281.xml"/><Relationship Id="rId20" Type="http://schemas.openxmlformats.org/officeDocument/2006/relationships/tags" Target="../tags/tag282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tags" Target="../tags/tag298.xml"/><Relationship Id="rId14" Type="http://schemas.openxmlformats.org/officeDocument/2006/relationships/tags" Target="../tags/tag299.xml"/><Relationship Id="rId15" Type="http://schemas.openxmlformats.org/officeDocument/2006/relationships/tags" Target="../tags/tag300.xml"/><Relationship Id="rId16" Type="http://schemas.openxmlformats.org/officeDocument/2006/relationships/tags" Target="../tags/tag301.xml"/><Relationship Id="rId17" Type="http://schemas.openxmlformats.org/officeDocument/2006/relationships/tags" Target="../tags/tag302.xml"/><Relationship Id="rId18" Type="http://schemas.openxmlformats.org/officeDocument/2006/relationships/tags" Target="../tags/tag303.xml"/><Relationship Id="rId19" Type="http://schemas.openxmlformats.org/officeDocument/2006/relationships/tags" Target="../tags/tag304.xml"/><Relationship Id="rId20" Type="http://schemas.openxmlformats.org/officeDocument/2006/relationships/tags" Target="../tags/tag305.xml"/><Relationship Id="rId21" Type="http://schemas.openxmlformats.org/officeDocument/2006/relationships/tags" Target="../tags/tag306.xml"/><Relationship Id="rId22" Type="http://schemas.openxmlformats.org/officeDocument/2006/relationships/tags" Target="../tags/tag307.xml"/><Relationship Id="rId23" Type="http://schemas.openxmlformats.org/officeDocument/2006/relationships/tags" Target="../tags/tag308.xml"/><Relationship Id="rId24" Type="http://schemas.openxmlformats.org/officeDocument/2006/relationships/tags" Target="../tags/tag309.xml"/><Relationship Id="rId25" Type="http://schemas.openxmlformats.org/officeDocument/2006/relationships/tags" Target="../tags/tag310.xml"/><Relationship Id="rId26" Type="http://schemas.openxmlformats.org/officeDocument/2006/relationships/tags" Target="../tags/tag311.xml"/><Relationship Id="rId27" Type="http://schemas.openxmlformats.org/officeDocument/2006/relationships/tags" Target="../tags/tag312.xml"/><Relationship Id="rId28" Type="http://schemas.openxmlformats.org/officeDocument/2006/relationships/tags" Target="../tags/tag313.xml"/><Relationship Id="rId29" Type="http://schemas.openxmlformats.org/officeDocument/2006/relationships/tags" Target="../tags/tag314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tags" Target="../tags/tag351.xml"/><Relationship Id="rId14" Type="http://schemas.openxmlformats.org/officeDocument/2006/relationships/tags" Target="../tags/tag352.xml"/><Relationship Id="rId15" Type="http://schemas.openxmlformats.org/officeDocument/2006/relationships/tags" Target="../tags/tag353.xml"/><Relationship Id="rId16" Type="http://schemas.openxmlformats.org/officeDocument/2006/relationships/tags" Target="../tags/tag354.xml"/><Relationship Id="rId17" Type="http://schemas.openxmlformats.org/officeDocument/2006/relationships/tags" Target="../tags/tag355.xml"/><Relationship Id="rId18" Type="http://schemas.openxmlformats.org/officeDocument/2006/relationships/tags" Target="../tags/tag356.xml"/><Relationship Id="rId19" Type="http://schemas.openxmlformats.org/officeDocument/2006/relationships/tags" Target="../tags/tag357.xml"/><Relationship Id="rId20" Type="http://schemas.openxmlformats.org/officeDocument/2006/relationships/tags" Target="../tags/tag358.xml"/><Relationship Id="rId21" Type="http://schemas.openxmlformats.org/officeDocument/2006/relationships/tags" Target="../tags/tag359.xml"/><Relationship Id="rId22" Type="http://schemas.openxmlformats.org/officeDocument/2006/relationships/tags" Target="../tags/tag360.xml"/><Relationship Id="rId23" Type="http://schemas.openxmlformats.org/officeDocument/2006/relationships/tags" Target="../tags/tag361.xml"/><Relationship Id="rId24" Type="http://schemas.openxmlformats.org/officeDocument/2006/relationships/tags" Target="../tags/tag362.xml"/><Relationship Id="rId25" Type="http://schemas.openxmlformats.org/officeDocument/2006/relationships/tags" Target="../tags/tag363.xml"/><Relationship Id="rId26" Type="http://schemas.openxmlformats.org/officeDocument/2006/relationships/tags" Target="../tags/tag364.xml"/><Relationship Id="rId27" Type="http://schemas.openxmlformats.org/officeDocument/2006/relationships/tags" Target="../tags/tag365.xml"/><Relationship Id="rId28" Type="http://schemas.openxmlformats.org/officeDocument/2006/relationships/tags" Target="../tags/tag366.xml"/><Relationship Id="rId29" Type="http://schemas.openxmlformats.org/officeDocument/2006/relationships/tags" Target="../tags/tag367.xml"/><Relationship Id="rId30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音乐游戏在小学音乐教育中的应用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4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5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6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7"/>
            </p:custDataLst>
          </p:nvPr>
        </p:nvSpPr>
        <p:spPr>
          <a:xfrm flipH="1">
            <a:off x="32829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音乐游戏在小学音乐教育中的重要性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8"/>
            </p:custDataLst>
          </p:nvPr>
        </p:nvSpPr>
        <p:spPr>
          <a:xfrm>
            <a:off x="32829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9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0"/>
            </p:custDataLst>
          </p:nvPr>
        </p:nvSpPr>
        <p:spPr>
          <a:xfrm flipH="1">
            <a:off x="266128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音乐游戏在小学音乐教育中的应用方式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1"/>
            </p:custDataLst>
          </p:nvPr>
        </p:nvSpPr>
        <p:spPr>
          <a:xfrm>
            <a:off x="266128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2"/>
            </p:custDataLst>
          </p:nvPr>
        </p:nvSpPr>
        <p:spPr>
          <a:xfrm flipH="1">
            <a:off x="499427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音乐游戏在小学音乐教育中的实践案例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3"/>
            </p:custDataLst>
          </p:nvPr>
        </p:nvSpPr>
        <p:spPr>
          <a:xfrm>
            <a:off x="499427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4"/>
            </p:custDataLst>
          </p:nvPr>
        </p:nvSpPr>
        <p:spPr>
          <a:xfrm flipH="1">
            <a:off x="7327900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音乐游戏在小学音乐教育中的注意事项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>
            <a:off x="7327900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6"/>
            </p:custDataLst>
          </p:nvPr>
        </p:nvSpPr>
        <p:spPr>
          <a:xfrm flipH="1">
            <a:off x="966152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音乐游戏在小学音乐教育中的发展前景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7"/>
            </p:custDataLst>
          </p:nvPr>
        </p:nvSpPr>
        <p:spPr>
          <a:xfrm>
            <a:off x="966152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音乐游戏在小学音乐教育中的重要性</a:t>
            </a:r>
            <a:endParaRPr altLang="en-US" dirty="0" lang="zh-CN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激发学习兴趣</a:t>
            </a:r>
            <a:endParaRPr altLang="en-US" lang="zh-CN"/>
          </a:p>
        </p:txBody>
      </p:sp>
      <p:sp>
        <p:nvSpPr>
          <p:cNvPr id="104884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4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0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2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8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60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音乐游戏能够增强小学生对音乐的兴趣和好奇心，提高学习积极性。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音乐游戏能够通过丰富的音乐元素和多样的游戏形式，激发小学生的创造力和想象力。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6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6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0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2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8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0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音乐游戏能够培养小学生的团队协作能力和沟通表达能力，促进个性发展和社会适应能力。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6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音乐游戏具有趣味性和互动性，能够营造轻松愉悦的学习氛围，降低学习压力。</a:t>
            </a:r>
            <a:endParaRPr altLang="en-US" dirty="0" sz="16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提高音乐技能</a:t>
            </a:r>
            <a:endParaRPr altLang="en-US" lang="zh-CN"/>
          </a:p>
        </p:txBody>
      </p:sp>
      <p:sp>
        <p:nvSpPr>
          <p:cNvPr id="1048920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音乐游戏能够帮助学生提高音乐感知能力，增强节奏感和音准。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通过音乐游戏，学生可以在轻松愉快的氛围中学习音乐知识，提高音乐素养。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音乐游戏可以帮助学生更好地理解音乐作品，提高音乐鉴赏能力和表现力。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6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音乐游戏可以激发学生的创造力和想象力，培养他们的音乐创新能力和团队协作精神。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培养团队协作能力</a:t>
            </a:r>
            <a:endParaRPr altLang="en-US" lang="zh-CN"/>
          </a:p>
        </p:txBody>
      </p:sp>
      <p:sp>
        <p:nvSpPr>
          <p:cNvPr id="1048962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4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6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音乐游戏有助于培养学生的团队协作意识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0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2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音乐游戏中的角色扮演能够加强学生之间的沟通与合作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6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8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音乐游戏能够锻炼学生在团队中的领导能力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2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4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音乐游戏有助于提高学生的集体荣誉感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增强创造力</a:t>
            </a:r>
            <a:endParaRPr altLang="en-US" lang="zh-CN"/>
          </a:p>
        </p:txBody>
      </p:sp>
      <p:sp>
        <p:nvSpPr>
          <p:cNvPr id="104902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22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4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音乐游戏有助于激发学生的创造力，培养他们的创新思维。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28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0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通过音乐游戏，学生可以在轻松愉快的氛围中发挥想象力，创作出自己的音乐作品。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34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音乐游戏可以帮助学生打破思维定势，激发他们的创新精神，培养他们的创造力。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6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40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2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在音乐游戏中，学生可以通过即兴创作、改编歌曲等方式，发挥自己的创造力，提高音乐创作能力。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音乐游戏在小学音乐教育中的应用方式</a:t>
            </a:r>
            <a:endParaRPr altLang="en-US" dirty="0" lang="zh-CN"/>
          </a:p>
        </p:txBody>
      </p:sp>
      <p:sp>
        <p:nvSpPr>
          <p:cNvPr id="10490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节奏训练游戏</a:t>
            </a:r>
            <a:endParaRPr altLang="en-US" lang="zh-CN"/>
          </a:p>
        </p:txBody>
      </p:sp>
      <p:sp>
        <p:nvSpPr>
          <p:cNvPr id="1049106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简介：通过音乐游戏的方式，让学生在游戏中学习节奏，提高节奏感。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2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应用方式：利用音乐游戏中的节奏元素，如鼓点、节拍等，让学生在游戏中感受节奏的变化，从而掌握节奏感。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优势：通过游戏的方式，可以让学生在轻松愉快的氛围中学习节奏，提高学习效果。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适用范围：适用于小学音乐教育中的节奏训练课程。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音高训练游戏</a:t>
            </a:r>
            <a:endParaRPr altLang="en-US" lang="zh-CN"/>
          </a:p>
        </p:txBody>
      </p:sp>
      <p:sp>
        <p:nvSpPr>
          <p:cNvPr id="1049164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音高训练游戏是一种通过游戏的方式进行音高训练的音乐教育方式。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音高训练游戏可以帮助小学生更好地掌握音高概念，提高音准能力。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音高训练游戏通常采用多种形式，如听音辨音、唱准音高等，以增强小学生的音乐感知能力。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音高训练游戏可以激发小学生对音乐的兴趣和热情，增强其学习音乐的积极性和主动性。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和声训练游戏</a:t>
            </a:r>
            <a:endParaRPr altLang="en-US" lang="zh-CN"/>
          </a:p>
        </p:txBody>
      </p:sp>
      <p:sp>
        <p:nvSpPr>
          <p:cNvPr id="1049206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简介：通过音乐游戏的方式进行和声训练，让学生在游戏中掌握和声的技巧和知识。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特点：游戏化的教学方式能够激发学生的学习兴趣，提高学习效果。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应用场景：适合在音乐课堂上进行，可以作为辅助教学工具。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实施方式：利用音乐游戏软件或游戏化的教学工具，让学生在游戏中学习和声的技巧和知识。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音乐欣赏游戏</a:t>
            </a:r>
            <a:endParaRPr altLang="en-US" lang="zh-CN"/>
          </a:p>
        </p:txBody>
      </p:sp>
      <p:sp>
        <p:nvSpPr>
          <p:cNvPr id="1049248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0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简介：音乐欣赏游戏是一种通过游戏化的方式，让学生更好地欣赏和理解音乐，提高音乐素养和审美能力的应用方式。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6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8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目的：通过游戏化的方式，激发学生对音乐的兴趣和热情，培养他们的音乐审美和创造力。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2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4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实施方式：设计各种有趣的音乐游戏，如音乐猜谜、音乐拼图等，让学生在游戏中感受音乐的节奏、旋律和情感。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8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0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效果：通过音乐欣赏游戏的应用，可以有效地提高学生的音乐素养和审美能力，同时也可以促进他们的身心健康发展。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音乐游戏在小学音乐教育中的实践案例</a:t>
            </a:r>
            <a:endParaRPr altLang="en-US" dirty="0" lang="zh-CN"/>
          </a:p>
        </p:txBody>
      </p:sp>
      <p:sp>
        <p:nvSpPr>
          <p:cNvPr id="10493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节奏训练游戏：打鼓游戏</a:t>
            </a:r>
            <a:endParaRPr altLang="en-US" lang="zh-CN"/>
          </a:p>
        </p:txBody>
      </p:sp>
      <p:sp>
        <p:nvSpPr>
          <p:cNvPr id="104933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36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8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游戏介绍：通过模仿不同节奏的鼓声，帮助学生掌握节奏感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4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42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4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适用年级：低年级学生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4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48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游戏效果：提高学生的节奏感和协调性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50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54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6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游戏材料：鼓、鼓槌等打击乐器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音高训练游戏：音阶接龙</a:t>
            </a:r>
            <a:endParaRPr altLang="en-US" lang="zh-CN"/>
          </a:p>
        </p:txBody>
      </p:sp>
      <p:sp>
        <p:nvSpPr>
          <p:cNvPr id="10493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7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简介：音阶接龙是一个常见的音高训练游戏，通过不断重复和变化音阶，帮助学生掌握音高和音程的概念。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实践效果：通过游戏的方式，学生可以在轻松愉快的氛围中学习音高，提高音感和听觉准确性。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应用建议：教师可以根据学生的实际情况和教学需求，调整游戏难度和规则，以达到更好的教学效果。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游戏规则：教师先说出任意一个音高，然后学生依次说出下一个音高，直到出现错误或无法继续。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和声训练游戏：合唱比赛</a:t>
            </a:r>
            <a:endParaRPr altLang="en-US" lang="zh-CN"/>
          </a:p>
        </p:txBody>
      </p:sp>
      <p:sp>
        <p:nvSpPr>
          <p:cNvPr id="1049466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游戏实施：教师可选取适合小学生演唱的歌曲，将学生分成若干小组，进行合唱练习，最后进行比赛。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游戏介绍：通过组织合唱比赛，让学生在参与中感受和声的魅力，提高音乐审美能力。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6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8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游戏目的：培养学生团队协作精神，增强集体荣誉感。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6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游戏效果：学生在游戏中不仅能够学习到和声知识，还能提高音乐表现力和自信心。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音乐欣赏游戏：音乐故事会</a:t>
            </a:r>
            <a:endParaRPr altLang="en-US" lang="zh-CN"/>
          </a:p>
        </p:txBody>
      </p:sp>
      <p:sp>
        <p:nvSpPr>
          <p:cNvPr id="1049532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简介：通过音乐欣赏游戏，让学生扮演不同的角色，根据音乐节奏和故事情节进行表演，增强学生对音乐的理解和感受。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8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实践案例：选取适合小学生年龄段的音乐故事，如《彼得与狼》、《胡桃夹子》等，让学生扮演其中的角色，根据音乐的变化进行表演。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效果：通过音乐欣赏游戏，可以提高学生的音乐感受能力、表现力和创造力，同时增强学生的团队协作能力和表达能力。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应用建议：在音乐欣赏课程中引入音乐欣赏游戏，结合实际教学情况和学生特点进行游戏设计，注意游戏的安全性和教育性。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音乐游戏在小学音乐教育中的注意事项</a:t>
            </a:r>
            <a:endParaRPr altLang="en-US" dirty="0" lang="zh-CN"/>
          </a:p>
        </p:txBody>
      </p:sp>
      <p:sp>
        <p:nvSpPr>
          <p:cNvPr id="10495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游戏设计要符合学生年龄特点</a:t>
            </a:r>
            <a:endParaRPr altLang="en-US" lang="zh-CN"/>
          </a:p>
        </p:txBody>
      </p:sp>
      <p:sp>
        <p:nvSpPr>
          <p:cNvPr id="1049618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0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2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4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6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游戏难度要适中，既能激发学生的兴趣，又不会让学生感到过于困难。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8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针对不同年龄段的学生，设计适合他们的音乐游戏。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0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游戏内容要健康、有益，能够促进学生全面发展。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2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游戏形式要多样化，避免单一、枯燥的游戏设计。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游戏内容要与音乐教育目标相符合</a:t>
            </a:r>
            <a:endParaRPr altLang="en-US" lang="zh-CN"/>
          </a:p>
        </p:txBody>
      </p:sp>
      <p:sp>
        <p:nvSpPr>
          <p:cNvPr id="1049668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0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音乐游戏的设计应紧密结合小学音乐教育的课程目标，确保游戏内容有助于实现教学目标。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74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6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游戏内容应注重音乐元素的融入，让学生在游戏中感受音乐的魅力，提高音乐素养。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80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2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游戏难度要适中，符合小学生的认知水平和心理特点，避免过于复杂或过于简单。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86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8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0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游戏内容应具有趣味性和互动性，激发学生的兴趣和参与热情，促进学生在游戏中学习和成长。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游戏过程中要注重引导和启发</a:t>
            </a:r>
            <a:endParaRPr altLang="en-US" lang="zh-CN"/>
          </a:p>
        </p:txBody>
      </p:sp>
      <p:sp>
        <p:nvSpPr>
          <p:cNvPr id="1049726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8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0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音乐游戏要与音乐教育目标相一致，注重培养学生的音乐素养和审美能力。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4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在游戏过程中，教师要注意引导学生的音乐思维，帮助他们深入理解音乐的内涵和表现形式。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0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2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音乐游戏应该具有启发性和探索性，激发学生的创造力和想象力，培养他们的音乐创新精神。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6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8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教师需要关注学生的反馈和表现，及时调整游戏难度和方式，确保游戏能够有效地促进学生的音乐学习和发展。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游戏结束后要进行总结和反思</a:t>
            </a:r>
            <a:endParaRPr altLang="en-US" lang="zh-CN"/>
          </a:p>
        </p:txBody>
      </p:sp>
      <p:sp>
        <p:nvSpPr>
          <p:cNvPr id="104978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总结游戏中的亮点和不足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评估学生在游戏中的表现和进步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6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8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针对学生的反馈调整游戏内容和难度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反思游戏设计是否符合教学目标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音乐游戏在小学音乐教育中的发展前景</a:t>
            </a:r>
            <a:endParaRPr altLang="en-US" dirty="0" lang="zh-CN"/>
          </a:p>
        </p:txBody>
      </p:sp>
      <p:sp>
        <p:nvSpPr>
          <p:cNvPr id="10498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创新游戏形式，提高教育效果</a:t>
            </a:r>
            <a:endParaRPr altLang="en-US" lang="zh-CN"/>
          </a:p>
        </p:txBody>
      </p:sp>
      <p:sp>
        <p:nvSpPr>
          <p:cNvPr id="1049886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8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0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2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4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6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8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0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2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4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6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8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0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2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4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16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18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0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2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结合科技发展，开发更多元化的音乐游戏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开展游戏化教学，提高小学音乐教育的效果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结合教育目标，制定有针对性的游戏内容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创新游戏玩法，提高小学生的参与度和兴趣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加强教师培训，提高教学质量</a:t>
            </a:r>
            <a:endParaRPr altLang="en-US" lang="zh-CN"/>
          </a:p>
        </p:txBody>
      </p:sp>
      <p:sp>
        <p:nvSpPr>
          <p:cNvPr id="1049964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6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8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培训目标：提高教师对音乐游戏的认识和应用能力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2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4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培训内容：介绍音乐游戏的特点、作用、设计原则等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8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0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培训方式：线上培训、线下实践、交流研讨等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4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6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培训效果：提高教师的教学质量，促进音乐游戏在小学音乐教育中的发展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拓展游戏资源，丰富教学内容</a:t>
            </a:r>
            <a:endParaRPr altLang="en-US" lang="zh-CN"/>
          </a:p>
        </p:txBody>
      </p:sp>
      <p:sp>
        <p:nvSpPr>
          <p:cNvPr id="1050022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24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26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音乐游戏可以提供多样化的游戏资源，满足不同学生的兴趣和需求。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30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32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拓展游戏资源可以帮助学生更好地理解音乐的多样性和丰富性。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36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38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通过引入不同类型的音乐游戏，可以丰富教学内容，提高学生的学习兴趣和参与度。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42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44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拓展游戏资源可以为学生提供更多的实践机会，提高学生的音乐技能和表现力。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结合科技手段，提升教学体验</a:t>
            </a:r>
            <a:endParaRPr altLang="en-US" lang="zh-CN"/>
          </a:p>
        </p:txBody>
      </p:sp>
      <p:sp>
        <p:nvSpPr>
          <p:cNvPr id="1050080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2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4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6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8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0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2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4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6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8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0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2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4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6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8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0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2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4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6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引入虚拟现实技术，让学生在游戏中身临其境地感受音乐的魅力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借助大数据分析，了解学生的学习习惯和需求，优化音乐游戏的教学设计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结合移动应用，让音乐游戏成为学生课余时间的有趣选择，提高学习积极性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利用人工智能技术，为学生提供个性化的音乐学习建议和反馈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15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1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2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3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4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5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SLIDE_ID" val="custom2023099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7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0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5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370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2024-01-05T14:50:57Z</dcterms:created>
  <dcterms:modified xsi:type="dcterms:W3CDTF">2024-01-05T14:50:57Z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6ab6681fb18c4ff48964412147c5aa36_21</vt:lpwstr>
  </property>
</Properties>
</file>