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71" r:id="rId1"/>
    <p:sldMasterId id="2147483908" r:id="rId2"/>
  </p:sldMasterIdLst>
  <p:notesMasterIdLst>
    <p:notesMasterId r:id="rId3"/>
  </p:notesMasterIdLst>
  <p:sldIdLst>
    <p:sldId id="371" r:id="rId4"/>
    <p:sldId id="376" r:id="rId5"/>
    <p:sldId id="380" r:id="rId6"/>
    <p:sldId id="383" r:id="rId7"/>
    <p:sldId id="386" r:id="rId8"/>
    <p:sldId id="389" r:id="rId9"/>
    <p:sldId id="392" r:id="rId10"/>
    <p:sldId id="395" r:id="rId11"/>
    <p:sldId id="398" r:id="rId12"/>
    <p:sldId id="401" r:id="rId13"/>
    <p:sldId id="404" r:id="rId14"/>
    <p:sldId id="407" r:id="rId15"/>
    <p:sldId id="410" r:id="rId16"/>
    <p:sldId id="413" r:id="rId17"/>
    <p:sldId id="416" r:id="rId18"/>
    <p:sldId id="419" r:id="rId19"/>
    <p:sldId id="422" r:id="rId20"/>
    <p:sldId id="425" r:id="rId21"/>
    <p:sldId id="428" r:id="rId22"/>
    <p:sldId id="431" r:id="rId23"/>
    <p:sldId id="434" r:id="rId24"/>
    <p:sldId id="437" r:id="rId25"/>
    <p:sldId id="440" r:id="rId26"/>
    <p:sldId id="443" r:id="rId27"/>
    <p:sldId id="446" r:id="rId28"/>
    <p:sldId id="449" r:id="rId29"/>
    <p:sldId id="45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tags" Target="../tags/tag739.xml"/><Relationship Id="rId14" Type="http://schemas.openxmlformats.org/officeDocument/2006/relationships/tags" Target="../tags/tag740.xml"/><Relationship Id="rId15" Type="http://schemas.openxmlformats.org/officeDocument/2006/relationships/tags" Target="../tags/tag741.xml"/><Relationship Id="rId16" Type="http://schemas.openxmlformats.org/officeDocument/2006/relationships/tags" Target="../tags/tag742.xml"/><Relationship Id="rId17" Type="http://schemas.openxmlformats.org/officeDocument/2006/relationships/tags" Target="../tags/tag743.xml"/><Relationship Id="rId18" Type="http://schemas.openxmlformats.org/officeDocument/2006/relationships/tags" Target="../tags/tag744.xml"/><Relationship Id="rId19" Type="http://schemas.openxmlformats.org/officeDocument/2006/relationships/tags" Target="../tags/tag745.xml"/><Relationship Id="rId20" Type="http://schemas.openxmlformats.org/officeDocument/2006/relationships/tags" Target="../tags/tag746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tags" Target="../tags/tag759.xml"/><Relationship Id="rId6" Type="http://schemas.openxmlformats.org/officeDocument/2006/relationships/tags" Target="../tags/tag760.xml"/><Relationship Id="rId7" Type="http://schemas.openxmlformats.org/officeDocument/2006/relationships/tags" Target="../tags/tag761.xml"/><Relationship Id="rId8" Type="http://schemas.openxmlformats.org/officeDocument/2006/relationships/tags" Target="../tags/tag762.xml"/><Relationship Id="rId9" Type="http://schemas.openxmlformats.org/officeDocument/2006/relationships/tags" Target="../tags/tag763.xml"/><Relationship Id="rId10" Type="http://schemas.openxmlformats.org/officeDocument/2006/relationships/tags" Target="../tags/tag764.xml"/><Relationship Id="rId11" Type="http://schemas.openxmlformats.org/officeDocument/2006/relationships/tags" Target="../tags/tag765.xml"/><Relationship Id="rId12" Type="http://schemas.openxmlformats.org/officeDocument/2006/relationships/tags" Target="../tags/tag766.xml"/><Relationship Id="rId13" Type="http://schemas.openxmlformats.org/officeDocument/2006/relationships/tags" Target="../tags/tag767.xml"/><Relationship Id="rId14" Type="http://schemas.openxmlformats.org/officeDocument/2006/relationships/tags" Target="../tags/tag768.xml"/><Relationship Id="rId15" Type="http://schemas.openxmlformats.org/officeDocument/2006/relationships/tags" Target="../tags/tag769.xml"/><Relationship Id="rId16" Type="http://schemas.openxmlformats.org/officeDocument/2006/relationships/tags" Target="../tags/tag770.xml"/><Relationship Id="rId17" Type="http://schemas.openxmlformats.org/officeDocument/2006/relationships/tags" Target="../tags/tag771.xml"/><Relationship Id="rId18" Type="http://schemas.openxmlformats.org/officeDocument/2006/relationships/tags" Target="../tags/tag772.xml"/><Relationship Id="rId19" Type="http://schemas.openxmlformats.org/officeDocument/2006/relationships/tags" Target="../tags/tag773.xml"/><Relationship Id="rId20" Type="http://schemas.openxmlformats.org/officeDocument/2006/relationships/tags" Target="../tags/tag774.xml"/><Relationship Id="rId21" Type="http://schemas.openxmlformats.org/officeDocument/2006/relationships/tags" Target="../tags/tag775.xml"/><Relationship Id="rId22" Type="http://schemas.openxmlformats.org/officeDocument/2006/relationships/tags" Target="../tags/tag776.xml"/><Relationship Id="rId23" Type="http://schemas.openxmlformats.org/officeDocument/2006/relationships/tags" Target="../tags/tag777.xml"/><Relationship Id="rId24" Type="http://schemas.openxmlformats.org/officeDocument/2006/relationships/tags" Target="../tags/tag778.xml"/><Relationship Id="rId25" Type="http://schemas.openxmlformats.org/officeDocument/2006/relationships/tags" Target="../tags/tag779.xml"/><Relationship Id="rId26" Type="http://schemas.openxmlformats.org/officeDocument/2006/relationships/tags" Target="../tags/tag780.xml"/><Relationship Id="rId27" Type="http://schemas.openxmlformats.org/officeDocument/2006/relationships/tags" Target="../tags/tag781.xml"/><Relationship Id="rId28" Type="http://schemas.openxmlformats.org/officeDocument/2006/relationships/tags" Target="../tags/tag782.xml"/><Relationship Id="rId29" Type="http://schemas.openxmlformats.org/officeDocument/2006/relationships/tags" Target="../tags/tag783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84.xml"/><Relationship Id="rId2" Type="http://schemas.openxmlformats.org/officeDocument/2006/relationships/tags" Target="../tags/tag785.xml"/><Relationship Id="rId3" Type="http://schemas.openxmlformats.org/officeDocument/2006/relationships/tags" Target="../tags/tag78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7.xml"/><Relationship Id="rId2" Type="http://schemas.openxmlformats.org/officeDocument/2006/relationships/tags" Target="../tags/tag788.xml"/><Relationship Id="rId3" Type="http://schemas.openxmlformats.org/officeDocument/2006/relationships/tags" Target="../tags/tag789.xml"/><Relationship Id="rId4" Type="http://schemas.openxmlformats.org/officeDocument/2006/relationships/tags" Target="../tags/tag790.xml"/><Relationship Id="rId5" Type="http://schemas.openxmlformats.org/officeDocument/2006/relationships/tags" Target="../tags/tag791.xml"/><Relationship Id="rId6" Type="http://schemas.openxmlformats.org/officeDocument/2006/relationships/tags" Target="../tags/tag792.xml"/><Relationship Id="rId7" Type="http://schemas.openxmlformats.org/officeDocument/2006/relationships/tags" Target="../tags/tag793.xml"/><Relationship Id="rId8" Type="http://schemas.openxmlformats.org/officeDocument/2006/relationships/tags" Target="../tags/tag794.xml"/><Relationship Id="rId9" Type="http://schemas.openxmlformats.org/officeDocument/2006/relationships/tags" Target="../tags/tag795.xml"/><Relationship Id="rId10" Type="http://schemas.openxmlformats.org/officeDocument/2006/relationships/tags" Target="../tags/tag796.xml"/><Relationship Id="rId11" Type="http://schemas.openxmlformats.org/officeDocument/2006/relationships/tags" Target="../tags/tag797.xml"/><Relationship Id="rId12" Type="http://schemas.openxmlformats.org/officeDocument/2006/relationships/tags" Target="../tags/tag79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9.xml"/><Relationship Id="rId2" Type="http://schemas.openxmlformats.org/officeDocument/2006/relationships/tags" Target="../tags/tag800.xml"/><Relationship Id="rId3" Type="http://schemas.openxmlformats.org/officeDocument/2006/relationships/tags" Target="../tags/tag801.xml"/><Relationship Id="rId4" Type="http://schemas.openxmlformats.org/officeDocument/2006/relationships/tags" Target="../tags/tag802.xml"/><Relationship Id="rId5" Type="http://schemas.openxmlformats.org/officeDocument/2006/relationships/tags" Target="../tags/tag803.xml"/><Relationship Id="rId6" Type="http://schemas.openxmlformats.org/officeDocument/2006/relationships/tags" Target="../tags/tag804.xml"/><Relationship Id="rId7" Type="http://schemas.openxmlformats.org/officeDocument/2006/relationships/tags" Target="../tags/tag805.xml"/><Relationship Id="rId8" Type="http://schemas.openxmlformats.org/officeDocument/2006/relationships/tags" Target="../tags/tag806.xml"/><Relationship Id="rId9" Type="http://schemas.openxmlformats.org/officeDocument/2006/relationships/tags" Target="../tags/tag807.xml"/><Relationship Id="rId10" Type="http://schemas.openxmlformats.org/officeDocument/2006/relationships/tags" Target="../tags/tag808.xml"/><Relationship Id="rId11" Type="http://schemas.openxmlformats.org/officeDocument/2006/relationships/tags" Target="../tags/tag809.xml"/><Relationship Id="rId12" Type="http://schemas.openxmlformats.org/officeDocument/2006/relationships/tags" Target="../tags/tag810.xml"/><Relationship Id="rId13" Type="http://schemas.openxmlformats.org/officeDocument/2006/relationships/tags" Target="../tags/tag811.xml"/><Relationship Id="rId14" Type="http://schemas.openxmlformats.org/officeDocument/2006/relationships/tags" Target="../tags/tag812.xml"/><Relationship Id="rId15" Type="http://schemas.openxmlformats.org/officeDocument/2006/relationships/tags" Target="../tags/tag813.xml"/><Relationship Id="rId16" Type="http://schemas.openxmlformats.org/officeDocument/2006/relationships/tags" Target="../tags/tag814.xml"/><Relationship Id="rId17" Type="http://schemas.openxmlformats.org/officeDocument/2006/relationships/tags" Target="../tags/tag815.xml"/><Relationship Id="rId18" Type="http://schemas.openxmlformats.org/officeDocument/2006/relationships/tags" Target="../tags/tag816.xml"/><Relationship Id="rId19" Type="http://schemas.openxmlformats.org/officeDocument/2006/relationships/tags" Target="../tags/tag817.xml"/><Relationship Id="rId20" Type="http://schemas.openxmlformats.org/officeDocument/2006/relationships/tags" Target="../tags/tag818.xml"/><Relationship Id="rId21" Type="http://schemas.openxmlformats.org/officeDocument/2006/relationships/tags" Target="../tags/tag819.xml"/><Relationship Id="rId22" Type="http://schemas.openxmlformats.org/officeDocument/2006/relationships/tags" Target="../tags/tag820.xml"/><Relationship Id="rId23" Type="http://schemas.openxmlformats.org/officeDocument/2006/relationships/tags" Target="../tags/tag821.xml"/><Relationship Id="rId24" Type="http://schemas.openxmlformats.org/officeDocument/2006/relationships/tags" Target="../tags/tag822.xml"/><Relationship Id="rId25" Type="http://schemas.openxmlformats.org/officeDocument/2006/relationships/tags" Target="../tags/tag823.xml"/><Relationship Id="rId26" Type="http://schemas.openxmlformats.org/officeDocument/2006/relationships/tags" Target="../tags/tag824.xml"/><Relationship Id="rId27" Type="http://schemas.openxmlformats.org/officeDocument/2006/relationships/tags" Target="../tags/tag825.xml"/><Relationship Id="rId28" Type="http://schemas.openxmlformats.org/officeDocument/2006/relationships/tags" Target="../tags/tag826.xml"/><Relationship Id="rId29" Type="http://schemas.openxmlformats.org/officeDocument/2006/relationships/tags" Target="../tags/tag827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28.xml"/><Relationship Id="rId2" Type="http://schemas.openxmlformats.org/officeDocument/2006/relationships/tags" Target="../tags/tag829.xml"/><Relationship Id="rId3" Type="http://schemas.openxmlformats.org/officeDocument/2006/relationships/tags" Target="../tags/tag830.xml"/><Relationship Id="rId4" Type="http://schemas.openxmlformats.org/officeDocument/2006/relationships/tags" Target="../tags/tag831.xml"/><Relationship Id="rId5" Type="http://schemas.openxmlformats.org/officeDocument/2006/relationships/tags" Target="../tags/tag832.xml"/><Relationship Id="rId6" Type="http://schemas.openxmlformats.org/officeDocument/2006/relationships/tags" Target="../tags/tag833.xml"/><Relationship Id="rId7" Type="http://schemas.openxmlformats.org/officeDocument/2006/relationships/tags" Target="../tags/tag834.xml"/><Relationship Id="rId8" Type="http://schemas.openxmlformats.org/officeDocument/2006/relationships/tags" Target="../tags/tag835.xml"/><Relationship Id="rId9" Type="http://schemas.openxmlformats.org/officeDocument/2006/relationships/tags" Target="../tags/tag836.xml"/><Relationship Id="rId10" Type="http://schemas.openxmlformats.org/officeDocument/2006/relationships/tags" Target="../tags/tag837.xml"/><Relationship Id="rId11" Type="http://schemas.openxmlformats.org/officeDocument/2006/relationships/tags" Target="../tags/tag838.xml"/><Relationship Id="rId12" Type="http://schemas.openxmlformats.org/officeDocument/2006/relationships/tags" Target="../tags/tag83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40.xml"/><Relationship Id="rId2" Type="http://schemas.openxmlformats.org/officeDocument/2006/relationships/tags" Target="../tags/tag841.xml"/><Relationship Id="rId3" Type="http://schemas.openxmlformats.org/officeDocument/2006/relationships/tags" Target="../tags/tag842.xml"/><Relationship Id="rId4" Type="http://schemas.openxmlformats.org/officeDocument/2006/relationships/tags" Target="../tags/tag843.xml"/><Relationship Id="rId5" Type="http://schemas.openxmlformats.org/officeDocument/2006/relationships/tags" Target="../tags/tag844.xml"/><Relationship Id="rId6" Type="http://schemas.openxmlformats.org/officeDocument/2006/relationships/tags" Target="../tags/tag845.xml"/><Relationship Id="rId7" Type="http://schemas.openxmlformats.org/officeDocument/2006/relationships/tags" Target="../tags/tag846.xml"/><Relationship Id="rId8" Type="http://schemas.openxmlformats.org/officeDocument/2006/relationships/tags" Target="../tags/tag847.xml"/><Relationship Id="rId9" Type="http://schemas.openxmlformats.org/officeDocument/2006/relationships/tags" Target="../tags/tag848.xml"/><Relationship Id="rId10" Type="http://schemas.openxmlformats.org/officeDocument/2006/relationships/tags" Target="../tags/tag849.xml"/><Relationship Id="rId11" Type="http://schemas.openxmlformats.org/officeDocument/2006/relationships/tags" Target="../tags/tag850.xml"/><Relationship Id="rId12" Type="http://schemas.openxmlformats.org/officeDocument/2006/relationships/tags" Target="../tags/tag851.xml"/><Relationship Id="rId13" Type="http://schemas.openxmlformats.org/officeDocument/2006/relationships/tags" Target="../tags/tag852.xml"/><Relationship Id="rId14" Type="http://schemas.openxmlformats.org/officeDocument/2006/relationships/tags" Target="../tags/tag853.xml"/><Relationship Id="rId15" Type="http://schemas.openxmlformats.org/officeDocument/2006/relationships/tags" Target="../tags/tag854.xml"/><Relationship Id="rId16" Type="http://schemas.openxmlformats.org/officeDocument/2006/relationships/tags" Target="../tags/tag855.xml"/><Relationship Id="rId17" Type="http://schemas.openxmlformats.org/officeDocument/2006/relationships/tags" Target="../tags/tag856.xml"/><Relationship Id="rId18" Type="http://schemas.openxmlformats.org/officeDocument/2006/relationships/tags" Target="../tags/tag857.xml"/><Relationship Id="rId19" Type="http://schemas.openxmlformats.org/officeDocument/2006/relationships/tags" Target="../tags/tag858.xml"/><Relationship Id="rId20" Type="http://schemas.openxmlformats.org/officeDocument/2006/relationships/tags" Target="../tags/tag85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tags" Target="../tags/tag866.xml"/><Relationship Id="rId5" Type="http://schemas.openxmlformats.org/officeDocument/2006/relationships/tags" Target="../tags/tag867.xml"/><Relationship Id="rId6" Type="http://schemas.openxmlformats.org/officeDocument/2006/relationships/tags" Target="../tags/tag868.xml"/><Relationship Id="rId7" Type="http://schemas.openxmlformats.org/officeDocument/2006/relationships/tags" Target="../tags/tag869.xml"/><Relationship Id="rId8" Type="http://schemas.openxmlformats.org/officeDocument/2006/relationships/tags" Target="../tags/tag870.xml"/><Relationship Id="rId9" Type="http://schemas.openxmlformats.org/officeDocument/2006/relationships/tags" Target="../tags/tag871.xml"/><Relationship Id="rId10" Type="http://schemas.openxmlformats.org/officeDocument/2006/relationships/tags" Target="../tags/tag872.xml"/><Relationship Id="rId11" Type="http://schemas.openxmlformats.org/officeDocument/2006/relationships/tags" Target="../tags/tag873.xml"/><Relationship Id="rId12" Type="http://schemas.openxmlformats.org/officeDocument/2006/relationships/tags" Target="../tags/tag87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75.xml"/><Relationship Id="rId2" Type="http://schemas.openxmlformats.org/officeDocument/2006/relationships/tags" Target="../tags/tag876.xml"/><Relationship Id="rId3" Type="http://schemas.openxmlformats.org/officeDocument/2006/relationships/tags" Target="../tags/tag877.xml"/><Relationship Id="rId4" Type="http://schemas.openxmlformats.org/officeDocument/2006/relationships/tags" Target="../tags/tag878.xml"/><Relationship Id="rId5" Type="http://schemas.openxmlformats.org/officeDocument/2006/relationships/tags" Target="../tags/tag879.xml"/><Relationship Id="rId6" Type="http://schemas.openxmlformats.org/officeDocument/2006/relationships/tags" Target="../tags/tag880.xml"/><Relationship Id="rId7" Type="http://schemas.openxmlformats.org/officeDocument/2006/relationships/tags" Target="../tags/tag881.xml"/><Relationship Id="rId8" Type="http://schemas.openxmlformats.org/officeDocument/2006/relationships/tags" Target="../tags/tag882.xml"/><Relationship Id="rId9" Type="http://schemas.openxmlformats.org/officeDocument/2006/relationships/tags" Target="../tags/tag883.xml"/><Relationship Id="rId10" Type="http://schemas.openxmlformats.org/officeDocument/2006/relationships/tags" Target="../tags/tag884.xml"/><Relationship Id="rId11" Type="http://schemas.openxmlformats.org/officeDocument/2006/relationships/tags" Target="../tags/tag885.xml"/><Relationship Id="rId12" Type="http://schemas.openxmlformats.org/officeDocument/2006/relationships/tags" Target="../tags/tag88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tags" Target="../tags/tag89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tags" Target="../tags/tag894.xml"/><Relationship Id="rId5" Type="http://schemas.openxmlformats.org/officeDocument/2006/relationships/tags" Target="../tags/tag895.xml"/><Relationship Id="rId6" Type="http://schemas.openxmlformats.org/officeDocument/2006/relationships/tags" Target="../tags/tag896.xml"/><Relationship Id="rId7" Type="http://schemas.openxmlformats.org/officeDocument/2006/relationships/tags" Target="../tags/tag897.xml"/><Relationship Id="rId8" Type="http://schemas.openxmlformats.org/officeDocument/2006/relationships/tags" Target="../tags/tag89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99.xml"/><Relationship Id="rId2" Type="http://schemas.openxmlformats.org/officeDocument/2006/relationships/tags" Target="../tags/tag900.xml"/><Relationship Id="rId3" Type="http://schemas.openxmlformats.org/officeDocument/2006/relationships/tags" Target="../tags/tag90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tags" Target="../tags/tag906.xml"/><Relationship Id="rId6" Type="http://schemas.openxmlformats.org/officeDocument/2006/relationships/tags" Target="../tags/tag907.xml"/><Relationship Id="rId7" Type="http://schemas.openxmlformats.org/officeDocument/2006/relationships/tags" Target="../tags/tag908.xml"/><Relationship Id="rId8" Type="http://schemas.openxmlformats.org/officeDocument/2006/relationships/tags" Target="../tags/tag909.xml"/><Relationship Id="rId9" Type="http://schemas.openxmlformats.org/officeDocument/2006/relationships/tags" Target="../tags/tag910.xml"/><Relationship Id="rId10" Type="http://schemas.openxmlformats.org/officeDocument/2006/relationships/tags" Target="../tags/tag911.xml"/><Relationship Id="rId11" Type="http://schemas.openxmlformats.org/officeDocument/2006/relationships/tags" Target="../tags/tag912.xml"/><Relationship Id="rId12" Type="http://schemas.openxmlformats.org/officeDocument/2006/relationships/tags" Target="../tags/tag91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14.xml"/><Relationship Id="rId2" Type="http://schemas.openxmlformats.org/officeDocument/2006/relationships/tags" Target="../tags/tag915.xml"/><Relationship Id="rId3" Type="http://schemas.openxmlformats.org/officeDocument/2006/relationships/tags" Target="../tags/tag916.xml"/><Relationship Id="rId4" Type="http://schemas.openxmlformats.org/officeDocument/2006/relationships/tags" Target="../tags/tag917.xml"/><Relationship Id="rId5" Type="http://schemas.openxmlformats.org/officeDocument/2006/relationships/tags" Target="../tags/tag918.xml"/><Relationship Id="rId6" Type="http://schemas.openxmlformats.org/officeDocument/2006/relationships/tags" Target="../tags/tag919.xml"/><Relationship Id="rId7" Type="http://schemas.openxmlformats.org/officeDocument/2006/relationships/tags" Target="../tags/tag920.xml"/><Relationship Id="rId8" Type="http://schemas.openxmlformats.org/officeDocument/2006/relationships/tags" Target="../tags/tag921.xml"/><Relationship Id="rId9" Type="http://schemas.openxmlformats.org/officeDocument/2006/relationships/tags" Target="../tags/tag922.xml"/><Relationship Id="rId10" Type="http://schemas.openxmlformats.org/officeDocument/2006/relationships/tags" Target="../tags/tag923.xml"/><Relationship Id="rId11" Type="http://schemas.openxmlformats.org/officeDocument/2006/relationships/tags" Target="../tags/tag924.xml"/><Relationship Id="rId12" Type="http://schemas.openxmlformats.org/officeDocument/2006/relationships/tags" Target="../tags/tag925.xml"/><Relationship Id="rId13" Type="http://schemas.openxmlformats.org/officeDocument/2006/relationships/tags" Target="../tags/tag926.xml"/><Relationship Id="rId14" Type="http://schemas.openxmlformats.org/officeDocument/2006/relationships/tags" Target="../tags/tag927.xml"/><Relationship Id="rId15" Type="http://schemas.openxmlformats.org/officeDocument/2006/relationships/tags" Target="../tags/tag928.xml"/><Relationship Id="rId16" Type="http://schemas.openxmlformats.org/officeDocument/2006/relationships/tags" Target="../tags/tag92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30.xml"/><Relationship Id="rId2" Type="http://schemas.openxmlformats.org/officeDocument/2006/relationships/tags" Target="../tags/tag931.xml"/><Relationship Id="rId3" Type="http://schemas.openxmlformats.org/officeDocument/2006/relationships/tags" Target="../tags/tag932.xml"/><Relationship Id="rId4" Type="http://schemas.openxmlformats.org/officeDocument/2006/relationships/tags" Target="../tags/tag933.xml"/><Relationship Id="rId5" Type="http://schemas.openxmlformats.org/officeDocument/2006/relationships/tags" Target="../tags/tag934.xml"/><Relationship Id="rId6" Type="http://schemas.openxmlformats.org/officeDocument/2006/relationships/tags" Target="../tags/tag935.xml"/><Relationship Id="rId7" Type="http://schemas.openxmlformats.org/officeDocument/2006/relationships/tags" Target="../tags/tag936.xml"/><Relationship Id="rId8" Type="http://schemas.openxmlformats.org/officeDocument/2006/relationships/tags" Target="../tags/tag937.xml"/><Relationship Id="rId9" Type="http://schemas.openxmlformats.org/officeDocument/2006/relationships/tags" Target="../tags/tag938.xml"/><Relationship Id="rId10" Type="http://schemas.openxmlformats.org/officeDocument/2006/relationships/tags" Target="../tags/tag939.xml"/><Relationship Id="rId11" Type="http://schemas.openxmlformats.org/officeDocument/2006/relationships/tags" Target="../tags/tag940.xml"/><Relationship Id="rId12" Type="http://schemas.openxmlformats.org/officeDocument/2006/relationships/tags" Target="../tags/tag94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42.xml"/><Relationship Id="rId2" Type="http://schemas.openxmlformats.org/officeDocument/2006/relationships/tags" Target="../tags/tag943.xml"/><Relationship Id="rId3" Type="http://schemas.openxmlformats.org/officeDocument/2006/relationships/tags" Target="../tags/tag944.xml"/><Relationship Id="rId4" Type="http://schemas.openxmlformats.org/officeDocument/2006/relationships/tags" Target="../tags/tag945.xml"/><Relationship Id="rId5" Type="http://schemas.openxmlformats.org/officeDocument/2006/relationships/tags" Target="../tags/tag946.xml"/><Relationship Id="rId6" Type="http://schemas.openxmlformats.org/officeDocument/2006/relationships/tags" Target="../tags/tag947.xml"/><Relationship Id="rId7" Type="http://schemas.openxmlformats.org/officeDocument/2006/relationships/tags" Target="../tags/tag948.xml"/><Relationship Id="rId8" Type="http://schemas.openxmlformats.org/officeDocument/2006/relationships/tags" Target="../tags/tag949.xml"/><Relationship Id="rId9" Type="http://schemas.openxmlformats.org/officeDocument/2006/relationships/tags" Target="../tags/tag950.xml"/><Relationship Id="rId10" Type="http://schemas.openxmlformats.org/officeDocument/2006/relationships/tags" Target="../tags/tag951.xml"/><Relationship Id="rId11" Type="http://schemas.openxmlformats.org/officeDocument/2006/relationships/tags" Target="../tags/tag952.xml"/><Relationship Id="rId12" Type="http://schemas.openxmlformats.org/officeDocument/2006/relationships/tags" Target="../tags/tag95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54.xml"/><Relationship Id="rId2" Type="http://schemas.openxmlformats.org/officeDocument/2006/relationships/tags" Target="../tags/tag955.xml"/><Relationship Id="rId3" Type="http://schemas.openxmlformats.org/officeDocument/2006/relationships/tags" Target="../tags/tag95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57.xml"/><Relationship Id="rId2" Type="http://schemas.openxmlformats.org/officeDocument/2006/relationships/tags" Target="../tags/tag958.xml"/><Relationship Id="rId3" Type="http://schemas.openxmlformats.org/officeDocument/2006/relationships/tags" Target="../tags/tag959.xml"/><Relationship Id="rId4" Type="http://schemas.openxmlformats.org/officeDocument/2006/relationships/tags" Target="../tags/tag960.xml"/><Relationship Id="rId5" Type="http://schemas.openxmlformats.org/officeDocument/2006/relationships/tags" Target="../tags/tag961.xml"/><Relationship Id="rId6" Type="http://schemas.openxmlformats.org/officeDocument/2006/relationships/tags" Target="../tags/tag962.xml"/><Relationship Id="rId7" Type="http://schemas.openxmlformats.org/officeDocument/2006/relationships/tags" Target="../tags/tag963.xml"/><Relationship Id="rId8" Type="http://schemas.openxmlformats.org/officeDocument/2006/relationships/tags" Target="../tags/tag964.xml"/><Relationship Id="rId9" Type="http://schemas.openxmlformats.org/officeDocument/2006/relationships/tags" Target="../tags/tag965.xml"/><Relationship Id="rId10" Type="http://schemas.openxmlformats.org/officeDocument/2006/relationships/tags" Target="../tags/tag966.xml"/><Relationship Id="rId11" Type="http://schemas.openxmlformats.org/officeDocument/2006/relationships/tags" Target="../tags/tag967.xml"/><Relationship Id="rId12" Type="http://schemas.openxmlformats.org/officeDocument/2006/relationships/tags" Target="../tags/tag96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69.xml"/><Relationship Id="rId2" Type="http://schemas.openxmlformats.org/officeDocument/2006/relationships/tags" Target="../tags/tag970.xml"/><Relationship Id="rId3" Type="http://schemas.openxmlformats.org/officeDocument/2006/relationships/tags" Target="../tags/tag971.xml"/><Relationship Id="rId4" Type="http://schemas.openxmlformats.org/officeDocument/2006/relationships/tags" Target="../tags/tag972.xml"/><Relationship Id="rId5" Type="http://schemas.openxmlformats.org/officeDocument/2006/relationships/tags" Target="../tags/tag973.xml"/><Relationship Id="rId6" Type="http://schemas.openxmlformats.org/officeDocument/2006/relationships/tags" Target="../tags/tag974.xml"/><Relationship Id="rId7" Type="http://schemas.openxmlformats.org/officeDocument/2006/relationships/tags" Target="../tags/tag975.xml"/><Relationship Id="rId8" Type="http://schemas.openxmlformats.org/officeDocument/2006/relationships/tags" Target="../tags/tag976.xml"/><Relationship Id="rId9" Type="http://schemas.openxmlformats.org/officeDocument/2006/relationships/tags" Target="../tags/tag977.xml"/><Relationship Id="rId10" Type="http://schemas.openxmlformats.org/officeDocument/2006/relationships/tags" Target="../tags/tag978.xml"/><Relationship Id="rId11" Type="http://schemas.openxmlformats.org/officeDocument/2006/relationships/tags" Target="../tags/tag979.xml"/><Relationship Id="rId12" Type="http://schemas.openxmlformats.org/officeDocument/2006/relationships/tags" Target="../tags/tag98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81.xml"/><Relationship Id="rId2" Type="http://schemas.openxmlformats.org/officeDocument/2006/relationships/tags" Target="../tags/tag982.xml"/><Relationship Id="rId3" Type="http://schemas.openxmlformats.org/officeDocument/2006/relationships/tags" Target="../tags/tag983.xml"/><Relationship Id="rId4" Type="http://schemas.openxmlformats.org/officeDocument/2006/relationships/tags" Target="../tags/tag984.xml"/><Relationship Id="rId5" Type="http://schemas.openxmlformats.org/officeDocument/2006/relationships/tags" Target="../tags/tag985.xml"/><Relationship Id="rId6" Type="http://schemas.openxmlformats.org/officeDocument/2006/relationships/tags" Target="../tags/tag986.xml"/><Relationship Id="rId7" Type="http://schemas.openxmlformats.org/officeDocument/2006/relationships/tags" Target="../tags/tag987.xml"/><Relationship Id="rId8" Type="http://schemas.openxmlformats.org/officeDocument/2006/relationships/tags" Target="../tags/tag988.xml"/><Relationship Id="rId9" Type="http://schemas.openxmlformats.org/officeDocument/2006/relationships/tags" Target="../tags/tag989.xml"/><Relationship Id="rId10" Type="http://schemas.openxmlformats.org/officeDocument/2006/relationships/tags" Target="../tags/tag990.xml"/><Relationship Id="rId11" Type="http://schemas.openxmlformats.org/officeDocument/2006/relationships/tags" Target="../tags/tag991.xml"/><Relationship Id="rId12" Type="http://schemas.openxmlformats.org/officeDocument/2006/relationships/tags" Target="../tags/tag99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93.xml"/><Relationship Id="rId2" Type="http://schemas.openxmlformats.org/officeDocument/2006/relationships/tags" Target="../tags/tag994.xml"/><Relationship Id="rId3" Type="http://schemas.openxmlformats.org/officeDocument/2006/relationships/tags" Target="../tags/tag995.xml"/><Relationship Id="rId4" Type="http://schemas.openxmlformats.org/officeDocument/2006/relationships/tags" Target="../tags/tag996.xml"/><Relationship Id="rId5" Type="http://schemas.openxmlformats.org/officeDocument/2006/relationships/tags" Target="../tags/tag997.xml"/><Relationship Id="rId6" Type="http://schemas.openxmlformats.org/officeDocument/2006/relationships/tags" Target="../tags/tag998.xml"/><Relationship Id="rId7" Type="http://schemas.openxmlformats.org/officeDocument/2006/relationships/tags" Target="../tags/tag999.xml"/><Relationship Id="rId8" Type="http://schemas.openxmlformats.org/officeDocument/2006/relationships/tags" Target="../tags/tag1000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1001.xml"/><Relationship Id="rId2" Type="http://schemas.openxmlformats.org/officeDocument/2006/relationships/tags" Target="../tags/tag1002.xml"/><Relationship Id="rId3" Type="http://schemas.openxmlformats.org/officeDocument/2006/relationships/tags" Target="../tags/tag100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2024年保险行业智能化理赔解决方案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保险行业智能化理赔的发展背景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2024年保险行业智能化理赔解决方案的核心内容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智能化理赔解决方案的优势与价值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2024年保险行业智能化理赔解决方案的实施路径与策略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未来展望与建议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保险行业智能化理赔的发展背景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传统理赔方式的局限性</a:t>
            </a:r>
            <a:endParaRPr altLang="en-US" lang="zh-CN"/>
          </a:p>
        </p:txBody>
      </p:sp>
      <p:sp>
        <p:nvSpPr>
          <p:cNvPr id="1051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流程繁琐：传统理赔方式需要经过多个环节，流程繁琐，时间长。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效率低下：传统理赔方式依赖于纸质材料，效率低下。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用户体验差：传统理赔方式容易造成用户的不满和投诉。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成本高昂：传统理赔方式需要大量的人工参与，成本高昂。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科技进步推动智能化理赔发展</a:t>
            </a:r>
            <a:endParaRPr altLang="en-US" lang="zh-CN"/>
          </a:p>
        </p:txBody>
      </p:sp>
      <p:sp>
        <p:nvSpPr>
          <p:cNvPr id="10513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大数据：精准评估风险，优化理赔流程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互联网技术：提供便捷的保险购买和理赔渠道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人工智能：自动化处理理赔申请，提高处理效率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区块链技术：保障理赔信息的真实性和安全性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市场需求驱动理赔服务升级</a:t>
            </a:r>
            <a:endParaRPr altLang="en-US" lang="zh-CN"/>
          </a:p>
        </p:txBody>
      </p:sp>
      <p:sp>
        <p:nvSpPr>
          <p:cNvPr id="10516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6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保险行业客户需求多样化，对理赔服务的速度和透明度要求越来越高。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市场竞争激烈，保险公司需要创新服务模式以获得竞争优势。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随着科技的发展，智能化理赔解决方案能够提高理赔效率和客户满意度。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传统理赔方式效率低下，时间长，客户体验差，难以满足市场需求。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2024年保险行业智能化理赔解决方案的核心内容</a:t>
            </a:r>
            <a:endParaRPr altLang="en-US" lang="zh-CN"/>
          </a:p>
        </p:txBody>
      </p:sp>
      <p:sp>
        <p:nvSpPr>
          <p:cNvPr id="10519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智能化定损技术</a:t>
            </a:r>
            <a:endParaRPr altLang="en-US" lang="zh-CN"/>
          </a:p>
        </p:txBody>
      </p:sp>
      <p:sp>
        <p:nvSpPr>
          <p:cNvPr id="105242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2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42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简介：智能化定损技术是2024年保险行业智能化理赔解决方案的核心内容之一，通过人工智能和大数据分析等技术手段，实现快速、准确的车险定损。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3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43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技术原理：利用图像识别和深度学习等技术，对车辆受损部位进行自动识别和分类，同时结合车辆维修市场价格数据，实现快速定损。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3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3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43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优势特点：相比传统的人工定损方式，智能化定损技术具有快速、准确、高效等优势，能够大幅缩短理赔周期，提高客户满意度。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4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4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44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应用场景：适用于各类车险理赔场景，包括车辆碰撞、自然灾害等各类事故场景，能够为保险公司和客户提供更加全面、高效的理赔服务。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快速理赔流程</a:t>
            </a:r>
            <a:endParaRPr altLang="en-US" lang="zh-CN"/>
          </a:p>
        </p:txBody>
      </p:sp>
      <p:sp>
        <p:nvSpPr>
          <p:cNvPr id="10527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用户通过手机拍照或上传照片，提交理赔申请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用户收到理赔款项，完成快速理赔流程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用户确认理赔金额后，智能系统自动完成理赔支付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智能系统自动识别照片中的损失情况，快速评估理赔金额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客户自助服务</a:t>
            </a:r>
            <a:endParaRPr altLang="en-US" lang="zh-CN"/>
          </a:p>
        </p:txBody>
      </p:sp>
      <p:sp>
        <p:nvSpPr>
          <p:cNvPr id="10530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客户可以自助选择理赔方式，如线上支付或线下银行转账等。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客户可以自助修改或补充理赔信息，提高理赔效率。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客户可以通过手机或电脑自助提交理赔申请，无需人工介入。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客户可以随时查看理赔进度，了解理赔状态。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数据驱动的风险评估与管理</a:t>
            </a:r>
            <a:endParaRPr altLang="en-US" lang="zh-CN"/>
          </a:p>
        </p:txBody>
      </p:sp>
      <p:sp>
        <p:nvSpPr>
          <p:cNvPr id="10533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利用大数据和人工智能技术对风险进行实时监测和评估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建立风险评估模型，为保险公司的理赔决策提供支持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实现风险管理的智能化和自动化，提高保险公司的运营效率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通过对历史数据的分析，预测未来可能出现的风险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智能化理赔解决方案的优势与价值</a:t>
            </a:r>
            <a:endParaRPr altLang="en-US" lang="zh-CN"/>
          </a:p>
        </p:txBody>
      </p:sp>
      <p:sp>
        <p:nvSpPr>
          <p:cNvPr id="10536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提高理赔效率与用户体验</a:t>
            </a:r>
            <a:endParaRPr altLang="en-US" lang="zh-CN"/>
          </a:p>
        </p:txBody>
      </p:sp>
      <p:sp>
        <p:nvSpPr>
          <p:cNvPr id="10541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快速响应：智能化理赔解决方案能够实现快速处理和审批，减少等待时间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减少繁琐流程：通过自动化和智能化的处理方式，简化理赔流程，降低人为干预和操作失误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个性化服务：根据客户需求和情况，提供定制化的理赔方案，提升用户体验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1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透明化操作：实时更新理赔进度和处理结果，让用户随时了解理赔状态，增加信任度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降低理赔成本与欺诈风险</a:t>
            </a:r>
            <a:endParaRPr altLang="en-US" lang="zh-CN"/>
          </a:p>
        </p:txBody>
      </p:sp>
      <p:sp>
        <p:nvSpPr>
          <p:cNvPr id="10544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智能化理赔解决方案通过自动化和智能化的处理方式，减少了人工干预和操作，降低了理赔成本。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智能化理赔解决方案通过数据分析和风险评估，有效识别和预防欺诈行为，降低了欺诈风险。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智能化理赔解决方案提高了理赔处理的效率和准确性，减少了不必要的纠纷和损失。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4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智能化理赔解决方案提升了保险公司的服务质量和客户满意度，增强了保险行业的竞争力和市场地位。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增强保险行业的竞争能力</a:t>
            </a:r>
            <a:endParaRPr altLang="en-US" lang="zh-CN"/>
          </a:p>
        </p:txBody>
      </p:sp>
      <p:sp>
        <p:nvSpPr>
          <p:cNvPr id="10547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提高理赔效率：智能化理赔解决方案能够快速、准确地处理理赔申请，减少理赔时间，提高客户满意度。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降低成本：通过自动化和智能化的处理方式，降低人工成本和操作成本，提高保险公司的盈利能力。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优化风险管理：智能化理赔解决方案能够帮助保险公司更准确地评估风险，优化风险管理，减少欺诈行为。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创新业务模式：智能化理赔解决方案能够推动保险公司的业务创新，开发出更符合客户需求的产品和服务。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推动保险行业的技术创新与转型升级</a:t>
            </a:r>
            <a:endParaRPr altLang="en-US" lang="zh-CN"/>
          </a:p>
        </p:txBody>
      </p:sp>
      <p:sp>
        <p:nvSpPr>
          <p:cNvPr id="1055072" name="文本框 5"/>
          <p:cNvSpPr txBox="1"/>
          <p:nvPr>
            <p:custDataLst>
              <p:tags r:id="rId1"/>
            </p:custDataLst>
          </p:nvPr>
        </p:nvSpPr>
        <p:spPr>
          <a:xfrm>
            <a:off x="3358489" y="2679401"/>
            <a:ext cx="5469023" cy="359703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5074" name="正文"/>
          <p:cNvSpPr txBox="1"/>
          <p:nvPr>
            <p:custDataLst>
              <p:tags r:id="rId2"/>
            </p:custDataLst>
          </p:nvPr>
        </p:nvSpPr>
        <p:spPr>
          <a:xfrm>
            <a:off x="3358489" y="3067855"/>
            <a:ext cx="5469023" cy="6644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优化客户体验：智能化理赔解决方案能够快速响应客户需求，提供更加便捷、个性化的服务，提升客户满意度。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6" name="文本框 7"/>
          <p:cNvSpPr txBox="1"/>
          <p:nvPr>
            <p:custDataLst>
              <p:tags r:id="rId3"/>
            </p:custDataLst>
          </p:nvPr>
        </p:nvSpPr>
        <p:spPr>
          <a:xfrm>
            <a:off x="3358489" y="1490400"/>
            <a:ext cx="5469662" cy="350120"/>
          </a:xfrm>
          <a:prstGeom prst="rect"/>
          <a:noFill/>
        </p:spPr>
        <p:txBody>
          <a:bodyPr anchor="b" anchorCtr="0" bIns="0" lIns="0" rtlCol="0" wrap="square">
            <a:normAutofit fontScale="99091" lnSpcReduction="2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5078" name="正文"/>
          <p:cNvSpPr txBox="1"/>
          <p:nvPr>
            <p:custDataLst>
              <p:tags r:id="rId4"/>
            </p:custDataLst>
          </p:nvPr>
        </p:nvSpPr>
        <p:spPr>
          <a:xfrm>
            <a:off x="3358489" y="1862881"/>
            <a:ext cx="5469023" cy="6465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提升理赔效率：智能化理赔解决方案通过自动化和智能化的处理方式，大大提高了理赔的效率和准确性，减少了保险公司的运营成本。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80" name="文本框 12"/>
          <p:cNvSpPr txBox="1"/>
          <p:nvPr>
            <p:custDataLst>
              <p:tags r:id="rId5"/>
            </p:custDataLst>
          </p:nvPr>
        </p:nvSpPr>
        <p:spPr>
          <a:xfrm>
            <a:off x="3358489" y="3902265"/>
            <a:ext cx="5469023" cy="372481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5082" name="正文"/>
          <p:cNvSpPr txBox="1"/>
          <p:nvPr>
            <p:custDataLst>
              <p:tags r:id="rId6"/>
            </p:custDataLst>
          </p:nvPr>
        </p:nvSpPr>
        <p:spPr>
          <a:xfrm>
            <a:off x="3358489" y="4303497"/>
            <a:ext cx="5469023" cy="6881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促进保险行业转型升级：智能化理赔解决方案的应用将推动保险行业向数字化、智能化方向转型升级，提升整个行业的竞争力和创新能力。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84" name="文本框 15"/>
          <p:cNvSpPr txBox="1"/>
          <p:nvPr>
            <p:custDataLst>
              <p:tags r:id="rId7"/>
            </p:custDataLst>
          </p:nvPr>
        </p:nvSpPr>
        <p:spPr>
          <a:xfrm>
            <a:off x="3358489" y="5160907"/>
            <a:ext cx="5469023" cy="372481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5086" name="正文"/>
          <p:cNvSpPr txBox="1"/>
          <p:nvPr>
            <p:custDataLst>
              <p:tags r:id="rId8"/>
            </p:custDataLst>
          </p:nvPr>
        </p:nvSpPr>
        <p:spPr>
          <a:xfrm>
            <a:off x="3358489" y="5562139"/>
            <a:ext cx="5469023" cy="6881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增强风险控制能力：智能化理赔解决方案通过大数据分析和人工智能技术，能够帮助保险公司更加精准地评估风险，提高风险控制能力。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2024年保险行业智能化理赔解决方案的实施路径与策略</a:t>
            </a:r>
            <a:endParaRPr altLang="en-US" lang="zh-CN"/>
          </a:p>
        </p:txBody>
      </p:sp>
      <p:sp>
        <p:nvSpPr>
          <p:cNvPr id="10553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完善相关法规与政策支持</a:t>
            </a:r>
            <a:endParaRPr altLang="en-US" lang="zh-CN"/>
          </a:p>
        </p:txBody>
      </p:sp>
      <p:sp>
        <p:nvSpPr>
          <p:cNvPr id="10558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8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8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加大对保险行业智能化理赔的投入，提供资金支持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8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建立监管机制，确保保险行业智能化理赔的合规发展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8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政府出台相关政策，鼓励保险行业智能化理赔的发展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8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完善法律法规，规范保险行业智能化理赔的运作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加强技术研发与人才培养</a:t>
            </a:r>
            <a:endParaRPr altLang="en-US" lang="zh-CN"/>
          </a:p>
        </p:txBody>
      </p:sp>
      <p:sp>
        <p:nvSpPr>
          <p:cNvPr id="10561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定期开展技术培训和交流活动，提升员工的技术水平和创新能力。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加大投入，提高技术研发能力，不断推出更高效、更智能的理赔解决方案。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加强与高校、研究机构的合作，引进高端技术人才，提高团队整体水平。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建立激励机制，鼓励员工积极投入技术研发和人才培养工作。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建立合作共赢的产业生态圈</a:t>
            </a:r>
            <a:endParaRPr altLang="en-US" lang="zh-CN"/>
          </a:p>
        </p:txBody>
      </p:sp>
      <p:sp>
        <p:nvSpPr>
          <p:cNvPr id="10564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4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4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加强与相关产业的合作，拓展保险服务的范围和深度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建立合作共赢的产业生态圈，提升保险行业的整体竞争力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保险公司与科技公司合作，共同研发智能化理赔解决方案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建立行业标准，推动保险行业智能化理赔的规范发展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提升数据安全与隐私保护意识</a:t>
            </a:r>
            <a:endParaRPr altLang="en-US" lang="zh-CN"/>
          </a:p>
        </p:txBody>
      </p:sp>
      <p:sp>
        <p:nvSpPr>
          <p:cNvPr id="10567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强化数据安全技术：采用先进的加密技术和安全防护措施，确保数据传输和存储的安全性。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建立隐私保护机制：制定严格的数据使用和共享政策，明确数据的用途和范围，确保客户隐私不被泄露。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提高员工安全意识：定期开展数据安全和隐私保护培训，加强员工对数据安全的重视程度。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建立应急响应机制：针对可能出现的网络安全事件，制定应急预案，及时响应并处理安全事件，降低损失。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未来展望与建议</a:t>
            </a:r>
            <a:endParaRPr altLang="en-US" lang="zh-CN"/>
          </a:p>
        </p:txBody>
      </p:sp>
      <p:sp>
        <p:nvSpPr>
          <p:cNvPr id="105708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持续关注新技术的发展与应用</a:t>
            </a:r>
            <a:endParaRPr altLang="en-US" lang="zh-CN"/>
          </a:p>
        </p:txBody>
      </p:sp>
      <p:sp>
        <p:nvSpPr>
          <p:cNvPr id="105754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54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54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关注人工智能、大数据等技术在保险行业的应用，提高理赔效率。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4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55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55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关注区块链技术在保险行业的创新应用，实现透明、可追溯的理赔流程。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5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55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55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关注物联网技术在保险行业的应用，实时监测风险，提高理赔响应速度。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6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56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56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关注云计算技术的发展，为保险行业提供高效、安全的数据存储与处理服务。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加强国际交流与合作</a:t>
            </a:r>
            <a:endParaRPr altLang="en-US" lang="zh-CN"/>
          </a:p>
        </p:txBody>
      </p:sp>
      <p:sp>
        <p:nvSpPr>
          <p:cNvPr id="10578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促进保险行业的技术交流与合作，共同应对全球风险挑战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借鉴国际先进经验，提升我国保险行业的智能化理赔水平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共同制定国际保险行业标准，推动全球保险行业的智能化发展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加强国际合作，共同应对新型风险和挑战，保障全球保险消费者的权益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培养跨界融合的创新型人才</a:t>
            </a:r>
            <a:endParaRPr altLang="en-US" lang="zh-CN"/>
          </a:p>
        </p:txBody>
      </p:sp>
      <p:sp>
        <p:nvSpPr>
          <p:cNvPr id="10581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1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1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1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1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保险公司应加强与科技公司、医疗机构等跨界合作，共同培养跨界融合的创新型人才。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1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保险公司应建立完善的激励机制，鼓励员工积极创新，提高整体创新能力。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1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跨界融合是保险行业未来的发展趋势，需要具备跨领域的知识和技能。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1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创新型人才是实现跨界融合的关键，需要具备创新思维和创新能力。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强化行业自律与监管，确保可持续发展</a:t>
            </a:r>
            <a:endParaRPr altLang="en-US" lang="zh-CN"/>
          </a:p>
        </p:txBody>
      </p:sp>
      <p:sp>
        <p:nvSpPr>
          <p:cNvPr id="10584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鼓励技术创新，提高理赔效率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强化行业自律与监管，确保可持续发展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优化保险产品设计，满足客户需求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加强国际合作，共同应对风险挑战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7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77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8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6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90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5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5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0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03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2024-01-03T09:14:27Z</dcterms:created>
  <dcterms:modified xsi:type="dcterms:W3CDTF">2024-01-03T09:14:27Z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b2ecb0004e0c43fb807a7c5578d6e696_21</vt:lpwstr>
  </property>
</Properties>
</file>