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90" r:id="rId1"/>
    <p:sldMasterId id="2147486027" r:id="rId2"/>
  </p:sldMasterIdLst>
  <p:notesMasterIdLst>
    <p:notesMasterId r:id="rId3"/>
  </p:notesMasterIdLst>
  <p:sldIdLst>
    <p:sldId id="1366" r:id="rId4"/>
    <p:sldId id="1369" r:id="rId5"/>
    <p:sldId id="1373" r:id="rId6"/>
    <p:sldId id="1377" r:id="rId7"/>
    <p:sldId id="1380" r:id="rId8"/>
    <p:sldId id="1383" r:id="rId9"/>
    <p:sldId id="1386" r:id="rId10"/>
    <p:sldId id="1390" r:id="rId11"/>
    <p:sldId id="1394" r:id="rId12"/>
    <p:sldId id="1397" r:id="rId13"/>
    <p:sldId id="1400" r:id="rId14"/>
    <p:sldId id="1403" r:id="rId15"/>
    <p:sldId id="1407" r:id="rId16"/>
    <p:sldId id="1411" r:id="rId17"/>
    <p:sldId id="1414" r:id="rId18"/>
    <p:sldId id="1417" r:id="rId19"/>
    <p:sldId id="1420" r:id="rId20"/>
    <p:sldId id="1424" r:id="rId21"/>
    <p:sldId id="1428" r:id="rId22"/>
    <p:sldId id="1431" r:id="rId23"/>
    <p:sldId id="1434" r:id="rId24"/>
    <p:sldId id="1437" r:id="rId25"/>
    <p:sldId id="1441" r:id="rId26"/>
    <p:sldId id="1445" r:id="rId27"/>
    <p:sldId id="1448" r:id="rId28"/>
    <p:sldId id="1451" r:id="rId29"/>
    <p:sldId id="1454" r:id="rId30"/>
    <p:sldId id="145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91" r:id="rId1"/>
    <p:sldLayoutId id="2147485992" r:id="rId2"/>
    <p:sldLayoutId id="2147485993" r:id="rId3"/>
    <p:sldLayoutId id="2147485994" r:id="rId4"/>
    <p:sldLayoutId id="2147485995" r:id="rId5"/>
    <p:sldLayoutId id="2147485996" r:id="rId6"/>
    <p:sldLayoutId id="2147485997" r:id="rId7"/>
    <p:sldLayoutId id="2147485998" r:id="rId8"/>
    <p:sldLayoutId id="2147485999" r:id="rId9"/>
    <p:sldLayoutId id="2147486000" r:id="rId10"/>
    <p:sldLayoutId id="21474860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28" r:id="rId1"/>
    <p:sldLayoutId id="2147486029" r:id="rId2"/>
    <p:sldLayoutId id="2147486030" r:id="rId3"/>
    <p:sldLayoutId id="2147486031" r:id="rId4"/>
    <p:sldLayoutId id="2147486032" r:id="rId5"/>
    <p:sldLayoutId id="2147486033" r:id="rId6"/>
    <p:sldLayoutId id="2147486034" r:id="rId7"/>
    <p:sldLayoutId id="2147486035" r:id="rId8"/>
    <p:sldLayoutId id="2147486036" r:id="rId9"/>
    <p:sldLayoutId id="2147486037" r:id="rId10"/>
    <p:sldLayoutId id="214748603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tags" Target="../tags/tag443.xml"/><Relationship Id="rId10" Type="http://schemas.openxmlformats.org/officeDocument/2006/relationships/tags" Target="../tags/tag444.xml"/><Relationship Id="rId11" Type="http://schemas.openxmlformats.org/officeDocument/2006/relationships/tags" Target="../tags/tag445.xml"/><Relationship Id="rId12" Type="http://schemas.openxmlformats.org/officeDocument/2006/relationships/tags" Target="../tags/tag4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tags" Target="../tags/tag451.xml"/><Relationship Id="rId6" Type="http://schemas.openxmlformats.org/officeDocument/2006/relationships/tags" Target="../tags/tag452.xml"/><Relationship Id="rId7" Type="http://schemas.openxmlformats.org/officeDocument/2006/relationships/tags" Target="../tags/tag453.xml"/><Relationship Id="rId8" Type="http://schemas.openxmlformats.org/officeDocument/2006/relationships/tags" Target="../tags/tag454.xml"/><Relationship Id="rId9" Type="http://schemas.openxmlformats.org/officeDocument/2006/relationships/tags" Target="../tags/tag455.xml"/><Relationship Id="rId10" Type="http://schemas.openxmlformats.org/officeDocument/2006/relationships/tags" Target="../tags/tag456.xml"/><Relationship Id="rId11" Type="http://schemas.openxmlformats.org/officeDocument/2006/relationships/tags" Target="../tags/tag457.xml"/><Relationship Id="rId12" Type="http://schemas.openxmlformats.org/officeDocument/2006/relationships/tags" Target="../tags/tag458.xml"/><Relationship Id="rId13" Type="http://schemas.openxmlformats.org/officeDocument/2006/relationships/tags" Target="../tags/tag459.xml"/><Relationship Id="rId14" Type="http://schemas.openxmlformats.org/officeDocument/2006/relationships/tags" Target="../tags/tag460.xml"/><Relationship Id="rId15" Type="http://schemas.openxmlformats.org/officeDocument/2006/relationships/tags" Target="../tags/tag461.xml"/><Relationship Id="rId16" Type="http://schemas.openxmlformats.org/officeDocument/2006/relationships/tags" Target="../tags/tag462.xml"/><Relationship Id="rId17" Type="http://schemas.openxmlformats.org/officeDocument/2006/relationships/tags" Target="../tags/tag463.xml"/><Relationship Id="rId18" Type="http://schemas.openxmlformats.org/officeDocument/2006/relationships/tags" Target="../tags/tag464.xml"/><Relationship Id="rId19" Type="http://schemas.openxmlformats.org/officeDocument/2006/relationships/tags" Target="../tags/tag465.xml"/><Relationship Id="rId20" Type="http://schemas.openxmlformats.org/officeDocument/2006/relationships/tags" Target="../tags/tag466.xml"/><Relationship Id="rId21" Type="http://schemas.openxmlformats.org/officeDocument/2006/relationships/tags" Target="../tags/tag467.xml"/><Relationship Id="rId22" Type="http://schemas.openxmlformats.org/officeDocument/2006/relationships/tags" Target="../tags/tag468.xml"/><Relationship Id="rId23" Type="http://schemas.openxmlformats.org/officeDocument/2006/relationships/tags" Target="../tags/tag469.xml"/><Relationship Id="rId24" Type="http://schemas.openxmlformats.org/officeDocument/2006/relationships/tags" Target="../tags/tag470.xml"/><Relationship Id="rId25" Type="http://schemas.openxmlformats.org/officeDocument/2006/relationships/tags" Target="../tags/tag471.xml"/><Relationship Id="rId26" Type="http://schemas.openxmlformats.org/officeDocument/2006/relationships/tags" Target="../tags/tag472.xml"/><Relationship Id="rId27" Type="http://schemas.openxmlformats.org/officeDocument/2006/relationships/tags" Target="../tags/tag473.xml"/><Relationship Id="rId28" Type="http://schemas.openxmlformats.org/officeDocument/2006/relationships/tags" Target="../tags/tag474.xml"/><Relationship Id="rId29" Type="http://schemas.openxmlformats.org/officeDocument/2006/relationships/tags" Target="../tags/tag475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76.xml"/><Relationship Id="rId2" Type="http://schemas.openxmlformats.org/officeDocument/2006/relationships/tags" Target="../tags/tag477.xml"/><Relationship Id="rId3" Type="http://schemas.openxmlformats.org/officeDocument/2006/relationships/tags" Target="../tags/tag47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79.xml"/><Relationship Id="rId2" Type="http://schemas.openxmlformats.org/officeDocument/2006/relationships/tags" Target="../tags/tag480.xml"/><Relationship Id="rId3" Type="http://schemas.openxmlformats.org/officeDocument/2006/relationships/tags" Target="../tags/tag481.xml"/><Relationship Id="rId4" Type="http://schemas.openxmlformats.org/officeDocument/2006/relationships/tags" Target="../tags/tag48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83.xml"/><Relationship Id="rId2" Type="http://schemas.openxmlformats.org/officeDocument/2006/relationships/tags" Target="../tags/tag484.xml"/><Relationship Id="rId3" Type="http://schemas.openxmlformats.org/officeDocument/2006/relationships/tags" Target="../tags/tag485.xml"/><Relationship Id="rId4" Type="http://schemas.openxmlformats.org/officeDocument/2006/relationships/tags" Target="../tags/tag486.xml"/><Relationship Id="rId5" Type="http://schemas.openxmlformats.org/officeDocument/2006/relationships/tags" Target="../tags/tag487.xml"/><Relationship Id="rId6" Type="http://schemas.openxmlformats.org/officeDocument/2006/relationships/tags" Target="../tags/tag488.xml"/><Relationship Id="rId7" Type="http://schemas.openxmlformats.org/officeDocument/2006/relationships/tags" Target="../tags/tag489.xml"/><Relationship Id="rId8" Type="http://schemas.openxmlformats.org/officeDocument/2006/relationships/tags" Target="../tags/tag490.xml"/><Relationship Id="rId9" Type="http://schemas.openxmlformats.org/officeDocument/2006/relationships/tags" Target="../tags/tag491.xml"/><Relationship Id="rId10" Type="http://schemas.openxmlformats.org/officeDocument/2006/relationships/tags" Target="../tags/tag492.xml"/><Relationship Id="rId11" Type="http://schemas.openxmlformats.org/officeDocument/2006/relationships/tags" Target="../tags/tag493.xml"/><Relationship Id="rId12" Type="http://schemas.openxmlformats.org/officeDocument/2006/relationships/tags" Target="../tags/tag49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95.xml"/><Relationship Id="rId2" Type="http://schemas.openxmlformats.org/officeDocument/2006/relationships/tags" Target="../tags/tag496.xml"/><Relationship Id="rId3" Type="http://schemas.openxmlformats.org/officeDocument/2006/relationships/tags" Target="../tags/tag497.xml"/><Relationship Id="rId4" Type="http://schemas.openxmlformats.org/officeDocument/2006/relationships/tags" Target="../tags/tag498.xml"/><Relationship Id="rId5" Type="http://schemas.openxmlformats.org/officeDocument/2006/relationships/tags" Target="../tags/tag499.xml"/><Relationship Id="rId6" Type="http://schemas.openxmlformats.org/officeDocument/2006/relationships/tags" Target="../tags/tag500.xml"/><Relationship Id="rId7" Type="http://schemas.openxmlformats.org/officeDocument/2006/relationships/tags" Target="../tags/tag501.xml"/><Relationship Id="rId8" Type="http://schemas.openxmlformats.org/officeDocument/2006/relationships/tags" Target="../tags/tag502.xml"/><Relationship Id="rId9" Type="http://schemas.openxmlformats.org/officeDocument/2006/relationships/tags" Target="../tags/tag503.xml"/><Relationship Id="rId10" Type="http://schemas.openxmlformats.org/officeDocument/2006/relationships/tags" Target="../tags/tag504.xml"/><Relationship Id="rId11" Type="http://schemas.openxmlformats.org/officeDocument/2006/relationships/tags" Target="../tags/tag505.xml"/><Relationship Id="rId12" Type="http://schemas.openxmlformats.org/officeDocument/2006/relationships/tags" Target="../tags/tag50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07.xml"/><Relationship Id="rId2" Type="http://schemas.openxmlformats.org/officeDocument/2006/relationships/tags" Target="../tags/tag508.xml"/><Relationship Id="rId3" Type="http://schemas.openxmlformats.org/officeDocument/2006/relationships/tags" Target="../tags/tag509.xml"/><Relationship Id="rId4" Type="http://schemas.openxmlformats.org/officeDocument/2006/relationships/tags" Target="../tags/tag510.xml"/><Relationship Id="rId5" Type="http://schemas.openxmlformats.org/officeDocument/2006/relationships/tags" Target="../tags/tag511.xml"/><Relationship Id="rId6" Type="http://schemas.openxmlformats.org/officeDocument/2006/relationships/tags" Target="../tags/tag512.xml"/><Relationship Id="rId7" Type="http://schemas.openxmlformats.org/officeDocument/2006/relationships/tags" Target="../tags/tag513.xml"/><Relationship Id="rId8" Type="http://schemas.openxmlformats.org/officeDocument/2006/relationships/tags" Target="../tags/tag51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15.xml"/><Relationship Id="rId2" Type="http://schemas.openxmlformats.org/officeDocument/2006/relationships/tags" Target="../tags/tag516.xml"/><Relationship Id="rId3" Type="http://schemas.openxmlformats.org/officeDocument/2006/relationships/tags" Target="../tags/tag51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18.xml"/><Relationship Id="rId2" Type="http://schemas.openxmlformats.org/officeDocument/2006/relationships/tags" Target="../tags/tag519.xml"/><Relationship Id="rId3" Type="http://schemas.openxmlformats.org/officeDocument/2006/relationships/tags" Target="../tags/tag520.xml"/><Relationship Id="rId4" Type="http://schemas.openxmlformats.org/officeDocument/2006/relationships/tags" Target="../tags/tag521.xml"/><Relationship Id="rId5" Type="http://schemas.openxmlformats.org/officeDocument/2006/relationships/tags" Target="../tags/tag522.xml"/><Relationship Id="rId6" Type="http://schemas.openxmlformats.org/officeDocument/2006/relationships/tags" Target="../tags/tag523.xml"/><Relationship Id="rId7" Type="http://schemas.openxmlformats.org/officeDocument/2006/relationships/tags" Target="../tags/tag524.xml"/><Relationship Id="rId8" Type="http://schemas.openxmlformats.org/officeDocument/2006/relationships/tags" Target="../tags/tag525.xml"/><Relationship Id="rId9" Type="http://schemas.openxmlformats.org/officeDocument/2006/relationships/tags" Target="../tags/tag526.xml"/><Relationship Id="rId10" Type="http://schemas.openxmlformats.org/officeDocument/2006/relationships/tags" Target="../tags/tag527.xml"/><Relationship Id="rId11" Type="http://schemas.openxmlformats.org/officeDocument/2006/relationships/tags" Target="../tags/tag528.xml"/><Relationship Id="rId12" Type="http://schemas.openxmlformats.org/officeDocument/2006/relationships/tags" Target="../tags/tag529.xml"/><Relationship Id="rId13" Type="http://schemas.openxmlformats.org/officeDocument/2006/relationships/tags" Target="../tags/tag530.xml"/><Relationship Id="rId14" Type="http://schemas.openxmlformats.org/officeDocument/2006/relationships/tags" Target="../tags/tag531.xml"/><Relationship Id="rId15" Type="http://schemas.openxmlformats.org/officeDocument/2006/relationships/tags" Target="../tags/tag532.xml"/><Relationship Id="rId16" Type="http://schemas.openxmlformats.org/officeDocument/2006/relationships/tags" Target="../tags/tag53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34.xml"/><Relationship Id="rId2" Type="http://schemas.openxmlformats.org/officeDocument/2006/relationships/tags" Target="../tags/tag535.xml"/><Relationship Id="rId3" Type="http://schemas.openxmlformats.org/officeDocument/2006/relationships/tags" Target="../tags/tag536.xml"/><Relationship Id="rId4" Type="http://schemas.openxmlformats.org/officeDocument/2006/relationships/tags" Target="../tags/tag537.xml"/><Relationship Id="rId5" Type="http://schemas.openxmlformats.org/officeDocument/2006/relationships/tags" Target="../tags/tag538.xml"/><Relationship Id="rId6" Type="http://schemas.openxmlformats.org/officeDocument/2006/relationships/tags" Target="../tags/tag539.xml"/><Relationship Id="rId7" Type="http://schemas.openxmlformats.org/officeDocument/2006/relationships/tags" Target="../tags/tag540.xml"/><Relationship Id="rId8" Type="http://schemas.openxmlformats.org/officeDocument/2006/relationships/tags" Target="../tags/tag541.xml"/><Relationship Id="rId9" Type="http://schemas.openxmlformats.org/officeDocument/2006/relationships/tags" Target="../tags/tag542.xml"/><Relationship Id="rId10" Type="http://schemas.openxmlformats.org/officeDocument/2006/relationships/tags" Target="../tags/tag543.xml"/><Relationship Id="rId11" Type="http://schemas.openxmlformats.org/officeDocument/2006/relationships/tags" Target="../tags/tag544.xml"/><Relationship Id="rId12" Type="http://schemas.openxmlformats.org/officeDocument/2006/relationships/tags" Target="../tags/tag54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46.xml"/><Relationship Id="rId2" Type="http://schemas.openxmlformats.org/officeDocument/2006/relationships/tags" Target="../tags/tag547.xml"/><Relationship Id="rId3" Type="http://schemas.openxmlformats.org/officeDocument/2006/relationships/tags" Target="../tags/tag548.xml"/><Relationship Id="rId4" Type="http://schemas.openxmlformats.org/officeDocument/2006/relationships/tags" Target="../tags/tag549.xml"/><Relationship Id="rId5" Type="http://schemas.openxmlformats.org/officeDocument/2006/relationships/tags" Target="../tags/tag550.xml"/><Relationship Id="rId6" Type="http://schemas.openxmlformats.org/officeDocument/2006/relationships/tags" Target="../tags/tag551.xml"/><Relationship Id="rId7" Type="http://schemas.openxmlformats.org/officeDocument/2006/relationships/tags" Target="../tags/tag552.xml"/><Relationship Id="rId8" Type="http://schemas.openxmlformats.org/officeDocument/2006/relationships/tags" Target="../tags/tag553.xml"/><Relationship Id="rId9" Type="http://schemas.openxmlformats.org/officeDocument/2006/relationships/tags" Target="../tags/tag554.xml"/><Relationship Id="rId10" Type="http://schemas.openxmlformats.org/officeDocument/2006/relationships/tags" Target="../tags/tag555.xml"/><Relationship Id="rId11" Type="http://schemas.openxmlformats.org/officeDocument/2006/relationships/tags" Target="../tags/tag556.xml"/><Relationship Id="rId12" Type="http://schemas.openxmlformats.org/officeDocument/2006/relationships/tags" Target="../tags/tag55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58.xml"/><Relationship Id="rId2" Type="http://schemas.openxmlformats.org/officeDocument/2006/relationships/tags" Target="../tags/tag559.xml"/><Relationship Id="rId3" Type="http://schemas.openxmlformats.org/officeDocument/2006/relationships/tags" Target="../tags/tag560.xml"/><Relationship Id="rId4" Type="http://schemas.openxmlformats.org/officeDocument/2006/relationships/tags" Target="../tags/tag561.xml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70.xml"/><Relationship Id="rId2" Type="http://schemas.openxmlformats.org/officeDocument/2006/relationships/tags" Target="../tags/tag571.xml"/><Relationship Id="rId3" Type="http://schemas.openxmlformats.org/officeDocument/2006/relationships/tags" Target="../tags/tag57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73.xml"/><Relationship Id="rId2" Type="http://schemas.openxmlformats.org/officeDocument/2006/relationships/tags" Target="../tags/tag574.xml"/><Relationship Id="rId3" Type="http://schemas.openxmlformats.org/officeDocument/2006/relationships/tags" Target="../tags/tag575.xml"/><Relationship Id="rId4" Type="http://schemas.openxmlformats.org/officeDocument/2006/relationships/tags" Target="../tags/tag576.xml"/><Relationship Id="rId5" Type="http://schemas.openxmlformats.org/officeDocument/2006/relationships/tags" Target="../tags/tag577.xml"/><Relationship Id="rId6" Type="http://schemas.openxmlformats.org/officeDocument/2006/relationships/tags" Target="../tags/tag578.xml"/><Relationship Id="rId7" Type="http://schemas.openxmlformats.org/officeDocument/2006/relationships/tags" Target="../tags/tag579.xml"/><Relationship Id="rId8" Type="http://schemas.openxmlformats.org/officeDocument/2006/relationships/tags" Target="../tags/tag580.xml"/><Relationship Id="rId9" Type="http://schemas.openxmlformats.org/officeDocument/2006/relationships/tags" Target="../tags/tag581.xml"/><Relationship Id="rId10" Type="http://schemas.openxmlformats.org/officeDocument/2006/relationships/tags" Target="../tags/tag582.xml"/><Relationship Id="rId11" Type="http://schemas.openxmlformats.org/officeDocument/2006/relationships/tags" Target="../tags/tag583.xml"/><Relationship Id="rId12" Type="http://schemas.openxmlformats.org/officeDocument/2006/relationships/tags" Target="../tags/tag584.xml"/><Relationship Id="rId13" Type="http://schemas.openxmlformats.org/officeDocument/2006/relationships/tags" Target="../tags/tag585.xml"/><Relationship Id="rId14" Type="http://schemas.openxmlformats.org/officeDocument/2006/relationships/tags" Target="../tags/tag586.xml"/><Relationship Id="rId15" Type="http://schemas.openxmlformats.org/officeDocument/2006/relationships/tags" Target="../tags/tag587.xml"/><Relationship Id="rId16" Type="http://schemas.openxmlformats.org/officeDocument/2006/relationships/tags" Target="../tags/tag588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89.xml"/><Relationship Id="rId2" Type="http://schemas.openxmlformats.org/officeDocument/2006/relationships/tags" Target="../tags/tag590.xml"/><Relationship Id="rId3" Type="http://schemas.openxmlformats.org/officeDocument/2006/relationships/tags" Target="../tags/tag591.xml"/><Relationship Id="rId4" Type="http://schemas.openxmlformats.org/officeDocument/2006/relationships/tags" Target="../tags/tag592.xml"/><Relationship Id="rId5" Type="http://schemas.openxmlformats.org/officeDocument/2006/relationships/tags" Target="../tags/tag593.xml"/><Relationship Id="rId6" Type="http://schemas.openxmlformats.org/officeDocument/2006/relationships/tags" Target="../tags/tag594.xml"/><Relationship Id="rId7" Type="http://schemas.openxmlformats.org/officeDocument/2006/relationships/tags" Target="../tags/tag595.xml"/><Relationship Id="rId8" Type="http://schemas.openxmlformats.org/officeDocument/2006/relationships/tags" Target="../tags/tag59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97.xml"/><Relationship Id="rId2" Type="http://schemas.openxmlformats.org/officeDocument/2006/relationships/tags" Target="../tags/tag598.xml"/><Relationship Id="rId3" Type="http://schemas.openxmlformats.org/officeDocument/2006/relationships/tags" Target="../tags/tag599.xml"/><Relationship Id="rId4" Type="http://schemas.openxmlformats.org/officeDocument/2006/relationships/tags" Target="../tags/tag600.xml"/><Relationship Id="rId5" Type="http://schemas.openxmlformats.org/officeDocument/2006/relationships/tags" Target="../tags/tag601.xml"/><Relationship Id="rId6" Type="http://schemas.openxmlformats.org/officeDocument/2006/relationships/tags" Target="../tags/tag602.xml"/><Relationship Id="rId7" Type="http://schemas.openxmlformats.org/officeDocument/2006/relationships/tags" Target="../tags/tag603.xml"/><Relationship Id="rId8" Type="http://schemas.openxmlformats.org/officeDocument/2006/relationships/tags" Target="../tags/tag604.xml"/><Relationship Id="rId9" Type="http://schemas.openxmlformats.org/officeDocument/2006/relationships/tags" Target="../tags/tag605.xml"/><Relationship Id="rId10" Type="http://schemas.openxmlformats.org/officeDocument/2006/relationships/tags" Target="../tags/tag606.xml"/><Relationship Id="rId11" Type="http://schemas.openxmlformats.org/officeDocument/2006/relationships/tags" Target="../tags/tag607.xml"/><Relationship Id="rId12" Type="http://schemas.openxmlformats.org/officeDocument/2006/relationships/tags" Target="../tags/tag60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09.xml"/><Relationship Id="rId2" Type="http://schemas.openxmlformats.org/officeDocument/2006/relationships/tags" Target="../tags/tag610.xml"/><Relationship Id="rId3" Type="http://schemas.openxmlformats.org/officeDocument/2006/relationships/tags" Target="../tags/tag611.xml"/><Relationship Id="rId4" Type="http://schemas.openxmlformats.org/officeDocument/2006/relationships/tags" Target="../tags/tag612.xml"/><Relationship Id="rId5" Type="http://schemas.openxmlformats.org/officeDocument/2006/relationships/tags" Target="../tags/tag613.xml"/><Relationship Id="rId6" Type="http://schemas.openxmlformats.org/officeDocument/2006/relationships/tags" Target="../tags/tag614.xml"/><Relationship Id="rId7" Type="http://schemas.openxmlformats.org/officeDocument/2006/relationships/tags" Target="../tags/tag615.xml"/><Relationship Id="rId8" Type="http://schemas.openxmlformats.org/officeDocument/2006/relationships/tags" Target="../tags/tag616.xml"/><Relationship Id="rId9" Type="http://schemas.openxmlformats.org/officeDocument/2006/relationships/tags" Target="../tags/tag617.xml"/><Relationship Id="rId10" Type="http://schemas.openxmlformats.org/officeDocument/2006/relationships/tags" Target="../tags/tag618.xml"/><Relationship Id="rId11" Type="http://schemas.openxmlformats.org/officeDocument/2006/relationships/tags" Target="../tags/tag619.xml"/><Relationship Id="rId12" Type="http://schemas.openxmlformats.org/officeDocument/2006/relationships/tags" Target="../tags/tag620.xml"/><Relationship Id="rId13" Type="http://schemas.openxmlformats.org/officeDocument/2006/relationships/tags" Target="../tags/tag621.xml"/><Relationship Id="rId14" Type="http://schemas.openxmlformats.org/officeDocument/2006/relationships/tags" Target="../tags/tag622.xml"/><Relationship Id="rId15" Type="http://schemas.openxmlformats.org/officeDocument/2006/relationships/tags" Target="../tags/tag623.xml"/><Relationship Id="rId16" Type="http://schemas.openxmlformats.org/officeDocument/2006/relationships/tags" Target="../tags/tag624.xml"/><Relationship Id="rId17" Type="http://schemas.openxmlformats.org/officeDocument/2006/relationships/tags" Target="../tags/tag625.xml"/><Relationship Id="rId18" Type="http://schemas.openxmlformats.org/officeDocument/2006/relationships/tags" Target="../tags/tag626.xml"/><Relationship Id="rId19" Type="http://schemas.openxmlformats.org/officeDocument/2006/relationships/tags" Target="../tags/tag627.xml"/><Relationship Id="rId20" Type="http://schemas.openxmlformats.org/officeDocument/2006/relationships/tags" Target="../tags/tag628.xml"/><Relationship Id="rId21" Type="http://schemas.openxmlformats.org/officeDocument/2006/relationships/tags" Target="../tags/tag629.xml"/><Relationship Id="rId22" Type="http://schemas.openxmlformats.org/officeDocument/2006/relationships/tags" Target="../tags/tag630.xml"/><Relationship Id="rId23" Type="http://schemas.openxmlformats.org/officeDocument/2006/relationships/tags" Target="../tags/tag631.xml"/><Relationship Id="rId24" Type="http://schemas.openxmlformats.org/officeDocument/2006/relationships/tags" Target="../tags/tag632.xml"/><Relationship Id="rId25" Type="http://schemas.openxmlformats.org/officeDocument/2006/relationships/tags" Target="../tags/tag633.xml"/><Relationship Id="rId26" Type="http://schemas.openxmlformats.org/officeDocument/2006/relationships/tags" Target="../tags/tag634.xml"/><Relationship Id="rId27" Type="http://schemas.openxmlformats.org/officeDocument/2006/relationships/tags" Target="../tags/tag635.xml"/><Relationship Id="rId28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36.xml"/><Relationship Id="rId2" Type="http://schemas.openxmlformats.org/officeDocument/2006/relationships/tags" Target="../tags/tag637.xml"/><Relationship Id="rId3" Type="http://schemas.openxmlformats.org/officeDocument/2006/relationships/tags" Target="../tags/tag63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39.xml"/><Relationship Id="rId2" Type="http://schemas.openxmlformats.org/officeDocument/2006/relationships/tags" Target="../tags/tag640.xml"/><Relationship Id="rId3" Type="http://schemas.openxmlformats.org/officeDocument/2006/relationships/tags" Target="../tags/tag641.xml"/><Relationship Id="rId4" Type="http://schemas.openxmlformats.org/officeDocument/2006/relationships/tags" Target="../tags/tag642.xml"/><Relationship Id="rId5" Type="http://schemas.openxmlformats.org/officeDocument/2006/relationships/tags" Target="../tags/tag643.xml"/><Relationship Id="rId6" Type="http://schemas.openxmlformats.org/officeDocument/2006/relationships/tags" Target="../tags/tag644.xml"/><Relationship Id="rId7" Type="http://schemas.openxmlformats.org/officeDocument/2006/relationships/tags" Target="../tags/tag645.xml"/><Relationship Id="rId8" Type="http://schemas.openxmlformats.org/officeDocument/2006/relationships/tags" Target="../tags/tag646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47.xml"/><Relationship Id="rId2" Type="http://schemas.openxmlformats.org/officeDocument/2006/relationships/tags" Target="../tags/tag648.xml"/><Relationship Id="rId3" Type="http://schemas.openxmlformats.org/officeDocument/2006/relationships/tags" Target="../tags/tag649.xml"/><Relationship Id="rId4" Type="http://schemas.openxmlformats.org/officeDocument/2006/relationships/tags" Target="../tags/tag650.xml"/><Relationship Id="rId5" Type="http://schemas.openxmlformats.org/officeDocument/2006/relationships/tags" Target="../tags/tag651.xml"/><Relationship Id="rId6" Type="http://schemas.openxmlformats.org/officeDocument/2006/relationships/tags" Target="../tags/tag652.xml"/><Relationship Id="rId7" Type="http://schemas.openxmlformats.org/officeDocument/2006/relationships/tags" Target="../tags/tag653.xml"/><Relationship Id="rId8" Type="http://schemas.openxmlformats.org/officeDocument/2006/relationships/tags" Target="../tags/tag654.xml"/><Relationship Id="rId9" Type="http://schemas.openxmlformats.org/officeDocument/2006/relationships/tags" Target="../tags/tag655.xml"/><Relationship Id="rId10" Type="http://schemas.openxmlformats.org/officeDocument/2006/relationships/tags" Target="../tags/tag656.xml"/><Relationship Id="rId11" Type="http://schemas.openxmlformats.org/officeDocument/2006/relationships/tags" Target="../tags/tag657.xml"/><Relationship Id="rId12" Type="http://schemas.openxmlformats.org/officeDocument/2006/relationships/tags" Target="../tags/tag65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59.xml"/><Relationship Id="rId2" Type="http://schemas.openxmlformats.org/officeDocument/2006/relationships/tags" Target="../tags/tag660.xml"/><Relationship Id="rId3" Type="http://schemas.openxmlformats.org/officeDocument/2006/relationships/tags" Target="../tags/tag661.xml"/><Relationship Id="rId4" Type="http://schemas.openxmlformats.org/officeDocument/2006/relationships/tags" Target="../tags/tag662.xml"/><Relationship Id="rId5" Type="http://schemas.openxmlformats.org/officeDocument/2006/relationships/tags" Target="../tags/tag663.xml"/><Relationship Id="rId6" Type="http://schemas.openxmlformats.org/officeDocument/2006/relationships/tags" Target="../tags/tag664.xml"/><Relationship Id="rId7" Type="http://schemas.openxmlformats.org/officeDocument/2006/relationships/tags" Target="../tags/tag665.xml"/><Relationship Id="rId8" Type="http://schemas.openxmlformats.org/officeDocument/2006/relationships/tags" Target="../tags/tag666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67.xml"/><Relationship Id="rId2" Type="http://schemas.openxmlformats.org/officeDocument/2006/relationships/tags" Target="../tags/tag668.xml"/><Relationship Id="rId3" Type="http://schemas.openxmlformats.org/officeDocument/2006/relationships/tags" Target="../tags/tag669.xml"/><Relationship Id="rId4" Type="http://schemas.openxmlformats.org/officeDocument/2006/relationships/tags" Target="../tags/tag670.xml"/><Relationship Id="rId5" Type="http://schemas.openxmlformats.org/officeDocument/2006/relationships/tags" Target="../tags/tag671.xml"/><Relationship Id="rId6" Type="http://schemas.openxmlformats.org/officeDocument/2006/relationships/tags" Target="../tags/tag672.xml"/><Relationship Id="rId7" Type="http://schemas.openxmlformats.org/officeDocument/2006/relationships/tags" Target="../tags/tag673.xml"/><Relationship Id="rId8" Type="http://schemas.openxmlformats.org/officeDocument/2006/relationships/tags" Target="../tags/tag674.xml"/><Relationship Id="rId9" Type="http://schemas.openxmlformats.org/officeDocument/2006/relationships/tags" Target="../tags/tag675.xml"/><Relationship Id="rId10" Type="http://schemas.openxmlformats.org/officeDocument/2006/relationships/tags" Target="../tags/tag676.xml"/><Relationship Id="rId11" Type="http://schemas.openxmlformats.org/officeDocument/2006/relationships/tags" Target="../tags/tag677.xml"/><Relationship Id="rId12" Type="http://schemas.openxmlformats.org/officeDocument/2006/relationships/tags" Target="../tags/tag67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679.xml"/><Relationship Id="rId2" Type="http://schemas.openxmlformats.org/officeDocument/2006/relationships/tags" Target="../tags/tag680.xml"/><Relationship Id="rId3" Type="http://schemas.openxmlformats.org/officeDocument/2006/relationships/tags" Target="../tags/tag681.xml"/><Relationship Id="rId4" Type="http://schemas.openxmlformats.org/officeDocument/2006/relationships/tags" Target="../tags/tag68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0000"/>
          </a:bodyPr>
          <a:p>
            <a:r>
              <a:rPr altLang="en-US" dirty="0" lang="zh-CN"/>
              <a:t>宠物行业：智能宠物用品解决方案，迎接2024年宠物新生活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矩形: 圆角 9"/>
          <p:cNvSpPr/>
          <p:nvPr>
            <p:custDataLst>
              <p:tags r:id="rId1"/>
            </p:custDataLst>
          </p:nvPr>
        </p:nvSpPr>
        <p:spPr>
          <a:xfrm>
            <a:off x="6477802" y="76765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47120" y="82834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07907" y="82834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宠物行业的发展趋势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77802" y="197505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47120" y="203574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07907" y="203574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智能宠物用品解决方案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77802" y="3182456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47120" y="3243144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07907" y="3243144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智能宠物用品的优势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77802" y="439042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47120" y="445111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07907" y="445111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如何选择合适的智能宠物用品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77802" y="5560370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47120" y="5621058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07907" y="5621058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展望未来宠物生活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宠物行业的发展趋势</a:t>
            </a:r>
            <a:endParaRPr altLang="en-US" dirty="0" lang="zh-CN"/>
          </a:p>
        </p:txBody>
      </p:sp>
      <p:sp>
        <p:nvSpPr>
          <p:cNvPr id="105007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宠物数量的增长</a:t>
            </a:r>
            <a:endParaRPr altLang="en-US" lang="zh-CN"/>
          </a:p>
        </p:txBody>
      </p:sp>
      <p:sp>
        <p:nvSpPr>
          <p:cNvPr id="10504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02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4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全球宠物数量持续增长，尤其在一些发达国家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08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0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宠物数量的增长推动了宠物行业的快速发展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14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宠物数量的增长为智能宠物用品市场提供了广阔的发展空间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16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20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2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宠物数量的增长趋势在未来几年内仍将持续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消费者对宠物用品的需求升级</a:t>
            </a:r>
            <a:endParaRPr altLang="en-US" lang="zh-CN"/>
          </a:p>
        </p:txBody>
      </p:sp>
      <p:sp>
        <p:nvSpPr>
          <p:cNvPr id="10504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个性化：消费者希望宠物用品能够满足宠物的个性化需求，如定制化的宠物服装、玩具等。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环保可持续：消费者越来越关注环保和可持续性问题，希望宠物用品能够采用环保材料和可持续生产方式。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健康安全：消费者对宠物用品的首要要求，关注产品的质量和安全性。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智能化：随着科技的发展，消费者对宠物用品的智能化需求越来越高，如智能喂食器、智能玩具等。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智能宠物用品的兴起</a:t>
            </a:r>
            <a:endParaRPr altLang="en-US" lang="zh-CN"/>
          </a:p>
        </p:txBody>
      </p:sp>
      <p:sp>
        <p:nvSpPr>
          <p:cNvPr id="10505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智能宠物厕所：可自动清理粪便，保持环境卫生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智能宠物玩具：可与宠物互动，增加宠物乐趣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宠物智能穿戴设备：如智能项圈、智能狗牌等，可实现定位、防丢等功能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智能宠物喂食器：可远程控制喂食，定时定量，方便快捷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宠物行业的未来展望</a:t>
            </a:r>
            <a:endParaRPr altLang="en-US" lang="zh-CN"/>
          </a:p>
        </p:txBody>
      </p:sp>
      <p:sp>
        <p:nvSpPr>
          <p:cNvPr id="1050604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06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08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10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12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2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4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6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40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智能宠物用品的普及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宠物行业的可持续发展和环保理念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宠物社交和互动体验的创新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宠物健康管理的个性化解决方案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智能宠物用品解决方案</a:t>
            </a:r>
            <a:endParaRPr altLang="en-US" dirty="0" lang="zh-CN"/>
          </a:p>
        </p:txBody>
      </p:sp>
      <p:sp>
        <p:nvSpPr>
          <p:cNvPr id="105069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智能喂食器</a:t>
            </a:r>
            <a:endParaRPr altLang="en-US" lang="zh-CN"/>
          </a:p>
        </p:txBody>
      </p:sp>
      <p:sp>
        <p:nvSpPr>
          <p:cNvPr id="1051014" name="正文"/>
          <p:cNvSpPr txBox="1"/>
          <p:nvPr>
            <p:custDataLst>
              <p:tags r:id="rId1"/>
            </p:custDataLst>
          </p:nvPr>
        </p:nvSpPr>
        <p:spPr>
          <a:xfrm>
            <a:off x="2179184" y="1099950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简介：智能喂食器是一种通过手机APP远程控制，定时定量喂食的智能设备，解决了宠物主因工作忙碌无法按时喂食的问题。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正文"/>
          <p:cNvSpPr txBox="1"/>
          <p:nvPr>
            <p:custDataLst>
              <p:tags r:id="rId2"/>
            </p:custDataLst>
          </p:nvPr>
        </p:nvSpPr>
        <p:spPr>
          <a:xfrm>
            <a:off x="2179184" y="2447299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优势：智能喂食器具备多种功能，如防噎设计、自动保温、语音提醒等，确保宠物安全、健康地进食。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正文"/>
          <p:cNvSpPr txBox="1"/>
          <p:nvPr>
            <p:custDataLst>
              <p:tags r:id="rId3"/>
            </p:custDataLst>
          </p:nvPr>
        </p:nvSpPr>
        <p:spPr>
          <a:xfrm>
            <a:off x="2179184" y="379464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应用场景：适用于家庭、办公室等多种场景，方便宠物主随时随地控制喂食时间和食量。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正文"/>
          <p:cNvSpPr txBox="1"/>
          <p:nvPr>
            <p:custDataLst>
              <p:tags r:id="rId4"/>
            </p:custDataLst>
          </p:nvPr>
        </p:nvSpPr>
        <p:spPr>
          <a:xfrm>
            <a:off x="2179184" y="514199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未来发展：随着物联网技术的不断发展和人们对宠物健康的关注度提高，智能喂食器将更加智能化、个性化，满足不同宠物的需求。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智能玩具</a:t>
            </a:r>
            <a:endParaRPr altLang="en-US" lang="zh-CN"/>
          </a:p>
        </p:txBody>
      </p:sp>
      <p:sp>
        <p:nvSpPr>
          <p:cNvPr id="10510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智能玩具可以远程控制，方便主人与宠物互动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智能玩具可以增加宠物的生活质量，减轻主人的负担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智能玩具可以与宠物互动，提供娱乐和锻炼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通过智能识别技术，能够监测宠物的行为和健康状况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智能健康监测设备</a:t>
            </a:r>
            <a:endParaRPr altLang="en-US" lang="zh-CN"/>
          </a:p>
        </p:txBody>
      </p:sp>
      <p:sp>
        <p:nvSpPr>
          <p:cNvPr id="10511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1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1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优势：智能健康监测设备具有实时性、便捷性、准确性等优势，可以减少宠物主人对宠物健康的担忧，降低因疏忽导致宠物健康问题的风险。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11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应用场景：智能健康监测设备适用于家庭、宠物医院、宠物寄养中心等场景，为宠物提供全方位的健康监测和护理服务。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11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简介：智能健康监测设备是智能宠物用品的重要组成部分，通过实时监测宠物的健康状况，及时发现异常情况并采取相应措施，有效保障宠物健康。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11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监测指标：智能健康监测设备可以监测宠物的体温、心率、呼吸频率、体重等生理指标，以及运动量、活跃度等行为指标，为宠物健康管理提供全面数据支持。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智能清洁设备</a:t>
            </a:r>
            <a:endParaRPr altLang="en-US" lang="zh-CN"/>
          </a:p>
        </p:txBody>
      </p:sp>
      <p:sp>
        <p:nvSpPr>
          <p:cNvPr id="1051202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04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06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08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智能扫地机器人：具备自主导航和智能识别功能，可自动清扫宠物活动区域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智能吸尘器：能够自动识别宠物的毛发，有效清除地面上的毛发和污垢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智能拖地机：能够模拟人工拖地方式，深度清洁地面，同时具备杀菌消毒功能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智能清洁设备能够通过手机APP远程控制，方便快捷，让宠物生活更加健康和舒适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智能宠物用品的优势</a:t>
            </a:r>
            <a:endParaRPr altLang="en-US" dirty="0" lang="zh-CN"/>
          </a:p>
        </p:txBody>
      </p:sp>
      <p:sp>
        <p:nvSpPr>
          <p:cNvPr id="105126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提高宠物的健康水平</a:t>
            </a:r>
            <a:endParaRPr altLang="en-US" lang="zh-CN"/>
          </a:p>
        </p:txBody>
      </p:sp>
      <p:sp>
        <p:nvSpPr>
          <p:cNvPr id="1051584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86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88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90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提供个性化健康管理方案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92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94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96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598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实时监测宠物健康状况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0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02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04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06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及时预警潜在健康问题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8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10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12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14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促进宠物科学饮食和运动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提升宠物的幸福感</a:t>
            </a:r>
            <a:endParaRPr altLang="en-US" lang="zh-CN"/>
          </a:p>
        </p:txBody>
      </p:sp>
      <p:sp>
        <p:nvSpPr>
          <p:cNvPr id="1051660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2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64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智能宠物用品能够通过实时监测宠物的健康状况，及时发现异常情况，提高宠物的健康水平。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6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8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70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智能宠物用品能够通过智能交互功能，让宠物与主人进行互动，增加宠物的快乐感。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2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74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76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智能宠物用品能够通过智能识别技术，自动识别宠物的行为和习惯，为宠物提供更加个性化的服务。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8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80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82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智能宠物用品能够通过智能分析数据，为宠物主人提供更加科学的养宠建议，提高养宠的便利性和幸福感。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方便主人照顾宠物</a:t>
            </a:r>
            <a:endParaRPr altLang="en-US" lang="zh-CN"/>
          </a:p>
        </p:txBody>
      </p:sp>
      <p:sp>
        <p:nvSpPr>
          <p:cNvPr id="10517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远程监控：实时了解宠物状态，随时随地照顾宠物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2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自动喂食：定时定量，保证宠物健康饮食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8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智能玩具：陪伴宠物，增加宠物乐趣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44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健康监测：及时发现宠物异常，为主人提供便利的照顾方式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0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节约主人的时间和精力</a:t>
            </a:r>
            <a:endParaRPr altLang="en-US" lang="zh-CN"/>
          </a:p>
        </p:txBody>
      </p:sp>
      <p:sp>
        <p:nvSpPr>
          <p:cNvPr id="1051796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98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00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自动喂食器：定时定量喂食，省去每天手动喂食的麻烦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802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04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06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智能猫砂盆：自动清理猫砂，减少清理频率，省时省力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808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10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12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智能宠物玩具：远程控制玩具，随时随地与宠物互动，方便主人安排时间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814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16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818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智能定位器：实时追踪宠物位置，让主人随时掌握宠物的行踪，避免走失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如何选择合适的智能宠物用品</a:t>
            </a:r>
            <a:endParaRPr altLang="en-US" dirty="0" lang="zh-CN"/>
          </a:p>
        </p:txBody>
      </p:sp>
      <p:sp>
        <p:nvSpPr>
          <p:cNvPr id="105186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了解宠物的需求和习惯</a:t>
            </a:r>
            <a:endParaRPr altLang="en-US" lang="zh-CN"/>
          </a:p>
        </p:txBody>
      </p:sp>
      <p:sp>
        <p:nvSpPr>
          <p:cNvPr id="1052186" name="圆角矩形 3"/>
          <p:cNvSpPr/>
          <p:nvPr>
            <p:custDataLst>
              <p:tags r:id="rId1"/>
            </p:custDataLst>
          </p:nvPr>
        </p:nvSpPr>
        <p:spPr>
          <a:xfrm>
            <a:off x="1026316" y="1442267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88" name="正文"/>
          <p:cNvSpPr txBox="1"/>
          <p:nvPr>
            <p:custDataLst>
              <p:tags r:id="rId2"/>
            </p:custDataLst>
          </p:nvPr>
        </p:nvSpPr>
        <p:spPr>
          <a:xfrm>
            <a:off x="1451859" y="2311617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宠物品种和性格：不同品种的宠物有不同的需求和习惯，例如活泼好动的狗狗需要更多的运动和互动，而安静的猫咪则更喜欢独处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2190" name="标题"/>
          <p:cNvSpPr txBox="1"/>
          <p:nvPr>
            <p:custDataLst>
              <p:tags r:id="rId3"/>
            </p:custDataLst>
          </p:nvPr>
        </p:nvSpPr>
        <p:spPr>
          <a:xfrm>
            <a:off x="1451859" y="1867201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2192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144809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2194" name="圆角矩形 7"/>
          <p:cNvSpPr/>
          <p:nvPr>
            <p:custDataLst>
              <p:tags r:id="rId5"/>
            </p:custDataLst>
          </p:nvPr>
        </p:nvSpPr>
        <p:spPr>
          <a:xfrm>
            <a:off x="6737358" y="1442267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196" name="正文"/>
          <p:cNvSpPr txBox="1"/>
          <p:nvPr>
            <p:custDataLst>
              <p:tags r:id="rId6"/>
            </p:custDataLst>
          </p:nvPr>
        </p:nvSpPr>
        <p:spPr>
          <a:xfrm>
            <a:off x="7158031" y="2311617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宠物年龄和健康状况：年龄和健康状况也会影响宠物的需求，例如年幼或年老的宠物需要更多的关注和护理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2198" name="标题"/>
          <p:cNvSpPr txBox="1"/>
          <p:nvPr>
            <p:custDataLst>
              <p:tags r:id="rId7"/>
            </p:custDataLst>
          </p:nvPr>
        </p:nvSpPr>
        <p:spPr>
          <a:xfrm>
            <a:off x="7158031" y="1867201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2200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144809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2202" name="圆角矩形 10"/>
          <p:cNvSpPr/>
          <p:nvPr>
            <p:custDataLst>
              <p:tags r:id="rId9"/>
            </p:custDataLst>
          </p:nvPr>
        </p:nvSpPr>
        <p:spPr>
          <a:xfrm>
            <a:off x="1026316" y="3822629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04" name="正文"/>
          <p:cNvSpPr txBox="1"/>
          <p:nvPr>
            <p:custDataLst>
              <p:tags r:id="rId10"/>
            </p:custDataLst>
          </p:nvPr>
        </p:nvSpPr>
        <p:spPr>
          <a:xfrm>
            <a:off x="1451859" y="4691979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宠物的生活环境和日常活动：了解宠物的生活环境和日常活动有助于选择更适合的智能宠物用品，例如室内宠物需要更注重清洁和安全，而户外宠物则需要更注重防寒和防晒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2206" name="标题"/>
          <p:cNvSpPr txBox="1"/>
          <p:nvPr>
            <p:custDataLst>
              <p:tags r:id="rId11"/>
            </p:custDataLst>
          </p:nvPr>
        </p:nvSpPr>
        <p:spPr>
          <a:xfrm>
            <a:off x="1451859" y="4247563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2208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525171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2210" name="圆角矩形 9"/>
          <p:cNvSpPr/>
          <p:nvPr>
            <p:custDataLst>
              <p:tags r:id="rId13"/>
            </p:custDataLst>
          </p:nvPr>
        </p:nvSpPr>
        <p:spPr>
          <a:xfrm>
            <a:off x="6732488" y="3822629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12" name="正文"/>
          <p:cNvSpPr txBox="1"/>
          <p:nvPr>
            <p:custDataLst>
              <p:tags r:id="rId14"/>
            </p:custDataLst>
          </p:nvPr>
        </p:nvSpPr>
        <p:spPr>
          <a:xfrm>
            <a:off x="7158031" y="4691979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宠物的特殊需求：有些宠物可能有一些特殊需求，例如需要特殊的饮食或护理，选择适合这些需求的智能宠物用品非常重要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2214" name="标题"/>
          <p:cNvSpPr txBox="1"/>
          <p:nvPr>
            <p:custDataLst>
              <p:tags r:id="rId15"/>
            </p:custDataLst>
          </p:nvPr>
        </p:nvSpPr>
        <p:spPr>
          <a:xfrm>
            <a:off x="7158031" y="4247563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2216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525171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选择知名品牌和优质产品</a:t>
            </a:r>
            <a:endParaRPr altLang="en-US" lang="zh-CN"/>
          </a:p>
        </p:txBody>
      </p:sp>
      <p:sp>
        <p:nvSpPr>
          <p:cNvPr id="1052262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264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266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268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2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产品性能：了解产品的功能、特点和使用效果，选择能够满足宠物需求和具有良好性能的产品。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2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品牌信誉：选择有良好口碑和信誉的知名品牌，避免购买劣质或假冒伪劣产品。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2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安全性：确保产品安全可靠，无安全隐患，符合相关标准和规定。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2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售后服务：选择提供完善售后服务的品牌，以便在使用过程中遇到问题时能够得到及时解决。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注意产品的安全性和可靠性</a:t>
            </a:r>
            <a:endParaRPr altLang="en-US" lang="zh-CN"/>
          </a:p>
        </p:txBody>
      </p:sp>
      <p:sp>
        <p:nvSpPr>
          <p:cNvPr id="10523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选择有安全认证的智能宠物用品，确保符合相关标准和规定。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26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了解产品的材质和制造工艺，选择耐用、无毒、环保的材料。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32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关注产品的软件和硬件安全，确保数据和隐私得到保护。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38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考虑产品的易用性和可靠性，方便宠物主人使用和操作。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44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考虑产品的性价比和可持续性</a:t>
            </a:r>
            <a:endParaRPr altLang="en-US" lang="zh-CN"/>
          </a:p>
        </p:txBody>
      </p:sp>
      <p:sp>
        <p:nvSpPr>
          <p:cNvPr id="1052390" name="椭圆 262"/>
          <p:cNvSpPr/>
          <p:nvPr>
            <p:custDataLst>
              <p:tags r:id="rId1"/>
            </p:custDataLst>
          </p:nvPr>
        </p:nvSpPr>
        <p:spPr>
          <a:xfrm>
            <a:off x="2569289" y="2970586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392" name="椭圆 263"/>
          <p:cNvSpPr/>
          <p:nvPr>
            <p:custDataLst>
              <p:tags r:id="rId2"/>
            </p:custDataLst>
          </p:nvPr>
        </p:nvSpPr>
        <p:spPr>
          <a:xfrm>
            <a:off x="3386278" y="3047648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394" name="椭圆 264"/>
          <p:cNvSpPr/>
          <p:nvPr>
            <p:custDataLst>
              <p:tags r:id="rId3"/>
            </p:custDataLst>
          </p:nvPr>
        </p:nvSpPr>
        <p:spPr>
          <a:xfrm>
            <a:off x="4151266" y="3274451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396" name="椭圆 265"/>
          <p:cNvSpPr/>
          <p:nvPr>
            <p:custDataLst>
              <p:tags r:id="rId4"/>
            </p:custDataLst>
          </p:nvPr>
        </p:nvSpPr>
        <p:spPr>
          <a:xfrm>
            <a:off x="4797840" y="3466167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398" name="椭圆 266"/>
          <p:cNvSpPr/>
          <p:nvPr>
            <p:custDataLst>
              <p:tags r:id="rId5"/>
            </p:custDataLst>
          </p:nvPr>
        </p:nvSpPr>
        <p:spPr>
          <a:xfrm>
            <a:off x="5460703" y="3662270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35908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00" name="椭圆 268"/>
          <p:cNvSpPr/>
          <p:nvPr>
            <p:custDataLst>
              <p:tags r:id="rId7"/>
            </p:custDataLst>
          </p:nvPr>
        </p:nvSpPr>
        <p:spPr>
          <a:xfrm flipV="1">
            <a:off x="2918264" y="34122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402" name="椭圆 269"/>
          <p:cNvSpPr/>
          <p:nvPr>
            <p:custDataLst>
              <p:tags r:id="rId8"/>
            </p:custDataLst>
          </p:nvPr>
        </p:nvSpPr>
        <p:spPr>
          <a:xfrm flipV="1">
            <a:off x="2958361" y="34530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404" name="椭圆 270"/>
          <p:cNvSpPr/>
          <p:nvPr>
            <p:custDataLst>
              <p:tags r:id="rId9"/>
            </p:custDataLst>
          </p:nvPr>
        </p:nvSpPr>
        <p:spPr>
          <a:xfrm flipV="1">
            <a:off x="7719953" y="2631636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2741904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2511343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2913572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2614093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2435533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4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2476257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4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3260667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3370936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3486843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3767526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3785695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4149080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8" name="图形 15"/>
          <p:cNvSpPr/>
          <p:nvPr>
            <p:custDataLst>
              <p:tags r:id="rId22"/>
            </p:custDataLst>
          </p:nvPr>
        </p:nvSpPr>
        <p:spPr>
          <a:xfrm>
            <a:off x="5064113" y="3852733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20" name="图形 19"/>
          <p:cNvSpPr/>
          <p:nvPr>
            <p:custDataLst>
              <p:tags r:id="rId23"/>
            </p:custDataLst>
          </p:nvPr>
        </p:nvSpPr>
        <p:spPr>
          <a:xfrm>
            <a:off x="8496845" y="3557640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22" name="图形 27"/>
          <p:cNvSpPr/>
          <p:nvPr>
            <p:custDataLst>
              <p:tags r:id="rId24"/>
            </p:custDataLst>
          </p:nvPr>
        </p:nvSpPr>
        <p:spPr>
          <a:xfrm>
            <a:off x="4198255" y="2630383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2581514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26" name="正文"/>
          <p:cNvSpPr txBox="1"/>
          <p:nvPr>
            <p:custDataLst>
              <p:tags r:id="rId26"/>
            </p:custDataLst>
          </p:nvPr>
        </p:nvSpPr>
        <p:spPr>
          <a:xfrm>
            <a:off x="838200" y="265105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性价比：比较不同产品价格和功能，选择性价比高的产品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8" name="正文"/>
          <p:cNvSpPr txBox="1"/>
          <p:nvPr>
            <p:custDataLst>
              <p:tags r:id="rId27"/>
            </p:custDataLst>
          </p:nvPr>
        </p:nvSpPr>
        <p:spPr>
          <a:xfrm>
            <a:off x="9285014" y="265105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可持续性：选择环保、可重复使用的产品，减少对环境的负担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展望未来宠物生活</a:t>
            </a:r>
            <a:endParaRPr altLang="en-US" dirty="0" lang="zh-CN"/>
          </a:p>
        </p:txBody>
      </p:sp>
      <p:sp>
        <p:nvSpPr>
          <p:cNvPr id="105247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更加智能化的宠物用品和服务</a:t>
            </a:r>
            <a:endParaRPr altLang="en-US" lang="zh-CN"/>
          </a:p>
        </p:txBody>
      </p:sp>
      <p:sp>
        <p:nvSpPr>
          <p:cNvPr id="1052796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798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800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802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8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智能饮水机：自动加热，保持恒温，过滤杂质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8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智能喂食器：定时定量喂食，远程控制，自动续粮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8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智能玩具：互动娱乐，促进宠物身心健康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8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智能监测设备：实时监测宠物的健康状况，如体温、心率等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更加关注宠物的健康和幸福</a:t>
            </a:r>
            <a:endParaRPr altLang="en-US" lang="zh-CN"/>
          </a:p>
        </p:txBody>
      </p:sp>
      <p:sp>
        <p:nvSpPr>
          <p:cNvPr id="1052856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58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60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健康监测：智能宠物用品将具备健康监测功能，及时发现宠物的健康问题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862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64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66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定制化饮食：根据宠物个体需求，提供定制化的饮食方案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868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70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72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心理健康：关注宠物心理健康，提供更多娱乐和互动的智能用品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874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76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78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陪伴质量：提高宠物的陪伴质量，让宠物与主人更加亲近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更加环保和可持续的宠物产业</a:t>
            </a:r>
            <a:endParaRPr altLang="en-US" lang="zh-CN"/>
          </a:p>
        </p:txBody>
      </p:sp>
      <p:sp>
        <p:nvSpPr>
          <p:cNvPr id="1052924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926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928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930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9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节能技术：研发节能型智能宠物用品，降低能源消耗，减少碳排放。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环保材料：采用可降解、可回收材料制作宠物用品，减少塑料垃圾的产生。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循环经济：建立宠物用品回收体系，实现资源循环利用，延长产品使用寿命。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9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绿色出行：鼓励宠物主采用绿色出行方式，如步行、骑行等，减少汽车尾气排放。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更加紧密的宠物社区和交流平台</a:t>
            </a:r>
            <a:endParaRPr altLang="en-US" lang="zh-CN"/>
          </a:p>
        </p:txBody>
      </p:sp>
      <p:sp>
        <p:nvSpPr>
          <p:cNvPr id="1052984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86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988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宠物主之间的交流与分享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90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92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94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宠物服务与产品的线上评价与推荐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96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98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00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宠物社区活动与线下聚会，增强宠物主之间的联系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2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04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06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宠物智能用品与社区平台的结合，提供更便捷的服务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0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305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SLIDE_ID" val="custom2023098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78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517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72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638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682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2024-01-06T04:37:08Z</dcterms:created>
  <dcterms:modified xsi:type="dcterms:W3CDTF">2024-01-06T04:37:08Z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61586d0de7fd463e88b0cd062a3f87c7_21</vt:lpwstr>
  </property>
</Properties>
</file>