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494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DC8469-978B-4008-AEA3-5E725DE035CB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image" Target="../media/image1.jpeg" /><Relationship Id="rId9" Type="http://schemas.openxmlformats.org/officeDocument/2006/relationships/tags" Target="../tags/tag8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Relationship Id="rId7" Type="http://schemas.openxmlformats.org/officeDocument/2006/relationships/tags" Target="../tags/tag96.xml" /><Relationship Id="rId8" Type="http://schemas.openxmlformats.org/officeDocument/2006/relationships/tags" Target="../tags/tag97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8.xml" /><Relationship Id="rId10" Type="http://schemas.openxmlformats.org/officeDocument/2006/relationships/tags" Target="../tags/tag107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9.xml" /><Relationship Id="rId3" Type="http://schemas.openxmlformats.org/officeDocument/2006/relationships/tags" Target="../tags/tag100.xml" /><Relationship Id="rId4" Type="http://schemas.openxmlformats.org/officeDocument/2006/relationships/tags" Target="../tags/tag101.xml" /><Relationship Id="rId5" Type="http://schemas.openxmlformats.org/officeDocument/2006/relationships/tags" Target="../tags/tag102.xml" /><Relationship Id="rId6" Type="http://schemas.openxmlformats.org/officeDocument/2006/relationships/tags" Target="../tags/tag103.xml" /><Relationship Id="rId7" Type="http://schemas.openxmlformats.org/officeDocument/2006/relationships/tags" Target="../tags/tag104.xml" /><Relationship Id="rId8" Type="http://schemas.openxmlformats.org/officeDocument/2006/relationships/tags" Target="../tags/tag105.xml" /><Relationship Id="rId9" Type="http://schemas.openxmlformats.org/officeDocument/2006/relationships/tags" Target="../tags/tag10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8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1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2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6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tags" Target="../tags/tag134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5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5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4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5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tags" Target="../tags/tag172.xml" /><Relationship Id="rId9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3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5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975600" y="1857600"/>
            <a:ext cx="7273050" cy="1756800"/>
          </a:xfrm>
        </p:spPr>
        <p:txBody>
          <a:bodyPr lIns="91440" tIns="45720" rIns="91440" bIns="45720" anchor="ctr" anchorCtr="0">
            <a:normAutofit/>
          </a:bodyPr>
          <a:lstStyle>
            <a:lvl1pPr algn="l">
              <a:lnSpc>
                <a:spcPct val="130000"/>
              </a:lnSpc>
              <a:defRPr sz="8600" spc="6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975600" y="3733200"/>
            <a:ext cx="7273050" cy="936000"/>
          </a:xfrm>
        </p:spPr>
        <p:txBody>
          <a:bodyPr lIns="91440" tIns="45720" rIns="91440" bIns="45720" anchor="ctr" anchorCtr="0">
            <a:normAutofit/>
          </a:bodyPr>
          <a:lstStyle>
            <a:lvl1pPr marL="0" indent="0" algn="l" eaLnBrk="1" fontAlgn="auto" latinLnBrk="0" hangingPunct="1">
              <a:lnSpc>
                <a:spcPct val="110000"/>
              </a:lnSpc>
              <a:spcAft>
                <a:spcPct val="0"/>
              </a:spcAft>
              <a:buNone/>
              <a:defRPr sz="5300" b="1" u="none" strike="noStrike" kern="1200" cap="none" spc="200" normalizeH="0" baseline="0">
                <a:solidFill>
                  <a:schemeClr val="bg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任意多边形: 形状 12"/>
          <p:cNvSpPr/>
          <p:nvPr userDrawn="1">
            <p:custDataLst>
              <p:tags r:id="rId6"/>
            </p:custDataLst>
          </p:nvPr>
        </p:nvSpPr>
        <p:spPr>
          <a:xfrm>
            <a:off x="9305692" y="-1"/>
            <a:ext cx="2886308" cy="2274851"/>
          </a:xfrm>
          <a:custGeom>
            <a:gdLst>
              <a:gd name="connsiteX0" fmla="*/ 2906 w 2886308"/>
              <a:gd name="connsiteY0" fmla="*/ 0 h 2274851"/>
              <a:gd name="connsiteX1" fmla="*/ 2886308 w 2886308"/>
              <a:gd name="connsiteY1" fmla="*/ 0 h 2274851"/>
              <a:gd name="connsiteX2" fmla="*/ 2886308 w 2886308"/>
              <a:gd name="connsiteY2" fmla="*/ 2171636 h 2274851"/>
              <a:gd name="connsiteX3" fmla="*/ 2876664 w 2886308"/>
              <a:gd name="connsiteY3" fmla="*/ 2175166 h 2274851"/>
              <a:gd name="connsiteX4" fmla="*/ 2217305 w 2886308"/>
              <a:gd name="connsiteY4" fmla="*/ 2274851 h 2274851"/>
              <a:gd name="connsiteX5" fmla="*/ 0 w 2886308"/>
              <a:gd name="connsiteY5" fmla="*/ 57546 h 22748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86308" h="2274851">
                <a:moveTo>
                  <a:pt x="2906" y="0"/>
                </a:moveTo>
                <a:lnTo>
                  <a:pt x="2886308" y="0"/>
                </a:lnTo>
                <a:lnTo>
                  <a:pt x="2886308" y="2171636"/>
                </a:lnTo>
                <a:lnTo>
                  <a:pt x="2876664" y="2175166"/>
                </a:lnTo>
                <a:cubicBezTo>
                  <a:pt x="2668373" y="2239951"/>
                  <a:pt x="2446915" y="2274851"/>
                  <a:pt x="2217305" y="2274851"/>
                </a:cubicBezTo>
                <a:cubicBezTo>
                  <a:pt x="992721" y="2274851"/>
                  <a:pt x="0" y="1282130"/>
                  <a:pt x="0" y="57546"/>
                </a:cubicBezTo>
                <a:close/>
              </a:path>
            </a:pathLst>
          </a:custGeom>
          <a:gradFill>
            <a:gsLst>
              <a:gs pos="71000">
                <a:srgbClr val="0342F5"/>
              </a:gs>
              <a:gs pos="0">
                <a:srgbClr val="1A67F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 userDrawn="1">
            <p:custDataLst>
              <p:tags r:id="rId7"/>
            </p:custDataLst>
          </p:nvPr>
        </p:nvCxnSpPr>
        <p:spPr>
          <a:xfrm>
            <a:off x="1143551" y="6229191"/>
            <a:ext cx="3869635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975600" y="4816800"/>
            <a:ext cx="4037586" cy="781200"/>
          </a:xfrm>
        </p:spPr>
        <p:txBody>
          <a:bodyPr lIns="91440" tIns="45720" rIns="91440" bIns="45720" anchor="b" anchorCtr="0">
            <a:normAutofit/>
          </a:bodyPr>
          <a:lstStyle>
            <a:lvl1pPr marL="0" indent="0">
              <a:spcAft>
                <a:spcPct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汇报人姓名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7770495" y="1356995"/>
            <a:ext cx="3107690" cy="1951355"/>
          </a:xfrm>
        </p:spPr>
        <p:txBody>
          <a:bodyPr lIns="91440" tIns="45720" rIns="91440" bIns="45720" anchor="ctr" anchorCtr="0">
            <a:normAutofit/>
          </a:bodyPr>
          <a:lstStyle>
            <a:lvl1pPr>
              <a:lnSpc>
                <a:spcPct val="130000"/>
              </a:lnSpc>
              <a:defRPr sz="3900" u="none" strike="noStrike" kern="1200" cap="none" spc="300" normalizeH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7770648" y="3409200"/>
            <a:ext cx="3107032" cy="1825200"/>
          </a:xfrm>
        </p:spPr>
        <p:txBody>
          <a:bodyPr lIns="91440" tIns="45720" rIns="91440" bIns="45720" anchor="ctr" anchorCtr="0">
            <a:norm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z="1800" b="0" i="0" u="none" strike="noStrike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/>
              </a:rPr>
              <a:t>单击此处添加文本具体内容，简明扼要地阐述你的观点</a:t>
            </a:r>
            <a:r>
              <a:rPr lang="zh-CN" altLang="en-US"/>
              <a:t> 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7" name="直接连接符 6"/>
          <p:cNvCxnSpPr/>
          <p:nvPr userDrawn="1">
            <p:custDataLst>
              <p:tags r:id="rId6"/>
            </p:custDataLst>
          </p:nvPr>
        </p:nvCxnSpPr>
        <p:spPr>
          <a:xfrm>
            <a:off x="7876726" y="3381022"/>
            <a:ext cx="1645920" cy="0"/>
          </a:xfrm>
          <a:prstGeom prst="line">
            <a:avLst/>
          </a:prstGeom>
          <a:ln w="44450">
            <a:solidFill>
              <a:srgbClr val="002F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 descr="e7d195523061f1c0d318120d6aeaf1b6ccceb6ba3da59c0775C5DE19DDDEBC09ED96DBD9900D9848D623ECAD1D4904B78047D0015C22C8BE97228BE8B5BFF08FE7A3AE04126DA07312A96C0F69F9BAB7C18A0515A1574B60ECF4E471C8BB21EB50E797CDD302349E6D0DC19BC6C3F2FD337EBF71469F9886CAAF4F07E81F11B578800F3042BF91E0"/>
          <p:cNvSpPr/>
          <p:nvPr userDrawn="1">
            <p:custDataLst>
              <p:tags r:id="rId7"/>
            </p:custDataLst>
          </p:nvPr>
        </p:nvSpPr>
        <p:spPr>
          <a:xfrm>
            <a:off x="2566994" y="1392891"/>
            <a:ext cx="4287472" cy="4287472"/>
          </a:xfrm>
          <a:prstGeom prst="ellipse">
            <a:avLst/>
          </a:prstGeom>
          <a:solidFill>
            <a:srgbClr val="002FDC"/>
          </a:solidFill>
          <a:ln>
            <a:noFill/>
          </a:ln>
          <a:effectLst>
            <a:outerShdw blurRad="1079500" dist="381000" dir="3780000" sx="91000" sy="91000" algn="tl" rotWithShape="0">
              <a:srgbClr val="002FDC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34948" y="694800"/>
            <a:ext cx="4590288" cy="5657088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>
                <a:latin typeface="微软雅黑" panose="020b0503020204020204" charset="-122"/>
                <a:ea typeface="微软雅黑"/>
              </a:defRPr>
            </a:lvl1pPr>
            <a:lvl2pPr>
              <a:defRPr sz="1600">
                <a:latin typeface="微软雅黑" panose="020b0503020204020204" charset="-122"/>
                <a:ea typeface="微软雅黑"/>
              </a:defRPr>
            </a:lvl2pPr>
            <a:lvl3pPr>
              <a:defRPr sz="1600">
                <a:latin typeface="微软雅黑" panose="020b0503020204020204" charset="-122"/>
                <a:ea typeface="微软雅黑"/>
              </a:defRPr>
            </a:lvl3pPr>
            <a:lvl4pPr>
              <a:defRPr sz="1600">
                <a:latin typeface="微软雅黑" panose="020b0503020204020204" charset="-122"/>
                <a:ea typeface="微软雅黑"/>
              </a:defRPr>
            </a:lvl4pPr>
            <a:lvl5pPr>
              <a:defRPr sz="1600"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3428996"/>
          </a:xfrm>
          <a:prstGeom prst="rect">
            <a:avLst/>
          </a:prstGeom>
          <a:solidFill>
            <a:srgbClr val="0342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等腰三角形 6" descr="e7d195523061f1c0c30ee18c1b05f65d12b38e2533cb2ccdAE0CC34CB5CBEBFAEC353FED4DECE97C3E379FD1D933F5E4DC18EF8EA6B7A1130D5F6DE9DD2BE4B0A8C9126ACE5083D1F5A9E323B29CCFC7A096ECAD1D4825B0F838A58C83925B5DC07846AB227E2E481CEF25077FE19C60F274E7997CAF9AA8311953D2E5D67F59AE1E4D41CADA4107"/>
          <p:cNvSpPr/>
          <p:nvPr userDrawn="1">
            <p:custDataLst>
              <p:tags r:id="rId2"/>
            </p:custDataLst>
          </p:nvPr>
        </p:nvSpPr>
        <p:spPr>
          <a:xfrm flipV="1">
            <a:off x="0" y="-2"/>
            <a:ext cx="3055082" cy="2685144"/>
          </a:xfrm>
          <a:prstGeom prst="triangle">
            <a:avLst>
              <a:gd name="adj" fmla="val 0"/>
            </a:avLst>
          </a:prstGeom>
          <a:gradFill>
            <a:gsLst>
              <a:gs pos="0">
                <a:schemeClr val="bg1">
                  <a:alpha val="4000"/>
                </a:schemeClr>
              </a:gs>
              <a:gs pos="100000">
                <a:schemeClr val="bg1">
                  <a:alpha val="20000"/>
                </a:schemeClr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" name="等腰三角形 7" descr="e7d195523061f1c0c30ee18c1b05f65d12b38e2533cb2ccdAE0CC34CB5CBEBFAEC353FED4DECE97C3E379FD1D933F5E4DC18EF8EA6B7A1130D5F6DE9DD2BE4B0A8C9126ACE5083D1F5A9E323B29CCFC7A096ECAD1D4825B0F838A58C83925B5DC07846AB227E2E481CEF25077FE19C60F274E7997CAF9AA8311953D2E5D67F59AE1E4D41CADA4107"/>
          <p:cNvSpPr/>
          <p:nvPr userDrawn="1">
            <p:custDataLst>
              <p:tags r:id="rId3"/>
            </p:custDataLst>
          </p:nvPr>
        </p:nvSpPr>
        <p:spPr>
          <a:xfrm flipV="1">
            <a:off x="9136918" y="-2"/>
            <a:ext cx="3055082" cy="2931884"/>
          </a:xfrm>
          <a:prstGeom prst="triangle">
            <a:avLst>
              <a:gd name="adj" fmla="val 0"/>
            </a:avLst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bg1">
                  <a:alpha val="20000"/>
                </a:schemeClr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平行四边形 8" descr="e7d195523061f1c0c30ee18c1b05f65d12b38e2533cb2ccdAE0CC34CB5CBEBFAEC353FED4DECE97C3E379FD1D933F5E4DC18EF8EA6B7A1130D5F6DE9DD2BE4B0A8C9126ACE5083D1F5A9E323B29CCFC7A096ECAD1D4825B0F838A58C83925B5DC07846AB227E2E481CEF25077FE19C60F274E7997CAF9AA8311953D2E5D67F59AE1E4D41CADA4107"/>
          <p:cNvSpPr/>
          <p:nvPr userDrawn="1">
            <p:custDataLst>
              <p:tags r:id="rId4"/>
            </p:custDataLst>
          </p:nvPr>
        </p:nvSpPr>
        <p:spPr>
          <a:xfrm>
            <a:off x="7453086" y="0"/>
            <a:ext cx="3684473" cy="2104571"/>
          </a:xfrm>
          <a:prstGeom prst="parallelogram">
            <a:avLst>
              <a:gd name="adj" fmla="val 96782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20000"/>
                </a:schemeClr>
              </a:gs>
            </a:gsLst>
            <a:lin ang="162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" name="平行四边形 9" descr="e7d195523061f1c0c30ee18c1b05f65d12b38e2533cb2ccdAE0CC34CB5CBEBFAEC353FED4DECE97C3E379FD1D933F5E4DC18EF8EA6B7A1130D5F6DE9DD2BE4B0A8C9126ACE5083D1F5A9E323B29CCFC7A096ECAD1D4825B0F838A58C83925B5DC07846AB227E2E481CEF25077FE19C60F274E7997CAF9AA8311953D2E5D67F59AE1E4D41CADA4107"/>
          <p:cNvSpPr/>
          <p:nvPr userDrawn="1">
            <p:custDataLst>
              <p:tags r:id="rId5"/>
            </p:custDataLst>
          </p:nvPr>
        </p:nvSpPr>
        <p:spPr>
          <a:xfrm>
            <a:off x="852845" y="0"/>
            <a:ext cx="3684473" cy="2467422"/>
          </a:xfrm>
          <a:prstGeom prst="parallelogram">
            <a:avLst>
              <a:gd name="adj" fmla="val 96782"/>
            </a:avLst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bg1">
                  <a:alpha val="20000"/>
                </a:schemeClr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平行四边形 10" descr="e7d195523061f1c0c30ee18c1b05f65d12b38e2533cb2ccdAE0CC34CB5CBEBFAEC353FED4DECE97C3E379FD1D933F5E4DC18EF8EA6B7A1130D5F6DE9DD2BE4B0A8C9126ACE5083D1F5A9E323B29CCFC7A096ECAD1D4825B0F838A58C83925B5DC07846AB227E2E481CEF25077FE19C60F274E7997CAF9AA8311953D2E5D67F59AE1E4D41CADA4107"/>
          <p:cNvSpPr/>
          <p:nvPr userDrawn="1">
            <p:custDataLst>
              <p:tags r:id="rId6"/>
            </p:custDataLst>
          </p:nvPr>
        </p:nvSpPr>
        <p:spPr>
          <a:xfrm>
            <a:off x="3700655" y="0"/>
            <a:ext cx="4790691" cy="2931882"/>
          </a:xfrm>
          <a:prstGeom prst="parallelogram">
            <a:avLst>
              <a:gd name="adj" fmla="val 96782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20000"/>
                </a:schemeClr>
              </a:gs>
            </a:gsLst>
            <a:lin ang="162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矩形 19" descr="e7d195523061f1c0d318120d6aeaf1b6ccceb6ba3da59c0775C5DE19DDDEBC09ED96DBD9900D9848D623ECAD1D4904B78047D0015C22C8BE97228BE8B5BFF08FE7A3AE04126DA07312A96C0F69F9BAB7C18A0515A1574B60ECF4E471C8BB21EB50E797CDD302349E6D0DC19BC6C3F2FD337EBF71469F9886CAAF4F07E81F11B578800F3042BF91E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123185"/>
          </a:xfrm>
          <a:prstGeom prst="rect">
            <a:avLst/>
          </a:prstGeom>
          <a:solidFill>
            <a:srgbClr val="002FDC"/>
          </a:solidFill>
          <a:ln>
            <a:noFill/>
          </a:ln>
          <a:effectLst>
            <a:outerShdw blurRad="635000" dist="127000" dir="5400000" algn="t" rotWithShape="0">
              <a:srgbClr val="002FDC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58520" y="1549400"/>
            <a:ext cx="7847965" cy="227076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30000"/>
              </a:lnSpc>
              <a:buNone/>
              <a:defRPr kumimoji="0" lang="zh-CN" altLang="en-US" sz="8800" b="1" i="0" u="none" strike="noStrike" kern="1200" cap="none" spc="60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6"/>
            </p:custDataLst>
          </p:nvPr>
        </p:nvSpPr>
        <p:spPr>
          <a:xfrm>
            <a:off x="9305692" y="-1"/>
            <a:ext cx="2886308" cy="2274851"/>
          </a:xfrm>
          <a:custGeom>
            <a:gdLst>
              <a:gd name="connsiteX0" fmla="*/ 2906 w 2886308"/>
              <a:gd name="connsiteY0" fmla="*/ 0 h 2274851"/>
              <a:gd name="connsiteX1" fmla="*/ 2886308 w 2886308"/>
              <a:gd name="connsiteY1" fmla="*/ 0 h 2274851"/>
              <a:gd name="connsiteX2" fmla="*/ 2886308 w 2886308"/>
              <a:gd name="connsiteY2" fmla="*/ 2171636 h 2274851"/>
              <a:gd name="connsiteX3" fmla="*/ 2876664 w 2886308"/>
              <a:gd name="connsiteY3" fmla="*/ 2175166 h 2274851"/>
              <a:gd name="connsiteX4" fmla="*/ 2217305 w 2886308"/>
              <a:gd name="connsiteY4" fmla="*/ 2274851 h 2274851"/>
              <a:gd name="connsiteX5" fmla="*/ 0 w 2886308"/>
              <a:gd name="connsiteY5" fmla="*/ 57546 h 22748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86308" h="2274851">
                <a:moveTo>
                  <a:pt x="2906" y="0"/>
                </a:moveTo>
                <a:lnTo>
                  <a:pt x="2886308" y="0"/>
                </a:lnTo>
                <a:lnTo>
                  <a:pt x="2886308" y="2171636"/>
                </a:lnTo>
                <a:lnTo>
                  <a:pt x="2876664" y="2175166"/>
                </a:lnTo>
                <a:cubicBezTo>
                  <a:pt x="2668373" y="2239951"/>
                  <a:pt x="2446915" y="2274851"/>
                  <a:pt x="2217305" y="2274851"/>
                </a:cubicBezTo>
                <a:cubicBezTo>
                  <a:pt x="992721" y="2274851"/>
                  <a:pt x="0" y="1282130"/>
                  <a:pt x="0" y="57546"/>
                </a:cubicBezTo>
                <a:close/>
              </a:path>
            </a:pathLst>
          </a:custGeom>
          <a:gradFill>
            <a:gsLst>
              <a:gs pos="71000">
                <a:srgbClr val="0342F5"/>
              </a:gs>
              <a:gs pos="0">
                <a:srgbClr val="1A67F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56800" y="4014000"/>
            <a:ext cx="7848000" cy="781200"/>
          </a:xfrm>
        </p:spPr>
        <p:txBody>
          <a:bodyPr lIns="91440" tIns="45720" rIns="91440" bIns="45720" anchor="ctr" anchorCtr="0">
            <a:normAutofit/>
          </a:bodyPr>
          <a:lstStyle>
            <a:lvl1pPr marL="0" indent="0">
              <a:spcAft>
                <a:spcPct val="0"/>
              </a:spcAft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11037600" y="3232800"/>
            <a:ext cx="777600" cy="2437200"/>
          </a:xfrm>
        </p:spPr>
        <p:txBody>
          <a:bodyPr vert="eaVert" lIns="91440" tIns="45720" rIns="91440" bIns="45720" anchor="ctr" anchorCtr="0">
            <a:normAutofit/>
          </a:bodyPr>
          <a:lstStyle>
            <a:lvl1pPr marL="0" indent="0" algn="ctr">
              <a:spcAft>
                <a:spcPct val="0"/>
              </a:spcAft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单击此处编辑文本</a:t>
            </a:r>
          </a:p>
        </p:txBody>
      </p:sp>
      <p:cxnSp>
        <p:nvCxnSpPr>
          <p:cNvPr id="9" name="直接连接符 8"/>
          <p:cNvCxnSpPr/>
          <p:nvPr userDrawn="1">
            <p:custDataLst>
              <p:tags r:id="rId9"/>
            </p:custDataLst>
          </p:nvPr>
        </p:nvCxnSpPr>
        <p:spPr>
          <a:xfrm>
            <a:off x="962897" y="3948827"/>
            <a:ext cx="185868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rgbClr val="002F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2" name="任意多边形: 形状 21"/>
          <p:cNvSpPr/>
          <p:nvPr>
            <p:custDataLst>
              <p:tags r:id="rId8"/>
            </p:custDataLst>
          </p:nvPr>
        </p:nvSpPr>
        <p:spPr>
          <a:xfrm>
            <a:off x="4138496" y="-5922"/>
            <a:ext cx="684964" cy="663089"/>
          </a:xfrm>
          <a:custGeom>
            <a:gdLst>
              <a:gd name="connsiteX0" fmla="*/ 4776 w 684964"/>
              <a:gd name="connsiteY0" fmla="*/ 0 h 663089"/>
              <a:gd name="connsiteX1" fmla="*/ 684964 w 684964"/>
              <a:gd name="connsiteY1" fmla="*/ 0 h 663089"/>
              <a:gd name="connsiteX2" fmla="*/ 684964 w 684964"/>
              <a:gd name="connsiteY2" fmla="*/ 656108 h 663089"/>
              <a:gd name="connsiteX3" fmla="*/ 615716 w 684964"/>
              <a:gd name="connsiteY3" fmla="*/ 663089 h 663089"/>
              <a:gd name="connsiteX4" fmla="*/ 0 w 684964"/>
              <a:gd name="connsiteY4" fmla="*/ 47373 h 6630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4964" h="663089">
                <a:moveTo>
                  <a:pt x="4776" y="0"/>
                </a:moveTo>
                <a:lnTo>
                  <a:pt x="684964" y="0"/>
                </a:lnTo>
                <a:lnTo>
                  <a:pt x="684964" y="656108"/>
                </a:lnTo>
                <a:lnTo>
                  <a:pt x="615716" y="663089"/>
                </a:lnTo>
                <a:cubicBezTo>
                  <a:pt x="275665" y="663089"/>
                  <a:pt x="0" y="387424"/>
                  <a:pt x="0" y="47373"/>
                </a:cubicBezTo>
                <a:close/>
              </a:path>
            </a:pathLst>
          </a:custGeom>
          <a:gradFill>
            <a:gsLst>
              <a:gs pos="71000">
                <a:srgbClr val="0342F5"/>
              </a:gs>
              <a:gs pos="0">
                <a:srgbClr val="1A67F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任意多边形: 形状 20"/>
          <p:cNvSpPr/>
          <p:nvPr userDrawn="1">
            <p:custDataLst>
              <p:tags r:id="rId9"/>
            </p:custDataLst>
          </p:nvPr>
        </p:nvSpPr>
        <p:spPr>
          <a:xfrm rot="14563271" flipH="1" flipV="1">
            <a:off x="-209972" y="6229105"/>
            <a:ext cx="896659" cy="698974"/>
          </a:xfrm>
          <a:custGeom>
            <a:gdLst>
              <a:gd name="connsiteX0" fmla="*/ 896659 w 896659"/>
              <a:gd name="connsiteY0" fmla="*/ 93419 h 698974"/>
              <a:gd name="connsiteX1" fmla="*/ 584392 w 896659"/>
              <a:gd name="connsiteY1" fmla="*/ 698974 h 698974"/>
              <a:gd name="connsiteX2" fmla="*/ 0 w 896659"/>
              <a:gd name="connsiteY2" fmla="*/ 397621 h 698974"/>
              <a:gd name="connsiteX3" fmla="*/ 6696 w 896659"/>
              <a:gd name="connsiteY3" fmla="*/ 376052 h 698974"/>
              <a:gd name="connsiteX4" fmla="*/ 574026 w 896659"/>
              <a:gd name="connsiteY4" fmla="*/ 0 h 698974"/>
              <a:gd name="connsiteX5" fmla="*/ 813691 w 896659"/>
              <a:gd name="connsiteY5" fmla="*/ 48386 h 6989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6659" h="698974">
                <a:moveTo>
                  <a:pt x="896659" y="93419"/>
                </a:moveTo>
                <a:lnTo>
                  <a:pt x="584392" y="698974"/>
                </a:lnTo>
                <a:lnTo>
                  <a:pt x="0" y="397621"/>
                </a:lnTo>
                <a:lnTo>
                  <a:pt x="6696" y="376052"/>
                </a:lnTo>
                <a:cubicBezTo>
                  <a:pt x="100167" y="155062"/>
                  <a:pt x="318988" y="0"/>
                  <a:pt x="574026" y="0"/>
                </a:cubicBezTo>
                <a:cubicBezTo>
                  <a:pt x="659039" y="0"/>
                  <a:pt x="740027" y="17229"/>
                  <a:pt x="813691" y="48386"/>
                </a:cubicBezTo>
                <a:close/>
              </a:path>
            </a:pathLst>
          </a:custGeom>
          <a:gradFill>
            <a:gsLst>
              <a:gs pos="71000">
                <a:srgbClr val="0342F5"/>
              </a:gs>
              <a:gs pos="0">
                <a:srgbClr val="1A67F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grpSp>
        <p:nvGrpSpPr>
          <p:cNvPr id="6" name="组合 5"/>
          <p:cNvGrpSpPr/>
          <p:nvPr userDrawn="1">
            <p:custDataLst>
              <p:tags r:id="rId8"/>
            </p:custDataLst>
          </p:nvPr>
        </p:nvGrpSpPr>
        <p:grpSpPr>
          <a:xfrm>
            <a:off x="2805154" y="2599326"/>
            <a:ext cx="6581692" cy="135304"/>
            <a:chOff x="1257584" y="180143"/>
            <a:chExt cx="7618866" cy="210457"/>
          </a:xfrm>
        </p:grpSpPr>
        <p:sp>
          <p:nvSpPr>
            <p:cNvPr id="12" name="矩形 11" descr="e7d195523061f1c0c30ee18c1b05f65d12b38e2533cb2ccdAE0CC34CB5CBEBFAEC353FED4DECE97C3E379FD1D933F5E4DC18EF8EA6B7A1130D5F6DE9DD2BE4B0A8C9126ACE5083D1F5A9E323B29CCFC7A096ECAD1D4825B0F838A58C83925B5DC07846AB227E2E481CEF25077FE19C60F274E7997CAF9AA8311953D2E5D67F59AE1E4D41CADA4107"/>
            <p:cNvSpPr/>
            <p:nvPr>
              <p:custDataLst>
                <p:tags r:id="rId9"/>
              </p:custDataLst>
            </p:nvPr>
          </p:nvSpPr>
          <p:spPr>
            <a:xfrm>
              <a:off x="1257584" y="180143"/>
              <a:ext cx="2539622" cy="210457"/>
            </a:xfrm>
            <a:prstGeom prst="rect">
              <a:avLst/>
            </a:prstGeom>
            <a:solidFill>
              <a:srgbClr val="002FDC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 descr="e7d195523061f1c0c30ee18c1b05f65d12b38e2533cb2ccdAE0CC34CB5CBEBFAEC353FED4DECE97C3E379FD1D933F5E4DC18EF8EA6B7A1130D5F6DE9DD2BE4B0A8C9126ACE5083D1F5A9E323B29CCFC7A096ECAD1D4825B0F838A58C83925B5DC07846AB227E2E481CEF25077FE19C60F274E7997CAF9AA8311953D2E5D67F59AE1E4D41CADA4107"/>
            <p:cNvSpPr/>
            <p:nvPr>
              <p:custDataLst>
                <p:tags r:id="rId10"/>
              </p:custDataLst>
            </p:nvPr>
          </p:nvSpPr>
          <p:spPr>
            <a:xfrm>
              <a:off x="3797206" y="180143"/>
              <a:ext cx="2539622" cy="210457"/>
            </a:xfrm>
            <a:prstGeom prst="rect">
              <a:avLst/>
            </a:prstGeom>
            <a:solidFill>
              <a:srgbClr val="1A67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 descr="e7d195523061f1c0c30ee18c1b05f65d12b38e2533cb2ccdAE0CC34CB5CBEBFAEC353FED4DECE97C3E379FD1D933F5E4DC18EF8EA6B7A1130D5F6DE9DD2BE4B0A8C9126ACE5083D1F5A9E323B29CCFC7A096ECAD1D4825B0F838A58C83925B5DC07846AB227E2E481CEF25077FE19C60F274E7997CAF9AA8311953D2E5D67F59AE1E4D41CADA4107"/>
            <p:cNvSpPr/>
            <p:nvPr>
              <p:custDataLst>
                <p:tags r:id="rId11"/>
              </p:custDataLst>
            </p:nvPr>
          </p:nvSpPr>
          <p:spPr>
            <a:xfrm>
              <a:off x="6336828" y="180143"/>
              <a:ext cx="2539622" cy="210457"/>
            </a:xfrm>
            <a:prstGeom prst="rect">
              <a:avLst/>
            </a:prstGeom>
            <a:solidFill>
              <a:srgbClr val="1A67FE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rgbClr val="002FDC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7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1" name="直接连接符 10"/>
          <p:cNvCxnSpPr/>
          <p:nvPr userDrawn="1">
            <p:custDataLst>
              <p:tags r:id="rId8"/>
            </p:custDataLst>
          </p:nvPr>
        </p:nvCxnSpPr>
        <p:spPr>
          <a:xfrm>
            <a:off x="604800" y="6010909"/>
            <a:ext cx="171352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2FDC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8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9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12" name="组合 11"/>
          <p:cNvGrpSpPr/>
          <p:nvPr userDrawn="1">
            <p:custDataLst>
              <p:tags r:id="rId10"/>
            </p:custDataLst>
          </p:nvPr>
        </p:nvGrpSpPr>
        <p:grpSpPr>
          <a:xfrm>
            <a:off x="130971" y="344090"/>
            <a:ext cx="317659" cy="226219"/>
            <a:chOff x="518160" y="345440"/>
            <a:chExt cx="386080" cy="226219"/>
          </a:xfrm>
        </p:grpSpPr>
        <p:cxnSp>
          <p:nvCxnSpPr>
            <p:cNvPr id="14" name="直接连接符 13"/>
            <p:cNvCxnSpPr/>
            <p:nvPr>
              <p:custDataLst>
                <p:tags r:id="rId11"/>
              </p:custDataLst>
            </p:nvPr>
          </p:nvCxnSpPr>
          <p:spPr>
            <a:xfrm>
              <a:off x="518160" y="345440"/>
              <a:ext cx="38608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>
              <p:custDataLst>
                <p:tags r:id="rId12"/>
              </p:custDataLst>
            </p:nvPr>
          </p:nvCxnSpPr>
          <p:spPr>
            <a:xfrm>
              <a:off x="518160" y="458550"/>
              <a:ext cx="38608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>
              <p:custDataLst>
                <p:tags r:id="rId13"/>
              </p:custDataLst>
            </p:nvPr>
          </p:nvCxnSpPr>
          <p:spPr>
            <a:xfrm>
              <a:off x="518160" y="571659"/>
              <a:ext cx="38608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bg>
      <p:bgPr>
        <a:solidFill>
          <a:srgbClr val="002F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8" name="组合 7"/>
          <p:cNvGrpSpPr/>
          <p:nvPr userDrawn="1">
            <p:custDataLst>
              <p:tags r:id="rId7"/>
            </p:custDataLst>
          </p:nvPr>
        </p:nvGrpSpPr>
        <p:grpSpPr>
          <a:xfrm>
            <a:off x="449104" y="382190"/>
            <a:ext cx="317659" cy="226219"/>
            <a:chOff x="518160" y="345440"/>
            <a:chExt cx="386080" cy="226219"/>
          </a:xfrm>
        </p:grpSpPr>
        <p:cxnSp>
          <p:nvCxnSpPr>
            <p:cNvPr id="9" name="直接连接符 8"/>
            <p:cNvCxnSpPr/>
            <p:nvPr>
              <p:custDataLst>
                <p:tags r:id="rId8"/>
              </p:custDataLst>
            </p:nvPr>
          </p:nvCxnSpPr>
          <p:spPr>
            <a:xfrm>
              <a:off x="518160" y="345440"/>
              <a:ext cx="38608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>
              <p:custDataLst>
                <p:tags r:id="rId9"/>
              </p:custDataLst>
            </p:nvPr>
          </p:nvCxnSpPr>
          <p:spPr>
            <a:xfrm>
              <a:off x="518160" y="458550"/>
              <a:ext cx="38608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>
              <p:custDataLst>
                <p:tags r:id="rId10"/>
              </p:custDataLst>
            </p:nvPr>
          </p:nvCxnSpPr>
          <p:spPr>
            <a:xfrm>
              <a:off x="518160" y="571659"/>
              <a:ext cx="38608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9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97.xml" /><Relationship Id="rId21" Type="http://schemas.openxmlformats.org/officeDocument/2006/relationships/tags" Target="../tags/tag198.xml" /><Relationship Id="rId22" Type="http://schemas.openxmlformats.org/officeDocument/2006/relationships/tags" Target="../tags/tag199.xml" /><Relationship Id="rId23" Type="http://schemas.openxmlformats.org/officeDocument/2006/relationships/tags" Target="../tags/tag200.xml" /><Relationship Id="rId24" Type="http://schemas.openxmlformats.org/officeDocument/2006/relationships/tags" Target="../tags/tag201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微软雅黑" panose="020b0503020204020204" charset="-122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Relationship Id="rId6" Type="http://schemas.openxmlformats.org/officeDocument/2006/relationships/tags" Target="../tags/tag20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14" Type="http://schemas.openxmlformats.org/officeDocument/2006/relationships/tags" Target="../tags/tag218.xml" /><Relationship Id="rId15" Type="http://schemas.openxmlformats.org/officeDocument/2006/relationships/tags" Target="../tags/tag219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20.xml" /><Relationship Id="rId3" Type="http://schemas.openxmlformats.org/officeDocument/2006/relationships/image" Target="../media/image2.jpeg" /><Relationship Id="rId4" Type="http://schemas.openxmlformats.org/officeDocument/2006/relationships/tags" Target="../tags/tag221.xml" /><Relationship Id="rId5" Type="http://schemas.openxmlformats.org/officeDocument/2006/relationships/tags" Target="../tags/tag222.xml" /><Relationship Id="rId6" Type="http://schemas.openxmlformats.org/officeDocument/2006/relationships/tags" Target="../tags/tag223.xml" /><Relationship Id="rId7" Type="http://schemas.openxmlformats.org/officeDocument/2006/relationships/tags" Target="../tags/tag224.xml" /><Relationship Id="rId8" Type="http://schemas.openxmlformats.org/officeDocument/2006/relationships/tags" Target="../tags/tag22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4.xml" /><Relationship Id="rId11" Type="http://schemas.openxmlformats.org/officeDocument/2006/relationships/tags" Target="../tags/tag235.xml" /><Relationship Id="rId12" Type="http://schemas.openxmlformats.org/officeDocument/2006/relationships/tags" Target="../tags/tag236.xml" /><Relationship Id="rId13" Type="http://schemas.openxmlformats.org/officeDocument/2006/relationships/tags" Target="../tags/tag237.xml" /><Relationship Id="rId14" Type="http://schemas.openxmlformats.org/officeDocument/2006/relationships/tags" Target="../tags/tag238.xml" /><Relationship Id="rId15" Type="http://schemas.openxmlformats.org/officeDocument/2006/relationships/tags" Target="../tags/tag239.xml" /><Relationship Id="rId16" Type="http://schemas.openxmlformats.org/officeDocument/2006/relationships/tags" Target="../tags/tag240.xml" /><Relationship Id="rId17" Type="http://schemas.openxmlformats.org/officeDocument/2006/relationships/tags" Target="../tags/tag241.xml" /><Relationship Id="rId2" Type="http://schemas.openxmlformats.org/officeDocument/2006/relationships/tags" Target="../tags/tag226.xml" /><Relationship Id="rId3" Type="http://schemas.openxmlformats.org/officeDocument/2006/relationships/tags" Target="../tags/tag227.xml" /><Relationship Id="rId4" Type="http://schemas.openxmlformats.org/officeDocument/2006/relationships/tags" Target="../tags/tag228.xml" /><Relationship Id="rId5" Type="http://schemas.openxmlformats.org/officeDocument/2006/relationships/tags" Target="../tags/tag229.xml" /><Relationship Id="rId6" Type="http://schemas.openxmlformats.org/officeDocument/2006/relationships/tags" Target="../tags/tag230.xml" /><Relationship Id="rId7" Type="http://schemas.openxmlformats.org/officeDocument/2006/relationships/tags" Target="../tags/tag231.xml" /><Relationship Id="rId8" Type="http://schemas.openxmlformats.org/officeDocument/2006/relationships/tags" Target="../tags/tag232.xml" /><Relationship Id="rId9" Type="http://schemas.openxmlformats.org/officeDocument/2006/relationships/tags" Target="../tags/tag23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0.xml" /><Relationship Id="rId11" Type="http://schemas.openxmlformats.org/officeDocument/2006/relationships/tags" Target="../tags/tag251.xml" /><Relationship Id="rId12" Type="http://schemas.openxmlformats.org/officeDocument/2006/relationships/tags" Target="../tags/tag252.xml" /><Relationship Id="rId13" Type="http://schemas.openxmlformats.org/officeDocument/2006/relationships/tags" Target="../tags/tag253.xml" /><Relationship Id="rId14" Type="http://schemas.openxmlformats.org/officeDocument/2006/relationships/tags" Target="../tags/tag254.xml" /><Relationship Id="rId15" Type="http://schemas.openxmlformats.org/officeDocument/2006/relationships/tags" Target="../tags/tag255.xml" /><Relationship Id="rId16" Type="http://schemas.openxmlformats.org/officeDocument/2006/relationships/tags" Target="../tags/tag256.xml" /><Relationship Id="rId17" Type="http://schemas.openxmlformats.org/officeDocument/2006/relationships/tags" Target="../tags/tag257.xml" /><Relationship Id="rId18" Type="http://schemas.openxmlformats.org/officeDocument/2006/relationships/tags" Target="../tags/tag258.xml" /><Relationship Id="rId19" Type="http://schemas.openxmlformats.org/officeDocument/2006/relationships/tags" Target="../tags/tag259.xml" /><Relationship Id="rId2" Type="http://schemas.openxmlformats.org/officeDocument/2006/relationships/tags" Target="../tags/tag242.xml" /><Relationship Id="rId20" Type="http://schemas.openxmlformats.org/officeDocument/2006/relationships/tags" Target="../tags/tag260.xml" /><Relationship Id="rId21" Type="http://schemas.openxmlformats.org/officeDocument/2006/relationships/tags" Target="../tags/tag261.xml" /><Relationship Id="rId22" Type="http://schemas.openxmlformats.org/officeDocument/2006/relationships/tags" Target="../tags/tag262.xml" /><Relationship Id="rId23" Type="http://schemas.openxmlformats.org/officeDocument/2006/relationships/tags" Target="../tags/tag263.xml" /><Relationship Id="rId24" Type="http://schemas.openxmlformats.org/officeDocument/2006/relationships/tags" Target="../tags/tag264.xml" /><Relationship Id="rId25" Type="http://schemas.openxmlformats.org/officeDocument/2006/relationships/tags" Target="../tags/tag265.xml" /><Relationship Id="rId26" Type="http://schemas.openxmlformats.org/officeDocument/2006/relationships/tags" Target="../tags/tag266.xml" /><Relationship Id="rId27" Type="http://schemas.openxmlformats.org/officeDocument/2006/relationships/tags" Target="../tags/tag267.xml" /><Relationship Id="rId28" Type="http://schemas.openxmlformats.org/officeDocument/2006/relationships/tags" Target="../tags/tag268.xml" /><Relationship Id="rId29" Type="http://schemas.openxmlformats.org/officeDocument/2006/relationships/tags" Target="../tags/tag269.xml" /><Relationship Id="rId3" Type="http://schemas.openxmlformats.org/officeDocument/2006/relationships/tags" Target="../tags/tag243.xml" /><Relationship Id="rId30" Type="http://schemas.openxmlformats.org/officeDocument/2006/relationships/tags" Target="../tags/tag270.xml" /><Relationship Id="rId31" Type="http://schemas.openxmlformats.org/officeDocument/2006/relationships/tags" Target="../tags/tag271.xml" /><Relationship Id="rId32" Type="http://schemas.openxmlformats.org/officeDocument/2006/relationships/tags" Target="../tags/tag272.xml" /><Relationship Id="rId33" Type="http://schemas.openxmlformats.org/officeDocument/2006/relationships/tags" Target="../tags/tag273.xml" /><Relationship Id="rId34" Type="http://schemas.openxmlformats.org/officeDocument/2006/relationships/tags" Target="../tags/tag274.xml" /><Relationship Id="rId35" Type="http://schemas.openxmlformats.org/officeDocument/2006/relationships/tags" Target="../tags/tag275.xml" /><Relationship Id="rId36" Type="http://schemas.openxmlformats.org/officeDocument/2006/relationships/tags" Target="../tags/tag276.xml" /><Relationship Id="rId37" Type="http://schemas.openxmlformats.org/officeDocument/2006/relationships/tags" Target="../tags/tag277.xml" /><Relationship Id="rId38" Type="http://schemas.openxmlformats.org/officeDocument/2006/relationships/tags" Target="../tags/tag278.xml" /><Relationship Id="rId39" Type="http://schemas.openxmlformats.org/officeDocument/2006/relationships/tags" Target="../tags/tag279.xml" /><Relationship Id="rId4" Type="http://schemas.openxmlformats.org/officeDocument/2006/relationships/tags" Target="../tags/tag244.xml" /><Relationship Id="rId40" Type="http://schemas.openxmlformats.org/officeDocument/2006/relationships/tags" Target="../tags/tag280.xml" /><Relationship Id="rId41" Type="http://schemas.openxmlformats.org/officeDocument/2006/relationships/tags" Target="../tags/tag281.xml" /><Relationship Id="rId42" Type="http://schemas.openxmlformats.org/officeDocument/2006/relationships/tags" Target="../tags/tag282.xml" /><Relationship Id="rId43" Type="http://schemas.openxmlformats.org/officeDocument/2006/relationships/tags" Target="../tags/tag283.xml" /><Relationship Id="rId44" Type="http://schemas.openxmlformats.org/officeDocument/2006/relationships/tags" Target="../tags/tag284.xml" /><Relationship Id="rId45" Type="http://schemas.openxmlformats.org/officeDocument/2006/relationships/tags" Target="../tags/tag285.xml" /><Relationship Id="rId46" Type="http://schemas.openxmlformats.org/officeDocument/2006/relationships/tags" Target="../tags/tag286.xml" /><Relationship Id="rId47" Type="http://schemas.openxmlformats.org/officeDocument/2006/relationships/tags" Target="../tags/tag287.xml" /><Relationship Id="rId48" Type="http://schemas.openxmlformats.org/officeDocument/2006/relationships/tags" Target="../tags/tag288.xml" /><Relationship Id="rId49" Type="http://schemas.openxmlformats.org/officeDocument/2006/relationships/tags" Target="../tags/tag289.xml" /><Relationship Id="rId5" Type="http://schemas.openxmlformats.org/officeDocument/2006/relationships/tags" Target="../tags/tag245.xml" /><Relationship Id="rId50" Type="http://schemas.openxmlformats.org/officeDocument/2006/relationships/tags" Target="../tags/tag290.xml" /><Relationship Id="rId51" Type="http://schemas.openxmlformats.org/officeDocument/2006/relationships/tags" Target="../tags/tag291.xml" /><Relationship Id="rId52" Type="http://schemas.openxmlformats.org/officeDocument/2006/relationships/tags" Target="../tags/tag292.xml" /><Relationship Id="rId6" Type="http://schemas.openxmlformats.org/officeDocument/2006/relationships/tags" Target="../tags/tag246.xml" /><Relationship Id="rId7" Type="http://schemas.openxmlformats.org/officeDocument/2006/relationships/tags" Target="../tags/tag247.xml" /><Relationship Id="rId8" Type="http://schemas.openxmlformats.org/officeDocument/2006/relationships/tags" Target="../tags/tag248.xml" /><Relationship Id="rId9" Type="http://schemas.openxmlformats.org/officeDocument/2006/relationships/tags" Target="../tags/tag24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93.xml" /><Relationship Id="rId3" Type="http://schemas.openxmlformats.org/officeDocument/2006/relationships/tags" Target="../tags/tag294.xml" /><Relationship Id="rId4" Type="http://schemas.openxmlformats.org/officeDocument/2006/relationships/tags" Target="../tags/tag295.xml" /><Relationship Id="rId5" Type="http://schemas.openxmlformats.org/officeDocument/2006/relationships/tags" Target="../tags/tag296.xml" /><Relationship Id="rId6" Type="http://schemas.openxmlformats.org/officeDocument/2006/relationships/tags" Target="../tags/tag297.xml" /><Relationship Id="rId7" Type="http://schemas.openxmlformats.org/officeDocument/2006/relationships/tags" Target="../tags/tag298.xml" /><Relationship Id="rId8" Type="http://schemas.openxmlformats.org/officeDocument/2006/relationships/tags" Target="../tags/tag29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00.xml" /><Relationship Id="rId3" Type="http://schemas.openxmlformats.org/officeDocument/2006/relationships/image" Target="../media/image2.jpeg" /><Relationship Id="rId4" Type="http://schemas.openxmlformats.org/officeDocument/2006/relationships/tags" Target="../tags/tag301.xml" /><Relationship Id="rId5" Type="http://schemas.openxmlformats.org/officeDocument/2006/relationships/tags" Target="../tags/tag302.xml" /><Relationship Id="rId6" Type="http://schemas.openxmlformats.org/officeDocument/2006/relationships/tags" Target="../tags/tag303.xml" /><Relationship Id="rId7" Type="http://schemas.openxmlformats.org/officeDocument/2006/relationships/tags" Target="../tags/tag304.xml" /><Relationship Id="rId8" Type="http://schemas.openxmlformats.org/officeDocument/2006/relationships/tags" Target="../tags/tag30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4.xml" /><Relationship Id="rId11" Type="http://schemas.openxmlformats.org/officeDocument/2006/relationships/tags" Target="../tags/tag315.xml" /><Relationship Id="rId12" Type="http://schemas.openxmlformats.org/officeDocument/2006/relationships/tags" Target="../tags/tag316.xml" /><Relationship Id="rId13" Type="http://schemas.openxmlformats.org/officeDocument/2006/relationships/tags" Target="../tags/tag317.xml" /><Relationship Id="rId14" Type="http://schemas.openxmlformats.org/officeDocument/2006/relationships/tags" Target="../tags/tag318.xml" /><Relationship Id="rId15" Type="http://schemas.openxmlformats.org/officeDocument/2006/relationships/tags" Target="../tags/tag319.xml" /><Relationship Id="rId16" Type="http://schemas.openxmlformats.org/officeDocument/2006/relationships/tags" Target="../tags/tag320.xml" /><Relationship Id="rId17" Type="http://schemas.openxmlformats.org/officeDocument/2006/relationships/tags" Target="../tags/tag321.xml" /><Relationship Id="rId18" Type="http://schemas.openxmlformats.org/officeDocument/2006/relationships/tags" Target="../tags/tag322.xml" /><Relationship Id="rId19" Type="http://schemas.openxmlformats.org/officeDocument/2006/relationships/tags" Target="../tags/tag323.xml" /><Relationship Id="rId2" Type="http://schemas.openxmlformats.org/officeDocument/2006/relationships/tags" Target="../tags/tag306.xml" /><Relationship Id="rId20" Type="http://schemas.openxmlformats.org/officeDocument/2006/relationships/tags" Target="../tags/tag324.xml" /><Relationship Id="rId21" Type="http://schemas.openxmlformats.org/officeDocument/2006/relationships/tags" Target="../tags/tag325.xml" /><Relationship Id="rId22" Type="http://schemas.openxmlformats.org/officeDocument/2006/relationships/tags" Target="../tags/tag326.xml" /><Relationship Id="rId23" Type="http://schemas.openxmlformats.org/officeDocument/2006/relationships/tags" Target="../tags/tag327.xml" /><Relationship Id="rId24" Type="http://schemas.openxmlformats.org/officeDocument/2006/relationships/tags" Target="../tags/tag328.xml" /><Relationship Id="rId3" Type="http://schemas.openxmlformats.org/officeDocument/2006/relationships/tags" Target="../tags/tag307.xml" /><Relationship Id="rId4" Type="http://schemas.openxmlformats.org/officeDocument/2006/relationships/tags" Target="../tags/tag308.xml" /><Relationship Id="rId5" Type="http://schemas.openxmlformats.org/officeDocument/2006/relationships/tags" Target="../tags/tag309.xml" /><Relationship Id="rId6" Type="http://schemas.openxmlformats.org/officeDocument/2006/relationships/tags" Target="../tags/tag310.xml" /><Relationship Id="rId7" Type="http://schemas.openxmlformats.org/officeDocument/2006/relationships/tags" Target="../tags/tag311.xml" /><Relationship Id="rId8" Type="http://schemas.openxmlformats.org/officeDocument/2006/relationships/tags" Target="../tags/tag312.xml" /><Relationship Id="rId9" Type="http://schemas.openxmlformats.org/officeDocument/2006/relationships/tags" Target="../tags/tag3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7.xml" /><Relationship Id="rId11" Type="http://schemas.openxmlformats.org/officeDocument/2006/relationships/tags" Target="../tags/tag338.xml" /><Relationship Id="rId12" Type="http://schemas.openxmlformats.org/officeDocument/2006/relationships/tags" Target="../tags/tag339.xml" /><Relationship Id="rId13" Type="http://schemas.openxmlformats.org/officeDocument/2006/relationships/tags" Target="../tags/tag340.xml" /><Relationship Id="rId14" Type="http://schemas.openxmlformats.org/officeDocument/2006/relationships/tags" Target="../tags/tag341.xml" /><Relationship Id="rId15" Type="http://schemas.openxmlformats.org/officeDocument/2006/relationships/tags" Target="../tags/tag342.xml" /><Relationship Id="rId16" Type="http://schemas.openxmlformats.org/officeDocument/2006/relationships/tags" Target="../tags/tag343.xml" /><Relationship Id="rId2" Type="http://schemas.openxmlformats.org/officeDocument/2006/relationships/tags" Target="../tags/tag329.xml" /><Relationship Id="rId3" Type="http://schemas.openxmlformats.org/officeDocument/2006/relationships/tags" Target="../tags/tag330.xml" /><Relationship Id="rId4" Type="http://schemas.openxmlformats.org/officeDocument/2006/relationships/tags" Target="../tags/tag331.xml" /><Relationship Id="rId5" Type="http://schemas.openxmlformats.org/officeDocument/2006/relationships/tags" Target="../tags/tag332.xml" /><Relationship Id="rId6" Type="http://schemas.openxmlformats.org/officeDocument/2006/relationships/tags" Target="../tags/tag333.xml" /><Relationship Id="rId7" Type="http://schemas.openxmlformats.org/officeDocument/2006/relationships/tags" Target="../tags/tag334.xml" /><Relationship Id="rId8" Type="http://schemas.openxmlformats.org/officeDocument/2006/relationships/tags" Target="../tags/tag335.xml" /><Relationship Id="rId9" Type="http://schemas.openxmlformats.org/officeDocument/2006/relationships/tags" Target="../tags/tag33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2.xml" /><Relationship Id="rId11" Type="http://schemas.openxmlformats.org/officeDocument/2006/relationships/tags" Target="../tags/tag353.xml" /><Relationship Id="rId12" Type="http://schemas.openxmlformats.org/officeDocument/2006/relationships/tags" Target="../tags/tag354.xml" /><Relationship Id="rId13" Type="http://schemas.openxmlformats.org/officeDocument/2006/relationships/tags" Target="../tags/tag355.xml" /><Relationship Id="rId14" Type="http://schemas.openxmlformats.org/officeDocument/2006/relationships/tags" Target="../tags/tag356.xml" /><Relationship Id="rId15" Type="http://schemas.openxmlformats.org/officeDocument/2006/relationships/tags" Target="../tags/tag357.xml" /><Relationship Id="rId16" Type="http://schemas.openxmlformats.org/officeDocument/2006/relationships/tags" Target="../tags/tag358.xml" /><Relationship Id="rId2" Type="http://schemas.openxmlformats.org/officeDocument/2006/relationships/tags" Target="../tags/tag344.xml" /><Relationship Id="rId3" Type="http://schemas.openxmlformats.org/officeDocument/2006/relationships/tags" Target="../tags/tag345.xml" /><Relationship Id="rId4" Type="http://schemas.openxmlformats.org/officeDocument/2006/relationships/tags" Target="../tags/tag346.xml" /><Relationship Id="rId5" Type="http://schemas.openxmlformats.org/officeDocument/2006/relationships/tags" Target="../tags/tag347.xml" /><Relationship Id="rId6" Type="http://schemas.openxmlformats.org/officeDocument/2006/relationships/tags" Target="../tags/tag348.xml" /><Relationship Id="rId7" Type="http://schemas.openxmlformats.org/officeDocument/2006/relationships/tags" Target="../tags/tag349.xml" /><Relationship Id="rId8" Type="http://schemas.openxmlformats.org/officeDocument/2006/relationships/tags" Target="../tags/tag350.xml" /><Relationship Id="rId9" Type="http://schemas.openxmlformats.org/officeDocument/2006/relationships/tags" Target="../tags/tag35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59.xml" /><Relationship Id="rId3" Type="http://schemas.openxmlformats.org/officeDocument/2006/relationships/image" Target="../media/image2.jpeg" /><Relationship Id="rId4" Type="http://schemas.openxmlformats.org/officeDocument/2006/relationships/tags" Target="../tags/tag360.xml" /><Relationship Id="rId5" Type="http://schemas.openxmlformats.org/officeDocument/2006/relationships/tags" Target="../tags/tag361.xml" /><Relationship Id="rId6" Type="http://schemas.openxmlformats.org/officeDocument/2006/relationships/tags" Target="../tags/tag362.xml" /><Relationship Id="rId7" Type="http://schemas.openxmlformats.org/officeDocument/2006/relationships/tags" Target="../tags/tag363.xml" /><Relationship Id="rId8" Type="http://schemas.openxmlformats.org/officeDocument/2006/relationships/tags" Target="../tags/tag36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3.xml" /><Relationship Id="rId11" Type="http://schemas.openxmlformats.org/officeDocument/2006/relationships/tags" Target="../tags/tag374.xml" /><Relationship Id="rId12" Type="http://schemas.openxmlformats.org/officeDocument/2006/relationships/tags" Target="../tags/tag375.xml" /><Relationship Id="rId13" Type="http://schemas.openxmlformats.org/officeDocument/2006/relationships/tags" Target="../tags/tag376.xml" /><Relationship Id="rId14" Type="http://schemas.openxmlformats.org/officeDocument/2006/relationships/tags" Target="../tags/tag377.xml" /><Relationship Id="rId15" Type="http://schemas.openxmlformats.org/officeDocument/2006/relationships/tags" Target="../tags/tag378.xml" /><Relationship Id="rId16" Type="http://schemas.openxmlformats.org/officeDocument/2006/relationships/tags" Target="../tags/tag379.xml" /><Relationship Id="rId17" Type="http://schemas.openxmlformats.org/officeDocument/2006/relationships/tags" Target="../tags/tag380.xml" /><Relationship Id="rId18" Type="http://schemas.openxmlformats.org/officeDocument/2006/relationships/tags" Target="../tags/tag381.xml" /><Relationship Id="rId19" Type="http://schemas.openxmlformats.org/officeDocument/2006/relationships/tags" Target="../tags/tag382.xml" /><Relationship Id="rId2" Type="http://schemas.openxmlformats.org/officeDocument/2006/relationships/tags" Target="../tags/tag365.xml" /><Relationship Id="rId20" Type="http://schemas.openxmlformats.org/officeDocument/2006/relationships/tags" Target="../tags/tag383.xml" /><Relationship Id="rId21" Type="http://schemas.openxmlformats.org/officeDocument/2006/relationships/tags" Target="../tags/tag384.xml" /><Relationship Id="rId3" Type="http://schemas.openxmlformats.org/officeDocument/2006/relationships/tags" Target="../tags/tag366.xml" /><Relationship Id="rId4" Type="http://schemas.openxmlformats.org/officeDocument/2006/relationships/tags" Target="../tags/tag367.xml" /><Relationship Id="rId5" Type="http://schemas.openxmlformats.org/officeDocument/2006/relationships/tags" Target="../tags/tag368.xml" /><Relationship Id="rId6" Type="http://schemas.openxmlformats.org/officeDocument/2006/relationships/tags" Target="../tags/tag369.xml" /><Relationship Id="rId7" Type="http://schemas.openxmlformats.org/officeDocument/2006/relationships/tags" Target="../tags/tag370.xml" /><Relationship Id="rId8" Type="http://schemas.openxmlformats.org/officeDocument/2006/relationships/tags" Target="../tags/tag371.xml" /><Relationship Id="rId9" Type="http://schemas.openxmlformats.org/officeDocument/2006/relationships/tags" Target="../tags/tag37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3.xml" /><Relationship Id="rId11" Type="http://schemas.openxmlformats.org/officeDocument/2006/relationships/tags" Target="../tags/tag394.xml" /><Relationship Id="rId12" Type="http://schemas.openxmlformats.org/officeDocument/2006/relationships/tags" Target="../tags/tag395.xml" /><Relationship Id="rId13" Type="http://schemas.openxmlformats.org/officeDocument/2006/relationships/tags" Target="../tags/tag396.xml" /><Relationship Id="rId14" Type="http://schemas.openxmlformats.org/officeDocument/2006/relationships/tags" Target="../tags/tag397.xml" /><Relationship Id="rId15" Type="http://schemas.openxmlformats.org/officeDocument/2006/relationships/tags" Target="../tags/tag398.xml" /><Relationship Id="rId16" Type="http://schemas.openxmlformats.org/officeDocument/2006/relationships/tags" Target="../tags/tag399.xml" /><Relationship Id="rId2" Type="http://schemas.openxmlformats.org/officeDocument/2006/relationships/tags" Target="../tags/tag385.xml" /><Relationship Id="rId3" Type="http://schemas.openxmlformats.org/officeDocument/2006/relationships/tags" Target="../tags/tag386.xml" /><Relationship Id="rId4" Type="http://schemas.openxmlformats.org/officeDocument/2006/relationships/tags" Target="../tags/tag387.xml" /><Relationship Id="rId5" Type="http://schemas.openxmlformats.org/officeDocument/2006/relationships/tags" Target="../tags/tag388.xml" /><Relationship Id="rId6" Type="http://schemas.openxmlformats.org/officeDocument/2006/relationships/tags" Target="../tags/tag389.xml" /><Relationship Id="rId7" Type="http://schemas.openxmlformats.org/officeDocument/2006/relationships/tags" Target="../tags/tag390.xml" /><Relationship Id="rId8" Type="http://schemas.openxmlformats.org/officeDocument/2006/relationships/tags" Target="../tags/tag391.xml" /><Relationship Id="rId9" Type="http://schemas.openxmlformats.org/officeDocument/2006/relationships/tags" Target="../tags/tag39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8.xml" /><Relationship Id="rId11" Type="http://schemas.openxmlformats.org/officeDocument/2006/relationships/tags" Target="../tags/tag409.xml" /><Relationship Id="rId12" Type="http://schemas.openxmlformats.org/officeDocument/2006/relationships/tags" Target="../tags/tag410.xml" /><Relationship Id="rId13" Type="http://schemas.openxmlformats.org/officeDocument/2006/relationships/tags" Target="../tags/tag411.xml" /><Relationship Id="rId14" Type="http://schemas.openxmlformats.org/officeDocument/2006/relationships/tags" Target="../tags/tag412.xml" /><Relationship Id="rId15" Type="http://schemas.openxmlformats.org/officeDocument/2006/relationships/tags" Target="../tags/tag413.xml" /><Relationship Id="rId16" Type="http://schemas.openxmlformats.org/officeDocument/2006/relationships/tags" Target="../tags/tag414.xml" /><Relationship Id="rId17" Type="http://schemas.openxmlformats.org/officeDocument/2006/relationships/tags" Target="../tags/tag415.xml" /><Relationship Id="rId18" Type="http://schemas.openxmlformats.org/officeDocument/2006/relationships/tags" Target="../tags/tag416.xml" /><Relationship Id="rId19" Type="http://schemas.openxmlformats.org/officeDocument/2006/relationships/tags" Target="../tags/tag417.xml" /><Relationship Id="rId2" Type="http://schemas.openxmlformats.org/officeDocument/2006/relationships/tags" Target="../tags/tag400.xml" /><Relationship Id="rId20" Type="http://schemas.openxmlformats.org/officeDocument/2006/relationships/tags" Target="../tags/tag418.xml" /><Relationship Id="rId21" Type="http://schemas.openxmlformats.org/officeDocument/2006/relationships/tags" Target="../tags/tag419.xml" /><Relationship Id="rId22" Type="http://schemas.openxmlformats.org/officeDocument/2006/relationships/tags" Target="../tags/tag420.xml" /><Relationship Id="rId23" Type="http://schemas.openxmlformats.org/officeDocument/2006/relationships/tags" Target="../tags/tag421.xml" /><Relationship Id="rId24" Type="http://schemas.openxmlformats.org/officeDocument/2006/relationships/tags" Target="../tags/tag422.xml" /><Relationship Id="rId3" Type="http://schemas.openxmlformats.org/officeDocument/2006/relationships/tags" Target="../tags/tag401.xml" /><Relationship Id="rId4" Type="http://schemas.openxmlformats.org/officeDocument/2006/relationships/tags" Target="../tags/tag402.xml" /><Relationship Id="rId5" Type="http://schemas.openxmlformats.org/officeDocument/2006/relationships/tags" Target="../tags/tag403.xml" /><Relationship Id="rId6" Type="http://schemas.openxmlformats.org/officeDocument/2006/relationships/tags" Target="../tags/tag404.xml" /><Relationship Id="rId7" Type="http://schemas.openxmlformats.org/officeDocument/2006/relationships/tags" Target="../tags/tag405.xml" /><Relationship Id="rId8" Type="http://schemas.openxmlformats.org/officeDocument/2006/relationships/tags" Target="../tags/tag406.xml" /><Relationship Id="rId9" Type="http://schemas.openxmlformats.org/officeDocument/2006/relationships/tags" Target="../tags/tag40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23.xml" /><Relationship Id="rId3" Type="http://schemas.openxmlformats.org/officeDocument/2006/relationships/image" Target="../media/image2.jpeg" /><Relationship Id="rId4" Type="http://schemas.openxmlformats.org/officeDocument/2006/relationships/tags" Target="../tags/tag424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7.xml" /><Relationship Id="rId11" Type="http://schemas.openxmlformats.org/officeDocument/2006/relationships/tags" Target="../tags/tag438.xml" /><Relationship Id="rId12" Type="http://schemas.openxmlformats.org/officeDocument/2006/relationships/tags" Target="../tags/tag439.xml" /><Relationship Id="rId13" Type="http://schemas.openxmlformats.org/officeDocument/2006/relationships/tags" Target="../tags/tag440.xml" /><Relationship Id="rId14" Type="http://schemas.openxmlformats.org/officeDocument/2006/relationships/tags" Target="../tags/tag441.xml" /><Relationship Id="rId15" Type="http://schemas.openxmlformats.org/officeDocument/2006/relationships/tags" Target="../tags/tag442.xml" /><Relationship Id="rId16" Type="http://schemas.openxmlformats.org/officeDocument/2006/relationships/tags" Target="../tags/tag443.xml" /><Relationship Id="rId17" Type="http://schemas.openxmlformats.org/officeDocument/2006/relationships/tags" Target="../tags/tag444.xml" /><Relationship Id="rId18" Type="http://schemas.openxmlformats.org/officeDocument/2006/relationships/tags" Target="../tags/tag445.xml" /><Relationship Id="rId19" Type="http://schemas.openxmlformats.org/officeDocument/2006/relationships/tags" Target="../tags/tag446.xml" /><Relationship Id="rId2" Type="http://schemas.openxmlformats.org/officeDocument/2006/relationships/tags" Target="../tags/tag429.xml" /><Relationship Id="rId20" Type="http://schemas.openxmlformats.org/officeDocument/2006/relationships/tags" Target="../tags/tag447.xml" /><Relationship Id="rId21" Type="http://schemas.openxmlformats.org/officeDocument/2006/relationships/tags" Target="../tags/tag448.xml" /><Relationship Id="rId22" Type="http://schemas.openxmlformats.org/officeDocument/2006/relationships/tags" Target="../tags/tag449.xml" /><Relationship Id="rId23" Type="http://schemas.openxmlformats.org/officeDocument/2006/relationships/tags" Target="../tags/tag450.xml" /><Relationship Id="rId24" Type="http://schemas.openxmlformats.org/officeDocument/2006/relationships/tags" Target="../tags/tag451.xml" /><Relationship Id="rId25" Type="http://schemas.openxmlformats.org/officeDocument/2006/relationships/tags" Target="../tags/tag452.xml" /><Relationship Id="rId26" Type="http://schemas.openxmlformats.org/officeDocument/2006/relationships/tags" Target="../tags/tag453.xml" /><Relationship Id="rId3" Type="http://schemas.openxmlformats.org/officeDocument/2006/relationships/tags" Target="../tags/tag430.xml" /><Relationship Id="rId4" Type="http://schemas.openxmlformats.org/officeDocument/2006/relationships/tags" Target="../tags/tag431.xml" /><Relationship Id="rId5" Type="http://schemas.openxmlformats.org/officeDocument/2006/relationships/tags" Target="../tags/tag432.xml" /><Relationship Id="rId6" Type="http://schemas.openxmlformats.org/officeDocument/2006/relationships/tags" Target="../tags/tag433.xml" /><Relationship Id="rId7" Type="http://schemas.openxmlformats.org/officeDocument/2006/relationships/tags" Target="../tags/tag434.xml" /><Relationship Id="rId8" Type="http://schemas.openxmlformats.org/officeDocument/2006/relationships/tags" Target="../tags/tag435.xml" /><Relationship Id="rId9" Type="http://schemas.openxmlformats.org/officeDocument/2006/relationships/tags" Target="../tags/tag43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62.xml" /><Relationship Id="rId11" Type="http://schemas.openxmlformats.org/officeDocument/2006/relationships/tags" Target="../tags/tag463.xml" /><Relationship Id="rId12" Type="http://schemas.openxmlformats.org/officeDocument/2006/relationships/tags" Target="../tags/tag464.xml" /><Relationship Id="rId13" Type="http://schemas.openxmlformats.org/officeDocument/2006/relationships/tags" Target="../tags/tag465.xml" /><Relationship Id="rId14" Type="http://schemas.openxmlformats.org/officeDocument/2006/relationships/tags" Target="../tags/tag466.xml" /><Relationship Id="rId15" Type="http://schemas.openxmlformats.org/officeDocument/2006/relationships/tags" Target="../tags/tag467.xml" /><Relationship Id="rId16" Type="http://schemas.openxmlformats.org/officeDocument/2006/relationships/tags" Target="../tags/tag468.xml" /><Relationship Id="rId17" Type="http://schemas.openxmlformats.org/officeDocument/2006/relationships/tags" Target="../tags/tag469.xml" /><Relationship Id="rId18" Type="http://schemas.openxmlformats.org/officeDocument/2006/relationships/tags" Target="../tags/tag470.xml" /><Relationship Id="rId19" Type="http://schemas.openxmlformats.org/officeDocument/2006/relationships/tags" Target="../tags/tag471.xml" /><Relationship Id="rId2" Type="http://schemas.openxmlformats.org/officeDocument/2006/relationships/tags" Target="../tags/tag454.xml" /><Relationship Id="rId20" Type="http://schemas.openxmlformats.org/officeDocument/2006/relationships/tags" Target="../tags/tag472.xml" /><Relationship Id="rId21" Type="http://schemas.openxmlformats.org/officeDocument/2006/relationships/tags" Target="../tags/tag473.xml" /><Relationship Id="rId22" Type="http://schemas.openxmlformats.org/officeDocument/2006/relationships/tags" Target="../tags/tag474.xml" /><Relationship Id="rId23" Type="http://schemas.openxmlformats.org/officeDocument/2006/relationships/tags" Target="../tags/tag475.xml" /><Relationship Id="rId3" Type="http://schemas.openxmlformats.org/officeDocument/2006/relationships/tags" Target="../tags/tag455.xml" /><Relationship Id="rId4" Type="http://schemas.openxmlformats.org/officeDocument/2006/relationships/tags" Target="../tags/tag456.xml" /><Relationship Id="rId5" Type="http://schemas.openxmlformats.org/officeDocument/2006/relationships/tags" Target="../tags/tag457.xml" /><Relationship Id="rId6" Type="http://schemas.openxmlformats.org/officeDocument/2006/relationships/tags" Target="../tags/tag458.xml" /><Relationship Id="rId7" Type="http://schemas.openxmlformats.org/officeDocument/2006/relationships/tags" Target="../tags/tag459.xml" /><Relationship Id="rId8" Type="http://schemas.openxmlformats.org/officeDocument/2006/relationships/tags" Target="../tags/tag460.xml" /><Relationship Id="rId9" Type="http://schemas.openxmlformats.org/officeDocument/2006/relationships/tags" Target="../tags/tag461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84.xml" /><Relationship Id="rId11" Type="http://schemas.openxmlformats.org/officeDocument/2006/relationships/tags" Target="../tags/tag485.xml" /><Relationship Id="rId12" Type="http://schemas.openxmlformats.org/officeDocument/2006/relationships/tags" Target="../tags/tag486.xml" /><Relationship Id="rId13" Type="http://schemas.openxmlformats.org/officeDocument/2006/relationships/tags" Target="../tags/tag487.xml" /><Relationship Id="rId14" Type="http://schemas.openxmlformats.org/officeDocument/2006/relationships/tags" Target="../tags/tag488.xml" /><Relationship Id="rId15" Type="http://schemas.openxmlformats.org/officeDocument/2006/relationships/tags" Target="../tags/tag489.xml" /><Relationship Id="rId16" Type="http://schemas.openxmlformats.org/officeDocument/2006/relationships/tags" Target="../tags/tag490.xml" /><Relationship Id="rId2" Type="http://schemas.openxmlformats.org/officeDocument/2006/relationships/tags" Target="../tags/tag476.xml" /><Relationship Id="rId3" Type="http://schemas.openxmlformats.org/officeDocument/2006/relationships/tags" Target="../tags/tag477.xml" /><Relationship Id="rId4" Type="http://schemas.openxmlformats.org/officeDocument/2006/relationships/tags" Target="../tags/tag478.xml" /><Relationship Id="rId5" Type="http://schemas.openxmlformats.org/officeDocument/2006/relationships/tags" Target="../tags/tag479.xml" /><Relationship Id="rId6" Type="http://schemas.openxmlformats.org/officeDocument/2006/relationships/tags" Target="../tags/tag480.xml" /><Relationship Id="rId7" Type="http://schemas.openxmlformats.org/officeDocument/2006/relationships/tags" Target="../tags/tag481.xml" /><Relationship Id="rId8" Type="http://schemas.openxmlformats.org/officeDocument/2006/relationships/tags" Target="../tags/tag482.xml" /><Relationship Id="rId9" Type="http://schemas.openxmlformats.org/officeDocument/2006/relationships/tags" Target="../tags/tag48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91.xml" /><Relationship Id="rId3" Type="http://schemas.openxmlformats.org/officeDocument/2006/relationships/tags" Target="../tags/tag492.xml" /><Relationship Id="rId4" Type="http://schemas.openxmlformats.org/officeDocument/2006/relationships/tags" Target="../tags/tag49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002F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1"/>
          <p:cNvSpPr txBox="1"/>
          <p:nvPr>
            <p:custDataLst>
              <p:tags r:id="rId3"/>
            </p:custDataLst>
          </p:nvPr>
        </p:nvSpPr>
        <p:spPr>
          <a:xfrm>
            <a:off x="-1" y="0"/>
            <a:ext cx="9810403" cy="55704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sz="30000" b="1" spc="300">
                <a:solidFill>
                  <a:schemeClr val="lt1">
                    <a:alpha val="8000"/>
                  </a:schemeClr>
                </a:solidFill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202X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975600" y="1857600"/>
            <a:ext cx="7273050" cy="1756800"/>
          </a:xfrm>
        </p:spPr>
        <p:txBody>
          <a:bodyPr>
            <a:normAutofit fontScale="40000"/>
          </a:bodyPr>
          <a:lstStyle/>
          <a:p>
            <a:r>
              <a:rPr lang="zh-CN" altLang="en-US" sz="8500">
                <a:solidFill>
                  <a:schemeClr val="lt1"/>
                </a:solidFill>
                <a:sym typeface="Arial" panose="020b0604020202020204" pitchFamily="34" charset="0"/>
              </a:rPr>
              <a:t>压力容器安全状况等级评定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975600" y="4816800"/>
            <a:ext cx="4037586" cy="781200"/>
          </a:xfrm>
        </p:spPr>
        <p:txBody>
          <a:bodyPr/>
          <a:lstStyle/>
          <a:p>
            <a:r>
              <a:rPr lang="zh-CN" altLang="en-US">
                <a:solidFill>
                  <a:schemeClr val="lt1"/>
                </a:solidFill>
                <a:sym typeface="Arial" panose="020b0604020202020204" pitchFamily="34" charset="0"/>
              </a:rPr>
              <a:t>演讲人</a:t>
            </a: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 txBox="1"/>
          <p:nvPr>
            <p:custDataLst>
              <p:tags r:id="rId2"/>
            </p:custDataLst>
          </p:nvPr>
        </p:nvSpPr>
        <p:spPr>
          <a:xfrm>
            <a:off x="3594284" y="593518"/>
            <a:ext cx="5003433" cy="12745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sz="5400" b="1" spc="300">
                <a:solidFill>
                  <a:schemeClr val="lt1"/>
                </a:solidFill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0" name="TextBox 21"/>
          <p:cNvSpPr txBox="1"/>
          <p:nvPr>
            <p:custDataLst>
              <p:tags r:id="rId3"/>
            </p:custDataLst>
          </p:nvPr>
        </p:nvSpPr>
        <p:spPr>
          <a:xfrm flipH="1">
            <a:off x="1450340" y="4013200"/>
            <a:ext cx="1904365" cy="198183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压力容器安全状况等级评定概述</a:t>
            </a:r>
          </a:p>
        </p:txBody>
      </p:sp>
      <p:sp>
        <p:nvSpPr>
          <p:cNvPr id="11" name="Rectangle 29"/>
          <p:cNvSpPr/>
          <p:nvPr>
            <p:custDataLst>
              <p:tags r:id="rId4"/>
            </p:custDataLst>
          </p:nvPr>
        </p:nvSpPr>
        <p:spPr>
          <a:xfrm flipH="1">
            <a:off x="1825213" y="2251511"/>
            <a:ext cx="1206347" cy="1146733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800" b="1" spc="300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cxnSp>
        <p:nvCxnSpPr>
          <p:cNvPr id="34" name="直接连接符 33"/>
          <p:cNvCxnSpPr/>
          <p:nvPr>
            <p:custDataLst>
              <p:tags r:id="rId5"/>
            </p:custDataLst>
          </p:nvPr>
        </p:nvCxnSpPr>
        <p:spPr>
          <a:xfrm>
            <a:off x="1799087" y="3852536"/>
            <a:ext cx="1206347" cy="0"/>
          </a:xfrm>
          <a:prstGeom prst="line">
            <a:avLst/>
          </a:prstGeom>
          <a:ln w="57150">
            <a:solidFill>
              <a:srgbClr val="002F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21"/>
          <p:cNvSpPr txBox="1"/>
          <p:nvPr>
            <p:custDataLst>
              <p:tags r:id="rId6"/>
            </p:custDataLst>
          </p:nvPr>
        </p:nvSpPr>
        <p:spPr>
          <a:xfrm flipH="1">
            <a:off x="3912870" y="4013200"/>
            <a:ext cx="1904365" cy="198183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压力容器安全状况等级评定流程</a:t>
            </a:r>
          </a:p>
        </p:txBody>
      </p:sp>
      <p:sp>
        <p:nvSpPr>
          <p:cNvPr id="39" name="Rectangle 29"/>
          <p:cNvSpPr/>
          <p:nvPr>
            <p:custDataLst>
              <p:tags r:id="rId7"/>
            </p:custDataLst>
          </p:nvPr>
        </p:nvSpPr>
        <p:spPr>
          <a:xfrm flipH="1">
            <a:off x="4287707" y="2251511"/>
            <a:ext cx="1206347" cy="1146733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800" b="1" spc="300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cxnSp>
        <p:nvCxnSpPr>
          <p:cNvPr id="40" name="直接连接符 39"/>
          <p:cNvCxnSpPr/>
          <p:nvPr>
            <p:custDataLst>
              <p:tags r:id="rId8"/>
            </p:custDataLst>
          </p:nvPr>
        </p:nvCxnSpPr>
        <p:spPr>
          <a:xfrm>
            <a:off x="4261581" y="3852536"/>
            <a:ext cx="1206347" cy="0"/>
          </a:xfrm>
          <a:prstGeom prst="line">
            <a:avLst/>
          </a:prstGeom>
          <a:ln w="57150">
            <a:solidFill>
              <a:srgbClr val="002F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21"/>
          <p:cNvSpPr txBox="1"/>
          <p:nvPr>
            <p:custDataLst>
              <p:tags r:id="rId9"/>
            </p:custDataLst>
          </p:nvPr>
        </p:nvSpPr>
        <p:spPr>
          <a:xfrm flipH="1">
            <a:off x="6375400" y="4013200"/>
            <a:ext cx="1904365" cy="198183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压力容器安全状况等级评定结果应用</a:t>
            </a:r>
          </a:p>
        </p:txBody>
      </p:sp>
      <p:sp>
        <p:nvSpPr>
          <p:cNvPr id="47" name="Rectangle 29"/>
          <p:cNvSpPr/>
          <p:nvPr>
            <p:custDataLst>
              <p:tags r:id="rId10"/>
            </p:custDataLst>
          </p:nvPr>
        </p:nvSpPr>
        <p:spPr>
          <a:xfrm flipH="1">
            <a:off x="6750201" y="2251511"/>
            <a:ext cx="1206347" cy="1146733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800" b="1" spc="300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cxnSp>
        <p:nvCxnSpPr>
          <p:cNvPr id="48" name="直接连接符 47"/>
          <p:cNvCxnSpPr/>
          <p:nvPr>
            <p:custDataLst>
              <p:tags r:id="rId11"/>
            </p:custDataLst>
          </p:nvPr>
        </p:nvCxnSpPr>
        <p:spPr>
          <a:xfrm>
            <a:off x="6724075" y="3852536"/>
            <a:ext cx="1206347" cy="0"/>
          </a:xfrm>
          <a:prstGeom prst="line">
            <a:avLst/>
          </a:prstGeom>
          <a:ln w="57150">
            <a:solidFill>
              <a:srgbClr val="002F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21"/>
          <p:cNvSpPr txBox="1"/>
          <p:nvPr>
            <p:custDataLst>
              <p:tags r:id="rId12"/>
            </p:custDataLst>
          </p:nvPr>
        </p:nvSpPr>
        <p:spPr>
          <a:xfrm flipH="1">
            <a:off x="8837930" y="4013200"/>
            <a:ext cx="1904365" cy="198183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压力容器安全状况等级评定发展趋势</a:t>
            </a:r>
          </a:p>
        </p:txBody>
      </p:sp>
      <p:sp>
        <p:nvSpPr>
          <p:cNvPr id="51" name="Rectangle 29"/>
          <p:cNvSpPr/>
          <p:nvPr>
            <p:custDataLst>
              <p:tags r:id="rId13"/>
            </p:custDataLst>
          </p:nvPr>
        </p:nvSpPr>
        <p:spPr>
          <a:xfrm flipH="1">
            <a:off x="9212694" y="2251511"/>
            <a:ext cx="1206347" cy="1146733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800" b="1" spc="300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cxnSp>
        <p:nvCxnSpPr>
          <p:cNvPr id="52" name="直接连接符 51"/>
          <p:cNvCxnSpPr/>
          <p:nvPr>
            <p:custDataLst>
              <p:tags r:id="rId14"/>
            </p:custDataLst>
          </p:nvPr>
        </p:nvCxnSpPr>
        <p:spPr>
          <a:xfrm>
            <a:off x="9186568" y="3852536"/>
            <a:ext cx="1206347" cy="0"/>
          </a:xfrm>
          <a:prstGeom prst="line">
            <a:avLst/>
          </a:prstGeom>
          <a:ln w="57150">
            <a:solidFill>
              <a:srgbClr val="002F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1" descr="e7d195523061f1c0d318120d6aeaf1b6ccceb6ba3da59c0775C5DE19DDDEBC09ED96DBD9900D9848D623ECAD1D4904B78047D0015C22C8BE97228BE8B5BFF08FE7A3AE04126DA07312A96C0F69F9BAB7C18A0515A1574B60ECF4E471C8BB21EB50E797CDD302349E6D0DC19BC6C3F2FD337EBF71469F9886CAAF4F07E81F11B578800F3042BF91E0"/>
          <p:cNvSpPr/>
          <p:nvPr>
            <p:custDataLst>
              <p:tags r:id="rId2"/>
            </p:custDataLst>
          </p:nvPr>
        </p:nvSpPr>
        <p:spPr>
          <a:xfrm>
            <a:off x="2566994" y="1392891"/>
            <a:ext cx="4287472" cy="4287472"/>
          </a:xfrm>
          <a:prstGeom prst="ellipse">
            <a:avLst/>
          </a:prstGeom>
          <a:solidFill>
            <a:srgbClr val="002FDC"/>
          </a:solidFill>
          <a:ln>
            <a:noFill/>
          </a:ln>
          <a:effectLst>
            <a:outerShdw blurRad="1079500" dist="381000" dir="3780000" sx="91000" sy="91000" algn="tl" rotWithShape="0">
              <a:srgbClr val="002FDC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4948" y="694219"/>
            <a:ext cx="4588980" cy="5656866"/>
          </a:xfrm>
          <a:custGeom>
            <a:gdLst>
              <a:gd name="connsiteX0" fmla="*/ 0 w 4588980"/>
              <a:gd name="connsiteY0" fmla="*/ 0 h 5656866"/>
              <a:gd name="connsiteX1" fmla="*/ 4588980 w 4588980"/>
              <a:gd name="connsiteY1" fmla="*/ 0 h 5656866"/>
              <a:gd name="connsiteX2" fmla="*/ 4588980 w 4588980"/>
              <a:gd name="connsiteY2" fmla="*/ 5656866 h 5656866"/>
              <a:gd name="connsiteX3" fmla="*/ 0 w 4588980"/>
              <a:gd name="connsiteY3" fmla="*/ 5656866 h 56568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8980" h="5656866">
                <a:moveTo>
                  <a:pt x="0" y="0"/>
                </a:moveTo>
                <a:lnTo>
                  <a:pt x="4588980" y="0"/>
                </a:lnTo>
                <a:lnTo>
                  <a:pt x="4588980" y="5656866"/>
                </a:lnTo>
                <a:lnTo>
                  <a:pt x="0" y="5656866"/>
                </a:lnTo>
                <a:close/>
              </a:path>
            </a:pathLst>
          </a:custGeom>
        </p:spPr>
      </p:pic>
      <p:sp>
        <p:nvSpPr>
          <p:cNvPr id="14" name="Rectangle 29"/>
          <p:cNvSpPr/>
          <p:nvPr>
            <p:custDataLst>
              <p:tags r:id="rId5"/>
            </p:custDataLst>
          </p:nvPr>
        </p:nvSpPr>
        <p:spPr>
          <a:xfrm flipH="1">
            <a:off x="5003559" y="2472832"/>
            <a:ext cx="2028878" cy="1893286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spc="300">
                <a:solidFill>
                  <a:schemeClr val="lt1"/>
                </a:solidFill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 sz="3875">
                <a:solidFill>
                  <a:schemeClr val="dk1">
                    <a:lumMod val="75000"/>
                    <a:lumOff val="25000"/>
                  </a:schemeClr>
                </a:solidFill>
              </a:rPr>
              <a:t>压力容器安全状况等级评定概述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 sz="1700">
                <a:solidFill>
                  <a:schemeClr val="dk1">
                    <a:lumMod val="75000"/>
                    <a:lumOff val="25000"/>
                  </a:schemeClr>
                </a:solidFill>
              </a:rPr>
              <a:t>单击此处输入你的正文，文字是您思想的提炼，为了最终演示发布的良好效果，请尽量言简意赅的阐述观点.</a:t>
            </a:r>
          </a:p>
        </p:txBody>
      </p:sp>
    </p:spTree>
    <p:custDataLst>
      <p:tags r:id="rId8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评定目的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>
            <p:custDataLst>
              <p:tags r:id="rId4"/>
            </p:custDataLst>
          </p:nvPr>
        </p:nvCxnSpPr>
        <p:spPr>
          <a:xfrm flipH="1">
            <a:off x="4544501" y="1790730"/>
            <a:ext cx="0" cy="3927199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心形 1"/>
          <p:cNvSpPr/>
          <p:nvPr>
            <p:custDataLst>
              <p:tags r:id="rId5"/>
            </p:custDataLst>
          </p:nvPr>
        </p:nvSpPr>
        <p:spPr>
          <a:xfrm>
            <a:off x="4341058" y="1548232"/>
            <a:ext cx="406885" cy="40688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4381280" y="1640335"/>
            <a:ext cx="326441" cy="254285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4" name="文本框 13"/>
          <p:cNvSpPr txBox="1"/>
          <p:nvPr>
            <p:custDataLst>
              <p:tags r:id="rId7"/>
            </p:custDataLst>
          </p:nvPr>
        </p:nvSpPr>
        <p:spPr>
          <a:xfrm>
            <a:off x="4969457" y="1478280"/>
            <a:ext cx="2888395" cy="10877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确保压力容器的安全运行</a:t>
            </a:r>
          </a:p>
        </p:txBody>
      </p:sp>
      <p:sp>
        <p:nvSpPr>
          <p:cNvPr id="27" name="心形 26"/>
          <p:cNvSpPr/>
          <p:nvPr>
            <p:custDataLst>
              <p:tags r:id="rId8"/>
            </p:custDataLst>
          </p:nvPr>
        </p:nvSpPr>
        <p:spPr>
          <a:xfrm>
            <a:off x="4341058" y="3931841"/>
            <a:ext cx="406885" cy="406885"/>
          </a:xfrm>
          <a:prstGeom prst="hear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9"/>
            </p:custDataLst>
          </p:nvPr>
        </p:nvSpPr>
        <p:spPr>
          <a:xfrm>
            <a:off x="4381280" y="4023944"/>
            <a:ext cx="326441" cy="252992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4969457" y="3861889"/>
            <a:ext cx="2888395" cy="10877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提高压力容器的使用寿命</a:t>
            </a:r>
          </a:p>
        </p:txBody>
      </p:sp>
      <p:sp>
        <p:nvSpPr>
          <p:cNvPr id="33" name="心形 32"/>
          <p:cNvSpPr/>
          <p:nvPr>
            <p:custDataLst>
              <p:tags r:id="rId11"/>
            </p:custDataLst>
          </p:nvPr>
        </p:nvSpPr>
        <p:spPr>
          <a:xfrm>
            <a:off x="4341058" y="5123646"/>
            <a:ext cx="406885" cy="406885"/>
          </a:xfrm>
          <a:prstGeom prst="hear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>
          <a:xfrm>
            <a:off x="4381280" y="5215749"/>
            <a:ext cx="326441" cy="252992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4969457" y="5053694"/>
            <a:ext cx="2888395" cy="10877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保障生产安全，降低企业风险</a:t>
            </a:r>
          </a:p>
        </p:txBody>
      </p:sp>
      <p:sp>
        <p:nvSpPr>
          <p:cNvPr id="21" name="心形 20"/>
          <p:cNvSpPr/>
          <p:nvPr>
            <p:custDataLst>
              <p:tags r:id="rId14"/>
            </p:custDataLst>
          </p:nvPr>
        </p:nvSpPr>
        <p:spPr>
          <a:xfrm>
            <a:off x="4341058" y="2740036"/>
            <a:ext cx="406885" cy="406885"/>
          </a:xfrm>
          <a:prstGeom prst="hear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4381280" y="2832139"/>
            <a:ext cx="326441" cy="252992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4969457" y="2670085"/>
            <a:ext cx="2888395" cy="10877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预防压力容器事故的发生</a:t>
            </a:r>
          </a:p>
        </p:txBody>
      </p:sp>
    </p:spTree>
    <p:custDataLst>
      <p:tags r:id="rId17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评定标准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>
            <p:custDataLst>
              <p:tags r:id="rId4"/>
            </p:custDataLst>
          </p:nvPr>
        </p:nvSpPr>
        <p:spPr>
          <a:xfrm>
            <a:off x="3487237" y="1478527"/>
            <a:ext cx="424272" cy="626278"/>
          </a:xfrm>
          <a:prstGeom prst="rect">
            <a:avLst/>
          </a:prstGeom>
          <a:noFill/>
        </p:spPr>
        <p:txBody>
          <a:bodyPr wrap="square" rtlCol="0" anchor="ctr">
            <a:normAutofit fontScale="80000"/>
          </a:bodyPr>
          <a:lstStyle/>
          <a:p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4" name="Freeform 12"/>
          <p:cNvSpPr/>
          <p:nvPr>
            <p:custDataLst>
              <p:tags r:id="rId5"/>
            </p:custDataLst>
          </p:nvPr>
        </p:nvSpPr>
        <p:spPr bwMode="auto">
          <a:xfrm rot="13238413">
            <a:off x="3795690" y="1951800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Freeform 13"/>
          <p:cNvSpPr/>
          <p:nvPr>
            <p:custDataLst>
              <p:tags r:id="rId6"/>
            </p:custDataLst>
          </p:nvPr>
        </p:nvSpPr>
        <p:spPr bwMode="auto">
          <a:xfrm rot="13238413">
            <a:off x="3829145" y="2067561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Freeform 14"/>
          <p:cNvSpPr/>
          <p:nvPr>
            <p:custDataLst>
              <p:tags r:id="rId7"/>
            </p:custDataLst>
          </p:nvPr>
        </p:nvSpPr>
        <p:spPr bwMode="auto">
          <a:xfrm rot="13238413">
            <a:off x="3796070" y="2049727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Freeform 15"/>
          <p:cNvSpPr/>
          <p:nvPr>
            <p:custDataLst>
              <p:tags r:id="rId8"/>
            </p:custDataLst>
          </p:nvPr>
        </p:nvSpPr>
        <p:spPr bwMode="auto">
          <a:xfrm rot="13238413">
            <a:off x="3883973" y="2081733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Freeform 12"/>
          <p:cNvSpPr/>
          <p:nvPr>
            <p:custDataLst>
              <p:tags r:id="rId9"/>
            </p:custDataLst>
          </p:nvPr>
        </p:nvSpPr>
        <p:spPr bwMode="auto">
          <a:xfrm rot="13238413">
            <a:off x="3402380" y="1951800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Freeform 13"/>
          <p:cNvSpPr/>
          <p:nvPr>
            <p:custDataLst>
              <p:tags r:id="rId10"/>
            </p:custDataLst>
          </p:nvPr>
        </p:nvSpPr>
        <p:spPr bwMode="auto">
          <a:xfrm rot="13238413">
            <a:off x="3435834" y="2067561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Freeform 14"/>
          <p:cNvSpPr/>
          <p:nvPr>
            <p:custDataLst>
              <p:tags r:id="rId11"/>
            </p:custDataLst>
          </p:nvPr>
        </p:nvSpPr>
        <p:spPr bwMode="auto">
          <a:xfrm rot="13238413">
            <a:off x="3402761" y="2049727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Freeform 15"/>
          <p:cNvSpPr/>
          <p:nvPr>
            <p:custDataLst>
              <p:tags r:id="rId12"/>
            </p:custDataLst>
          </p:nvPr>
        </p:nvSpPr>
        <p:spPr bwMode="auto">
          <a:xfrm rot="13238413">
            <a:off x="3490663" y="2081733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AutoShape 21"/>
          <p:cNvSpPr>
            <a:spLocks noChangeAspect="1" noChangeArrowheads="1" noTextEdit="1"/>
          </p:cNvSpPr>
          <p:nvPr>
            <p:custDataLst>
              <p:tags r:id="rId13"/>
            </p:custDataLst>
          </p:nvPr>
        </p:nvSpPr>
        <p:spPr bwMode="auto">
          <a:xfrm>
            <a:off x="4149742" y="2181910"/>
            <a:ext cx="62143" cy="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Freeform 23"/>
          <p:cNvSpPr/>
          <p:nvPr>
            <p:custDataLst>
              <p:tags r:id="rId14"/>
            </p:custDataLst>
          </p:nvPr>
        </p:nvSpPr>
        <p:spPr bwMode="auto">
          <a:xfrm>
            <a:off x="3698704" y="2051665"/>
            <a:ext cx="62143" cy="61115"/>
          </a:xfrm>
          <a:custGeom>
            <a:gdLst>
              <a:gd name="T0" fmla="*/ 492 w 494"/>
              <a:gd name="T1" fmla="*/ 312 h 481"/>
              <a:gd name="T2" fmla="*/ 463 w 494"/>
              <a:gd name="T3" fmla="*/ 331 h 481"/>
              <a:gd name="T4" fmla="*/ 319 w 494"/>
              <a:gd name="T5" fmla="*/ 326 h 481"/>
              <a:gd name="T6" fmla="*/ 269 w 494"/>
              <a:gd name="T7" fmla="*/ 461 h 481"/>
              <a:gd name="T8" fmla="*/ 240 w 494"/>
              <a:gd name="T9" fmla="*/ 481 h 481"/>
              <a:gd name="T10" fmla="*/ 212 w 494"/>
              <a:gd name="T11" fmla="*/ 459 h 481"/>
              <a:gd name="T12" fmla="*/ 173 w 494"/>
              <a:gd name="T13" fmla="*/ 320 h 481"/>
              <a:gd name="T14" fmla="*/ 29 w 494"/>
              <a:gd name="T15" fmla="*/ 314 h 481"/>
              <a:gd name="T16" fmla="*/ 1 w 494"/>
              <a:gd name="T17" fmla="*/ 293 h 481"/>
              <a:gd name="T18" fmla="*/ 0 w 494"/>
              <a:gd name="T19" fmla="*/ 283 h 481"/>
              <a:gd name="T20" fmla="*/ 13 w 494"/>
              <a:gd name="T21" fmla="*/ 260 h 481"/>
              <a:gd name="T22" fmla="*/ 133 w 494"/>
              <a:gd name="T23" fmla="*/ 179 h 481"/>
              <a:gd name="T24" fmla="*/ 94 w 494"/>
              <a:gd name="T25" fmla="*/ 41 h 481"/>
              <a:gd name="T26" fmla="*/ 93 w 494"/>
              <a:gd name="T27" fmla="*/ 31 h 481"/>
              <a:gd name="T28" fmla="*/ 106 w 494"/>
              <a:gd name="T29" fmla="*/ 8 h 481"/>
              <a:gd name="T30" fmla="*/ 141 w 494"/>
              <a:gd name="T31" fmla="*/ 9 h 481"/>
              <a:gd name="T32" fmla="*/ 254 w 494"/>
              <a:gd name="T33" fmla="*/ 98 h 481"/>
              <a:gd name="T34" fmla="*/ 374 w 494"/>
              <a:gd name="T35" fmla="*/ 18 h 481"/>
              <a:gd name="T36" fmla="*/ 410 w 494"/>
              <a:gd name="T37" fmla="*/ 19 h 481"/>
              <a:gd name="T38" fmla="*/ 421 w 494"/>
              <a:gd name="T39" fmla="*/ 44 h 481"/>
              <a:gd name="T40" fmla="*/ 419 w 494"/>
              <a:gd name="T41" fmla="*/ 53 h 481"/>
              <a:gd name="T42" fmla="*/ 369 w 494"/>
              <a:gd name="T43" fmla="*/ 189 h 481"/>
              <a:gd name="T44" fmla="*/ 483 w 494"/>
              <a:gd name="T45" fmla="*/ 278 h 481"/>
              <a:gd name="T46" fmla="*/ 494 w 494"/>
              <a:gd name="T47" fmla="*/ 302 h 481"/>
              <a:gd name="T48" fmla="*/ 492 w 494"/>
              <a:gd name="T49" fmla="*/ 312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481">
                <a:moveTo>
                  <a:pt x="492" y="312"/>
                </a:moveTo>
                <a:cubicBezTo>
                  <a:pt x="488" y="324"/>
                  <a:pt x="476" y="332"/>
                  <a:pt x="463" y="331"/>
                </a:cubicBezTo>
                <a:cubicBezTo>
                  <a:pt x="463" y="331"/>
                  <a:pt x="352" y="327"/>
                  <a:pt x="319" y="326"/>
                </a:cubicBezTo>
                <a:cubicBezTo>
                  <a:pt x="307" y="357"/>
                  <a:pt x="269" y="461"/>
                  <a:pt x="269" y="461"/>
                </a:cubicBezTo>
                <a:cubicBezTo>
                  <a:pt x="264" y="473"/>
                  <a:pt x="253" y="481"/>
                  <a:pt x="240" y="481"/>
                </a:cubicBezTo>
                <a:cubicBezTo>
                  <a:pt x="227" y="480"/>
                  <a:pt x="215" y="471"/>
                  <a:pt x="212" y="459"/>
                </a:cubicBezTo>
                <a:cubicBezTo>
                  <a:pt x="212" y="459"/>
                  <a:pt x="182" y="352"/>
                  <a:pt x="173" y="320"/>
                </a:cubicBezTo>
                <a:cubicBezTo>
                  <a:pt x="140" y="319"/>
                  <a:pt x="29" y="314"/>
                  <a:pt x="29" y="314"/>
                </a:cubicBezTo>
                <a:cubicBezTo>
                  <a:pt x="16" y="314"/>
                  <a:pt x="4" y="305"/>
                  <a:pt x="1" y="293"/>
                </a:cubicBezTo>
                <a:cubicBezTo>
                  <a:pt x="0" y="290"/>
                  <a:pt x="0" y="286"/>
                  <a:pt x="0" y="283"/>
                </a:cubicBezTo>
                <a:cubicBezTo>
                  <a:pt x="0" y="274"/>
                  <a:pt x="5" y="265"/>
                  <a:pt x="13" y="260"/>
                </a:cubicBezTo>
                <a:cubicBezTo>
                  <a:pt x="13" y="260"/>
                  <a:pt x="106" y="198"/>
                  <a:pt x="133" y="179"/>
                </a:cubicBezTo>
                <a:cubicBezTo>
                  <a:pt x="124" y="148"/>
                  <a:pt x="94" y="41"/>
                  <a:pt x="94" y="41"/>
                </a:cubicBezTo>
                <a:cubicBezTo>
                  <a:pt x="93" y="38"/>
                  <a:pt x="92" y="34"/>
                  <a:pt x="93" y="31"/>
                </a:cubicBezTo>
                <a:cubicBezTo>
                  <a:pt x="93" y="22"/>
                  <a:pt x="98" y="13"/>
                  <a:pt x="106" y="8"/>
                </a:cubicBezTo>
                <a:cubicBezTo>
                  <a:pt x="117" y="0"/>
                  <a:pt x="131" y="1"/>
                  <a:pt x="141" y="9"/>
                </a:cubicBezTo>
                <a:cubicBezTo>
                  <a:pt x="141" y="9"/>
                  <a:pt x="229" y="78"/>
                  <a:pt x="254" y="98"/>
                </a:cubicBezTo>
                <a:cubicBezTo>
                  <a:pt x="282" y="80"/>
                  <a:pt x="374" y="18"/>
                  <a:pt x="374" y="18"/>
                </a:cubicBezTo>
                <a:cubicBezTo>
                  <a:pt x="385" y="11"/>
                  <a:pt x="399" y="11"/>
                  <a:pt x="410" y="19"/>
                </a:cubicBezTo>
                <a:cubicBezTo>
                  <a:pt x="417" y="25"/>
                  <a:pt x="421" y="35"/>
                  <a:pt x="421" y="44"/>
                </a:cubicBezTo>
                <a:cubicBezTo>
                  <a:pt x="421" y="47"/>
                  <a:pt x="420" y="50"/>
                  <a:pt x="419" y="53"/>
                </a:cubicBezTo>
                <a:cubicBezTo>
                  <a:pt x="419" y="53"/>
                  <a:pt x="381" y="158"/>
                  <a:pt x="369" y="189"/>
                </a:cubicBezTo>
                <a:cubicBezTo>
                  <a:pt x="395" y="209"/>
                  <a:pt x="483" y="278"/>
                  <a:pt x="483" y="278"/>
                </a:cubicBezTo>
                <a:cubicBezTo>
                  <a:pt x="490" y="284"/>
                  <a:pt x="494" y="293"/>
                  <a:pt x="494" y="302"/>
                </a:cubicBezTo>
                <a:cubicBezTo>
                  <a:pt x="494" y="306"/>
                  <a:pt x="493" y="309"/>
                  <a:pt x="492" y="312"/>
                </a:cubicBezTo>
                <a:close/>
              </a:path>
            </a:pathLst>
          </a:custGeom>
          <a:solidFill>
            <a:srgbClr val="86BC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50" name="文本框 649"/>
          <p:cNvSpPr txBox="1"/>
          <p:nvPr>
            <p:custDataLst>
              <p:tags r:id="rId15"/>
            </p:custDataLst>
          </p:nvPr>
        </p:nvSpPr>
        <p:spPr>
          <a:xfrm>
            <a:off x="1597794" y="2193086"/>
            <a:ext cx="4265161" cy="1367466"/>
          </a:xfrm>
          <a:prstGeom prst="rect">
            <a:avLst/>
          </a:prstGeom>
          <a:noFill/>
        </p:spPr>
        <p:txBody>
          <a:bodyPr vert="horz" wrap="square" lIns="90000" tIns="0" rIns="0" bIns="0" rtlCol="0" anchor="ctr" anchorCtr="0">
            <a:normAutofit/>
          </a:bodyPr>
          <a:lstStyle/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7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压力容器安全状况等级评定依据：国家相关法律法规、行业标准、企业标准等</a:t>
            </a:r>
          </a:p>
        </p:txBody>
      </p:sp>
      <p:sp>
        <p:nvSpPr>
          <p:cNvPr id="2" name="文本框 1"/>
          <p:cNvSpPr txBox="1"/>
          <p:nvPr>
            <p:custDataLst>
              <p:tags r:id="rId16"/>
            </p:custDataLst>
          </p:nvPr>
        </p:nvSpPr>
        <p:spPr>
          <a:xfrm>
            <a:off x="8224837" y="1478527"/>
            <a:ext cx="424272" cy="626278"/>
          </a:xfrm>
          <a:prstGeom prst="rect">
            <a:avLst/>
          </a:prstGeom>
          <a:noFill/>
        </p:spPr>
        <p:txBody>
          <a:bodyPr wrap="square" rtlCol="0" anchor="ctr">
            <a:normAutofit fontScale="80000"/>
          </a:bodyPr>
          <a:lstStyle/>
          <a:p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" name="Freeform 12"/>
          <p:cNvSpPr/>
          <p:nvPr>
            <p:custDataLst>
              <p:tags r:id="rId17"/>
            </p:custDataLst>
          </p:nvPr>
        </p:nvSpPr>
        <p:spPr bwMode="auto">
          <a:xfrm rot="13238413">
            <a:off x="8533291" y="1951800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Freeform 13"/>
          <p:cNvSpPr/>
          <p:nvPr>
            <p:custDataLst>
              <p:tags r:id="rId18"/>
            </p:custDataLst>
          </p:nvPr>
        </p:nvSpPr>
        <p:spPr bwMode="auto">
          <a:xfrm rot="13238413">
            <a:off x="8566744" y="2067561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 14"/>
          <p:cNvSpPr/>
          <p:nvPr>
            <p:custDataLst>
              <p:tags r:id="rId19"/>
            </p:custDataLst>
          </p:nvPr>
        </p:nvSpPr>
        <p:spPr bwMode="auto">
          <a:xfrm rot="13238413">
            <a:off x="8533670" y="2049727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15"/>
          <p:cNvSpPr/>
          <p:nvPr>
            <p:custDataLst>
              <p:tags r:id="rId20"/>
            </p:custDataLst>
          </p:nvPr>
        </p:nvSpPr>
        <p:spPr bwMode="auto">
          <a:xfrm rot="13238413">
            <a:off x="8621573" y="2081733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Freeform 12"/>
          <p:cNvSpPr/>
          <p:nvPr>
            <p:custDataLst>
              <p:tags r:id="rId21"/>
            </p:custDataLst>
          </p:nvPr>
        </p:nvSpPr>
        <p:spPr bwMode="auto">
          <a:xfrm rot="13238413">
            <a:off x="8139981" y="1951800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Freeform 13"/>
          <p:cNvSpPr/>
          <p:nvPr>
            <p:custDataLst>
              <p:tags r:id="rId22"/>
            </p:custDataLst>
          </p:nvPr>
        </p:nvSpPr>
        <p:spPr bwMode="auto">
          <a:xfrm rot="13238413">
            <a:off x="8173435" y="2067561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Freeform 14"/>
          <p:cNvSpPr/>
          <p:nvPr>
            <p:custDataLst>
              <p:tags r:id="rId23"/>
            </p:custDataLst>
          </p:nvPr>
        </p:nvSpPr>
        <p:spPr bwMode="auto">
          <a:xfrm rot="13238413">
            <a:off x="8140360" y="2049727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Freeform 15"/>
          <p:cNvSpPr/>
          <p:nvPr>
            <p:custDataLst>
              <p:tags r:id="rId24"/>
            </p:custDataLst>
          </p:nvPr>
        </p:nvSpPr>
        <p:spPr bwMode="auto">
          <a:xfrm rot="13238413">
            <a:off x="8228263" y="2081733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AutoShape 21"/>
          <p:cNvSpPr>
            <a:spLocks noChangeAspect="1" noChangeArrowheads="1" noTextEdit="1"/>
          </p:cNvSpPr>
          <p:nvPr>
            <p:custDataLst>
              <p:tags r:id="rId25"/>
            </p:custDataLst>
          </p:nvPr>
        </p:nvSpPr>
        <p:spPr bwMode="auto">
          <a:xfrm>
            <a:off x="8887342" y="2181910"/>
            <a:ext cx="62143" cy="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Freeform 23"/>
          <p:cNvSpPr/>
          <p:nvPr>
            <p:custDataLst>
              <p:tags r:id="rId26"/>
            </p:custDataLst>
          </p:nvPr>
        </p:nvSpPr>
        <p:spPr bwMode="auto">
          <a:xfrm>
            <a:off x="8436304" y="2051665"/>
            <a:ext cx="62143" cy="61115"/>
          </a:xfrm>
          <a:custGeom>
            <a:gdLst>
              <a:gd name="T0" fmla="*/ 492 w 494"/>
              <a:gd name="T1" fmla="*/ 312 h 481"/>
              <a:gd name="T2" fmla="*/ 463 w 494"/>
              <a:gd name="T3" fmla="*/ 331 h 481"/>
              <a:gd name="T4" fmla="*/ 319 w 494"/>
              <a:gd name="T5" fmla="*/ 326 h 481"/>
              <a:gd name="T6" fmla="*/ 269 w 494"/>
              <a:gd name="T7" fmla="*/ 461 h 481"/>
              <a:gd name="T8" fmla="*/ 240 w 494"/>
              <a:gd name="T9" fmla="*/ 481 h 481"/>
              <a:gd name="T10" fmla="*/ 212 w 494"/>
              <a:gd name="T11" fmla="*/ 459 h 481"/>
              <a:gd name="T12" fmla="*/ 173 w 494"/>
              <a:gd name="T13" fmla="*/ 320 h 481"/>
              <a:gd name="T14" fmla="*/ 29 w 494"/>
              <a:gd name="T15" fmla="*/ 314 h 481"/>
              <a:gd name="T16" fmla="*/ 1 w 494"/>
              <a:gd name="T17" fmla="*/ 293 h 481"/>
              <a:gd name="T18" fmla="*/ 0 w 494"/>
              <a:gd name="T19" fmla="*/ 283 h 481"/>
              <a:gd name="T20" fmla="*/ 13 w 494"/>
              <a:gd name="T21" fmla="*/ 260 h 481"/>
              <a:gd name="T22" fmla="*/ 133 w 494"/>
              <a:gd name="T23" fmla="*/ 179 h 481"/>
              <a:gd name="T24" fmla="*/ 94 w 494"/>
              <a:gd name="T25" fmla="*/ 41 h 481"/>
              <a:gd name="T26" fmla="*/ 93 w 494"/>
              <a:gd name="T27" fmla="*/ 31 h 481"/>
              <a:gd name="T28" fmla="*/ 106 w 494"/>
              <a:gd name="T29" fmla="*/ 8 h 481"/>
              <a:gd name="T30" fmla="*/ 141 w 494"/>
              <a:gd name="T31" fmla="*/ 9 h 481"/>
              <a:gd name="T32" fmla="*/ 254 w 494"/>
              <a:gd name="T33" fmla="*/ 98 h 481"/>
              <a:gd name="T34" fmla="*/ 374 w 494"/>
              <a:gd name="T35" fmla="*/ 18 h 481"/>
              <a:gd name="T36" fmla="*/ 410 w 494"/>
              <a:gd name="T37" fmla="*/ 19 h 481"/>
              <a:gd name="T38" fmla="*/ 421 w 494"/>
              <a:gd name="T39" fmla="*/ 44 h 481"/>
              <a:gd name="T40" fmla="*/ 419 w 494"/>
              <a:gd name="T41" fmla="*/ 53 h 481"/>
              <a:gd name="T42" fmla="*/ 369 w 494"/>
              <a:gd name="T43" fmla="*/ 189 h 481"/>
              <a:gd name="T44" fmla="*/ 483 w 494"/>
              <a:gd name="T45" fmla="*/ 278 h 481"/>
              <a:gd name="T46" fmla="*/ 494 w 494"/>
              <a:gd name="T47" fmla="*/ 302 h 481"/>
              <a:gd name="T48" fmla="*/ 492 w 494"/>
              <a:gd name="T49" fmla="*/ 312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481">
                <a:moveTo>
                  <a:pt x="492" y="312"/>
                </a:moveTo>
                <a:cubicBezTo>
                  <a:pt x="488" y="324"/>
                  <a:pt x="476" y="332"/>
                  <a:pt x="463" y="331"/>
                </a:cubicBezTo>
                <a:cubicBezTo>
                  <a:pt x="463" y="331"/>
                  <a:pt x="352" y="327"/>
                  <a:pt x="319" y="326"/>
                </a:cubicBezTo>
                <a:cubicBezTo>
                  <a:pt x="307" y="357"/>
                  <a:pt x="269" y="461"/>
                  <a:pt x="269" y="461"/>
                </a:cubicBezTo>
                <a:cubicBezTo>
                  <a:pt x="264" y="473"/>
                  <a:pt x="253" y="481"/>
                  <a:pt x="240" y="481"/>
                </a:cubicBezTo>
                <a:cubicBezTo>
                  <a:pt x="227" y="480"/>
                  <a:pt x="215" y="471"/>
                  <a:pt x="212" y="459"/>
                </a:cubicBezTo>
                <a:cubicBezTo>
                  <a:pt x="212" y="459"/>
                  <a:pt x="182" y="352"/>
                  <a:pt x="173" y="320"/>
                </a:cubicBezTo>
                <a:cubicBezTo>
                  <a:pt x="140" y="319"/>
                  <a:pt x="29" y="314"/>
                  <a:pt x="29" y="314"/>
                </a:cubicBezTo>
                <a:cubicBezTo>
                  <a:pt x="16" y="314"/>
                  <a:pt x="4" y="305"/>
                  <a:pt x="1" y="293"/>
                </a:cubicBezTo>
                <a:cubicBezTo>
                  <a:pt x="0" y="290"/>
                  <a:pt x="0" y="286"/>
                  <a:pt x="0" y="283"/>
                </a:cubicBezTo>
                <a:cubicBezTo>
                  <a:pt x="0" y="274"/>
                  <a:pt x="5" y="265"/>
                  <a:pt x="13" y="260"/>
                </a:cubicBezTo>
                <a:cubicBezTo>
                  <a:pt x="13" y="260"/>
                  <a:pt x="106" y="198"/>
                  <a:pt x="133" y="179"/>
                </a:cubicBezTo>
                <a:cubicBezTo>
                  <a:pt x="124" y="148"/>
                  <a:pt x="94" y="41"/>
                  <a:pt x="94" y="41"/>
                </a:cubicBezTo>
                <a:cubicBezTo>
                  <a:pt x="93" y="38"/>
                  <a:pt x="92" y="34"/>
                  <a:pt x="93" y="31"/>
                </a:cubicBezTo>
                <a:cubicBezTo>
                  <a:pt x="93" y="22"/>
                  <a:pt x="98" y="13"/>
                  <a:pt x="106" y="8"/>
                </a:cubicBezTo>
                <a:cubicBezTo>
                  <a:pt x="117" y="0"/>
                  <a:pt x="131" y="1"/>
                  <a:pt x="141" y="9"/>
                </a:cubicBezTo>
                <a:cubicBezTo>
                  <a:pt x="141" y="9"/>
                  <a:pt x="229" y="78"/>
                  <a:pt x="254" y="98"/>
                </a:cubicBezTo>
                <a:cubicBezTo>
                  <a:pt x="282" y="80"/>
                  <a:pt x="374" y="18"/>
                  <a:pt x="374" y="18"/>
                </a:cubicBezTo>
                <a:cubicBezTo>
                  <a:pt x="385" y="11"/>
                  <a:pt x="399" y="11"/>
                  <a:pt x="410" y="19"/>
                </a:cubicBezTo>
                <a:cubicBezTo>
                  <a:pt x="417" y="25"/>
                  <a:pt x="421" y="35"/>
                  <a:pt x="421" y="44"/>
                </a:cubicBezTo>
                <a:cubicBezTo>
                  <a:pt x="421" y="47"/>
                  <a:pt x="420" y="50"/>
                  <a:pt x="419" y="53"/>
                </a:cubicBezTo>
                <a:cubicBezTo>
                  <a:pt x="419" y="53"/>
                  <a:pt x="381" y="158"/>
                  <a:pt x="369" y="189"/>
                </a:cubicBezTo>
                <a:cubicBezTo>
                  <a:pt x="395" y="209"/>
                  <a:pt x="483" y="278"/>
                  <a:pt x="483" y="278"/>
                </a:cubicBezTo>
                <a:cubicBezTo>
                  <a:pt x="490" y="284"/>
                  <a:pt x="494" y="293"/>
                  <a:pt x="494" y="302"/>
                </a:cubicBezTo>
                <a:cubicBezTo>
                  <a:pt x="494" y="306"/>
                  <a:pt x="493" y="309"/>
                  <a:pt x="492" y="312"/>
                </a:cubicBezTo>
                <a:close/>
              </a:path>
            </a:pathLst>
          </a:custGeom>
          <a:solidFill>
            <a:srgbClr val="86BC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27"/>
            </p:custDataLst>
          </p:nvPr>
        </p:nvSpPr>
        <p:spPr>
          <a:xfrm>
            <a:off x="6335395" y="2193086"/>
            <a:ext cx="4265161" cy="1367466"/>
          </a:xfrm>
          <a:prstGeom prst="rect">
            <a:avLst/>
          </a:prstGeom>
          <a:noFill/>
        </p:spPr>
        <p:txBody>
          <a:bodyPr vert="horz" wrap="square" lIns="90000" tIns="0" rIns="0" bIns="0" rtlCol="0" anchor="ctr" anchorCtr="0">
            <a:normAutofit/>
          </a:bodyPr>
          <a:lstStyle/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7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评定内容：压力容器的设计、制造、安装、使用、维护等方面的安全状况</a:t>
            </a:r>
          </a:p>
        </p:txBody>
      </p: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3487237" y="4059448"/>
            <a:ext cx="424272" cy="626278"/>
          </a:xfrm>
          <a:prstGeom prst="rect">
            <a:avLst/>
          </a:prstGeom>
          <a:noFill/>
        </p:spPr>
        <p:txBody>
          <a:bodyPr wrap="square" rtlCol="0" anchor="ctr">
            <a:normAutofit fontScale="80000"/>
          </a:bodyPr>
          <a:lstStyle/>
          <a:p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7" name="Freeform 12"/>
          <p:cNvSpPr/>
          <p:nvPr>
            <p:custDataLst>
              <p:tags r:id="rId29"/>
            </p:custDataLst>
          </p:nvPr>
        </p:nvSpPr>
        <p:spPr bwMode="auto">
          <a:xfrm rot="13238413">
            <a:off x="3795690" y="4532722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Freeform 13"/>
          <p:cNvSpPr/>
          <p:nvPr>
            <p:custDataLst>
              <p:tags r:id="rId30"/>
            </p:custDataLst>
          </p:nvPr>
        </p:nvSpPr>
        <p:spPr bwMode="auto">
          <a:xfrm rot="13238413">
            <a:off x="3829145" y="4648483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Freeform 14"/>
          <p:cNvSpPr/>
          <p:nvPr>
            <p:custDataLst>
              <p:tags r:id="rId31"/>
            </p:custDataLst>
          </p:nvPr>
        </p:nvSpPr>
        <p:spPr bwMode="auto">
          <a:xfrm rot="13238413">
            <a:off x="3796070" y="4630648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Freeform 15"/>
          <p:cNvSpPr/>
          <p:nvPr>
            <p:custDataLst>
              <p:tags r:id="rId32"/>
            </p:custDataLst>
          </p:nvPr>
        </p:nvSpPr>
        <p:spPr bwMode="auto">
          <a:xfrm rot="13238413">
            <a:off x="3883973" y="4662655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Freeform 12"/>
          <p:cNvSpPr/>
          <p:nvPr>
            <p:custDataLst>
              <p:tags r:id="rId33"/>
            </p:custDataLst>
          </p:nvPr>
        </p:nvSpPr>
        <p:spPr bwMode="auto">
          <a:xfrm rot="13238413">
            <a:off x="3402380" y="4532722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" name="Freeform 13"/>
          <p:cNvSpPr/>
          <p:nvPr>
            <p:custDataLst>
              <p:tags r:id="rId34"/>
            </p:custDataLst>
          </p:nvPr>
        </p:nvSpPr>
        <p:spPr bwMode="auto">
          <a:xfrm rot="13238413">
            <a:off x="3435834" y="4648483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Freeform 14"/>
          <p:cNvSpPr/>
          <p:nvPr>
            <p:custDataLst>
              <p:tags r:id="rId35"/>
            </p:custDataLst>
          </p:nvPr>
        </p:nvSpPr>
        <p:spPr bwMode="auto">
          <a:xfrm rot="13238413">
            <a:off x="3402761" y="4630648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Freeform 15"/>
          <p:cNvSpPr/>
          <p:nvPr>
            <p:custDataLst>
              <p:tags r:id="rId36"/>
            </p:custDataLst>
          </p:nvPr>
        </p:nvSpPr>
        <p:spPr bwMode="auto">
          <a:xfrm rot="13238413">
            <a:off x="3490663" y="4662655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AutoShape 21"/>
          <p:cNvSpPr>
            <a:spLocks noChangeAspect="1" noChangeArrowheads="1" noTextEdit="1"/>
          </p:cNvSpPr>
          <p:nvPr>
            <p:custDataLst>
              <p:tags r:id="rId37"/>
            </p:custDataLst>
          </p:nvPr>
        </p:nvSpPr>
        <p:spPr bwMode="auto">
          <a:xfrm>
            <a:off x="4149742" y="4762832"/>
            <a:ext cx="62143" cy="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Freeform 23"/>
          <p:cNvSpPr/>
          <p:nvPr>
            <p:custDataLst>
              <p:tags r:id="rId38"/>
            </p:custDataLst>
          </p:nvPr>
        </p:nvSpPr>
        <p:spPr bwMode="auto">
          <a:xfrm>
            <a:off x="3698704" y="4632587"/>
            <a:ext cx="62143" cy="61115"/>
          </a:xfrm>
          <a:custGeom>
            <a:gdLst>
              <a:gd name="T0" fmla="*/ 492 w 494"/>
              <a:gd name="T1" fmla="*/ 312 h 481"/>
              <a:gd name="T2" fmla="*/ 463 w 494"/>
              <a:gd name="T3" fmla="*/ 331 h 481"/>
              <a:gd name="T4" fmla="*/ 319 w 494"/>
              <a:gd name="T5" fmla="*/ 326 h 481"/>
              <a:gd name="T6" fmla="*/ 269 w 494"/>
              <a:gd name="T7" fmla="*/ 461 h 481"/>
              <a:gd name="T8" fmla="*/ 240 w 494"/>
              <a:gd name="T9" fmla="*/ 481 h 481"/>
              <a:gd name="T10" fmla="*/ 212 w 494"/>
              <a:gd name="T11" fmla="*/ 459 h 481"/>
              <a:gd name="T12" fmla="*/ 173 w 494"/>
              <a:gd name="T13" fmla="*/ 320 h 481"/>
              <a:gd name="T14" fmla="*/ 29 w 494"/>
              <a:gd name="T15" fmla="*/ 314 h 481"/>
              <a:gd name="T16" fmla="*/ 1 w 494"/>
              <a:gd name="T17" fmla="*/ 293 h 481"/>
              <a:gd name="T18" fmla="*/ 0 w 494"/>
              <a:gd name="T19" fmla="*/ 283 h 481"/>
              <a:gd name="T20" fmla="*/ 13 w 494"/>
              <a:gd name="T21" fmla="*/ 260 h 481"/>
              <a:gd name="T22" fmla="*/ 133 w 494"/>
              <a:gd name="T23" fmla="*/ 179 h 481"/>
              <a:gd name="T24" fmla="*/ 94 w 494"/>
              <a:gd name="T25" fmla="*/ 41 h 481"/>
              <a:gd name="T26" fmla="*/ 93 w 494"/>
              <a:gd name="T27" fmla="*/ 31 h 481"/>
              <a:gd name="T28" fmla="*/ 106 w 494"/>
              <a:gd name="T29" fmla="*/ 8 h 481"/>
              <a:gd name="T30" fmla="*/ 141 w 494"/>
              <a:gd name="T31" fmla="*/ 9 h 481"/>
              <a:gd name="T32" fmla="*/ 254 w 494"/>
              <a:gd name="T33" fmla="*/ 98 h 481"/>
              <a:gd name="T34" fmla="*/ 374 w 494"/>
              <a:gd name="T35" fmla="*/ 18 h 481"/>
              <a:gd name="T36" fmla="*/ 410 w 494"/>
              <a:gd name="T37" fmla="*/ 19 h 481"/>
              <a:gd name="T38" fmla="*/ 421 w 494"/>
              <a:gd name="T39" fmla="*/ 44 h 481"/>
              <a:gd name="T40" fmla="*/ 419 w 494"/>
              <a:gd name="T41" fmla="*/ 53 h 481"/>
              <a:gd name="T42" fmla="*/ 369 w 494"/>
              <a:gd name="T43" fmla="*/ 189 h 481"/>
              <a:gd name="T44" fmla="*/ 483 w 494"/>
              <a:gd name="T45" fmla="*/ 278 h 481"/>
              <a:gd name="T46" fmla="*/ 494 w 494"/>
              <a:gd name="T47" fmla="*/ 302 h 481"/>
              <a:gd name="T48" fmla="*/ 492 w 494"/>
              <a:gd name="T49" fmla="*/ 312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481">
                <a:moveTo>
                  <a:pt x="492" y="312"/>
                </a:moveTo>
                <a:cubicBezTo>
                  <a:pt x="488" y="324"/>
                  <a:pt x="476" y="332"/>
                  <a:pt x="463" y="331"/>
                </a:cubicBezTo>
                <a:cubicBezTo>
                  <a:pt x="463" y="331"/>
                  <a:pt x="352" y="327"/>
                  <a:pt x="319" y="326"/>
                </a:cubicBezTo>
                <a:cubicBezTo>
                  <a:pt x="307" y="357"/>
                  <a:pt x="269" y="461"/>
                  <a:pt x="269" y="461"/>
                </a:cubicBezTo>
                <a:cubicBezTo>
                  <a:pt x="264" y="473"/>
                  <a:pt x="253" y="481"/>
                  <a:pt x="240" y="481"/>
                </a:cubicBezTo>
                <a:cubicBezTo>
                  <a:pt x="227" y="480"/>
                  <a:pt x="215" y="471"/>
                  <a:pt x="212" y="459"/>
                </a:cubicBezTo>
                <a:cubicBezTo>
                  <a:pt x="212" y="459"/>
                  <a:pt x="182" y="352"/>
                  <a:pt x="173" y="320"/>
                </a:cubicBezTo>
                <a:cubicBezTo>
                  <a:pt x="140" y="319"/>
                  <a:pt x="29" y="314"/>
                  <a:pt x="29" y="314"/>
                </a:cubicBezTo>
                <a:cubicBezTo>
                  <a:pt x="16" y="314"/>
                  <a:pt x="4" y="305"/>
                  <a:pt x="1" y="293"/>
                </a:cubicBezTo>
                <a:cubicBezTo>
                  <a:pt x="0" y="290"/>
                  <a:pt x="0" y="286"/>
                  <a:pt x="0" y="283"/>
                </a:cubicBezTo>
                <a:cubicBezTo>
                  <a:pt x="0" y="274"/>
                  <a:pt x="5" y="265"/>
                  <a:pt x="13" y="260"/>
                </a:cubicBezTo>
                <a:cubicBezTo>
                  <a:pt x="13" y="260"/>
                  <a:pt x="106" y="198"/>
                  <a:pt x="133" y="179"/>
                </a:cubicBezTo>
                <a:cubicBezTo>
                  <a:pt x="124" y="148"/>
                  <a:pt x="94" y="41"/>
                  <a:pt x="94" y="41"/>
                </a:cubicBezTo>
                <a:cubicBezTo>
                  <a:pt x="93" y="38"/>
                  <a:pt x="92" y="34"/>
                  <a:pt x="93" y="31"/>
                </a:cubicBezTo>
                <a:cubicBezTo>
                  <a:pt x="93" y="22"/>
                  <a:pt x="98" y="13"/>
                  <a:pt x="106" y="8"/>
                </a:cubicBezTo>
                <a:cubicBezTo>
                  <a:pt x="117" y="0"/>
                  <a:pt x="131" y="1"/>
                  <a:pt x="141" y="9"/>
                </a:cubicBezTo>
                <a:cubicBezTo>
                  <a:pt x="141" y="9"/>
                  <a:pt x="229" y="78"/>
                  <a:pt x="254" y="98"/>
                </a:cubicBezTo>
                <a:cubicBezTo>
                  <a:pt x="282" y="80"/>
                  <a:pt x="374" y="18"/>
                  <a:pt x="374" y="18"/>
                </a:cubicBezTo>
                <a:cubicBezTo>
                  <a:pt x="385" y="11"/>
                  <a:pt x="399" y="11"/>
                  <a:pt x="410" y="19"/>
                </a:cubicBezTo>
                <a:cubicBezTo>
                  <a:pt x="417" y="25"/>
                  <a:pt x="421" y="35"/>
                  <a:pt x="421" y="44"/>
                </a:cubicBezTo>
                <a:cubicBezTo>
                  <a:pt x="421" y="47"/>
                  <a:pt x="420" y="50"/>
                  <a:pt x="419" y="53"/>
                </a:cubicBezTo>
                <a:cubicBezTo>
                  <a:pt x="419" y="53"/>
                  <a:pt x="381" y="158"/>
                  <a:pt x="369" y="189"/>
                </a:cubicBezTo>
                <a:cubicBezTo>
                  <a:pt x="395" y="209"/>
                  <a:pt x="483" y="278"/>
                  <a:pt x="483" y="278"/>
                </a:cubicBezTo>
                <a:cubicBezTo>
                  <a:pt x="490" y="284"/>
                  <a:pt x="494" y="293"/>
                  <a:pt x="494" y="302"/>
                </a:cubicBezTo>
                <a:cubicBezTo>
                  <a:pt x="494" y="306"/>
                  <a:pt x="493" y="309"/>
                  <a:pt x="492" y="312"/>
                </a:cubicBezTo>
                <a:close/>
              </a:path>
            </a:pathLst>
          </a:custGeom>
          <a:solidFill>
            <a:srgbClr val="86BC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39"/>
            </p:custDataLst>
          </p:nvPr>
        </p:nvSpPr>
        <p:spPr>
          <a:xfrm>
            <a:off x="1597794" y="4774008"/>
            <a:ext cx="4265161" cy="1367466"/>
          </a:xfrm>
          <a:prstGeom prst="rect">
            <a:avLst/>
          </a:prstGeom>
          <a:noFill/>
        </p:spPr>
        <p:txBody>
          <a:bodyPr vert="horz" wrap="square" lIns="90000" tIns="0" rIns="0" bIns="0" rtlCol="0" anchor="ctr" anchorCtr="0">
            <a:normAutofit/>
          </a:bodyPr>
          <a:lstStyle/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7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评定方法：采用定性和定量相结合的方法，对压力容器的安全状况进行综合评价</a:t>
            </a:r>
          </a:p>
        </p:txBody>
      </p:sp>
      <p:sp>
        <p:nvSpPr>
          <p:cNvPr id="38" name="文本框 37"/>
          <p:cNvSpPr txBox="1"/>
          <p:nvPr>
            <p:custDataLst>
              <p:tags r:id="rId40"/>
            </p:custDataLst>
          </p:nvPr>
        </p:nvSpPr>
        <p:spPr>
          <a:xfrm>
            <a:off x="8224837" y="4059448"/>
            <a:ext cx="424272" cy="626278"/>
          </a:xfrm>
          <a:prstGeom prst="rect">
            <a:avLst/>
          </a:prstGeom>
          <a:noFill/>
        </p:spPr>
        <p:txBody>
          <a:bodyPr wrap="square" rtlCol="0" anchor="ctr">
            <a:normAutofit fontScale="80000"/>
          </a:bodyPr>
          <a:lstStyle/>
          <a:p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9" name="Freeform 12"/>
          <p:cNvSpPr/>
          <p:nvPr>
            <p:custDataLst>
              <p:tags r:id="rId41"/>
            </p:custDataLst>
          </p:nvPr>
        </p:nvSpPr>
        <p:spPr bwMode="auto">
          <a:xfrm rot="13238413">
            <a:off x="8533291" y="4532722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Freeform 13"/>
          <p:cNvSpPr/>
          <p:nvPr>
            <p:custDataLst>
              <p:tags r:id="rId42"/>
            </p:custDataLst>
          </p:nvPr>
        </p:nvSpPr>
        <p:spPr bwMode="auto">
          <a:xfrm rot="13238413">
            <a:off x="8566744" y="4648483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Freeform 14"/>
          <p:cNvSpPr/>
          <p:nvPr>
            <p:custDataLst>
              <p:tags r:id="rId43"/>
            </p:custDataLst>
          </p:nvPr>
        </p:nvSpPr>
        <p:spPr bwMode="auto">
          <a:xfrm rot="13238413">
            <a:off x="8533670" y="4630648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" name="Freeform 15"/>
          <p:cNvSpPr/>
          <p:nvPr>
            <p:custDataLst>
              <p:tags r:id="rId44"/>
            </p:custDataLst>
          </p:nvPr>
        </p:nvSpPr>
        <p:spPr bwMode="auto">
          <a:xfrm rot="13238413">
            <a:off x="8621573" y="4662655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" name="Freeform 12"/>
          <p:cNvSpPr/>
          <p:nvPr>
            <p:custDataLst>
              <p:tags r:id="rId45"/>
            </p:custDataLst>
          </p:nvPr>
        </p:nvSpPr>
        <p:spPr bwMode="auto">
          <a:xfrm rot="13238413">
            <a:off x="8139981" y="4532722"/>
            <a:ext cx="257032" cy="250370"/>
          </a:xfrm>
          <a:custGeom>
            <a:gdLst>
              <a:gd name="T0" fmla="*/ 1323 w 1535"/>
              <a:gd name="T1" fmla="*/ 307 h 1496"/>
              <a:gd name="T2" fmla="*/ 1287 w 1535"/>
              <a:gd name="T3" fmla="*/ 20 h 1496"/>
              <a:gd name="T4" fmla="*/ 1043 w 1535"/>
              <a:gd name="T5" fmla="*/ 179 h 1496"/>
              <a:gd name="T6" fmla="*/ 354 w 1535"/>
              <a:gd name="T7" fmla="*/ 988 h 1496"/>
              <a:gd name="T8" fmla="*/ 8 w 1535"/>
              <a:gd name="T9" fmla="*/ 959 h 1496"/>
              <a:gd name="T10" fmla="*/ 239 w 1535"/>
              <a:gd name="T11" fmla="*/ 1148 h 1496"/>
              <a:gd name="T12" fmla="*/ 158 w 1535"/>
              <a:gd name="T13" fmla="*/ 1444 h 1496"/>
              <a:gd name="T14" fmla="*/ 450 w 1535"/>
              <a:gd name="T15" fmla="*/ 1173 h 1496"/>
              <a:gd name="T16" fmla="*/ 1323 w 1535"/>
              <a:gd name="T17" fmla="*/ 307 h 14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5" h="1496">
                <a:moveTo>
                  <a:pt x="1323" y="307"/>
                </a:moveTo>
                <a:cubicBezTo>
                  <a:pt x="1400" y="118"/>
                  <a:pt x="1351" y="40"/>
                  <a:pt x="1287" y="20"/>
                </a:cubicBezTo>
                <a:cubicBezTo>
                  <a:pt x="1223" y="0"/>
                  <a:pt x="1133" y="89"/>
                  <a:pt x="1043" y="179"/>
                </a:cubicBezTo>
                <a:cubicBezTo>
                  <a:pt x="580" y="467"/>
                  <a:pt x="578" y="854"/>
                  <a:pt x="354" y="988"/>
                </a:cubicBezTo>
                <a:cubicBezTo>
                  <a:pt x="231" y="903"/>
                  <a:pt x="16" y="845"/>
                  <a:pt x="8" y="959"/>
                </a:cubicBezTo>
                <a:cubicBezTo>
                  <a:pt x="0" y="1072"/>
                  <a:pt x="109" y="1137"/>
                  <a:pt x="239" y="1148"/>
                </a:cubicBezTo>
                <a:cubicBezTo>
                  <a:pt x="95" y="1295"/>
                  <a:pt x="79" y="1393"/>
                  <a:pt x="158" y="1444"/>
                </a:cubicBezTo>
                <a:cubicBezTo>
                  <a:pt x="238" y="1496"/>
                  <a:pt x="370" y="1390"/>
                  <a:pt x="450" y="1173"/>
                </a:cubicBezTo>
                <a:cubicBezTo>
                  <a:pt x="1100" y="1170"/>
                  <a:pt x="1535" y="751"/>
                  <a:pt x="1323" y="307"/>
                </a:cubicBez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Freeform 13"/>
          <p:cNvSpPr/>
          <p:nvPr>
            <p:custDataLst>
              <p:tags r:id="rId46"/>
            </p:custDataLst>
          </p:nvPr>
        </p:nvSpPr>
        <p:spPr bwMode="auto">
          <a:xfrm rot="13238413">
            <a:off x="8173435" y="4648483"/>
            <a:ext cx="21924" cy="19872"/>
          </a:xfrm>
          <a:custGeom>
            <a:gdLst>
              <a:gd name="T0" fmla="*/ 94 w 131"/>
              <a:gd name="T1" fmla="*/ 22 h 119"/>
              <a:gd name="T2" fmla="*/ 115 w 131"/>
              <a:gd name="T3" fmla="*/ 98 h 119"/>
              <a:gd name="T4" fmla="*/ 36 w 131"/>
              <a:gd name="T5" fmla="*/ 97 h 119"/>
              <a:gd name="T6" fmla="*/ 16 w 131"/>
              <a:gd name="T7" fmla="*/ 21 h 119"/>
              <a:gd name="T8" fmla="*/ 94 w 131"/>
              <a:gd name="T9" fmla="*/ 22 h 1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19">
                <a:moveTo>
                  <a:pt x="94" y="22"/>
                </a:moveTo>
                <a:cubicBezTo>
                  <a:pt x="122" y="44"/>
                  <a:pt x="131" y="78"/>
                  <a:pt x="115" y="98"/>
                </a:cubicBezTo>
                <a:cubicBezTo>
                  <a:pt x="99" y="119"/>
                  <a:pt x="64" y="118"/>
                  <a:pt x="36" y="97"/>
                </a:cubicBezTo>
                <a:cubicBezTo>
                  <a:pt x="9" y="75"/>
                  <a:pt x="0" y="41"/>
                  <a:pt x="16" y="21"/>
                </a:cubicBezTo>
                <a:cubicBezTo>
                  <a:pt x="32" y="0"/>
                  <a:pt x="67" y="1"/>
                  <a:pt x="94" y="22"/>
                </a:cubicBezTo>
                <a:close/>
              </a:path>
            </a:pathLst>
          </a:custGeom>
          <a:solidFill>
            <a:srgbClr val="004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Freeform 14"/>
          <p:cNvSpPr/>
          <p:nvPr>
            <p:custDataLst>
              <p:tags r:id="rId47"/>
            </p:custDataLst>
          </p:nvPr>
        </p:nvSpPr>
        <p:spPr bwMode="auto">
          <a:xfrm rot="13238413">
            <a:off x="8140360" y="4630648"/>
            <a:ext cx="123793" cy="116834"/>
          </a:xfrm>
          <a:custGeom>
            <a:gdLst>
              <a:gd name="T0" fmla="*/ 739 w 739"/>
              <a:gd name="T1" fmla="*/ 34 h 698"/>
              <a:gd name="T2" fmla="*/ 710 w 739"/>
              <a:gd name="T3" fmla="*/ 20 h 698"/>
              <a:gd name="T4" fmla="*/ 466 w 739"/>
              <a:gd name="T5" fmla="*/ 179 h 698"/>
              <a:gd name="T6" fmla="*/ 0 w 739"/>
              <a:gd name="T7" fmla="*/ 698 h 698"/>
              <a:gd name="T8" fmla="*/ 464 w 739"/>
              <a:gd name="T9" fmla="*/ 336 h 698"/>
              <a:gd name="T10" fmla="*/ 739 w 739"/>
              <a:gd name="T11" fmla="*/ 34 h 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698">
                <a:moveTo>
                  <a:pt x="739" y="34"/>
                </a:moveTo>
                <a:cubicBezTo>
                  <a:pt x="730" y="27"/>
                  <a:pt x="720" y="23"/>
                  <a:pt x="710" y="20"/>
                </a:cubicBezTo>
                <a:cubicBezTo>
                  <a:pt x="646" y="0"/>
                  <a:pt x="556" y="89"/>
                  <a:pt x="466" y="179"/>
                </a:cubicBezTo>
                <a:cubicBezTo>
                  <a:pt x="205" y="341"/>
                  <a:pt x="91" y="535"/>
                  <a:pt x="0" y="698"/>
                </a:cubicBezTo>
                <a:cubicBezTo>
                  <a:pt x="154" y="554"/>
                  <a:pt x="384" y="392"/>
                  <a:pt x="464" y="336"/>
                </a:cubicBezTo>
                <a:cubicBezTo>
                  <a:pt x="551" y="275"/>
                  <a:pt x="690" y="135"/>
                  <a:pt x="739" y="34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Freeform 15"/>
          <p:cNvSpPr/>
          <p:nvPr>
            <p:custDataLst>
              <p:tags r:id="rId48"/>
            </p:custDataLst>
          </p:nvPr>
        </p:nvSpPr>
        <p:spPr bwMode="auto">
          <a:xfrm rot="13238413">
            <a:off x="8228263" y="4662655"/>
            <a:ext cx="70497" cy="57078"/>
          </a:xfrm>
          <a:custGeom>
            <a:gdLst>
              <a:gd name="T0" fmla="*/ 421 w 421"/>
              <a:gd name="T1" fmla="*/ 96 h 341"/>
              <a:gd name="T2" fmla="*/ 9 w 421"/>
              <a:gd name="T3" fmla="*/ 254 h 341"/>
              <a:gd name="T4" fmla="*/ 417 w 421"/>
              <a:gd name="T5" fmla="*/ 243 h 341"/>
              <a:gd name="T6" fmla="*/ 421 w 421"/>
              <a:gd name="T7" fmla="*/ 96 h 3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" h="341">
                <a:moveTo>
                  <a:pt x="421" y="96"/>
                </a:moveTo>
                <a:cubicBezTo>
                  <a:pt x="246" y="0"/>
                  <a:pt x="30" y="109"/>
                  <a:pt x="9" y="254"/>
                </a:cubicBezTo>
                <a:cubicBezTo>
                  <a:pt x="0" y="317"/>
                  <a:pt x="210" y="341"/>
                  <a:pt x="417" y="243"/>
                </a:cubicBezTo>
                <a:lnTo>
                  <a:pt x="421" y="96"/>
                </a:lnTo>
                <a:close/>
              </a:path>
            </a:pathLst>
          </a:custGeom>
          <a:solidFill>
            <a:srgbClr val="6AD1F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AutoShape 21"/>
          <p:cNvSpPr>
            <a:spLocks noChangeAspect="1" noChangeArrowheads="1" noTextEdit="1"/>
          </p:cNvSpPr>
          <p:nvPr>
            <p:custDataLst>
              <p:tags r:id="rId49"/>
            </p:custDataLst>
          </p:nvPr>
        </p:nvSpPr>
        <p:spPr bwMode="auto">
          <a:xfrm>
            <a:off x="8887342" y="4762832"/>
            <a:ext cx="62143" cy="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Freeform 23"/>
          <p:cNvSpPr/>
          <p:nvPr>
            <p:custDataLst>
              <p:tags r:id="rId50"/>
            </p:custDataLst>
          </p:nvPr>
        </p:nvSpPr>
        <p:spPr bwMode="auto">
          <a:xfrm>
            <a:off x="8436304" y="4632587"/>
            <a:ext cx="62143" cy="61115"/>
          </a:xfrm>
          <a:custGeom>
            <a:gdLst>
              <a:gd name="T0" fmla="*/ 492 w 494"/>
              <a:gd name="T1" fmla="*/ 312 h 481"/>
              <a:gd name="T2" fmla="*/ 463 w 494"/>
              <a:gd name="T3" fmla="*/ 331 h 481"/>
              <a:gd name="T4" fmla="*/ 319 w 494"/>
              <a:gd name="T5" fmla="*/ 326 h 481"/>
              <a:gd name="T6" fmla="*/ 269 w 494"/>
              <a:gd name="T7" fmla="*/ 461 h 481"/>
              <a:gd name="T8" fmla="*/ 240 w 494"/>
              <a:gd name="T9" fmla="*/ 481 h 481"/>
              <a:gd name="T10" fmla="*/ 212 w 494"/>
              <a:gd name="T11" fmla="*/ 459 h 481"/>
              <a:gd name="T12" fmla="*/ 173 w 494"/>
              <a:gd name="T13" fmla="*/ 320 h 481"/>
              <a:gd name="T14" fmla="*/ 29 w 494"/>
              <a:gd name="T15" fmla="*/ 314 h 481"/>
              <a:gd name="T16" fmla="*/ 1 w 494"/>
              <a:gd name="T17" fmla="*/ 293 h 481"/>
              <a:gd name="T18" fmla="*/ 0 w 494"/>
              <a:gd name="T19" fmla="*/ 283 h 481"/>
              <a:gd name="T20" fmla="*/ 13 w 494"/>
              <a:gd name="T21" fmla="*/ 260 h 481"/>
              <a:gd name="T22" fmla="*/ 133 w 494"/>
              <a:gd name="T23" fmla="*/ 179 h 481"/>
              <a:gd name="T24" fmla="*/ 94 w 494"/>
              <a:gd name="T25" fmla="*/ 41 h 481"/>
              <a:gd name="T26" fmla="*/ 93 w 494"/>
              <a:gd name="T27" fmla="*/ 31 h 481"/>
              <a:gd name="T28" fmla="*/ 106 w 494"/>
              <a:gd name="T29" fmla="*/ 8 h 481"/>
              <a:gd name="T30" fmla="*/ 141 w 494"/>
              <a:gd name="T31" fmla="*/ 9 h 481"/>
              <a:gd name="T32" fmla="*/ 254 w 494"/>
              <a:gd name="T33" fmla="*/ 98 h 481"/>
              <a:gd name="T34" fmla="*/ 374 w 494"/>
              <a:gd name="T35" fmla="*/ 18 h 481"/>
              <a:gd name="T36" fmla="*/ 410 w 494"/>
              <a:gd name="T37" fmla="*/ 19 h 481"/>
              <a:gd name="T38" fmla="*/ 421 w 494"/>
              <a:gd name="T39" fmla="*/ 44 h 481"/>
              <a:gd name="T40" fmla="*/ 419 w 494"/>
              <a:gd name="T41" fmla="*/ 53 h 481"/>
              <a:gd name="T42" fmla="*/ 369 w 494"/>
              <a:gd name="T43" fmla="*/ 189 h 481"/>
              <a:gd name="T44" fmla="*/ 483 w 494"/>
              <a:gd name="T45" fmla="*/ 278 h 481"/>
              <a:gd name="T46" fmla="*/ 494 w 494"/>
              <a:gd name="T47" fmla="*/ 302 h 481"/>
              <a:gd name="T48" fmla="*/ 492 w 494"/>
              <a:gd name="T49" fmla="*/ 312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481">
                <a:moveTo>
                  <a:pt x="492" y="312"/>
                </a:moveTo>
                <a:cubicBezTo>
                  <a:pt x="488" y="324"/>
                  <a:pt x="476" y="332"/>
                  <a:pt x="463" y="331"/>
                </a:cubicBezTo>
                <a:cubicBezTo>
                  <a:pt x="463" y="331"/>
                  <a:pt x="352" y="327"/>
                  <a:pt x="319" y="326"/>
                </a:cubicBezTo>
                <a:cubicBezTo>
                  <a:pt x="307" y="357"/>
                  <a:pt x="269" y="461"/>
                  <a:pt x="269" y="461"/>
                </a:cubicBezTo>
                <a:cubicBezTo>
                  <a:pt x="264" y="473"/>
                  <a:pt x="253" y="481"/>
                  <a:pt x="240" y="481"/>
                </a:cubicBezTo>
                <a:cubicBezTo>
                  <a:pt x="227" y="480"/>
                  <a:pt x="215" y="471"/>
                  <a:pt x="212" y="459"/>
                </a:cubicBezTo>
                <a:cubicBezTo>
                  <a:pt x="212" y="459"/>
                  <a:pt x="182" y="352"/>
                  <a:pt x="173" y="320"/>
                </a:cubicBezTo>
                <a:cubicBezTo>
                  <a:pt x="140" y="319"/>
                  <a:pt x="29" y="314"/>
                  <a:pt x="29" y="314"/>
                </a:cubicBezTo>
                <a:cubicBezTo>
                  <a:pt x="16" y="314"/>
                  <a:pt x="4" y="305"/>
                  <a:pt x="1" y="293"/>
                </a:cubicBezTo>
                <a:cubicBezTo>
                  <a:pt x="0" y="290"/>
                  <a:pt x="0" y="286"/>
                  <a:pt x="0" y="283"/>
                </a:cubicBezTo>
                <a:cubicBezTo>
                  <a:pt x="0" y="274"/>
                  <a:pt x="5" y="265"/>
                  <a:pt x="13" y="260"/>
                </a:cubicBezTo>
                <a:cubicBezTo>
                  <a:pt x="13" y="260"/>
                  <a:pt x="106" y="198"/>
                  <a:pt x="133" y="179"/>
                </a:cubicBezTo>
                <a:cubicBezTo>
                  <a:pt x="124" y="148"/>
                  <a:pt x="94" y="41"/>
                  <a:pt x="94" y="41"/>
                </a:cubicBezTo>
                <a:cubicBezTo>
                  <a:pt x="93" y="38"/>
                  <a:pt x="92" y="34"/>
                  <a:pt x="93" y="31"/>
                </a:cubicBezTo>
                <a:cubicBezTo>
                  <a:pt x="93" y="22"/>
                  <a:pt x="98" y="13"/>
                  <a:pt x="106" y="8"/>
                </a:cubicBezTo>
                <a:cubicBezTo>
                  <a:pt x="117" y="0"/>
                  <a:pt x="131" y="1"/>
                  <a:pt x="141" y="9"/>
                </a:cubicBezTo>
                <a:cubicBezTo>
                  <a:pt x="141" y="9"/>
                  <a:pt x="229" y="78"/>
                  <a:pt x="254" y="98"/>
                </a:cubicBezTo>
                <a:cubicBezTo>
                  <a:pt x="282" y="80"/>
                  <a:pt x="374" y="18"/>
                  <a:pt x="374" y="18"/>
                </a:cubicBezTo>
                <a:cubicBezTo>
                  <a:pt x="385" y="11"/>
                  <a:pt x="399" y="11"/>
                  <a:pt x="410" y="19"/>
                </a:cubicBezTo>
                <a:cubicBezTo>
                  <a:pt x="417" y="25"/>
                  <a:pt x="421" y="35"/>
                  <a:pt x="421" y="44"/>
                </a:cubicBezTo>
                <a:cubicBezTo>
                  <a:pt x="421" y="47"/>
                  <a:pt x="420" y="50"/>
                  <a:pt x="419" y="53"/>
                </a:cubicBezTo>
                <a:cubicBezTo>
                  <a:pt x="419" y="53"/>
                  <a:pt x="381" y="158"/>
                  <a:pt x="369" y="189"/>
                </a:cubicBezTo>
                <a:cubicBezTo>
                  <a:pt x="395" y="209"/>
                  <a:pt x="483" y="278"/>
                  <a:pt x="483" y="278"/>
                </a:cubicBezTo>
                <a:cubicBezTo>
                  <a:pt x="490" y="284"/>
                  <a:pt x="494" y="293"/>
                  <a:pt x="494" y="302"/>
                </a:cubicBezTo>
                <a:cubicBezTo>
                  <a:pt x="494" y="306"/>
                  <a:pt x="493" y="309"/>
                  <a:pt x="492" y="312"/>
                </a:cubicBezTo>
                <a:close/>
              </a:path>
            </a:pathLst>
          </a:custGeom>
          <a:solidFill>
            <a:srgbClr val="86BC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9" name="文本框 48"/>
          <p:cNvSpPr txBox="1"/>
          <p:nvPr>
            <p:custDataLst>
              <p:tags r:id="rId51"/>
            </p:custDataLst>
          </p:nvPr>
        </p:nvSpPr>
        <p:spPr>
          <a:xfrm>
            <a:off x="6335395" y="4774008"/>
            <a:ext cx="4265161" cy="1367466"/>
          </a:xfrm>
          <a:prstGeom prst="rect">
            <a:avLst/>
          </a:prstGeom>
          <a:noFill/>
        </p:spPr>
        <p:txBody>
          <a:bodyPr vert="horz" wrap="square" lIns="90000" tIns="0" rIns="0" bIns="0" rtlCol="0" anchor="ctr" anchorCtr="0">
            <a:normAutofit/>
          </a:bodyPr>
          <a:lstStyle/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评定结果：根据评定结果，将压力容器安全状况分为不同等级，如优秀、良好、合格、不合格等</a:t>
            </a:r>
          </a:p>
        </p:txBody>
      </p:sp>
    </p:spTree>
    <p:custDataLst>
      <p:tags r:id="rId52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评定方法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 flipH="1">
            <a:off x="1305972" y="1814394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6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压力容器安全状况等级评定方法分为定性和定量两种</a:t>
            </a: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 flipH="1">
            <a:off x="6396748" y="1814394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6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定性评定方法主要依据压力容器的设计、制造、使用、维护等方面的信息进行综合评价</a:t>
            </a: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 flipH="1">
            <a:off x="1305972" y="4075379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定量评定方法主要依据压力容器的运行参数、检测数据、失效模式等方面的信息进行量化评价</a:t>
            </a: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 flipH="1">
            <a:off x="6396748" y="4075379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评定方法需要结合压力容器的实际情况，综合考虑各种因素，进行综合评价和量化评价，以确定压力容器的安全状况等级</a:t>
            </a:r>
          </a:p>
        </p:txBody>
      </p:sp>
    </p:spTree>
    <p:custDataLst>
      <p:tags r:id="rId8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1" descr="e7d195523061f1c0d318120d6aeaf1b6ccceb6ba3da59c0775C5DE19DDDEBC09ED96DBD9900D9848D623ECAD1D4904B78047D0015C22C8BE97228BE8B5BFF08FE7A3AE04126DA07312A96C0F69F9BAB7C18A0515A1574B60ECF4E471C8BB21EB50E797CDD302349E6D0DC19BC6C3F2FD337EBF71469F9886CAAF4F07E81F11B578800F3042BF91E0"/>
          <p:cNvSpPr/>
          <p:nvPr>
            <p:custDataLst>
              <p:tags r:id="rId2"/>
            </p:custDataLst>
          </p:nvPr>
        </p:nvSpPr>
        <p:spPr>
          <a:xfrm>
            <a:off x="2566994" y="1392891"/>
            <a:ext cx="4287472" cy="4287472"/>
          </a:xfrm>
          <a:prstGeom prst="ellipse">
            <a:avLst/>
          </a:prstGeom>
          <a:solidFill>
            <a:srgbClr val="002FDC"/>
          </a:solidFill>
          <a:ln>
            <a:noFill/>
          </a:ln>
          <a:effectLst>
            <a:outerShdw blurRad="1079500" dist="381000" dir="3780000" sx="91000" sy="91000" algn="tl" rotWithShape="0">
              <a:srgbClr val="002FDC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4948" y="694219"/>
            <a:ext cx="4588980" cy="5656866"/>
          </a:xfrm>
          <a:custGeom>
            <a:gdLst>
              <a:gd name="connsiteX0" fmla="*/ 0 w 4588980"/>
              <a:gd name="connsiteY0" fmla="*/ 0 h 5656866"/>
              <a:gd name="connsiteX1" fmla="*/ 4588980 w 4588980"/>
              <a:gd name="connsiteY1" fmla="*/ 0 h 5656866"/>
              <a:gd name="connsiteX2" fmla="*/ 4588980 w 4588980"/>
              <a:gd name="connsiteY2" fmla="*/ 5656866 h 5656866"/>
              <a:gd name="connsiteX3" fmla="*/ 0 w 4588980"/>
              <a:gd name="connsiteY3" fmla="*/ 5656866 h 56568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8980" h="5656866">
                <a:moveTo>
                  <a:pt x="0" y="0"/>
                </a:moveTo>
                <a:lnTo>
                  <a:pt x="4588980" y="0"/>
                </a:lnTo>
                <a:lnTo>
                  <a:pt x="4588980" y="5656866"/>
                </a:lnTo>
                <a:lnTo>
                  <a:pt x="0" y="5656866"/>
                </a:lnTo>
                <a:close/>
              </a:path>
            </a:pathLst>
          </a:custGeom>
        </p:spPr>
      </p:pic>
      <p:sp>
        <p:nvSpPr>
          <p:cNvPr id="14" name="Rectangle 29"/>
          <p:cNvSpPr/>
          <p:nvPr>
            <p:custDataLst>
              <p:tags r:id="rId5"/>
            </p:custDataLst>
          </p:nvPr>
        </p:nvSpPr>
        <p:spPr>
          <a:xfrm flipH="1">
            <a:off x="5003559" y="2472832"/>
            <a:ext cx="2028878" cy="1893286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spc="300">
                <a:solidFill>
                  <a:schemeClr val="lt1"/>
                </a:solidFill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 sz="3875">
                <a:solidFill>
                  <a:schemeClr val="dk1">
                    <a:lumMod val="75000"/>
                    <a:lumOff val="25000"/>
                  </a:schemeClr>
                </a:solidFill>
              </a:rPr>
              <a:t>压力容器安全状况等级评定流程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 sz="1700">
                <a:solidFill>
                  <a:schemeClr val="dk1">
                    <a:lumMod val="75000"/>
                    <a:lumOff val="25000"/>
                  </a:schemeClr>
                </a:solidFill>
              </a:rPr>
              <a:t>单击此处输入你的正文，文字是您思想的提炼，为了最终演示发布的良好效果，请尽量言简意赅的阐述观点.</a:t>
            </a:r>
          </a:p>
        </p:txBody>
      </p:sp>
    </p:spTree>
    <p:custDataLst>
      <p:tags r:id="rId8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资料收集与分析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4"/>
            </p:custDataLst>
          </p:nvPr>
        </p:nvSpPr>
        <p:spPr>
          <a:xfrm>
            <a:off x="2017584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5"/>
            </p:custDataLst>
          </p:nvPr>
        </p:nvSpPr>
        <p:spPr>
          <a:xfrm rot="5400000">
            <a:off x="1943319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6"/>
            </p:custDataLst>
          </p:nvPr>
        </p:nvSpPr>
        <p:spPr>
          <a:xfrm rot="16200000">
            <a:off x="254006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7"/>
            </p:custDataLst>
          </p:nvPr>
        </p:nvSpPr>
        <p:spPr>
          <a:xfrm>
            <a:off x="130648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收集压力容器的设计、制造、安装、使用、维护等方面的资料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2047995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9"/>
            </p:custDataLst>
          </p:nvPr>
        </p:nvSpPr>
        <p:spPr>
          <a:xfrm>
            <a:off x="4532372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0"/>
            </p:custDataLst>
          </p:nvPr>
        </p:nvSpPr>
        <p:spPr>
          <a:xfrm rot="5400000">
            <a:off x="4458106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1"/>
            </p:custDataLst>
          </p:nvPr>
        </p:nvSpPr>
        <p:spPr>
          <a:xfrm rot="16200000">
            <a:off x="5054854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2"/>
            </p:custDataLst>
          </p:nvPr>
        </p:nvSpPr>
        <p:spPr>
          <a:xfrm>
            <a:off x="3821268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分析压力容器的结构、材料、工艺、运行环境等方面的信息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4562782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4"/>
            </p:custDataLst>
          </p:nvPr>
        </p:nvSpPr>
        <p:spPr>
          <a:xfrm>
            <a:off x="7047158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5"/>
            </p:custDataLst>
          </p:nvPr>
        </p:nvSpPr>
        <p:spPr>
          <a:xfrm rot="5400000">
            <a:off x="6972893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6"/>
            </p:custDataLst>
          </p:nvPr>
        </p:nvSpPr>
        <p:spPr>
          <a:xfrm rot="16200000">
            <a:off x="7569641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7"/>
            </p:custDataLst>
          </p:nvPr>
        </p:nvSpPr>
        <p:spPr>
          <a:xfrm>
            <a:off x="6336055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收集压力容器的检验、检测、监测等方面的资料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18"/>
            </p:custDataLst>
          </p:nvPr>
        </p:nvSpPr>
        <p:spPr>
          <a:xfrm>
            <a:off x="7077568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19"/>
            </p:custDataLst>
          </p:nvPr>
        </p:nvSpPr>
        <p:spPr>
          <a:xfrm>
            <a:off x="9561945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0"/>
            </p:custDataLst>
          </p:nvPr>
        </p:nvSpPr>
        <p:spPr>
          <a:xfrm rot="5400000">
            <a:off x="9487680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1"/>
            </p:custDataLst>
          </p:nvPr>
        </p:nvSpPr>
        <p:spPr>
          <a:xfrm rot="16200000">
            <a:off x="1008442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2"/>
            </p:custDataLst>
          </p:nvPr>
        </p:nvSpPr>
        <p:spPr>
          <a:xfrm>
            <a:off x="885084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分析压力容器的安全状况，确定安全状况等级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3"/>
            </p:custDataLst>
          </p:nvPr>
        </p:nvSpPr>
        <p:spPr>
          <a:xfrm>
            <a:off x="9592354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现场检查与评估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"/>
          <p:cNvSpPr/>
          <p:nvPr>
            <p:custDataLst>
              <p:tags r:id="rId4"/>
            </p:custDataLst>
          </p:nvPr>
        </p:nvSpPr>
        <p:spPr bwMode="auto">
          <a:xfrm>
            <a:off x="3307334" y="1722995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"/>
          <p:cNvSpPr/>
          <p:nvPr>
            <p:custDataLst>
              <p:tags r:id="rId5"/>
            </p:custDataLst>
          </p:nvPr>
        </p:nvSpPr>
        <p:spPr bwMode="auto">
          <a:xfrm>
            <a:off x="3081777" y="1725465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TextBox"/>
          <p:cNvSpPr txBox="1"/>
          <p:nvPr>
            <p:custDataLst>
              <p:tags r:id="rId6"/>
            </p:custDataLst>
          </p:nvPr>
        </p:nvSpPr>
        <p:spPr>
          <a:xfrm>
            <a:off x="3647317" y="1478504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检查内容：压力容器的外观、结构、材料、焊接、腐蚀等</a:t>
            </a:r>
          </a:p>
        </p:txBody>
      </p:sp>
      <p:sp>
        <p:nvSpPr>
          <p:cNvPr id="2" name="Freeform"/>
          <p:cNvSpPr/>
          <p:nvPr>
            <p:custDataLst>
              <p:tags r:id="rId7"/>
            </p:custDataLst>
          </p:nvPr>
        </p:nvSpPr>
        <p:spPr bwMode="auto">
          <a:xfrm>
            <a:off x="3307334" y="3021036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"/>
          <p:cNvSpPr/>
          <p:nvPr>
            <p:custDataLst>
              <p:tags r:id="rId8"/>
            </p:custDataLst>
          </p:nvPr>
        </p:nvSpPr>
        <p:spPr bwMode="auto">
          <a:xfrm>
            <a:off x="3081777" y="3023506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TextBox"/>
          <p:cNvSpPr txBox="1"/>
          <p:nvPr>
            <p:custDataLst>
              <p:tags r:id="rId9"/>
            </p:custDataLst>
          </p:nvPr>
        </p:nvSpPr>
        <p:spPr>
          <a:xfrm>
            <a:off x="3647317" y="2776545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评估方法：采用定量和定性相结合的方法，对压力容器的安全状况进行评估</a:t>
            </a:r>
          </a:p>
        </p:txBody>
      </p:sp>
      <p:sp>
        <p:nvSpPr>
          <p:cNvPr id="9" name="Freeform"/>
          <p:cNvSpPr/>
          <p:nvPr>
            <p:custDataLst>
              <p:tags r:id="rId10"/>
            </p:custDataLst>
          </p:nvPr>
        </p:nvSpPr>
        <p:spPr bwMode="auto">
          <a:xfrm>
            <a:off x="3307334" y="4319077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Freeform"/>
          <p:cNvSpPr/>
          <p:nvPr>
            <p:custDataLst>
              <p:tags r:id="rId11"/>
            </p:custDataLst>
          </p:nvPr>
        </p:nvSpPr>
        <p:spPr bwMode="auto">
          <a:xfrm>
            <a:off x="3081777" y="4321545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extBox"/>
          <p:cNvSpPr txBox="1"/>
          <p:nvPr>
            <p:custDataLst>
              <p:tags r:id="rId12"/>
            </p:custDataLst>
          </p:nvPr>
        </p:nvSpPr>
        <p:spPr>
          <a:xfrm>
            <a:off x="3647317" y="4074584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评估标准：根据相关法规、标准和规范，对压力容器的安全状况进行分级</a:t>
            </a:r>
          </a:p>
        </p:txBody>
      </p:sp>
      <p:sp>
        <p:nvSpPr>
          <p:cNvPr id="12" name="Freeform"/>
          <p:cNvSpPr/>
          <p:nvPr>
            <p:custDataLst>
              <p:tags r:id="rId13"/>
            </p:custDataLst>
          </p:nvPr>
        </p:nvSpPr>
        <p:spPr bwMode="auto">
          <a:xfrm>
            <a:off x="3307334" y="5617116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Freeform"/>
          <p:cNvSpPr/>
          <p:nvPr>
            <p:custDataLst>
              <p:tags r:id="rId14"/>
            </p:custDataLst>
          </p:nvPr>
        </p:nvSpPr>
        <p:spPr bwMode="auto">
          <a:xfrm>
            <a:off x="3081777" y="5619586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TextBox"/>
          <p:cNvSpPr txBox="1"/>
          <p:nvPr>
            <p:custDataLst>
              <p:tags r:id="rId15"/>
            </p:custDataLst>
          </p:nvPr>
        </p:nvSpPr>
        <p:spPr>
          <a:xfrm>
            <a:off x="3647317" y="5372625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检查结果：根据检查和评估结果，确定压力容器的安全状况等级，并提出相应的整改措施和建议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综合评定与结论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五边形 11"/>
          <p:cNvSpPr/>
          <p:nvPr>
            <p:custDataLst>
              <p:tags r:id="rId4"/>
            </p:custDataLst>
          </p:nvPr>
        </p:nvSpPr>
        <p:spPr>
          <a:xfrm>
            <a:off x="2761202" y="1632786"/>
            <a:ext cx="1170162" cy="585081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五边形 3"/>
          <p:cNvSpPr/>
          <p:nvPr>
            <p:custDataLst>
              <p:tags r:id="rId5"/>
            </p:custDataLst>
          </p:nvPr>
        </p:nvSpPr>
        <p:spPr>
          <a:xfrm>
            <a:off x="2640744" y="1632786"/>
            <a:ext cx="1170162" cy="58508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4312406" y="1477911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400" spc="16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综合评定：根据压力容器的安全状况，进行综合评定，确定安全等级</a:t>
            </a:r>
          </a:p>
        </p:txBody>
      </p:sp>
      <p:sp>
        <p:nvSpPr>
          <p:cNvPr id="13" name="五边形 12"/>
          <p:cNvSpPr/>
          <p:nvPr>
            <p:custDataLst>
              <p:tags r:id="rId7"/>
            </p:custDataLst>
          </p:nvPr>
        </p:nvSpPr>
        <p:spPr>
          <a:xfrm>
            <a:off x="2761202" y="2888989"/>
            <a:ext cx="1170162" cy="585081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五边形 4"/>
          <p:cNvSpPr/>
          <p:nvPr>
            <p:custDataLst>
              <p:tags r:id="rId8"/>
            </p:custDataLst>
          </p:nvPr>
        </p:nvSpPr>
        <p:spPr>
          <a:xfrm>
            <a:off x="2640744" y="2888989"/>
            <a:ext cx="1170162" cy="585081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4312406" y="2734115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400" spc="16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结论：根据综合评定结果，得出压力容器的安全状况等级结论</a:t>
            </a:r>
          </a:p>
        </p:txBody>
      </p:sp>
      <p:sp>
        <p:nvSpPr>
          <p:cNvPr id="14" name="五边形 13"/>
          <p:cNvSpPr/>
          <p:nvPr>
            <p:custDataLst>
              <p:tags r:id="rId10"/>
            </p:custDataLst>
          </p:nvPr>
        </p:nvSpPr>
        <p:spPr>
          <a:xfrm>
            <a:off x="2761202" y="4145193"/>
            <a:ext cx="1170162" cy="585081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五边形 5"/>
          <p:cNvSpPr/>
          <p:nvPr>
            <p:custDataLst>
              <p:tags r:id="rId11"/>
            </p:custDataLst>
          </p:nvPr>
        </p:nvSpPr>
        <p:spPr>
          <a:xfrm>
            <a:off x="2640744" y="4145193"/>
            <a:ext cx="1170162" cy="585081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4312406" y="3990318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400" spc="16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建议：根据结论，提出相应的安全措施和建议</a:t>
            </a:r>
          </a:p>
        </p:txBody>
      </p:sp>
      <p:sp>
        <p:nvSpPr>
          <p:cNvPr id="15" name="五边形 14"/>
          <p:cNvSpPr/>
          <p:nvPr>
            <p:custDataLst>
              <p:tags r:id="rId13"/>
            </p:custDataLst>
          </p:nvPr>
        </p:nvSpPr>
        <p:spPr>
          <a:xfrm>
            <a:off x="2761202" y="5401396"/>
            <a:ext cx="1170162" cy="585081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五边形 6"/>
          <p:cNvSpPr/>
          <p:nvPr>
            <p:custDataLst>
              <p:tags r:id="rId14"/>
            </p:custDataLst>
          </p:nvPr>
        </p:nvSpPr>
        <p:spPr>
          <a:xfrm>
            <a:off x="2640744" y="5401396"/>
            <a:ext cx="1170162" cy="585081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15"/>
            </p:custDataLst>
          </p:nvPr>
        </p:nvSpPr>
        <p:spPr>
          <a:xfrm>
            <a:off x="4312406" y="5246522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400" spc="16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报告：将综合评定与结论形成报告，提交给相关部门和领导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1" descr="e7d195523061f1c0d318120d6aeaf1b6ccceb6ba3da59c0775C5DE19DDDEBC09ED96DBD9900D9848D623ECAD1D4904B78047D0015C22C8BE97228BE8B5BFF08FE7A3AE04126DA07312A96C0F69F9BAB7C18A0515A1574B60ECF4E471C8BB21EB50E797CDD302349E6D0DC19BC6C3F2FD337EBF71469F9886CAAF4F07E81F11B578800F3042BF91E0"/>
          <p:cNvSpPr/>
          <p:nvPr>
            <p:custDataLst>
              <p:tags r:id="rId2"/>
            </p:custDataLst>
          </p:nvPr>
        </p:nvSpPr>
        <p:spPr>
          <a:xfrm>
            <a:off x="2566994" y="1392891"/>
            <a:ext cx="4287472" cy="4287472"/>
          </a:xfrm>
          <a:prstGeom prst="ellipse">
            <a:avLst/>
          </a:prstGeom>
          <a:solidFill>
            <a:srgbClr val="002FDC"/>
          </a:solidFill>
          <a:ln>
            <a:noFill/>
          </a:ln>
          <a:effectLst>
            <a:outerShdw blurRad="1079500" dist="381000" dir="3780000" sx="91000" sy="91000" algn="tl" rotWithShape="0">
              <a:srgbClr val="002FDC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4948" y="694219"/>
            <a:ext cx="4588980" cy="5656866"/>
          </a:xfrm>
          <a:custGeom>
            <a:gdLst>
              <a:gd name="connsiteX0" fmla="*/ 0 w 4588980"/>
              <a:gd name="connsiteY0" fmla="*/ 0 h 5656866"/>
              <a:gd name="connsiteX1" fmla="*/ 4588980 w 4588980"/>
              <a:gd name="connsiteY1" fmla="*/ 0 h 5656866"/>
              <a:gd name="connsiteX2" fmla="*/ 4588980 w 4588980"/>
              <a:gd name="connsiteY2" fmla="*/ 5656866 h 5656866"/>
              <a:gd name="connsiteX3" fmla="*/ 0 w 4588980"/>
              <a:gd name="connsiteY3" fmla="*/ 5656866 h 56568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8980" h="5656866">
                <a:moveTo>
                  <a:pt x="0" y="0"/>
                </a:moveTo>
                <a:lnTo>
                  <a:pt x="4588980" y="0"/>
                </a:lnTo>
                <a:lnTo>
                  <a:pt x="4588980" y="5656866"/>
                </a:lnTo>
                <a:lnTo>
                  <a:pt x="0" y="5656866"/>
                </a:lnTo>
                <a:close/>
              </a:path>
            </a:pathLst>
          </a:custGeom>
        </p:spPr>
      </p:pic>
      <p:sp>
        <p:nvSpPr>
          <p:cNvPr id="14" name="Rectangle 29"/>
          <p:cNvSpPr/>
          <p:nvPr>
            <p:custDataLst>
              <p:tags r:id="rId5"/>
            </p:custDataLst>
          </p:nvPr>
        </p:nvSpPr>
        <p:spPr>
          <a:xfrm flipH="1">
            <a:off x="5003559" y="2472832"/>
            <a:ext cx="2028878" cy="1893286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spc="300">
                <a:solidFill>
                  <a:schemeClr val="lt1"/>
                </a:solidFill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 sz="3875">
                <a:solidFill>
                  <a:schemeClr val="dk1">
                    <a:lumMod val="75000"/>
                    <a:lumOff val="25000"/>
                  </a:schemeClr>
                </a:solidFill>
              </a:rPr>
              <a:t>压力容器安全状况等级评定结果应用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 sz="1700">
                <a:solidFill>
                  <a:schemeClr val="dk1">
                    <a:lumMod val="75000"/>
                    <a:lumOff val="25000"/>
                  </a:schemeClr>
                </a:solidFill>
              </a:rPr>
              <a:t>单击此处输入你的正文，文字是您思想的提炼，为了最终演示发布的良好效果，请尽量言简意赅的阐述观点.</a:t>
            </a:r>
          </a:p>
        </p:txBody>
      </p:sp>
    </p:spTree>
    <p:custDataLst>
      <p:tags r:id="rId8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维修与改造建议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4"/>
            </p:custDataLst>
          </p:nvPr>
        </p:nvCxnSpPr>
        <p:spPr>
          <a:xfrm flipH="1">
            <a:off x="3982310" y="1814250"/>
            <a:ext cx="0" cy="388297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剪去对角的矩形 25"/>
          <p:cNvSpPr/>
          <p:nvPr>
            <p:custDataLst>
              <p:tags r:id="rId5"/>
            </p:custDataLst>
          </p:nvPr>
        </p:nvSpPr>
        <p:spPr>
          <a:xfrm>
            <a:off x="3446351" y="5284151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" name="剪去对角的矩形 26"/>
          <p:cNvSpPr/>
          <p:nvPr>
            <p:custDataLst>
              <p:tags r:id="rId6"/>
            </p:custDataLst>
          </p:nvPr>
        </p:nvSpPr>
        <p:spPr>
          <a:xfrm rot="5400000">
            <a:off x="3987855" y="5239389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7"/>
            </p:custDataLst>
          </p:nvPr>
        </p:nvSpPr>
        <p:spPr>
          <a:xfrm>
            <a:off x="4412636" y="5231926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对于安全状况良好的压力容器，建议继续保持良好的运行状态，并定期进行安全检查</a:t>
            </a:r>
          </a:p>
        </p:txBody>
      </p:sp>
      <p:sp>
        <p:nvSpPr>
          <p:cNvPr id="2" name="矩形 1"/>
          <p:cNvSpPr/>
          <p:nvPr>
            <p:custDataLst>
              <p:tags r:id="rId8"/>
            </p:custDataLst>
          </p:nvPr>
        </p:nvSpPr>
        <p:spPr>
          <a:xfrm>
            <a:off x="3458926" y="5338824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3" name="剪去对角的矩形 12"/>
          <p:cNvSpPr/>
          <p:nvPr>
            <p:custDataLst>
              <p:tags r:id="rId9"/>
            </p:custDataLst>
          </p:nvPr>
        </p:nvSpPr>
        <p:spPr>
          <a:xfrm>
            <a:off x="3446351" y="4028476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剪去对角的矩形 13"/>
          <p:cNvSpPr/>
          <p:nvPr>
            <p:custDataLst>
              <p:tags r:id="rId10"/>
            </p:custDataLst>
          </p:nvPr>
        </p:nvSpPr>
        <p:spPr>
          <a:xfrm rot="5400000">
            <a:off x="3987855" y="3983715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11"/>
            </p:custDataLst>
          </p:nvPr>
        </p:nvSpPr>
        <p:spPr>
          <a:xfrm>
            <a:off x="4412636" y="3980711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对于安全状况一般的压力容器，建议定期检查，确保安全运行</a:t>
            </a:r>
          </a:p>
        </p:txBody>
      </p:sp>
      <p:sp>
        <p:nvSpPr>
          <p:cNvPr id="37" name="矩形 36"/>
          <p:cNvSpPr/>
          <p:nvPr>
            <p:custDataLst>
              <p:tags r:id="rId12"/>
            </p:custDataLst>
          </p:nvPr>
        </p:nvSpPr>
        <p:spPr>
          <a:xfrm>
            <a:off x="3458926" y="4083150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8" name="剪去对角的矩形 17"/>
          <p:cNvSpPr/>
          <p:nvPr>
            <p:custDataLst>
              <p:tags r:id="rId13"/>
            </p:custDataLst>
          </p:nvPr>
        </p:nvSpPr>
        <p:spPr>
          <a:xfrm>
            <a:off x="3446351" y="2775774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剪去对角的矩形 6"/>
          <p:cNvSpPr/>
          <p:nvPr>
            <p:custDataLst>
              <p:tags r:id="rId14"/>
            </p:custDataLst>
          </p:nvPr>
        </p:nvSpPr>
        <p:spPr>
          <a:xfrm rot="5400000">
            <a:off x="3987855" y="2731013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15"/>
            </p:custDataLst>
          </p:nvPr>
        </p:nvSpPr>
        <p:spPr>
          <a:xfrm>
            <a:off x="4412636" y="2729496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对于安全状况较差的压力容器，建议进行维修或改造，以提高安全性能</a:t>
            </a:r>
          </a:p>
        </p:txBody>
      </p:sp>
      <p:sp>
        <p:nvSpPr>
          <p:cNvPr id="38" name="矩形 37"/>
          <p:cNvSpPr/>
          <p:nvPr>
            <p:custDataLst>
              <p:tags r:id="rId16"/>
            </p:custDataLst>
          </p:nvPr>
        </p:nvSpPr>
        <p:spPr>
          <a:xfrm>
            <a:off x="3458926" y="2830448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" name="剪去对角的矩形 3"/>
          <p:cNvSpPr/>
          <p:nvPr>
            <p:custDataLst>
              <p:tags r:id="rId17"/>
            </p:custDataLst>
          </p:nvPr>
        </p:nvSpPr>
        <p:spPr>
          <a:xfrm>
            <a:off x="3446351" y="1523072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剪去对角的矩形 5"/>
          <p:cNvSpPr/>
          <p:nvPr>
            <p:custDataLst>
              <p:tags r:id="rId18"/>
            </p:custDataLst>
          </p:nvPr>
        </p:nvSpPr>
        <p:spPr>
          <a:xfrm rot="5400000">
            <a:off x="3987855" y="1478310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19"/>
            </p:custDataLst>
          </p:nvPr>
        </p:nvSpPr>
        <p:spPr>
          <a:xfrm>
            <a:off x="4412636" y="1478280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根据安全状况等级，制定相应的维修和改造计划</a:t>
            </a:r>
          </a:p>
        </p:txBody>
      </p:sp>
      <p:sp>
        <p:nvSpPr>
          <p:cNvPr id="39" name="矩形 38"/>
          <p:cNvSpPr/>
          <p:nvPr>
            <p:custDataLst>
              <p:tags r:id="rId20"/>
            </p:custDataLst>
          </p:nvPr>
        </p:nvSpPr>
        <p:spPr>
          <a:xfrm>
            <a:off x="3458926" y="1577746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运行管理措施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>
            <p:custDataLst>
              <p:tags r:id="rId4"/>
            </p:custDataLst>
          </p:nvPr>
        </p:nvSpPr>
        <p:spPr>
          <a:xfrm flipH="1">
            <a:off x="4161944" y="1630108"/>
            <a:ext cx="68370" cy="592927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5" name="TextBox"/>
          <p:cNvSpPr txBox="1"/>
          <p:nvPr>
            <p:custDataLst>
              <p:tags r:id="rId5"/>
            </p:custDataLst>
          </p:nvPr>
        </p:nvSpPr>
        <p:spPr>
          <a:xfrm>
            <a:off x="4470832" y="1478618"/>
            <a:ext cx="3956570" cy="89100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定期检查：对压力容器进行定期检查，确保安全状况良好</a:t>
            </a:r>
          </a:p>
        </p:txBody>
      </p:sp>
      <p:sp>
        <p:nvSpPr>
          <p:cNvPr id="7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6"/>
            </p:custDataLst>
          </p:nvPr>
        </p:nvSpPr>
        <p:spPr>
          <a:xfrm>
            <a:off x="3770943" y="1564028"/>
            <a:ext cx="391001" cy="7006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Montserrat Black"/>
              </a:rPr>
              <a:t>1</a:t>
            </a:r>
          </a:p>
        </p:txBody>
      </p:sp>
      <p:sp>
        <p:nvSpPr>
          <p:cNvPr id="4" name="Rounded Rectangle 1"/>
          <p:cNvSpPr/>
          <p:nvPr>
            <p:custDataLst>
              <p:tags r:id="rId7"/>
            </p:custDataLst>
          </p:nvPr>
        </p:nvSpPr>
        <p:spPr>
          <a:xfrm flipH="1">
            <a:off x="4161944" y="2887598"/>
            <a:ext cx="68370" cy="592927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6" name="TextBox"/>
          <p:cNvSpPr txBox="1"/>
          <p:nvPr>
            <p:custDataLst>
              <p:tags r:id="rId8"/>
            </p:custDataLst>
          </p:nvPr>
        </p:nvSpPr>
        <p:spPr>
          <a:xfrm>
            <a:off x="4470832" y="2736108"/>
            <a:ext cx="3956570" cy="89100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维护保养：对压力容器进行维护保养，确保设备正常运行</a:t>
            </a:r>
          </a:p>
        </p:txBody>
      </p:sp>
      <p:sp>
        <p:nvSpPr>
          <p:cNvPr id="8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9"/>
            </p:custDataLst>
          </p:nvPr>
        </p:nvSpPr>
        <p:spPr>
          <a:xfrm>
            <a:off x="3770943" y="2821518"/>
            <a:ext cx="391001" cy="7006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b="1" spc="300">
                <a:solidFill>
                  <a:schemeClr val="accent2"/>
                </a:solidFill>
                <a:latin typeface="微软雅黑" panose="020b0503020204020204" charset="-122"/>
                <a:ea typeface="微软雅黑"/>
                <a:cs typeface="Montserrat Black"/>
              </a:rPr>
              <a:t>2</a:t>
            </a:r>
          </a:p>
        </p:txBody>
      </p:sp>
      <p:sp>
        <p:nvSpPr>
          <p:cNvPr id="9" name="Rounded Rectangle 1"/>
          <p:cNvSpPr/>
          <p:nvPr>
            <p:custDataLst>
              <p:tags r:id="rId10"/>
            </p:custDataLst>
          </p:nvPr>
        </p:nvSpPr>
        <p:spPr>
          <a:xfrm flipH="1">
            <a:off x="4161944" y="4145089"/>
            <a:ext cx="68370" cy="592927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10" name="TextBox"/>
          <p:cNvSpPr txBox="1"/>
          <p:nvPr>
            <p:custDataLst>
              <p:tags r:id="rId11"/>
            </p:custDataLst>
          </p:nvPr>
        </p:nvSpPr>
        <p:spPr>
          <a:xfrm>
            <a:off x="4470832" y="3993598"/>
            <a:ext cx="3956570" cy="89100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操作规程：制定操作规程，确保操作人员按照规定进行操作</a:t>
            </a:r>
          </a:p>
        </p:txBody>
      </p:sp>
      <p:sp>
        <p:nvSpPr>
          <p:cNvPr id="11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2"/>
            </p:custDataLst>
          </p:nvPr>
        </p:nvSpPr>
        <p:spPr>
          <a:xfrm>
            <a:off x="3770943" y="4079008"/>
            <a:ext cx="391001" cy="7006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b="1" spc="300">
                <a:solidFill>
                  <a:schemeClr val="accent3"/>
                </a:solidFill>
                <a:latin typeface="微软雅黑" panose="020b0503020204020204" charset="-122"/>
                <a:ea typeface="微软雅黑"/>
                <a:cs typeface="Montserrat Black"/>
              </a:rPr>
              <a:t>3</a:t>
            </a:r>
          </a:p>
        </p:txBody>
      </p:sp>
      <p:sp>
        <p:nvSpPr>
          <p:cNvPr id="12" name="Rounded Rectangle 1"/>
          <p:cNvSpPr/>
          <p:nvPr>
            <p:custDataLst>
              <p:tags r:id="rId13"/>
            </p:custDataLst>
          </p:nvPr>
        </p:nvSpPr>
        <p:spPr>
          <a:xfrm flipH="1">
            <a:off x="4161944" y="5402579"/>
            <a:ext cx="68370" cy="592927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13" name="TextBox"/>
          <p:cNvSpPr txBox="1"/>
          <p:nvPr>
            <p:custDataLst>
              <p:tags r:id="rId14"/>
            </p:custDataLst>
          </p:nvPr>
        </p:nvSpPr>
        <p:spPr>
          <a:xfrm>
            <a:off x="4470832" y="5251088"/>
            <a:ext cx="3956570" cy="89100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培训教育：对操作人员进行培训教育，提高安全意识和操作技能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5"/>
            </p:custDataLst>
          </p:nvPr>
        </p:nvSpPr>
        <p:spPr>
          <a:xfrm>
            <a:off x="3770943" y="5336498"/>
            <a:ext cx="391001" cy="7006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b="1" spc="300">
                <a:solidFill>
                  <a:schemeClr val="accent4"/>
                </a:solidFill>
                <a:latin typeface="微软雅黑" panose="020b0503020204020204" charset="-122"/>
                <a:ea typeface="微软雅黑"/>
                <a:cs typeface="Montserrat Black"/>
              </a:rPr>
              <a:t>4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安全监管要求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4"/>
            </p:custDataLst>
          </p:nvPr>
        </p:nvSpPr>
        <p:spPr>
          <a:xfrm>
            <a:off x="2017584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5"/>
            </p:custDataLst>
          </p:nvPr>
        </p:nvSpPr>
        <p:spPr>
          <a:xfrm rot="5400000">
            <a:off x="1943319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6"/>
            </p:custDataLst>
          </p:nvPr>
        </p:nvSpPr>
        <p:spPr>
          <a:xfrm rot="16200000">
            <a:off x="254006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7"/>
            </p:custDataLst>
          </p:nvPr>
        </p:nvSpPr>
        <p:spPr>
          <a:xfrm>
            <a:off x="130648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定期检查：对压力容器进行定期检查，确保安全状况良好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2047995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9"/>
            </p:custDataLst>
          </p:nvPr>
        </p:nvSpPr>
        <p:spPr>
          <a:xfrm>
            <a:off x="4532372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0"/>
            </p:custDataLst>
          </p:nvPr>
        </p:nvSpPr>
        <p:spPr>
          <a:xfrm rot="5400000">
            <a:off x="4458106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1"/>
            </p:custDataLst>
          </p:nvPr>
        </p:nvSpPr>
        <p:spPr>
          <a:xfrm rot="16200000">
            <a:off x="5054854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2"/>
            </p:custDataLst>
          </p:nvPr>
        </p:nvSpPr>
        <p:spPr>
          <a:xfrm>
            <a:off x="3821268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安全培训：对操作人员进行安全培训，提高安全意识和操作技能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4562782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4"/>
            </p:custDataLst>
          </p:nvPr>
        </p:nvSpPr>
        <p:spPr>
          <a:xfrm>
            <a:off x="7047158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5"/>
            </p:custDataLst>
          </p:nvPr>
        </p:nvSpPr>
        <p:spPr>
          <a:xfrm rot="5400000">
            <a:off x="6972893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6"/>
            </p:custDataLst>
          </p:nvPr>
        </p:nvSpPr>
        <p:spPr>
          <a:xfrm rot="16200000">
            <a:off x="7569641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7"/>
            </p:custDataLst>
          </p:nvPr>
        </p:nvSpPr>
        <p:spPr>
          <a:xfrm>
            <a:off x="6336055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应急预案：制定应急预案，确保在紧急情况下能够迅速应对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18"/>
            </p:custDataLst>
          </p:nvPr>
        </p:nvSpPr>
        <p:spPr>
          <a:xfrm>
            <a:off x="7077568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19"/>
            </p:custDataLst>
          </p:nvPr>
        </p:nvSpPr>
        <p:spPr>
          <a:xfrm>
            <a:off x="9561945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0"/>
            </p:custDataLst>
          </p:nvPr>
        </p:nvSpPr>
        <p:spPr>
          <a:xfrm rot="5400000">
            <a:off x="9487680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1"/>
            </p:custDataLst>
          </p:nvPr>
        </p:nvSpPr>
        <p:spPr>
          <a:xfrm rot="16200000">
            <a:off x="1008442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2"/>
            </p:custDataLst>
          </p:nvPr>
        </p:nvSpPr>
        <p:spPr>
          <a:xfrm>
            <a:off x="885084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信息报送：及时向相关部门报送压力容器安全状况信息，确保信息畅通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3"/>
            </p:custDataLst>
          </p:nvPr>
        </p:nvSpPr>
        <p:spPr>
          <a:xfrm>
            <a:off x="9592354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1" descr="e7d195523061f1c0d318120d6aeaf1b6ccceb6ba3da59c0775C5DE19DDDEBC09ED96DBD9900D9848D623ECAD1D4904B78047D0015C22C8BE97228BE8B5BFF08FE7A3AE04126DA07312A96C0F69F9BAB7C18A0515A1574B60ECF4E471C8BB21EB50E797CDD302349E6D0DC19BC6C3F2FD337EBF71469F9886CAAF4F07E81F11B578800F3042BF91E0"/>
          <p:cNvSpPr/>
          <p:nvPr>
            <p:custDataLst>
              <p:tags r:id="rId2"/>
            </p:custDataLst>
          </p:nvPr>
        </p:nvSpPr>
        <p:spPr>
          <a:xfrm>
            <a:off x="2566994" y="1392891"/>
            <a:ext cx="4287472" cy="4287472"/>
          </a:xfrm>
          <a:prstGeom prst="ellipse">
            <a:avLst/>
          </a:prstGeom>
          <a:solidFill>
            <a:srgbClr val="002FDC"/>
          </a:solidFill>
          <a:ln>
            <a:noFill/>
          </a:ln>
          <a:effectLst>
            <a:outerShdw blurRad="1079500" dist="381000" dir="3780000" sx="91000" sy="91000" algn="tl" rotWithShape="0">
              <a:srgbClr val="002FDC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4948" y="694219"/>
            <a:ext cx="4588980" cy="5656866"/>
          </a:xfrm>
          <a:custGeom>
            <a:gdLst>
              <a:gd name="connsiteX0" fmla="*/ 0 w 4588980"/>
              <a:gd name="connsiteY0" fmla="*/ 0 h 5656866"/>
              <a:gd name="connsiteX1" fmla="*/ 4588980 w 4588980"/>
              <a:gd name="connsiteY1" fmla="*/ 0 h 5656866"/>
              <a:gd name="connsiteX2" fmla="*/ 4588980 w 4588980"/>
              <a:gd name="connsiteY2" fmla="*/ 5656866 h 5656866"/>
              <a:gd name="connsiteX3" fmla="*/ 0 w 4588980"/>
              <a:gd name="connsiteY3" fmla="*/ 5656866 h 56568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8980" h="5656866">
                <a:moveTo>
                  <a:pt x="0" y="0"/>
                </a:moveTo>
                <a:lnTo>
                  <a:pt x="4588980" y="0"/>
                </a:lnTo>
                <a:lnTo>
                  <a:pt x="4588980" y="5656866"/>
                </a:lnTo>
                <a:lnTo>
                  <a:pt x="0" y="5656866"/>
                </a:lnTo>
                <a:close/>
              </a:path>
            </a:pathLst>
          </a:custGeom>
        </p:spPr>
      </p:pic>
      <p:sp>
        <p:nvSpPr>
          <p:cNvPr id="14" name="Rectangle 29"/>
          <p:cNvSpPr/>
          <p:nvPr>
            <p:custDataLst>
              <p:tags r:id="rId5"/>
            </p:custDataLst>
          </p:nvPr>
        </p:nvSpPr>
        <p:spPr>
          <a:xfrm flipH="1">
            <a:off x="5003559" y="2472832"/>
            <a:ext cx="2028878" cy="1893286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spc="300">
                <a:solidFill>
                  <a:schemeClr val="lt1"/>
                </a:solidFill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 sz="3875">
                <a:solidFill>
                  <a:schemeClr val="dk1">
                    <a:lumMod val="75000"/>
                    <a:lumOff val="25000"/>
                  </a:schemeClr>
                </a:solidFill>
              </a:rPr>
              <a:t>压力容器安全状况等级评定发展趋势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 sz="1700">
                <a:solidFill>
                  <a:schemeClr val="dk1">
                    <a:lumMod val="75000"/>
                    <a:lumOff val="25000"/>
                  </a:schemeClr>
                </a:solidFill>
              </a:rPr>
              <a:t>单击此处输入你的正文，文字是您思想的提炼，为了最终演示发布的良好效果，请尽量言简意赅的阐述观点.</a:t>
            </a:r>
          </a:p>
        </p:txBody>
      </p:sp>
    </p:spTree>
    <p:custDataLst>
      <p:tags r:id="rId8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技术进步与创新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4"/>
            </p:custDataLst>
          </p:nvPr>
        </p:nvCxnSpPr>
        <p:spPr>
          <a:xfrm>
            <a:off x="2963699" y="3771846"/>
            <a:ext cx="6129854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>
            <p:custDataLst>
              <p:tags r:id="rId5"/>
            </p:custDataLst>
          </p:nvPr>
        </p:nvSpPr>
        <p:spPr>
          <a:xfrm rot="5400000">
            <a:off x="9086354" y="3701297"/>
            <a:ext cx="155496" cy="141098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5" name="椭圆 74"/>
          <p:cNvSpPr/>
          <p:nvPr>
            <p:custDataLst>
              <p:tags r:id="rId6"/>
            </p:custDataLst>
          </p:nvPr>
        </p:nvSpPr>
        <p:spPr>
          <a:xfrm>
            <a:off x="3756297" y="3215372"/>
            <a:ext cx="377222" cy="37794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6" name="文本框 75"/>
          <p:cNvSpPr txBox="1"/>
          <p:nvPr>
            <p:custDataLst>
              <p:tags r:id="rId7"/>
            </p:custDataLst>
          </p:nvPr>
        </p:nvSpPr>
        <p:spPr>
          <a:xfrm>
            <a:off x="3717423" y="3230489"/>
            <a:ext cx="455690" cy="34770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cxnSp>
        <p:nvCxnSpPr>
          <p:cNvPr id="11" name="直接连接符 10"/>
          <p:cNvCxnSpPr>
            <a:stCxn id="13" idx="0"/>
            <a:endCxn id="75" idx="4"/>
          </p:cNvCxnSpPr>
          <p:nvPr>
            <p:custDataLst>
              <p:tags r:id="rId8"/>
            </p:custDataLst>
          </p:nvPr>
        </p:nvCxnSpPr>
        <p:spPr>
          <a:xfrm flipH="1" flipV="1">
            <a:off x="3944357" y="3593313"/>
            <a:ext cx="1270" cy="14224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>
            <p:custDataLst>
              <p:tags r:id="rId9"/>
            </p:custDataLst>
          </p:nvPr>
        </p:nvSpPr>
        <p:spPr>
          <a:xfrm>
            <a:off x="3908193" y="3735851"/>
            <a:ext cx="74149" cy="741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10"/>
            </p:custDataLst>
          </p:nvPr>
        </p:nvSpPr>
        <p:spPr>
          <a:xfrm>
            <a:off x="3665591" y="1478280"/>
            <a:ext cx="1715495" cy="161111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传感器技术：实时监测压力容器运行状态，提高安全性能</a:t>
            </a:r>
          </a:p>
        </p:txBody>
      </p:sp>
      <p:sp>
        <p:nvSpPr>
          <p:cNvPr id="157" name="椭圆 156"/>
          <p:cNvSpPr/>
          <p:nvPr>
            <p:custDataLst>
              <p:tags r:id="rId11"/>
            </p:custDataLst>
          </p:nvPr>
        </p:nvSpPr>
        <p:spPr>
          <a:xfrm>
            <a:off x="6036905" y="3214652"/>
            <a:ext cx="377222" cy="37794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8" name="文本框 157"/>
          <p:cNvSpPr txBox="1"/>
          <p:nvPr>
            <p:custDataLst>
              <p:tags r:id="rId12"/>
            </p:custDataLst>
          </p:nvPr>
        </p:nvSpPr>
        <p:spPr>
          <a:xfrm>
            <a:off x="5998031" y="3229050"/>
            <a:ext cx="455690" cy="34914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159" name="直接连接符 158"/>
          <p:cNvCxnSpPr>
            <a:stCxn id="160" idx="0"/>
            <a:endCxn id="157" idx="4"/>
          </p:cNvCxnSpPr>
          <p:nvPr>
            <p:custDataLst>
              <p:tags r:id="rId13"/>
            </p:custDataLst>
          </p:nvPr>
        </p:nvCxnSpPr>
        <p:spPr>
          <a:xfrm flipH="1" flipV="1">
            <a:off x="6225515" y="3591959"/>
            <a:ext cx="635" cy="14351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椭圆 159"/>
          <p:cNvSpPr/>
          <p:nvPr>
            <p:custDataLst>
              <p:tags r:id="rId14"/>
            </p:custDataLst>
          </p:nvPr>
        </p:nvSpPr>
        <p:spPr>
          <a:xfrm>
            <a:off x="6188801" y="3735851"/>
            <a:ext cx="74149" cy="7414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文本框 19"/>
          <p:cNvSpPr txBox="1"/>
          <p:nvPr>
            <p:custDataLst>
              <p:tags r:id="rId15"/>
            </p:custDataLst>
          </p:nvPr>
        </p:nvSpPr>
        <p:spPr>
          <a:xfrm>
            <a:off x="5940440" y="1478280"/>
            <a:ext cx="1715495" cy="161111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材料科学：开发新型材料，提高压力容器的耐压性和耐腐蚀性</a:t>
            </a:r>
          </a:p>
        </p:txBody>
      </p:sp>
      <p:sp>
        <p:nvSpPr>
          <p:cNvPr id="149" name="椭圆 148"/>
          <p:cNvSpPr/>
          <p:nvPr>
            <p:custDataLst>
              <p:tags r:id="rId16"/>
            </p:custDataLst>
          </p:nvPr>
        </p:nvSpPr>
        <p:spPr>
          <a:xfrm flipV="1">
            <a:off x="4993066" y="3956137"/>
            <a:ext cx="377942" cy="3779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51" name="直接连接符 150"/>
          <p:cNvCxnSpPr>
            <a:stCxn id="152" idx="0"/>
            <a:endCxn id="149" idx="4"/>
          </p:cNvCxnSpPr>
          <p:nvPr>
            <p:custDataLst>
              <p:tags r:id="rId17"/>
            </p:custDataLst>
          </p:nvPr>
        </p:nvCxnSpPr>
        <p:spPr>
          <a:xfrm flipH="1">
            <a:off x="5182481" y="3813599"/>
            <a:ext cx="635" cy="1422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椭圆 151"/>
          <p:cNvSpPr/>
          <p:nvPr>
            <p:custDataLst>
              <p:tags r:id="rId18"/>
            </p:custDataLst>
          </p:nvPr>
        </p:nvSpPr>
        <p:spPr>
          <a:xfrm flipV="1">
            <a:off x="5145682" y="3739451"/>
            <a:ext cx="74149" cy="741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4" name="文本框 153"/>
          <p:cNvSpPr txBox="1"/>
          <p:nvPr>
            <p:custDataLst>
              <p:tags r:id="rId19"/>
            </p:custDataLst>
          </p:nvPr>
        </p:nvSpPr>
        <p:spPr>
          <a:xfrm>
            <a:off x="4954192" y="3971255"/>
            <a:ext cx="456410" cy="34770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8" name="文本框 7"/>
          <p:cNvSpPr txBox="1"/>
          <p:nvPr>
            <p:custDataLst>
              <p:tags r:id="rId20"/>
            </p:custDataLst>
          </p:nvPr>
        </p:nvSpPr>
        <p:spPr>
          <a:xfrm>
            <a:off x="4900200" y="4530609"/>
            <a:ext cx="1715495" cy="161111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智能控制系统：实现压力容器的自动化控制，降低人工操作风险</a:t>
            </a:r>
          </a:p>
        </p:txBody>
      </p:sp>
      <p:sp>
        <p:nvSpPr>
          <p:cNvPr id="168" name="椭圆 167"/>
          <p:cNvSpPr/>
          <p:nvPr>
            <p:custDataLst>
              <p:tags r:id="rId21"/>
            </p:custDataLst>
          </p:nvPr>
        </p:nvSpPr>
        <p:spPr>
          <a:xfrm flipV="1">
            <a:off x="7076424" y="3956137"/>
            <a:ext cx="377222" cy="37794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69" name="直接连接符 168"/>
          <p:cNvCxnSpPr>
            <a:stCxn id="170" idx="0"/>
            <a:endCxn id="168" idx="4"/>
          </p:cNvCxnSpPr>
          <p:nvPr>
            <p:custDataLst>
              <p:tags r:id="rId22"/>
            </p:custDataLst>
          </p:nvPr>
        </p:nvCxnSpPr>
        <p:spPr>
          <a:xfrm flipH="1">
            <a:off x="7265035" y="3813599"/>
            <a:ext cx="635" cy="14224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椭圆 169"/>
          <p:cNvSpPr/>
          <p:nvPr>
            <p:custDataLst>
              <p:tags r:id="rId23"/>
            </p:custDataLst>
          </p:nvPr>
        </p:nvSpPr>
        <p:spPr>
          <a:xfrm flipV="1">
            <a:off x="7228321" y="3739451"/>
            <a:ext cx="74149" cy="7414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1" name="文本框 170"/>
          <p:cNvSpPr txBox="1"/>
          <p:nvPr>
            <p:custDataLst>
              <p:tags r:id="rId24"/>
            </p:custDataLst>
          </p:nvPr>
        </p:nvSpPr>
        <p:spPr>
          <a:xfrm>
            <a:off x="7037550" y="3971255"/>
            <a:ext cx="455690" cy="34842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9" name="文本框 8"/>
          <p:cNvSpPr txBox="1"/>
          <p:nvPr>
            <p:custDataLst>
              <p:tags r:id="rId25"/>
            </p:custDataLst>
          </p:nvPr>
        </p:nvSpPr>
        <p:spPr>
          <a:xfrm>
            <a:off x="6977799" y="4530609"/>
            <a:ext cx="1715495" cy="161111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仿真技术：通过计算机模拟，优化压力容器的设计和制造过程，提高生产效率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法规标准完善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3975314" y="147828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法规标准体系不断完善，提高压力容器安全状况等级评定的科学性和准确性</a:t>
            </a:r>
          </a:p>
        </p:txBody>
      </p:sp>
      <p:sp>
        <p:nvSpPr>
          <p:cNvPr id="36" name="Teardrop 19"/>
          <p:cNvSpPr/>
          <p:nvPr>
            <p:custDataLst>
              <p:tags r:id="rId5"/>
            </p:custDataLst>
          </p:nvPr>
        </p:nvSpPr>
        <p:spPr>
          <a:xfrm>
            <a:off x="3198760" y="175542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Teardrop 20"/>
          <p:cNvSpPr/>
          <p:nvPr>
            <p:custDataLst>
              <p:tags r:id="rId6"/>
            </p:custDataLst>
          </p:nvPr>
        </p:nvSpPr>
        <p:spPr>
          <a:xfrm>
            <a:off x="3667985" y="2042858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Teardrop 38"/>
          <p:cNvSpPr/>
          <p:nvPr>
            <p:custDataLst>
              <p:tags r:id="rId7"/>
            </p:custDataLst>
          </p:nvPr>
        </p:nvSpPr>
        <p:spPr>
          <a:xfrm>
            <a:off x="3198760" y="2971020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Teardrop 39"/>
          <p:cNvSpPr/>
          <p:nvPr>
            <p:custDataLst>
              <p:tags r:id="rId8"/>
            </p:custDataLst>
          </p:nvPr>
        </p:nvSpPr>
        <p:spPr>
          <a:xfrm>
            <a:off x="3667985" y="3258454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Teardrop 44"/>
          <p:cNvSpPr/>
          <p:nvPr>
            <p:custDataLst>
              <p:tags r:id="rId9"/>
            </p:custDataLst>
          </p:nvPr>
        </p:nvSpPr>
        <p:spPr>
          <a:xfrm>
            <a:off x="3198760" y="418661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Teardrop 45"/>
          <p:cNvSpPr/>
          <p:nvPr>
            <p:custDataLst>
              <p:tags r:id="rId10"/>
            </p:custDataLst>
          </p:nvPr>
        </p:nvSpPr>
        <p:spPr>
          <a:xfrm>
            <a:off x="3667985" y="4474049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1"/>
            </p:custDataLst>
          </p:nvPr>
        </p:nvSpPr>
        <p:spPr>
          <a:xfrm>
            <a:off x="3975314" y="269387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法规标准与国际接轨，提高压力容器安全状况等级评定的国际竞争力</a:t>
            </a:r>
          </a:p>
        </p:txBody>
      </p:sp>
      <p:sp>
        <p:nvSpPr>
          <p:cNvPr id="43" name="文本框 42"/>
          <p:cNvSpPr txBox="1"/>
          <p:nvPr>
            <p:custDataLst>
              <p:tags r:id="rId12"/>
            </p:custDataLst>
          </p:nvPr>
        </p:nvSpPr>
        <p:spPr>
          <a:xfrm>
            <a:off x="3975314" y="390947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法规标准适应新技术、新材料的发展，提高压力容器安全状况等级评定的适应性</a:t>
            </a:r>
          </a:p>
        </p:txBody>
      </p:sp>
      <p:sp>
        <p:nvSpPr>
          <p:cNvPr id="6" name="文本框 5"/>
          <p:cNvSpPr txBox="1"/>
          <p:nvPr>
            <p:custDataLst>
              <p:tags r:id="rId13"/>
            </p:custDataLst>
          </p:nvPr>
        </p:nvSpPr>
        <p:spPr>
          <a:xfrm>
            <a:off x="3975314" y="512506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法规标准加强企业主体责任，提高压力容器安全状况等级评定的执行力</a:t>
            </a:r>
          </a:p>
        </p:txBody>
      </p:sp>
      <p:sp>
        <p:nvSpPr>
          <p:cNvPr id="170" name="Teardrop 7"/>
          <p:cNvSpPr/>
          <p:nvPr>
            <p:custDataLst>
              <p:tags r:id="rId14"/>
            </p:custDataLst>
          </p:nvPr>
        </p:nvSpPr>
        <p:spPr>
          <a:xfrm>
            <a:off x="3198768" y="5402218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39 w 434340"/>
              <a:gd name="connsiteY2" fmla="*/ 434339 h 434340"/>
              <a:gd name="connsiteX3" fmla="*/ 217169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09" y="0"/>
                  <a:pt x="434339" y="97230"/>
                  <a:pt x="434340" y="217170"/>
                </a:cubicBezTo>
                <a:lnTo>
                  <a:pt x="434339" y="434339"/>
                </a:lnTo>
                <a:lnTo>
                  <a:pt x="217169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8" name="Teardrop 8"/>
          <p:cNvSpPr/>
          <p:nvPr>
            <p:custDataLst>
              <p:tags r:id="rId15"/>
            </p:custDataLst>
          </p:nvPr>
        </p:nvSpPr>
        <p:spPr>
          <a:xfrm>
            <a:off x="3667987" y="5689644"/>
            <a:ext cx="181790" cy="181792"/>
          </a:xfrm>
          <a:custGeom>
            <a:gdLst>
              <a:gd name="connsiteX0" fmla="*/ 84138 w 168275"/>
              <a:gd name="connsiteY0" fmla="*/ 0 h 168276"/>
              <a:gd name="connsiteX1" fmla="*/ 168275 w 168275"/>
              <a:gd name="connsiteY1" fmla="*/ 84138 h 168276"/>
              <a:gd name="connsiteX2" fmla="*/ 168274 w 168275"/>
              <a:gd name="connsiteY2" fmla="*/ 84138 h 168276"/>
              <a:gd name="connsiteX3" fmla="*/ 84137 w 168275"/>
              <a:gd name="connsiteY3" fmla="*/ 168276 h 168276"/>
              <a:gd name="connsiteX4" fmla="*/ 0 w 168275"/>
              <a:gd name="connsiteY4" fmla="*/ 168276 h 168276"/>
              <a:gd name="connsiteX5" fmla="*/ 0 w 168275"/>
              <a:gd name="connsiteY5" fmla="*/ 84138 h 168276"/>
              <a:gd name="connsiteX6" fmla="*/ 84138 w 168275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5" h="168276">
                <a:moveTo>
                  <a:pt x="84138" y="0"/>
                </a:moveTo>
                <a:cubicBezTo>
                  <a:pt x="130606" y="0"/>
                  <a:pt x="168276" y="37670"/>
                  <a:pt x="168275" y="84138"/>
                </a:cubicBezTo>
                <a:lnTo>
                  <a:pt x="168274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16"/>
            </p:custDataLst>
          </p:nvPr>
        </p:nvCxnSpPr>
        <p:spPr>
          <a:xfrm>
            <a:off x="3667985" y="2224650"/>
            <a:ext cx="4609" cy="107758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7"/>
            </p:custDataLst>
          </p:nvPr>
        </p:nvCxnSpPr>
        <p:spPr>
          <a:xfrm>
            <a:off x="3667985" y="3377133"/>
            <a:ext cx="4609" cy="107758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8"/>
            </p:custDataLst>
          </p:nvPr>
        </p:nvCxnSpPr>
        <p:spPr>
          <a:xfrm>
            <a:off x="3667985" y="4639376"/>
            <a:ext cx="4609" cy="1077580"/>
          </a:xfrm>
          <a:prstGeom prst="line">
            <a:avLst/>
          </a:prstGeom>
          <a:ln w="127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>
            <p:custDataLst>
              <p:tags r:id="rId19"/>
            </p:custDataLst>
          </p:nvPr>
        </p:nvSpPr>
        <p:spPr>
          <a:xfrm>
            <a:off x="3256729" y="180674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3" name="文本框 32"/>
          <p:cNvSpPr txBox="1"/>
          <p:nvPr>
            <p:custDataLst>
              <p:tags r:id="rId20"/>
            </p:custDataLst>
          </p:nvPr>
        </p:nvSpPr>
        <p:spPr>
          <a:xfrm>
            <a:off x="3260748" y="301972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4" name="文本框 33"/>
          <p:cNvSpPr txBox="1"/>
          <p:nvPr>
            <p:custDataLst>
              <p:tags r:id="rId21"/>
            </p:custDataLst>
          </p:nvPr>
        </p:nvSpPr>
        <p:spPr>
          <a:xfrm>
            <a:off x="3256729" y="4235319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5" name="文本框 34"/>
          <p:cNvSpPr txBox="1"/>
          <p:nvPr>
            <p:custDataLst>
              <p:tags r:id="rId22"/>
            </p:custDataLst>
          </p:nvPr>
        </p:nvSpPr>
        <p:spPr>
          <a:xfrm>
            <a:off x="3235464" y="5450913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评定机构专业化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等腰三角形 3"/>
          <p:cNvSpPr/>
          <p:nvPr>
            <p:custDataLst>
              <p:tags r:id="rId4"/>
            </p:custDataLst>
          </p:nvPr>
        </p:nvSpPr>
        <p:spPr>
          <a:xfrm rot="1805303" flipH="1">
            <a:off x="2086445" y="2165632"/>
            <a:ext cx="992444" cy="855222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1305927" y="1725742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2810743" y="2089191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500" kern="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评定机构专业化：随着压力容器安全状况等级评定的发展，评定机构逐渐专业化，具备更专业的技术和知识。</a:t>
            </a:r>
          </a:p>
        </p:txBody>
      </p:sp>
      <p:sp>
        <p:nvSpPr>
          <p:cNvPr id="16" name="等腰三角形 15"/>
          <p:cNvSpPr/>
          <p:nvPr>
            <p:custDataLst>
              <p:tags r:id="rId7"/>
            </p:custDataLst>
          </p:nvPr>
        </p:nvSpPr>
        <p:spPr>
          <a:xfrm rot="1805303" flipH="1">
            <a:off x="2086445" y="4699381"/>
            <a:ext cx="992444" cy="855222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>
            <p:custDataLst>
              <p:tags r:id="rId8"/>
            </p:custDataLst>
          </p:nvPr>
        </p:nvSpPr>
        <p:spPr>
          <a:xfrm>
            <a:off x="1305927" y="4259490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2810743" y="4622940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500" kern="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评定机构服务范围扩大：随着压力容器安全状况等级评定的发展，评定机构的服务范围逐渐扩大，涵盖更多领域。</a:t>
            </a:r>
          </a:p>
        </p:txBody>
      </p:sp>
      <p:sp>
        <p:nvSpPr>
          <p:cNvPr id="26" name="等腰三角形 25"/>
          <p:cNvSpPr/>
          <p:nvPr>
            <p:custDataLst>
              <p:tags r:id="rId10"/>
            </p:custDataLst>
          </p:nvPr>
        </p:nvSpPr>
        <p:spPr>
          <a:xfrm rot="1805303" flipH="1">
            <a:off x="7180839" y="2167273"/>
            <a:ext cx="992444" cy="855222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" name="任意多边形 26"/>
          <p:cNvSpPr/>
          <p:nvPr>
            <p:custDataLst>
              <p:tags r:id="rId11"/>
            </p:custDataLst>
          </p:nvPr>
        </p:nvSpPr>
        <p:spPr>
          <a:xfrm>
            <a:off x="6400321" y="1727383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5" name="矩形 24"/>
          <p:cNvSpPr/>
          <p:nvPr>
            <p:custDataLst>
              <p:tags r:id="rId12"/>
            </p:custDataLst>
          </p:nvPr>
        </p:nvSpPr>
        <p:spPr>
          <a:xfrm>
            <a:off x="7905137" y="2090834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500" kern="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评定机构资质认证：评定机构需要经过严格的资质认证，确保评定结果的准确性和可靠性。</a:t>
            </a:r>
          </a:p>
        </p:txBody>
      </p:sp>
      <p:sp>
        <p:nvSpPr>
          <p:cNvPr id="31" name="等腰三角形 30"/>
          <p:cNvSpPr/>
          <p:nvPr>
            <p:custDataLst>
              <p:tags r:id="rId13"/>
            </p:custDataLst>
          </p:nvPr>
        </p:nvSpPr>
        <p:spPr>
          <a:xfrm rot="1805303" flipH="1">
            <a:off x="7180839" y="4699381"/>
            <a:ext cx="992444" cy="855222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" name="任意多边形 31"/>
          <p:cNvSpPr/>
          <p:nvPr>
            <p:custDataLst>
              <p:tags r:id="rId14"/>
            </p:custDataLst>
          </p:nvPr>
        </p:nvSpPr>
        <p:spPr>
          <a:xfrm>
            <a:off x="6400321" y="4259490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0" name="矩形 29"/>
          <p:cNvSpPr/>
          <p:nvPr>
            <p:custDataLst>
              <p:tags r:id="rId15"/>
            </p:custDataLst>
          </p:nvPr>
        </p:nvSpPr>
        <p:spPr>
          <a:xfrm>
            <a:off x="7905137" y="4622940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500" kern="0" spc="7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评定机构与政府合作：评定机构与政府合作，共同推动压力容器安全状况等级评定的发展，提高评定结果的权威性和公信力。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58392" y="2062800"/>
            <a:ext cx="7848000" cy="1756800"/>
          </a:xfrm>
        </p:spPr>
        <p:txBody>
          <a:bodyPr>
            <a:normAutofit fontScale="90000"/>
          </a:bodyPr>
          <a:lstStyle/>
          <a:p>
            <a:r>
              <a:rPr lang="zh-CN" altLang="en-US" sz="8780">
                <a:solidFill>
                  <a:schemeClr val="lt1"/>
                </a:solidFill>
              </a:rPr>
              <a:t>谢谢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11037600" y="3232800"/>
            <a:ext cx="777600" cy="2437200"/>
          </a:xfrm>
        </p:spPr>
        <p:txBody>
          <a:bodyPr/>
          <a:lstStyle/>
          <a:p>
            <a:r>
              <a:rPr lang="en-US" altLang="zh-CN" sz="1500">
                <a:solidFill>
                  <a:schemeClr val="lt1"/>
                </a:solidFill>
                <a:sym typeface="Arial" panose="020b0604020202020204" pitchFamily="34" charset="0"/>
              </a:rPr>
              <a:t>DESIGN WORKS KEEP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803"/>
  <p:tag name="KSO_WM_TEMPLATE_MASTER_TYPE" val="1"/>
  <p:tag name="KSO_WM_TEMPLATE_SUBCATEGORY" val="0"/>
  <p:tag name="KSO_WM_TEMPLATE_THUMBS_INDEX" val="1、4、9、12、15、18、23、26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1*i*1"/>
  <p:tag name="KSO_WM_UNIT_INDEX" val="1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商务总结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6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1*f*1"/>
  <p:tag name="KSO_WM_UNIT_INDEX" val="1"/>
  <p:tag name="KSO_WM_UNIT_LAYERLEVEL" val="1"/>
  <p:tag name="KSO_WM_UNIT_NOCLEAR" val="0"/>
  <p:tag name="KSO_WM_UNIT_PRESET_TEXT" val="作者：XXX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15"/>
</p:tagLst>
</file>

<file path=ppt/tags/tag205.xml><?xml version="1.0" encoding="utf-8"?>
<p:tagLst xmlns:p="http://schemas.openxmlformats.org/presentationml/2006/main">
  <p:tag name="KSO_WM_BEAUTIFY_FLAG" val="#wm#"/>
  <p:tag name="KSO_WM_SLIDE_ID" val="custom2023080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803"/>
  <p:tag name="KSO_WM_TEMPLATE_MASTER_TYPE" val="1"/>
  <p:tag name="KSO_WM_TEMPLATE_SUBCATEGORY" val="0"/>
  <p:tag name="KSO_WM_TEMPLATE_THUMBS_INDEX" val="1、4、9、12、15、18、23、26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USESOURCEFORMAT_APPLY" val="0"/>
  <p:tag name="KSO_WM_UNIT_VALUE" val="7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f*1_1_1"/>
  <p:tag name="KSO_WM_UNIT_INDEX" val="1_1_1"/>
  <p:tag name="KSO_WM_UNIT_LAYERLEVEL" val="1_1_1"/>
  <p:tag name="KSO_WM_UNIT_NOCLEAR" val="0"/>
  <p:tag name="KSO_WM_UNIT_PRESET_TEXT" val="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i*1_1_2"/>
  <p:tag name="KSO_WM_UNIT_INDEX" val="1_1_2"/>
  <p:tag name="KSO_WM_UNIT_LAYERLEVEL" val="1_1_1"/>
  <p:tag name="KSO_WM_UNIT_TYPE" val="l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f*1_2_1"/>
  <p:tag name="KSO_WM_UNIT_INDEX" val="1_2_1"/>
  <p:tag name="KSO_WM_UNIT_LAYERLEVEL" val="1_1_1"/>
  <p:tag name="KSO_WM_UNIT_NOCLEAR" val="0"/>
  <p:tag name="KSO_WM_UNIT_PRESET_TEXT" val="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i*1_2_2"/>
  <p:tag name="KSO_WM_UNIT_INDEX" val="1_2_2"/>
  <p:tag name="KSO_WM_UNIT_LAYERLEVEL" val="1_1_1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f*1_3_1"/>
  <p:tag name="KSO_WM_UNIT_INDEX" val="1_3_1"/>
  <p:tag name="KSO_WM_UNIT_LAYERLEVEL" val="1_1_1"/>
  <p:tag name="KSO_WM_UNIT_NOCLEAR" val="0"/>
  <p:tag name="KSO_WM_UNIT_PRESET_TEXT" val="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i*1_3_2"/>
  <p:tag name="KSO_WM_UNIT_INDEX" val="1_3_2"/>
  <p:tag name="KSO_WM_UNIT_LAYERLEVEL" val="1_1_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f*1_4_1"/>
  <p:tag name="KSO_WM_UNIT_INDEX" val="1_4_1"/>
  <p:tag name="KSO_WM_UNIT_LAYERLEVEL" val="1_1_1"/>
  <p:tag name="KSO_WM_UNIT_NOCLEAR" val="0"/>
  <p:tag name="KSO_WM_UNIT_PRESET_TEXT" val="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i*1_4_2"/>
  <p:tag name="KSO_WM_UNIT_INDEX" val="1_4_2"/>
  <p:tag name="KSO_WM_UNIT_LAYERLEVEL" val="1_1_1"/>
  <p:tag name="KSO_WM_UNIT_TYPE" val="l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03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803"/>
  <p:tag name="KSO_WM_TEMPLATE_MASTER_TYPE" val="1"/>
  <p:tag name="KSO_WM_TEMPLATE_SUBCATEGORY" val="0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d*1"/>
  <p:tag name="KSO_WM_UNIT_INDEX" val="1"/>
  <p:tag name="KSO_WM_UNIT_LAYERLEVEL" val="1"/>
  <p:tag name="KSO_WM_UNIT_TYPE" val="d"/>
  <p:tag name="KSO_WM_UNIT_VALUE" val="1570*1274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1"/>
  <p:tag name="KSO_WM_UNIT_DIAGRAM_ISNUMVISUAL" val="0"/>
  <p:tag name="KSO_WM_UNIT_DIAGRAM_ISREFERUNIT" val="0"/>
  <p:tag name="KSO_WM_UNIT_HIGHLIGHT" val="0"/>
  <p:tag name="KSO_WM_UNIT_ID" val="custom20230803_7*e*2"/>
  <p:tag name="KSO_WM_UNIT_INDEX" val="2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2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8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f*1"/>
  <p:tag name="KSO_WM_UNIT_INDEX" val="1"/>
  <p:tag name="KSO_WM_UNIT_LAYERLEVEL" val="1"/>
  <p:tag name="KSO_WM_UNIT_NOCLEAR" val="0"/>
  <p:tag name="KSO_WM_UNIT_PRESET_TEXT" val="单击此处输入你的正文，文字是您思想的提炼，为了最终演示发布的良好效果，请尽量言简意赅的阐述观点.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70"/>
</p:tagLst>
</file>

<file path=ppt/tags/tag225.xml><?xml version="1.0" encoding="utf-8"?>
<p:tagLst xmlns:p="http://schemas.openxmlformats.org/presentationml/2006/main">
  <p:tag name="KSO_WM_BEAUTIFY_FLAG" val="#wm#"/>
  <p:tag name="KSO_WM_SLIDE_ID" val="custom20230803_7"/>
  <p:tag name="KSO_WM_SLIDE_INDEX" val="7"/>
  <p:tag name="KSO_WM_SLIDE_ITEM_CNT" val="0"/>
  <p:tag name="KSO_WM_SLIDE_LAYOUT" val="a_d_e_f"/>
  <p:tag name="KSO_WM_SLIDE_LAYOUT_CNT" val="1_1_1_1"/>
  <p:tag name="KSO_WM_SLIDE_SUBTYPE" val="picTxt"/>
  <p:tag name="KSO_WM_SLIDE_TYPE" val="sectionTitle"/>
  <p:tag name="KSO_WM_TAG_VERSION" val="1.0"/>
  <p:tag name="KSO_WM_TEMPLATE_CATEGORY" val="custom"/>
  <p:tag name="KSO_WM_TEMPLATE_COLOR_TYPE" val="0"/>
  <p:tag name="KSO_WM_TEMPLATE_INDEX" val="20230803"/>
  <p:tag name="KSO_WM_TEMPLATE_MASTER_TYPE" val="1"/>
  <p:tag name="KSO_WM_TEMPLATE_SUBCATEGORY" val="0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15"/>
  <p:tag name="KSO_WM_UNIT_TYPE" val="m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21_4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f*1_1_1"/>
  <p:tag name="KSO_WM_UNIT_INDEX" val="1_1_1"/>
  <p:tag name="KSO_WM_UNIT_LAYERLEVEL" val="1_1_1"/>
  <p:tag name="KSO_WM_UNIT_NOCLEAR" val="0"/>
  <p:tag name="KSO_WM_UNIT_PRESET_TEXT" val="单击此处输入您的正文，文字是您思想的提炼，为了最终演示的良好效果，表达清晰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64"/>
</p:tagLst>
</file>

<file path=ppt/tags/tag2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21_4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f*1_3_1"/>
  <p:tag name="KSO_WM_UNIT_INDEX" val="1_3_1"/>
  <p:tag name="KSO_WM_UNIT_LAYERLEVEL" val="1_1_1"/>
  <p:tag name="KSO_WM_UNIT_NOCLEAR" val="0"/>
  <p:tag name="KSO_WM_UNIT_PRESET_TEXT" val="单击此处输入您的正文，文字是您思想的提炼，为了最终演示的良好效果，表达清晰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64"/>
</p:tagLst>
</file>

<file path=ppt/tags/tag2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21_4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f*1_4_1"/>
  <p:tag name="KSO_WM_UNIT_INDEX" val="1_4_1"/>
  <p:tag name="KSO_WM_UNIT_LAYERLEVEL" val="1_1_1"/>
  <p:tag name="KSO_WM_UNIT_NOCLEAR" val="0"/>
  <p:tag name="KSO_WM_UNIT_PRESET_TEXT" val="单击此处输入您的正文，文字是您思想的提炼，为了最终演示的良好效果，表达清晰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64"/>
</p:tagLst>
</file>

<file path=ppt/tags/tag2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21_4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f*1_2_1"/>
  <p:tag name="KSO_WM_UNIT_INDEX" val="1_2_1"/>
  <p:tag name="KSO_WM_UNIT_LAYERLEVEL" val="1_1_1"/>
  <p:tag name="KSO_WM_UNIT_NOCLEAR" val="0"/>
  <p:tag name="KSO_WM_UNIT_PRESET_TEXT" val="单击此处输入您的正文，文字是您思想的提炼，为了最终演示的良好效果，表达清晰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64"/>
</p:tagLst>
</file>

<file path=ppt/tags/tag24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24:43&quot;,&quot;maxSize&quot;:{&quot;size1&quot;:22.2},&quot;minSize&quot;:{&quot;size1&quot;:13.5},&quot;normalSize&quot;:{&quot;size1&quot;:13.5},&quot;subLayout&quot;:[{&quot;id&quot;:&quot;2023-09-09T23:24:43&quot;,&quot;margin&quot;:{&quot;bottom&quot;:0.025999998673796654,&quot;left&quot;:2.117000102996826,&quot;right&quot;:1.2699999809265137,&quot;top&quot;:0.4230000376701355},&quot;type&quot;:0},{&quot;id&quot;:&quot;2023-09-09T23:24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1"/>
  <p:tag name="KSO_WM_UNIT_INDEX" val="1_1_1"/>
  <p:tag name="KSO_WM_UNIT_LAYERLEVEL" val="1_1_1"/>
  <p:tag name="KSO_WM_UNIT_SUBTYPE" val="d"/>
  <p:tag name="KSO_WM_UNIT_TYPE" val="l_h_i"/>
  <p:tag name="KSO_WM_UNIT_USESOURCEFORMAT_APPLY" val="0"/>
  <p:tag name="KSO_WM_UNIT_VALUE" val="0"/>
</p:tagLst>
</file>

<file path=ppt/tags/tag24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8"/>
  <p:tag name="KSO_WM_UNIT_INDEX" val="1_1_8"/>
  <p:tag name="KSO_WM_UNIT_LAYERLEVEL" val="1_1_1"/>
  <p:tag name="KSO_WM_UNIT_TYPE" val="l_h_i"/>
  <p:tag name="KSO_WM_UNIT_USESOURCEFORMAT_APPLY" val="0"/>
  <p:tag name="KSO_WM_UNIT_VALUE" val="0"/>
</p:tagLst>
</file>

<file path=ppt/tags/tag24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1_9"/>
  <p:tag name="KSO_WM_UNIT_INDEX" val="1_1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10"/>
  <p:tag name="KSO_WM_UNIT_INDEX" val="1_1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11"/>
  <p:tag name="KSO_WM_UNIT_INDEX" val="1_1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5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2"/>
  <p:tag name="KSO_WM_UNIT_INDEX" val="1_1_2"/>
  <p:tag name="KSO_WM_UNIT_LAYERLEVEL" val="1_1_1"/>
  <p:tag name="KSO_WM_UNIT_TYPE" val="l_h_i"/>
  <p:tag name="KSO_WM_UNIT_USESOURCEFORMAT_APPLY" val="0"/>
  <p:tag name="KSO_WM_UNIT_VALUE" val="0"/>
</p:tagLst>
</file>

<file path=ppt/tags/tag25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20"/>
</p:tagLst>
</file>

<file path=ppt/tags/tag25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1"/>
  <p:tag name="KSO_WM_UNIT_INDEX" val="1_2_1"/>
  <p:tag name="KSO_WM_UNIT_LAYERLEVEL" val="1_1_1"/>
  <p:tag name="KSO_WM_UNIT_SUBTYPE" val="d"/>
  <p:tag name="KSO_WM_UNIT_TYPE" val="l_h_i"/>
  <p:tag name="KSO_WM_UNIT_USESOURCEFORMAT_APPLY" val="0"/>
  <p:tag name="KSO_WM_UNIT_VALUE" val="0"/>
</p:tagLst>
</file>

<file path=ppt/tags/tag25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5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8"/>
  <p:tag name="KSO_WM_UNIT_INDEX" val="1_2_8"/>
  <p:tag name="KSO_WM_UNIT_LAYERLEVEL" val="1_1_1"/>
  <p:tag name="KSO_WM_UNIT_TYPE" val="l_h_i"/>
  <p:tag name="KSO_WM_UNIT_USESOURCEFORMAT_APPLY" val="0"/>
  <p:tag name="KSO_WM_UNIT_VALUE" val="0"/>
</p:tagLst>
</file>

<file path=ppt/tags/tag25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2_9"/>
  <p:tag name="KSO_WM_UNIT_INDEX" val="1_2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10"/>
  <p:tag name="KSO_WM_UNIT_INDEX" val="1_2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11"/>
  <p:tag name="KSO_WM_UNIT_INDEX" val="1_2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6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2"/>
  <p:tag name="KSO_WM_UNIT_INDEX" val="1_2_2"/>
  <p:tag name="KSO_WM_UNIT_LAYERLEVEL" val="1_1_1"/>
  <p:tag name="KSO_WM_UNIT_TYPE" val="l_h_i"/>
  <p:tag name="KSO_WM_UNIT_USESOURCEFORMAT_APPLY" val="0"/>
  <p:tag name="KSO_WM_UNIT_VALUE" val="0"/>
</p:tagLst>
</file>

<file path=ppt/tags/tag26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20"/>
</p:tagLst>
</file>

<file path=ppt/tags/tag26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1"/>
  <p:tag name="KSO_WM_UNIT_INDEX" val="1_3_1"/>
  <p:tag name="KSO_WM_UNIT_LAYERLEVEL" val="1_1_1"/>
  <p:tag name="KSO_WM_UNIT_SUBTYPE" val="d"/>
  <p:tag name="KSO_WM_UNIT_TYPE" val="l_h_i"/>
  <p:tag name="KSO_WM_UNIT_USESOURCEFORMAT_APPLY" val="0"/>
  <p:tag name="KSO_WM_UNIT_VALUE" val="0"/>
</p:tagLst>
</file>

<file path=ppt/tags/tag26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7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8"/>
  <p:tag name="KSO_WM_UNIT_INDEX" val="1_3_8"/>
  <p:tag name="KSO_WM_UNIT_LAYERLEVEL" val="1_1_1"/>
  <p:tag name="KSO_WM_UNIT_TYPE" val="l_h_i"/>
  <p:tag name="KSO_WM_UNIT_USESOURCEFORMAT_APPLY" val="0"/>
  <p:tag name="KSO_WM_UNIT_VALUE" val="0"/>
</p:tagLst>
</file>

<file path=ppt/tags/tag27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3_9"/>
  <p:tag name="KSO_WM_UNIT_INDEX" val="1_3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10"/>
  <p:tag name="KSO_WM_UNIT_INDEX" val="1_3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11"/>
  <p:tag name="KSO_WM_UNIT_INDEX" val="1_3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7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2"/>
  <p:tag name="KSO_WM_UNIT_INDEX" val="1_3_2"/>
  <p:tag name="KSO_WM_UNIT_LAYERLEVEL" val="1_1_1"/>
  <p:tag name="KSO_WM_UNIT_TYPE" val="l_h_i"/>
  <p:tag name="KSO_WM_UNIT_USESOURCEFORMAT_APPLY" val="0"/>
  <p:tag name="KSO_WM_UNIT_VALUE" val="0"/>
</p:tagLst>
</file>

<file path=ppt/tags/tag27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20"/>
</p:tagLst>
</file>

<file path=ppt/tags/tag28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1"/>
  <p:tag name="KSO_WM_UNIT_INDEX" val="1_4_1"/>
  <p:tag name="KSO_WM_UNIT_LAYERLEVEL" val="1_1_1"/>
  <p:tag name="KSO_WM_UNIT_SUBTYPE" val="d"/>
  <p:tag name="KSO_WM_UNIT_TYPE" val="l_h_i"/>
  <p:tag name="KSO_WM_UNIT_USESOURCEFORMAT_APPLY" val="0"/>
  <p:tag name="KSO_WM_UNIT_VALUE" val="0"/>
</p:tagLst>
</file>

<file path=ppt/tags/tag28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82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8"/>
  <p:tag name="KSO_WM_UNIT_INDEX" val="1_4_8"/>
  <p:tag name="KSO_WM_UNIT_LAYERLEVEL" val="1_1_1"/>
  <p:tag name="KSO_WM_UNIT_TYPE" val="l_h_i"/>
  <p:tag name="KSO_WM_UNIT_USESOURCEFORMAT_APPLY" val="0"/>
  <p:tag name="KSO_WM_UNIT_VALUE" val="0"/>
</p:tagLst>
</file>

<file path=ppt/tags/tag283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4_9"/>
  <p:tag name="KSO_WM_UNIT_INDEX" val="1_4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84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10"/>
  <p:tag name="KSO_WM_UNIT_INDEX" val="1_4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85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11"/>
  <p:tag name="KSO_WM_UNIT_INDEX" val="1_4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86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2"/>
  <p:tag name="KSO_WM_UNIT_INDEX" val="1_4_2"/>
  <p:tag name="KSO_WM_UNIT_LAYERLEVEL" val="1_1_1"/>
  <p:tag name="KSO_WM_UNIT_TYPE" val="l_h_i"/>
  <p:tag name="KSO_WM_UNIT_USESOURCEFORMAT_APPLY" val="0"/>
  <p:tag name="KSO_WM_UNIT_VALUE" val="0"/>
</p:tagLst>
</file>

<file path=ppt/tags/tag287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435_2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88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89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90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91.xml><?xml version="1.0" encoding="utf-8"?>
<p:tagLst xmlns:p="http://schemas.openxmlformats.org/presentationml/2006/main">
  <p:tag name="KSO_WM_ASSEMBLE_CHIP_INDEX" val="94f0bcbb85af45f4a7aa1440f86b88aa"/>
  <p:tag name="KSO_WM_BEAUTIFY_FLAG" val="#wm#"/>
  <p:tag name="KSO_WM_CHIP_GROUPID" val="60bed6274737e0f4c1ebe8ce"/>
  <p:tag name="KSO_WM_CHIP_XID" val="60bed6274737e0f4c1ebe8cf"/>
  <p:tag name="KSO_WM_DIAGRAM_GROUP_CODE" val="l1-1"/>
  <p:tag name="KSO_WM_TAG_VERSION" val="1.0"/>
  <p:tag name="KSO_WM_TEMPLATE_CATEGORY" val="diagram"/>
  <p:tag name="KSO_WM_TEMPLATE_INDEX" val="20219435"/>
  <p:tag name="KSO_WM_UNIT_COMPATIBLE" val="0"/>
  <p:tag name="KSO_WM_UNIT_DIAGRAM_ISNUMVISUAL" val="0"/>
  <p:tag name="KSO_WM_UNIT_DIAGRAM_ISREFERUNIT" val="0"/>
  <p:tag name="KSO_WM_UNIT_HIGHLIGHT" val="0"/>
  <p:tag name="KSO_WM_UNIT_ID" val="diagram20219435_2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20"/>
</p:tagLst>
</file>

<file path=ppt/tags/tag29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24:46&quot;,&quot;maxSize&quot;:{&quot;size1&quot;:22.2},&quot;minSize&quot;:{&quot;size1&quot;:13.5},&quot;normalSize&quot;:{&quot;size1&quot;:13.5},&quot;subLayout&quot;:[{&quot;id&quot;:&quot;2023-09-09T23:24:46&quot;,&quot;margin&quot;:{&quot;bottom&quot;:0.025999998673796654,&quot;left&quot;:2.117000102996826,&quot;right&quot;:1.2699999809265137,&quot;top&quot;:0.4230000376701355},&quot;type&quot;:0},{&quot;id&quot;:&quot;2023-09-09T23:24:4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5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96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97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98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29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24:47&quot;,&quot;maxSize&quot;:{&quot;size1&quot;:22.2},&quot;minSize&quot;:{&quot;size1&quot;:13.5},&quot;normalSize&quot;:{&quot;size1&quot;:13.5},&quot;subLayout&quot;:[{&quot;id&quot;:&quot;2023-09-09T23:24:47&quot;,&quot;margin&quot;:{&quot;bottom&quot;:0.025999998673796654,&quot;left&quot;:2.117000102996826,&quot;right&quot;:1.2699999809265137,&quot;top&quot;:0.4230000376701355},&quot;type&quot;:0},{&quot;id&quot;:&quot;2023-09-09T23:24:4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d*1"/>
  <p:tag name="KSO_WM_UNIT_INDEX" val="1"/>
  <p:tag name="KSO_WM_UNIT_LAYERLEVEL" val="1"/>
  <p:tag name="KSO_WM_UNIT_TYPE" val="d"/>
  <p:tag name="KSO_WM_UNIT_VALUE" val="1570*1274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1"/>
  <p:tag name="KSO_WM_UNIT_DIAGRAM_ISNUMVISUAL" val="0"/>
  <p:tag name="KSO_WM_UNIT_DIAGRAM_ISREFERUNIT" val="0"/>
  <p:tag name="KSO_WM_UNIT_HIGHLIGHT" val="0"/>
  <p:tag name="KSO_WM_UNIT_ID" val="custom20230803_7*e*2"/>
  <p:tag name="KSO_WM_UNIT_INDEX" val="2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2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8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f*1"/>
  <p:tag name="KSO_WM_UNIT_INDEX" val="1"/>
  <p:tag name="KSO_WM_UNIT_LAYERLEVEL" val="1"/>
  <p:tag name="KSO_WM_UNIT_NOCLEAR" val="0"/>
  <p:tag name="KSO_WM_UNIT_PRESET_TEXT" val="单击此处输入你的正文，文字是您思想的提炼，为了最终演示发布的良好效果，请尽量言简意赅的阐述观点.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70"/>
</p:tagLst>
</file>

<file path=ppt/tags/tag305.xml><?xml version="1.0" encoding="utf-8"?>
<p:tagLst xmlns:p="http://schemas.openxmlformats.org/presentationml/2006/main">
  <p:tag name="KSO_WM_BEAUTIFY_FLAG" val="#wm#"/>
  <p:tag name="KSO_WM_SLIDE_ID" val="custom20230803_7"/>
  <p:tag name="KSO_WM_SLIDE_INDEX" val="7"/>
  <p:tag name="KSO_WM_SLIDE_ITEM_CNT" val="0"/>
  <p:tag name="KSO_WM_SLIDE_LAYOUT" val="a_d_e_f"/>
  <p:tag name="KSO_WM_SLIDE_LAYOUT_CNT" val="1_1_1_1"/>
  <p:tag name="KSO_WM_SLIDE_SUBTYPE" val="picTxt"/>
  <p:tag name="KSO_WM_SLIDE_TYPE" val="sectionTitle"/>
  <p:tag name="KSO_WM_TAG_VERSION" val="1.0"/>
  <p:tag name="KSO_WM_TEMPLATE_CATEGORY" val="custom"/>
  <p:tag name="KSO_WM_TEMPLATE_COLOR_TYPE" val="0"/>
  <p:tag name="KSO_WM_TEMPLATE_INDEX" val="20230803"/>
  <p:tag name="KSO_WM_TEMPLATE_MASTER_TYPE" val="1"/>
  <p:tag name="KSO_WM_TEMPLATE_SUBCATEGORY" val="0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0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1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1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1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1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1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1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2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2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2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2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2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2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2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32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32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24:44&quot;,&quot;maxSize&quot;:{&quot;size1&quot;:22.2},&quot;minSize&quot;:{&quot;size1&quot;:13.5},&quot;normalSize&quot;:{&quot;size1&quot;:13.5},&quot;subLayout&quot;:[{&quot;id&quot;:&quot;2023-09-09T23:24:44&quot;,&quot;margin&quot;:{&quot;bottom&quot;:0.025999998673796654,&quot;left&quot;:2.117000102996826,&quot;right&quot;:1.2699999809265137,&quot;top&quot;:0.4230000376701355},&quot;type&quot;:0},{&quot;id&quot;:&quot;2023-09-09T23:24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1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2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33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6"/>
</p:tagLst>
</file>

<file path=ppt/tags/tag334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5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36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6"/>
</p:tagLst>
</file>

<file path=ppt/tags/tag337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8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39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6"/>
</p:tagLst>
</file>

<file path=ppt/tags/tag340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41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42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6"/>
</p:tagLst>
</file>

<file path=ppt/tags/tag34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24:45&quot;,&quot;maxSize&quot;:{&quot;size1&quot;:22.2},&quot;minSize&quot;:{&quot;size1&quot;:13.5},&quot;normalSize&quot;:{&quot;size1&quot;:13.5},&quot;subLayout&quot;:[{&quot;id&quot;:&quot;2023-09-09T23:24:45&quot;,&quot;margin&quot;:{&quot;bottom&quot;:0.025999998673796654,&quot;left&quot;:2.117000102996826,&quot;right&quot;:1.2699999809265137,&quot;top&quot;:0.4230000376701355},&quot;type&quot;:0},{&quot;id&quot;:&quot;2023-09-09T23:24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779_4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9_4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5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3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20210779_4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9_4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6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3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20210779_4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9_4*m_h_i*1_3_2"/>
  <p:tag name="KSO_WM_UNIT_INDEX" val="1_3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7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3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6"/>
  <p:tag name="KSO_WM_UNIT_FILL_TYPE" val="1"/>
  <p:tag name="KSO_WM_UNIT_HIGHLIGHT" val="0"/>
  <p:tag name="KSO_WM_UNIT_ID" val="diagram20210779_4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9_4*m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8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35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24:45&quot;,&quot;maxSize&quot;:{&quot;size1&quot;:22.2},&quot;minSize&quot;:{&quot;size1&quot;:13.5},&quot;normalSize&quot;:{&quot;size1&quot;:13.5},&quot;subLayout&quot;:[{&quot;id&quot;:&quot;2023-09-09T23:24:45&quot;,&quot;margin&quot;:{&quot;bottom&quot;:0.025999998673796654,&quot;left&quot;:2.117000102996826,&quot;right&quot;:1.2699999809265137,&quot;top&quot;:0.4230000376701355},&quot;type&quot;:0},{&quot;id&quot;:&quot;2023-09-09T23:24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d*1"/>
  <p:tag name="KSO_WM_UNIT_INDEX" val="1"/>
  <p:tag name="KSO_WM_UNIT_LAYERLEVEL" val="1"/>
  <p:tag name="KSO_WM_UNIT_TYPE" val="d"/>
  <p:tag name="KSO_WM_UNIT_VALUE" val="1570*1274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1"/>
  <p:tag name="KSO_WM_UNIT_DIAGRAM_ISNUMVISUAL" val="0"/>
  <p:tag name="KSO_WM_UNIT_DIAGRAM_ISREFERUNIT" val="0"/>
  <p:tag name="KSO_WM_UNIT_HIGHLIGHT" val="0"/>
  <p:tag name="KSO_WM_UNIT_ID" val="custom20230803_7*e*2"/>
  <p:tag name="KSO_WM_UNIT_INDEX" val="2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2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8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f*1"/>
  <p:tag name="KSO_WM_UNIT_INDEX" val="1"/>
  <p:tag name="KSO_WM_UNIT_LAYERLEVEL" val="1"/>
  <p:tag name="KSO_WM_UNIT_NOCLEAR" val="0"/>
  <p:tag name="KSO_WM_UNIT_PRESET_TEXT" val="单击此处输入你的正文，文字是您思想的提炼，为了最终演示发布的良好效果，请尽量言简意赅的阐述观点.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70"/>
</p:tagLst>
</file>

<file path=ppt/tags/tag364.xml><?xml version="1.0" encoding="utf-8"?>
<p:tagLst xmlns:p="http://schemas.openxmlformats.org/presentationml/2006/main">
  <p:tag name="KSO_WM_BEAUTIFY_FLAG" val="#wm#"/>
  <p:tag name="KSO_WM_SLIDE_ID" val="custom20230803_7"/>
  <p:tag name="KSO_WM_SLIDE_INDEX" val="7"/>
  <p:tag name="KSO_WM_SLIDE_ITEM_CNT" val="0"/>
  <p:tag name="KSO_WM_SLIDE_LAYOUT" val="a_d_e_f"/>
  <p:tag name="KSO_WM_SLIDE_LAYOUT_CNT" val="1_1_1_1"/>
  <p:tag name="KSO_WM_SLIDE_SUBTYPE" val="picTxt"/>
  <p:tag name="KSO_WM_SLIDE_TYPE" val="sectionTitle"/>
  <p:tag name="KSO_WM_TAG_VERSION" val="1.0"/>
  <p:tag name="KSO_WM_TEMPLATE_CATEGORY" val="custom"/>
  <p:tag name="KSO_WM_TEMPLATE_COLOR_TYPE" val="0"/>
  <p:tag name="KSO_WM_TEMPLATE_INDEX" val="20230803"/>
  <p:tag name="KSO_WM_TEMPLATE_MASTER_TYPE" val="1"/>
  <p:tag name="KSO_WM_TEMPLATE_SUBCATEGORY" val="0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7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7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7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7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7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7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7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7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24:45&quot;,&quot;maxSize&quot;:{&quot;size1&quot;:22.2},&quot;minSize&quot;:{&quot;size1&quot;:13.5},&quot;normalSize&quot;:{&quot;size1&quot;:13.5},&quot;subLayout&quot;:[{&quot;id&quot;:&quot;2023-09-09T23:24:45&quot;,&quot;margin&quot;:{&quot;bottom&quot;:0.025999998673796654,&quot;left&quot;:2.117000102996826,&quot;right&quot;:1.2699999809265137,&quot;top&quot;:0.4230000376701355},&quot;type&quot;:0},{&quot;id&quot;:&quot;2023-09-09T23:24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7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69_3*l_h_i*1_1_2"/>
  <p:tag name="KSO_WM_UNIT_INDEX" val="1_1_2"/>
  <p:tag name="KSO_WM_UNIT_LAYERLEVEL" val="1_1_1"/>
  <p:tag name="KSO_WM_UNIT_TYPE" val="l_h_i"/>
  <p:tag name="KSO_WM_UNIT_USESOURCEFORMAT_APPLY" val="0"/>
  <p:tag name="KSO_WM_UNIT_VALUE" val="0"/>
</p:tagLst>
</file>

<file path=ppt/tags/tag388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0"/>
</p:tagLst>
</file>

<file path=ppt/tags/tag389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90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169_3*l_h_i*1_2_2"/>
  <p:tag name="KSO_WM_UNIT_INDEX" val="1_2_2"/>
  <p:tag name="KSO_WM_UNIT_LAYERLEVEL" val="1_1_1"/>
  <p:tag name="KSO_WM_UNIT_TYPE" val="l_h_i"/>
  <p:tag name="KSO_WM_UNIT_USESOURCEFORMAT_APPLY" val="0"/>
  <p:tag name="KSO_WM_UNIT_VALUE" val="0"/>
</p:tagLst>
</file>

<file path=ppt/tags/tag391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0"/>
</p:tagLst>
</file>

<file path=ppt/tags/tag392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i*1_2_1"/>
  <p:tag name="KSO_WM_UNIT_INDEX" val="1_2_1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93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69_3*l_h_i*1_3_2"/>
  <p:tag name="KSO_WM_UNIT_INDEX" val="1_3_2"/>
  <p:tag name="KSO_WM_UNIT_LAYERLEVEL" val="1_1_1"/>
  <p:tag name="KSO_WM_UNIT_TYPE" val="l_h_i"/>
  <p:tag name="KSO_WM_UNIT_USESOURCEFORMAT_APPLY" val="0"/>
  <p:tag name="KSO_WM_UNIT_VALUE" val="0"/>
</p:tagLst>
</file>

<file path=ppt/tags/tag394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0"/>
</p:tagLst>
</file>

<file path=ppt/tags/tag395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i*1_3_1"/>
  <p:tag name="KSO_WM_UNIT_INDEX" val="1_3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96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169_3*l_h_i*1_4_2"/>
  <p:tag name="KSO_WM_UNIT_INDEX" val="1_4_2"/>
  <p:tag name="KSO_WM_UNIT_LAYERLEVEL" val="1_1_1"/>
  <p:tag name="KSO_WM_UNIT_TYPE" val="l_h_i"/>
  <p:tag name="KSO_WM_UNIT_USESOURCEFORMAT_APPLY" val="0"/>
  <p:tag name="KSO_WM_UNIT_VALUE" val="0"/>
</p:tagLst>
</file>

<file path=ppt/tags/tag397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0"/>
</p:tagLst>
</file>

<file path=ppt/tags/tag398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i*1_4_1"/>
  <p:tag name="KSO_WM_UNIT_INDEX" val="1_4_1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9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24:45&quot;,&quot;maxSize&quot;:{&quot;size1&quot;:22.2},&quot;minSize&quot;:{&quot;size1&quot;:13.5},&quot;normalSize&quot;:{&quot;size1&quot;:13.5},&quot;subLayout&quot;:[{&quot;id&quot;:&quot;2023-09-09T23:24:45&quot;,&quot;margin&quot;:{&quot;bottom&quot;:0.025999998673796654,&quot;left&quot;:2.117000102996826,&quot;right&quot;:1.2699999809265137,&quot;top&quot;:0.4230000376701355},&quot;type&quot;:0},{&quot;id&quot;:&quot;2023-09-09T23:24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0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0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0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0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0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0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0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1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1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1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1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1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1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1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1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1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1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2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2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2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24:45&quot;,&quot;maxSize&quot;:{&quot;size1&quot;:22.2},&quot;minSize&quot;:{&quot;size1&quot;:13.5},&quot;normalSize&quot;:{&quot;size1&quot;:13.5},&quot;subLayout&quot;:[{&quot;id&quot;:&quot;2023-09-09T23:24:45&quot;,&quot;margin&quot;:{&quot;bottom&quot;:0.025999998673796654,&quot;left&quot;:2.117000102996826,&quot;right&quot;:1.2699999809265137,&quot;top&quot;:0.4230000376701355},&quot;type&quot;:0},{&quot;id&quot;:&quot;2023-09-09T23:24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d*1"/>
  <p:tag name="KSO_WM_UNIT_INDEX" val="1"/>
  <p:tag name="KSO_WM_UNIT_LAYERLEVEL" val="1"/>
  <p:tag name="KSO_WM_UNIT_TYPE" val="d"/>
  <p:tag name="KSO_WM_UNIT_VALUE" val="1570*1274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1"/>
  <p:tag name="KSO_WM_UNIT_DIAGRAM_ISNUMVISUAL" val="0"/>
  <p:tag name="KSO_WM_UNIT_DIAGRAM_ISREFERUNIT" val="0"/>
  <p:tag name="KSO_WM_UNIT_HIGHLIGHT" val="0"/>
  <p:tag name="KSO_WM_UNIT_ID" val="custom20230803_7*e*2"/>
  <p:tag name="KSO_WM_UNIT_INDEX" val="2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2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8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f*1"/>
  <p:tag name="KSO_WM_UNIT_INDEX" val="1"/>
  <p:tag name="KSO_WM_UNIT_LAYERLEVEL" val="1"/>
  <p:tag name="KSO_WM_UNIT_NOCLEAR" val="0"/>
  <p:tag name="KSO_WM_UNIT_PRESET_TEXT" val="单击此处输入你的正文，文字是您思想的提炼，为了最终演示发布的良好效果，请尽量言简意赅的阐述观点.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70"/>
</p:tagLst>
</file>

<file path=ppt/tags/tag428.xml><?xml version="1.0" encoding="utf-8"?>
<p:tagLst xmlns:p="http://schemas.openxmlformats.org/presentationml/2006/main">
  <p:tag name="KSO_WM_BEAUTIFY_FLAG" val="#wm#"/>
  <p:tag name="KSO_WM_SLIDE_ID" val="custom20230803_7"/>
  <p:tag name="KSO_WM_SLIDE_INDEX" val="7"/>
  <p:tag name="KSO_WM_SLIDE_ITEM_CNT" val="0"/>
  <p:tag name="KSO_WM_SLIDE_LAYOUT" val="a_d_e_f"/>
  <p:tag name="KSO_WM_SLIDE_LAYOUT_CNT" val="1_1_1_1"/>
  <p:tag name="KSO_WM_SLIDE_SUBTYPE" val="picTxt"/>
  <p:tag name="KSO_WM_SLIDE_TYPE" val="sectionTitle"/>
  <p:tag name="KSO_WM_TAG_VERSION" val="1.0"/>
  <p:tag name="KSO_WM_TEMPLATE_CATEGORY" val="custom"/>
  <p:tag name="KSO_WM_TEMPLATE_COLOR_TYPE" val="0"/>
  <p:tag name="KSO_WM_TEMPLATE_INDEX" val="20230803"/>
  <p:tag name="KSO_WM_TEMPLATE_MASTER_TYPE" val="1"/>
  <p:tag name="KSO_WM_TEMPLATE_SUBCATEGORY" val="0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4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79_3*m_h_i*1_1_1"/>
  <p:tag name="KSO_WM_UNIT_INDEX" val="1_1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m_h_i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4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79_3*m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h_f*1_1_1"/>
  <p:tag name="KSO_WM_UNIT_INDEX" val="1_1_1"/>
  <p:tag name="KSO_WM_UNIT_LAYERLEVEL" val="1_1_1"/>
  <p:tag name="KSO_WM_UNIT_NOCLEAR" val="0"/>
  <p:tag name="KSO_WM_UNIT_PRESET_TEXT" val="单击此处输入您的正文，文字是您思想的提炼，为了最终演示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54"/>
</p:tagLst>
</file>

<file path=ppt/tags/tag4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79_3*m_h_i*1_3_1"/>
  <p:tag name="KSO_WM_UNIT_INDEX" val="1_3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m_h_i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4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79_3*m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h_f*1_3_1"/>
  <p:tag name="KSO_WM_UNIT_INDEX" val="1_3_1"/>
  <p:tag name="KSO_WM_UNIT_LAYERLEVEL" val="1_1_1"/>
  <p:tag name="KSO_WM_UNIT_NOCLEAR" val="0"/>
  <p:tag name="KSO_WM_UNIT_PRESET_TEXT" val="单击此处输入您的正文，文字是您思想的提炼，为了最终演示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54"/>
</p:tagLst>
</file>

<file path=ppt/tags/tag4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79_3*m_h_i*1_2_1"/>
  <p:tag name="KSO_WM_UNIT_INDEX" val="1_2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m_h_i"/>
  <p:tag name="KSO_WM_UNIT_USESOURCEFORMAT_APPLY" val="0"/>
</p:tagLst>
</file>

<file path=ppt/tags/tag4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4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79_3*m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h_f*1_2_1"/>
  <p:tag name="KSO_WM_UNIT_INDEX" val="1_2_1"/>
  <p:tag name="KSO_WM_UNIT_LAYERLEVEL" val="1_1_1"/>
  <p:tag name="KSO_WM_UNIT_NOCLEAR" val="0"/>
  <p:tag name="KSO_WM_UNIT_PRESET_TEXT" val="单击此处输入您的正文，文字是您思想的提炼，为了最终演示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54"/>
</p:tagLst>
</file>

<file path=ppt/tags/tag4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79_3*m_h_i*1_4_1"/>
  <p:tag name="KSO_WM_UNIT_INDEX" val="1_4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m_h_i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0"/>
</p:tagLst>
</file>

<file path=ppt/tags/tag4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79_3*m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h_f*1_4_1"/>
  <p:tag name="KSO_WM_UNIT_INDEX" val="1_4_1"/>
  <p:tag name="KSO_WM_UNIT_LAYERLEVEL" val="1_1_1"/>
  <p:tag name="KSO_WM_UNIT_NOCLEAR" val="0"/>
  <p:tag name="KSO_WM_UNIT_PRESET_TEXT" val="单击此处输入您的正文，文字是您思想的提炼，为了最终演示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54"/>
</p:tagLst>
</file>

<file path=ppt/tags/tag45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24:46&quot;,&quot;maxSize&quot;:{&quot;size1&quot;:22.2},&quot;minSize&quot;:{&quot;size1&quot;:13.5},&quot;normalSize&quot;:{&quot;size1&quot;:13.5},&quot;subLayout&quot;:[{&quot;id&quot;:&quot;2023-09-09T23:24:46&quot;,&quot;margin&quot;:{&quot;bottom&quot;:0.025999998673796654,&quot;left&quot;:2.117000102996826,&quot;right&quot;:1.2699999809265137,&quot;top&quot;:0.4230000376701355},&quot;type&quot;:0},{&quot;id&quot;:&quot;2023-09-09T23:24:4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4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4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4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4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4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4"/>
  <p:tag name="KSO_WM_UNIT_INDEX" val="1_3_4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4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4"/>
  <p:tag name="KSO_WM_UNIT_INDEX" val="1_4_4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4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24:45&quot;,&quot;maxSize&quot;:{&quot;size1&quot;:22.2},&quot;minSize&quot;:{&quot;size1&quot;:13.5},&quot;normalSize&quot;:{&quot;size1&quot;:13.5},&quot;subLayout&quot;:[{&quot;id&quot;:&quot;2023-09-09T23:24:45&quot;,&quot;margin&quot;:{&quot;bottom&quot;:0.025999998673796654,&quot;left&quot;:2.117000102996826,&quot;right&quot;:1.2699999809265137,&quot;top&quot;:0.4230000376701355},&quot;type&quot;:0},{&quot;id&quot;:&quot;2023-09-09T23:24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160442_3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160442_3*m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4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160442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4"/>
  <p:tag name="KSO_WM_UNIT_FILL_TYPE" val="1"/>
  <p:tag name="KSO_WM_UNIT_HIGHLIGHT" val="0"/>
  <p:tag name="KSO_WM_UNIT_ID" val="diagram160442_3*m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4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160442_3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160442_3*m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4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6"/>
  <p:tag name="KSO_WM_UNIT_FILL_TYPE" val="1"/>
  <p:tag name="KSO_WM_UNIT_HIGHLIGHT" val="0"/>
  <p:tag name="KSO_WM_UNIT_ID" val="diagram160442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4"/>
  <p:tag name="KSO_WM_UNIT_FILL_TYPE" val="1"/>
  <p:tag name="KSO_WM_UNIT_HIGHLIGHT" val="0"/>
  <p:tag name="KSO_WM_UNIT_ID" val="diagram160442_3*m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49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24:47&quot;,&quot;maxSize&quot;:{&quot;size1&quot;:22.2},&quot;minSize&quot;:{&quot;size1&quot;:13.5},&quot;normalSize&quot;:{&quot;size1&quot;:13.5},&quot;subLayout&quot;:[{&quot;id&quot;:&quot;2023-09-09T23:24:47&quot;,&quot;margin&quot;:{&quot;bottom&quot;:0.025999998673796654,&quot;left&quot;:2.117000102996826,&quot;right&quot;:1.2699999809265137,&quot;top&quot;:0.4230000376701355},&quot;type&quot;:0},{&quot;id&quot;:&quot;2023-09-09T23:24:4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2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7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26*f*2"/>
  <p:tag name="KSO_WM_UNIT_INDEX" val="2"/>
  <p:tag name="KSO_WM_UNIT_LAYERLEVEL" val="1"/>
  <p:tag name="KSO_WM_UNIT_NOCLEAR" val="0"/>
  <p:tag name="KSO_WM_UNIT_PRESET_TEXT" val="DESIGN WORKS KEEP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30"/>
</p:tagLst>
</file>

<file path=ppt/tags/tag493.xml><?xml version="1.0" encoding="utf-8"?>
<p:tagLst xmlns:p="http://schemas.openxmlformats.org/presentationml/2006/main">
  <p:tag name="KSO_WM_BEAUTIFY_FLAG" val="#wm#"/>
  <p:tag name="KSO_WM_SLIDE_ID" val="custom20230803_26"/>
  <p:tag name="KSO_WM_SLIDE_INDEX" val="26"/>
  <p:tag name="KSO_WM_SLIDE_ITEM_CNT" val="0"/>
  <p:tag name="KSO_WM_SLIDE_LAYOUT" val="a_b_f"/>
  <p:tag name="KSO_WM_SLIDE_LAYOUT_CNT" val="1_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803"/>
  <p:tag name="KSO_WM_TEMPLATE_MASTER_TYPE" val="1"/>
  <p:tag name="KSO_WM_TEMPLATE_SUBCATEGORY" val="0"/>
</p:tagLst>
</file>

<file path=ppt/tags/tag494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1_Office 主题​​">
  <a:themeElements>
    <a:clrScheme name="简约商务总结计划书3">
      <a:dk1>
        <a:sysClr val="windowText" lastClr="000000"/>
      </a:dk1>
      <a:lt1>
        <a:sysClr val="window" lastClr="FFFFFF"/>
      </a:lt1>
      <a:dk2>
        <a:srgbClr val="FAFAFA"/>
      </a:dk2>
      <a:lt2>
        <a:srgbClr val="FFFFFF"/>
      </a:lt2>
      <a:accent1>
        <a:srgbClr val="002FDC"/>
      </a:accent1>
      <a:accent2>
        <a:srgbClr val="1D51EA"/>
      </a:accent2>
      <a:accent3>
        <a:srgbClr val="3A74F7"/>
      </a:accent3>
      <a:accent4>
        <a:srgbClr val="4489DB"/>
      </a:accent4>
      <a:accent5>
        <a:srgbClr val="3D9096"/>
      </a:accent5>
      <a:accent6>
        <a:srgbClr val="359751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126</Paragraphs>
  <Slides>19</Slides>
  <Notes>1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压力容器安全状况等级评定</vt:lpstr>
      <vt:lpstr>Slide 2</vt:lpstr>
      <vt:lpstr>压力容器安全状况等级评定概述</vt:lpstr>
      <vt:lpstr>Slide 4</vt:lpstr>
      <vt:lpstr>Slide 5</vt:lpstr>
      <vt:lpstr>Slide 6</vt:lpstr>
      <vt:lpstr>压力容器安全状况等级评定流程</vt:lpstr>
      <vt:lpstr>Slide 8</vt:lpstr>
      <vt:lpstr>Slide 9</vt:lpstr>
      <vt:lpstr>Slide 10</vt:lpstr>
      <vt:lpstr>压力容器安全状况等级评定结果应用</vt:lpstr>
      <vt:lpstr>Slide 12</vt:lpstr>
      <vt:lpstr>Slide 13</vt:lpstr>
      <vt:lpstr>Slide 14</vt:lpstr>
      <vt:lpstr>压力容器安全状况等级评定发展趋势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2023-09-11T04:25:25Z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57A0B6E588A84F6E9085803C4F4179CE_11</vt:lpwstr>
  </property>
  <property fmtid="{D5CDD505-2E9C-101B-9397-08002B2CF9AE}" pid="3" name="KSOProductBuildVer">
    <vt:lpwstr>2052-12.1.0.15374</vt:lpwstr>
  </property>
</Properties>
</file>