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7" r:id="rId5"/>
    <p:sldId id="270" r:id="rId6"/>
    <p:sldId id="273" r:id="rId7"/>
    <p:sldId id="279" r:id="rId9"/>
    <p:sldId id="282" r:id="rId10"/>
    <p:sldId id="285" r:id="rId11"/>
    <p:sldId id="288" r:id="rId12"/>
    <p:sldId id="291" r:id="rId13"/>
    <p:sldId id="297" r:id="rId15"/>
    <p:sldId id="300" r:id="rId16"/>
    <p:sldId id="303" r:id="rId17"/>
    <p:sldId id="306" r:id="rId18"/>
    <p:sldId id="309" r:id="rId19"/>
    <p:sldId id="315" r:id="rId21"/>
    <p:sldId id="318" r:id="rId22"/>
    <p:sldId id="321" r:id="rId23"/>
    <p:sldId id="324" r:id="rId24"/>
    <p:sldId id="327" r:id="rId25"/>
    <p:sldId id="333" r:id="rId27"/>
    <p:sldId id="336" r:id="rId28"/>
    <p:sldId id="339" r:id="rId29"/>
    <p:sldId id="342" r:id="rId30"/>
    <p:sldId id="345" r:id="rId31"/>
    <p:sldId id="351" r:id="rId33"/>
    <p:sldId id="354" r:id="rId34"/>
    <p:sldId id="35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科技行业2024工作总结及工作展望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科技行业2024工作总结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科技行业2024工作亮点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科技行业2024工作不足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科技行业2025工作展望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结论与建议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科技行业2024工作总结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科技行业概述</a:t>
            </a:r>
            <a:endParaRPr altLang="en-US" lang="zh-CN"/>
          </a:p>
        </p:txBody>
      </p:sp>
      <p:sp>
        <p:nvSpPr>
          <p:cNvPr id="10490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科技行业定义与分类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科技行业在国民经济中的地位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科技行业的未来发展趋势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科技行业的发展历程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2024年工作重点</a:t>
            </a:r>
            <a:endParaRPr altLang="en-US" lang="zh-CN"/>
          </a:p>
        </p:txBody>
      </p:sp>
      <p:sp>
        <p:nvSpPr>
          <p:cNvPr id="1049166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0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2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6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8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0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2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人工智能技术应用：介绍人工智能技术在2024年的应用和发展趋势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物联网技术应用：介绍物联网技术在2024年的应用和发展趋势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云计算技术应用：介绍云计算技术在2024年的应用和发展趋势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区块链技术应用：介绍区块链技术在2024年的应用和发展趋势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完成情况及成果</a:t>
            </a:r>
            <a:endParaRPr altLang="en-US" lang="zh-CN"/>
          </a:p>
        </p:txBody>
      </p:sp>
      <p:sp>
        <p:nvSpPr>
          <p:cNvPr id="104925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数据分析：对完成的项目和任务进行数据分析，包括投入产出比、成功率等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完成项目及任务：列出具体完成的项目和任务，包括时间、进度、完成情况等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成果展示：展示科技行业2024年取得的成果，如技术创新、产品升级、市场拓展等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经验教训：总结完成项目和任务的经验教训，为今后的工作提供参考和借鉴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遇到的问题及解决方案</a:t>
            </a:r>
            <a:endParaRPr altLang="en-US" lang="zh-CN"/>
          </a:p>
        </p:txBody>
      </p:sp>
      <p:sp>
        <p:nvSpPr>
          <p:cNvPr id="1049334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8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2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6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人才短缺：加强人才培养和引进，提高团队整体素质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2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法律法规：遵守相关法律法规，确保合规经营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4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技术难题：解决关键技术难题，提高产品质量和性能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6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市场竞争：加强品牌推广和市场拓展，提高市场份额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科技行业2024工作亮点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科技创新引领行业发展</a:t>
            </a:r>
            <a:endParaRPr altLang="en-US" lang="zh-CN"/>
          </a:p>
        </p:txBody>
      </p:sp>
      <p:sp>
        <p:nvSpPr>
          <p:cNvPr id="1049508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云计算技术：提高数据处理效率和可靠性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18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区块链技术：保障数据安全和透明度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5G技术：提升网络速度和覆盖范围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30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人工智能技术：推动各行业智能化升级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跨界合作推动产业升级</a:t>
            </a:r>
            <a:endParaRPr altLang="en-US" lang="zh-CN"/>
          </a:p>
        </p:txBody>
      </p:sp>
      <p:sp>
        <p:nvSpPr>
          <p:cNvPr id="104958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跨界合作模式：科技行业与其他领域的合作，如互联网与制造业、人工智能与医疗等，推动产业升级和转型。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跨界合作成果：通过跨界合作，科技行业在多个领域取得了显著成果，如智能制造、智慧医疗、智能交通等。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跨界合作挑战：跨界合作需要克服不同领域之间的差异和技术壁垒，需要加强沟通和协作。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未来展望：随着技术的不断进步和应用领域的拓展，跨界合作将更加频繁和深入，推动科技行业不断升级和发展。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人才培养助力企业成长</a:t>
            </a:r>
            <a:endParaRPr altLang="en-US" lang="zh-CN"/>
          </a:p>
        </p:txBody>
      </p:sp>
      <p:sp>
        <p:nvSpPr>
          <p:cNvPr id="1049652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重视人才培养，提高员工素质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8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建立完善的人才培养体系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4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实施人才激励措施，激发员工创新精神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0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加强人才引进和培养，为企业发展注入新动力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社会化营销提升品牌影响力</a:t>
            </a:r>
            <a:endParaRPr altLang="en-US" lang="zh-CN"/>
          </a:p>
        </p:txBody>
      </p:sp>
      <p:sp>
        <p:nvSpPr>
          <p:cNvPr id="1049722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社交媒体平台多样化：利用微博、微信、抖音等社交媒体平台进行品牌推广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内容创意：通过有趣、有吸引力的内容吸引用户关注和互动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用户参与：鼓励用户参与品牌活动，提高用户对品牌的认同感和忠诚度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数据驱动：通过数据分析，了解用户需求和喜好，优化营销策略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科技行业2024工作不足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技术研发需进一步加强</a:t>
            </a:r>
            <a:endParaRPr altLang="en-US" lang="zh-CN"/>
          </a:p>
        </p:txBody>
      </p:sp>
      <p:sp>
        <p:nvSpPr>
          <p:cNvPr id="1049896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研发人员数量不足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研发资金投入不足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技术研发周期过长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缺乏创新性技术突破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跨界合作需更加紧密</a:t>
            </a:r>
            <a:endParaRPr altLang="en-US" lang="zh-CN"/>
          </a:p>
        </p:txBody>
      </p:sp>
      <p:sp>
        <p:nvSpPr>
          <p:cNvPr id="104995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科技行业与其他领域的合作现状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跨界合作在科技行业中的重要性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2024年科技行业跨界合作存在的不足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加强跨界合作，促进科技行业发展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人才培养机制需完善</a:t>
            </a:r>
            <a:endParaRPr altLang="en-US" lang="zh-CN"/>
          </a:p>
        </p:txBody>
      </p:sp>
      <p:sp>
        <p:nvSpPr>
          <p:cNvPr id="1050020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4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2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6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培训方式单一，缺乏多样性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8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缺乏有效的激励机制和晋升渠道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0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缺乏系统的人才培养计划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2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培训内容与实际需求不匹配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社会化营销手段需创新</a:t>
            </a:r>
            <a:endParaRPr altLang="en-US" lang="zh-CN"/>
          </a:p>
        </p:txBody>
      </p:sp>
      <p:sp>
        <p:nvSpPr>
          <p:cNvPr id="1050090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社交媒体平台多样化，需要不断创新营销手段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6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社交媒体用户群体年轻化，需要更加注重用户体验和互动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2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社交媒体营销数据量巨大，需要更加精细化的数据分析和运营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8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社交媒体营销趋势不断变化，需要不断学习和掌握新的营销技巧和策略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科技行业2025工作展望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加强技术研发，提升核心竞争力</a:t>
            </a:r>
            <a:endParaRPr altLang="en-US" lang="zh-CN"/>
          </a:p>
        </p:txBody>
      </p:sp>
      <p:sp>
        <p:nvSpPr>
          <p:cNvPr id="1050264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8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6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0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注重知识产权保护，推动技术创新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2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加强与高校、科研机构合作，共同推动技术进步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4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加大投入，提高研发能力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6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引进优秀人才，加强团队建设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加强跨界合作，推动产业融合发展</a:t>
            </a:r>
            <a:endParaRPr altLang="en-US" lang="zh-CN"/>
          </a:p>
        </p:txBody>
      </p:sp>
      <p:sp>
        <p:nvSpPr>
          <p:cNvPr id="1050334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8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2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6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0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产业融合发展的前景：提升产业链价值，推动经济高质量发展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2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加强跨界合作的建议：政府引导、企业主导、社会参与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4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跨界合作的重要性：打破行业壁垒，促进资源共享与优势互补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6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跨界合作的实践案例：分享成功经验，展示合作成果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2778"/>
          </a:bodyPr>
          <a:p>
            <a:r>
              <a:rPr altLang="en-US" lang="zh-CN"/>
              <a:t>完善人才培养机制，为企业提供源源不断的人才支持</a:t>
            </a:r>
            <a:endParaRPr altLang="en-US" lang="zh-CN"/>
          </a:p>
        </p:txBody>
      </p:sp>
      <p:sp>
        <p:nvSpPr>
          <p:cNvPr id="1050404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建立完善的人才培养体系，包括培训计划、课程设置、实践机会等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8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加强与高校、科研机构的合作，引进优秀人才，提高企业核心竞争力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4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建立激励机制，鼓励员工自我提升，提高员工素质和技能水平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0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营造良好的企业文化氛围，增强员工的归属感和凝聚力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6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创新社会化营销手段，提升品牌影响力</a:t>
            </a:r>
            <a:endParaRPr altLang="en-US" lang="zh-CN"/>
          </a:p>
        </p:txBody>
      </p:sp>
      <p:sp>
        <p:nvSpPr>
          <p:cNvPr id="1050474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0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多元化营销策略：采用多种营销策略，如内容营销、事件营销等，提高品牌曝光度。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4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6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8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创新营销手段：利用社交媒体、短视频等平台，打造品牌形象，提高品牌知名度。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2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4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6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精准定位目标受众：通过大数据分析，精准定位目标受众，提高营销效果。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0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2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4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强化品牌合作：与相关品牌合作，共同推广产品和服务，扩大品牌影响力。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5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结论：科技行业在2024年取得了显著成果，但仍需不断努力，加强技术研发、跨界合作、人才培养和社会化营销等方面的工作。</a:t>
            </a:r>
            <a:endParaRPr altLang="en-US" lang="zh-CN"/>
          </a:p>
        </p:txBody>
      </p:sp>
      <p:sp>
        <p:nvSpPr>
          <p:cNvPr id="1050656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技术研发：加强技术研发，提高自主创新能力，推动技术进步和产业升级。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8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跨界合作：加强与其他领域的合作，促进跨界融合和创新，拓展业务领域和市场空间。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人才培养：加强人才培养和引进，提高人才素质和创新能力，为行业发展提供强有力的人才保障。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社会化营销：加强社会化营销，提高品牌知名度和美誉度，增强消费者对产品的信任和认可。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建议：政府和企业应加大对科技行业的支持力度，推动科技创新和跨界合作，完善人才培养机制，创新社会化营销手段，为科技行业的可持续发展注入新的动力。</a:t>
            </a:r>
            <a:endParaRPr altLang="en-US" lang="zh-CN"/>
          </a:p>
        </p:txBody>
      </p:sp>
      <p:sp>
        <p:nvSpPr>
          <p:cNvPr id="1050710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14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8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22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4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6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完善人才培养机制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28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创新社会化营销手段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30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政府和企业应加大对科技行业的支持力度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32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推动科技创新和跨界合作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78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6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6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2023-12-17T11:32:13Z</dcterms:created>
  <dcterms:modified xsi:type="dcterms:W3CDTF">2023-12-17T11:32:13Z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3cbf620cee2c4955b9273dc8447907bc_21</vt:lpwstr>
  </property>
</Properties>
</file>