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519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78E9-F106-4B98-B3E0-63D38275185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78E9-F106-4B98-B3E0-63D382751852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78E9-F106-4B98-B3E0-63D38275185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78E9-F106-4B98-B3E0-63D38275185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78E9-F106-4B98-B3E0-63D382751852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78E9-F106-4B98-B3E0-63D382751852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3.xml" /><Relationship Id="rId20" Type="http://schemas.openxmlformats.org/officeDocument/2006/relationships/tags" Target="../tags/tag79.xml" /><Relationship Id="rId21" Type="http://schemas.openxmlformats.org/officeDocument/2006/relationships/tags" Target="../tags/tag80.x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64.xml" /><Relationship Id="rId5" Type="http://schemas.openxmlformats.org/officeDocument/2006/relationships/image" Target="../media/image3.png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4.xml" /><Relationship Id="rId11" Type="http://schemas.openxmlformats.org/officeDocument/2006/relationships/image" Target="../media/image3.png" /><Relationship Id="rId12" Type="http://schemas.openxmlformats.org/officeDocument/2006/relationships/tags" Target="../tags/tag95.xml" /><Relationship Id="rId13" Type="http://schemas.openxmlformats.org/officeDocument/2006/relationships/tags" Target="../tags/tag96.xml" /><Relationship Id="rId14" Type="http://schemas.openxmlformats.org/officeDocument/2006/relationships/tags" Target="../tags/tag97.xml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tags" Target="../tags/tag87.xml" /><Relationship Id="rId20" Type="http://schemas.openxmlformats.org/officeDocument/2006/relationships/tags" Target="../tags/tag103.xml" /><Relationship Id="rId21" Type="http://schemas.openxmlformats.org/officeDocument/2006/relationships/slideMaster" Target="../slideMasters/slideMaster2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image" Target="../media/image2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1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tags" Target="../tags/tag116.xml" /><Relationship Id="rId8" Type="http://schemas.openxmlformats.org/officeDocument/2006/relationships/tags" Target="../tags/tag117.xml" /><Relationship Id="rId9" Type="http://schemas.openxmlformats.org/officeDocument/2006/relationships/tags" Target="../tags/tag11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27.xml" /><Relationship Id="rId11" Type="http://schemas.openxmlformats.org/officeDocument/2006/relationships/tags" Target="../tags/tag128.xml" /><Relationship Id="rId12" Type="http://schemas.openxmlformats.org/officeDocument/2006/relationships/tags" Target="../tags/tag12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20.xml" /><Relationship Id="rId3" Type="http://schemas.openxmlformats.org/officeDocument/2006/relationships/image" Target="../media/image4.png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Relationship Id="rId9" Type="http://schemas.openxmlformats.org/officeDocument/2006/relationships/tags" Target="../tags/tag12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4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0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56.xml" /><Relationship Id="rId11" Type="http://schemas.openxmlformats.org/officeDocument/2006/relationships/tags" Target="../tags/tag157.xml" /><Relationship Id="rId12" Type="http://schemas.openxmlformats.org/officeDocument/2006/relationships/tags" Target="../tags/tag158.xml" /><Relationship Id="rId13" Type="http://schemas.openxmlformats.org/officeDocument/2006/relationships/tags" Target="../tags/tag159.xml" /><Relationship Id="rId14" Type="http://schemas.openxmlformats.org/officeDocument/2006/relationships/tags" Target="../tags/tag160.xml" /><Relationship Id="rId15" Type="http://schemas.openxmlformats.org/officeDocument/2006/relationships/tags" Target="../tags/tag161.xml" /><Relationship Id="rId16" Type="http://schemas.openxmlformats.org/officeDocument/2006/relationships/tags" Target="../tags/tag162.xml" /><Relationship Id="rId17" Type="http://schemas.openxmlformats.org/officeDocument/2006/relationships/tags" Target="../tags/tag163.xml" /><Relationship Id="rId18" Type="http://schemas.openxmlformats.org/officeDocument/2006/relationships/tags" Target="../tags/tag164.xml" /><Relationship Id="rId19" Type="http://schemas.openxmlformats.org/officeDocument/2006/relationships/tags" Target="../tags/tag165.xml" /><Relationship Id="rId2" Type="http://schemas.openxmlformats.org/officeDocument/2006/relationships/tags" Target="../tags/tag150.xml" /><Relationship Id="rId20" Type="http://schemas.openxmlformats.org/officeDocument/2006/relationships/tags" Target="../tags/tag166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151.xml" /><Relationship Id="rId5" Type="http://schemas.openxmlformats.org/officeDocument/2006/relationships/image" Target="../media/image3.png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8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5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2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8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形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图片 18" descr="图片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62100" y="3502660"/>
            <a:ext cx="9145270" cy="1783080"/>
          </a:xfrm>
          <a:prstGeom prst="rect">
            <a:avLst/>
          </a:prstGeom>
        </p:spPr>
      </p:pic>
      <p:pic>
        <p:nvPicPr>
          <p:cNvPr id="14" name="图片 10" descr="车灯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48180" y="3903345"/>
            <a:ext cx="4134485" cy="907415"/>
          </a:xfrm>
          <a:prstGeom prst="rect">
            <a:avLst/>
          </a:prstGeom>
          <a:effectLst>
            <a:glow rad="101600">
              <a:schemeClr val="accent2">
                <a:alpha val="12000"/>
              </a:schemeClr>
            </a:glow>
            <a:outerShdw blurRad="304800" dist="76200" dir="8100000" algn="tr" rotWithShape="0">
              <a:schemeClr val="accent2">
                <a:alpha val="40000"/>
              </a:schemeClr>
            </a:outerShdw>
          </a:effectLst>
        </p:spPr>
      </p:pic>
      <p:sp>
        <p:nvSpPr>
          <p:cNvPr id="16" name="任意多边形 12"/>
          <p:cNvSpPr/>
          <p:nvPr>
            <p:custDataLst>
              <p:tags r:id="rId7"/>
            </p:custDataLst>
          </p:nvPr>
        </p:nvSpPr>
        <p:spPr>
          <a:xfrm>
            <a:off x="3315970" y="4018915"/>
            <a:ext cx="2680335" cy="88900"/>
          </a:xfrm>
          <a:custGeom>
            <a:gdLst>
              <a:gd name="connsiteX0" fmla="*/ 4221 w 4221"/>
              <a:gd name="connsiteY0" fmla="*/ 0 h 140"/>
              <a:gd name="connsiteX1" fmla="*/ 0 w 4221"/>
              <a:gd name="connsiteY1" fmla="*/ 140 h 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1" h="140">
                <a:moveTo>
                  <a:pt x="4221" y="0"/>
                </a:moveTo>
                <a:cubicBezTo>
                  <a:pt x="3276" y="-3"/>
                  <a:pt x="864" y="68"/>
                  <a:pt x="0" y="140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  <a:gs pos="65000">
                  <a:schemeClr val="accent1">
                    <a:lumMod val="20000"/>
                    <a:lumOff val="80000"/>
                  </a:schemeClr>
                </a:gs>
                <a:gs pos="0">
                  <a:schemeClr val="accent1">
                    <a:lumMod val="20000"/>
                    <a:lumOff val="80000"/>
                    <a:alpha val="20000"/>
                  </a:schemeClr>
                </a:gs>
              </a:gsLst>
              <a:lin ang="582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" name="任意多边形 13"/>
          <p:cNvSpPr/>
          <p:nvPr>
            <p:custDataLst>
              <p:tags r:id="rId8"/>
            </p:custDataLst>
          </p:nvPr>
        </p:nvSpPr>
        <p:spPr>
          <a:xfrm>
            <a:off x="2146300" y="4107180"/>
            <a:ext cx="1115060" cy="314325"/>
          </a:xfrm>
          <a:custGeom>
            <a:gdLst>
              <a:gd name="connsiteX0" fmla="*/ 1756 w 1756"/>
              <a:gd name="connsiteY0" fmla="*/ 0 h 495"/>
              <a:gd name="connsiteX1" fmla="*/ 0 w 1756"/>
              <a:gd name="connsiteY1" fmla="*/ 495 h 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56" h="495">
                <a:moveTo>
                  <a:pt x="1756" y="0"/>
                </a:moveTo>
                <a:cubicBezTo>
                  <a:pt x="1366" y="15"/>
                  <a:pt x="381" y="111"/>
                  <a:pt x="0" y="495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"/>
                  </a:schemeClr>
                </a:gs>
                <a:gs pos="0">
                  <a:schemeClr val="accent1">
                    <a:lumMod val="20000"/>
                    <a:lumOff val="80000"/>
                    <a:alpha val="2000"/>
                  </a:schemeClr>
                </a:gs>
                <a:gs pos="47000">
                  <a:schemeClr val="accent1">
                    <a:lumMod val="20000"/>
                    <a:lumOff val="8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1" name="图片 19" descr="车灯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6017895" y="3903345"/>
            <a:ext cx="4134485" cy="907415"/>
          </a:xfrm>
          <a:prstGeom prst="rect">
            <a:avLst/>
          </a:prstGeom>
          <a:effectLst>
            <a:glow rad="101600">
              <a:schemeClr val="accent2">
                <a:alpha val="12000"/>
              </a:schemeClr>
            </a:glow>
            <a:outerShdw blurRad="304800" dist="76200" dir="8100000" algn="tr" rotWithShape="0">
              <a:schemeClr val="accent2">
                <a:alpha val="40000"/>
              </a:schemeClr>
            </a:outerShdw>
          </a:effectLst>
        </p:spPr>
      </p:pic>
      <p:sp>
        <p:nvSpPr>
          <p:cNvPr id="12" name="任意多边形 20"/>
          <p:cNvSpPr/>
          <p:nvPr>
            <p:custDataLst>
              <p:tags r:id="rId10"/>
            </p:custDataLst>
          </p:nvPr>
        </p:nvSpPr>
        <p:spPr>
          <a:xfrm flipH="1">
            <a:off x="6104255" y="4018915"/>
            <a:ext cx="2680335" cy="88900"/>
          </a:xfrm>
          <a:custGeom>
            <a:gdLst>
              <a:gd name="connsiteX0" fmla="*/ 4221 w 4221"/>
              <a:gd name="connsiteY0" fmla="*/ 0 h 140"/>
              <a:gd name="connsiteX1" fmla="*/ 0 w 4221"/>
              <a:gd name="connsiteY1" fmla="*/ 140 h 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1" h="140">
                <a:moveTo>
                  <a:pt x="4221" y="0"/>
                </a:moveTo>
                <a:cubicBezTo>
                  <a:pt x="3276" y="-3"/>
                  <a:pt x="864" y="68"/>
                  <a:pt x="0" y="140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  <a:gs pos="65000">
                  <a:schemeClr val="accent1">
                    <a:lumMod val="20000"/>
                    <a:lumOff val="80000"/>
                  </a:schemeClr>
                </a:gs>
                <a:gs pos="0">
                  <a:schemeClr val="accent1">
                    <a:lumMod val="20000"/>
                    <a:lumOff val="80000"/>
                    <a:alpha val="20000"/>
                  </a:schemeClr>
                </a:gs>
              </a:gsLst>
              <a:lin ang="582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任意多边形 21"/>
          <p:cNvSpPr/>
          <p:nvPr>
            <p:custDataLst>
              <p:tags r:id="rId11"/>
            </p:custDataLst>
          </p:nvPr>
        </p:nvSpPr>
        <p:spPr>
          <a:xfrm flipH="1">
            <a:off x="8839200" y="4107180"/>
            <a:ext cx="1115060" cy="314325"/>
          </a:xfrm>
          <a:custGeom>
            <a:gdLst>
              <a:gd name="connsiteX0" fmla="*/ 1756 w 1756"/>
              <a:gd name="connsiteY0" fmla="*/ 0 h 495"/>
              <a:gd name="connsiteX1" fmla="*/ 0 w 1756"/>
              <a:gd name="connsiteY1" fmla="*/ 495 h 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56" h="495">
                <a:moveTo>
                  <a:pt x="1756" y="0"/>
                </a:moveTo>
                <a:cubicBezTo>
                  <a:pt x="1366" y="15"/>
                  <a:pt x="381" y="111"/>
                  <a:pt x="0" y="495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"/>
                  </a:schemeClr>
                </a:gs>
                <a:gs pos="0">
                  <a:schemeClr val="accent1">
                    <a:lumMod val="20000"/>
                    <a:lumOff val="80000"/>
                    <a:alpha val="2000"/>
                  </a:schemeClr>
                </a:gs>
                <a:gs pos="47000">
                  <a:schemeClr val="accent1">
                    <a:lumMod val="20000"/>
                    <a:lumOff val="8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矩形 16"/>
          <p:cNvSpPr/>
          <p:nvPr>
            <p:custDataLst>
              <p:tags r:id="rId12"/>
            </p:custDataLst>
          </p:nvPr>
        </p:nvSpPr>
        <p:spPr>
          <a:xfrm>
            <a:off x="469240" y="0"/>
            <a:ext cx="1803400" cy="12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副标题"/>
          <p:cNvSpPr txBox="1"/>
          <p:nvPr>
            <p:ph type="body" idx="6" hasCustomPrompt="1"/>
            <p:custDataLst>
              <p:tags r:id="rId13"/>
            </p:custDataLst>
          </p:nvPr>
        </p:nvSpPr>
        <p:spPr>
          <a:xfrm>
            <a:off x="1939925" y="2533650"/>
            <a:ext cx="8220710" cy="68944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sz="2000" b="0" i="0" u="none" strike="noStrike" kern="1200" cap="none" spc="0" normalizeH="0" baseline="0" noProof="1" err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9" name="标题"/>
          <p:cNvSpPr txBox="1"/>
          <p:nvPr>
            <p:ph type="title" idx="5" hasCustomPrompt="1"/>
            <p:custDataLst>
              <p:tags r:id="rId14"/>
            </p:custDataLst>
          </p:nvPr>
        </p:nvSpPr>
        <p:spPr>
          <a:xfrm>
            <a:off x="1939290" y="739302"/>
            <a:ext cx="8222615" cy="162289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cxnSp>
        <p:nvCxnSpPr>
          <p:cNvPr id="8" name="直接连接符 7"/>
          <p:cNvCxnSpPr/>
          <p:nvPr>
            <p:custDataLst>
              <p:tags r:id="rId15"/>
            </p:custDataLst>
          </p:nvPr>
        </p:nvCxnSpPr>
        <p:spPr>
          <a:xfrm>
            <a:off x="11452860" y="387350"/>
            <a:ext cx="13398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6"/>
            </p:custDataLst>
          </p:nvPr>
        </p:nvCxnSpPr>
        <p:spPr>
          <a:xfrm>
            <a:off x="11452860" y="445770"/>
            <a:ext cx="13398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17"/>
            </p:custDataLst>
          </p:nvPr>
        </p:nvCxnSpPr>
        <p:spPr>
          <a:xfrm>
            <a:off x="11452860" y="504190"/>
            <a:ext cx="13398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署名"/>
          <p:cNvSpPr txBox="1"/>
          <p:nvPr>
            <p:ph type="body" idx="1"/>
            <p:custDataLst>
              <p:tags r:id="rId18"/>
            </p:custDataLst>
          </p:nvPr>
        </p:nvSpPr>
        <p:spPr>
          <a:xfrm>
            <a:off x="8353349" y="6426000"/>
            <a:ext cx="3852000" cy="4320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400" b="0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形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正文"/>
          <p:cNvSpPr txBox="1"/>
          <p:nvPr>
            <p:ph idx="4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47650" marR="0" lvl="0" indent="-24765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57200" marR="0" lvl="1" indent="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47650" lvl="0" indent="-24765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单击此处添加文本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3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形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3"/>
            </p:custDataLst>
          </p:nvPr>
        </p:nvSpPr>
        <p:spPr>
          <a:xfrm>
            <a:off x="10106929" y="0"/>
            <a:ext cx="1803400" cy="12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7" name="节编号"/>
          <p:cNvSpPr txBox="1"/>
          <p:nvPr>
            <p:ph type="body" idx="15" hasCustomPrompt="1"/>
            <p:custDataLst>
              <p:tags r:id="rId4"/>
            </p:custDataLst>
          </p:nvPr>
        </p:nvSpPr>
        <p:spPr>
          <a:xfrm>
            <a:off x="2979103" y="1314450"/>
            <a:ext cx="6233795" cy="1536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000" b="1" i="0" u="none" strike="noStrike" kern="1200" cap="none" spc="300" normalizeH="0" baseline="0" noProof="1">
                <a:gradFill>
                  <a:gsLst>
                    <a:gs pos="0">
                      <a:schemeClr val="bg1">
                        <a:lumMod val="95000"/>
                        <a:alpha val="50000"/>
                      </a:schemeClr>
                    </a:gs>
                    <a:gs pos="8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节编号</a:t>
            </a:r>
          </a:p>
        </p:txBody>
      </p:sp>
      <p:sp>
        <p:nvSpPr>
          <p:cNvPr id="14" name="标题"/>
          <p:cNvSpPr txBox="1"/>
          <p:nvPr>
            <p:ph type="title" idx="14" hasCustomPrompt="1"/>
            <p:custDataLst>
              <p:tags r:id="rId5"/>
            </p:custDataLst>
          </p:nvPr>
        </p:nvSpPr>
        <p:spPr>
          <a:xfrm>
            <a:off x="3281681" y="2628071"/>
            <a:ext cx="5628640" cy="169697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</a:p>
        </p:txBody>
      </p:sp>
      <p:cxnSp>
        <p:nvCxnSpPr>
          <p:cNvPr id="9" name="直接连接符 8"/>
          <p:cNvCxnSpPr/>
          <p:nvPr>
            <p:custDataLst>
              <p:tags r:id="rId6"/>
            </p:custDataLst>
          </p:nvPr>
        </p:nvCxnSpPr>
        <p:spPr>
          <a:xfrm>
            <a:off x="1080135" y="539750"/>
            <a:ext cx="13398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7"/>
            </p:custDataLst>
          </p:nvPr>
        </p:nvCxnSpPr>
        <p:spPr>
          <a:xfrm>
            <a:off x="1080135" y="598170"/>
            <a:ext cx="13398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8"/>
            </p:custDataLst>
          </p:nvPr>
        </p:nvCxnSpPr>
        <p:spPr>
          <a:xfrm>
            <a:off x="1080135" y="656590"/>
            <a:ext cx="13398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图片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54885" y="4241800"/>
            <a:ext cx="7682230" cy="1497965"/>
          </a:xfrm>
          <a:prstGeom prst="rect">
            <a:avLst/>
          </a:prstGeom>
        </p:spPr>
      </p:pic>
      <p:pic>
        <p:nvPicPr>
          <p:cNvPr id="13" name="图片 22" descr="车灯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79370" y="4578350"/>
            <a:ext cx="3472815" cy="762635"/>
          </a:xfrm>
          <a:prstGeom prst="rect">
            <a:avLst/>
          </a:prstGeom>
          <a:effectLst>
            <a:glow rad="101600">
              <a:schemeClr val="accent2">
                <a:alpha val="12000"/>
              </a:schemeClr>
            </a:glow>
            <a:outerShdw blurRad="304800" dist="76200" dir="8100000" algn="tr" rotWithShape="0">
              <a:schemeClr val="accent2">
                <a:alpha val="40000"/>
              </a:schemeClr>
            </a:outerShdw>
          </a:effectLst>
        </p:spPr>
      </p:pic>
      <p:sp>
        <p:nvSpPr>
          <p:cNvPr id="16" name="任意多边形 23"/>
          <p:cNvSpPr/>
          <p:nvPr>
            <p:custDataLst>
              <p:tags r:id="rId13"/>
            </p:custDataLst>
          </p:nvPr>
        </p:nvSpPr>
        <p:spPr>
          <a:xfrm>
            <a:off x="3728085" y="4675505"/>
            <a:ext cx="2251075" cy="74930"/>
          </a:xfrm>
          <a:custGeom>
            <a:gdLst>
              <a:gd name="connsiteX0" fmla="*/ 4221 w 4221"/>
              <a:gd name="connsiteY0" fmla="*/ 0 h 140"/>
              <a:gd name="connsiteX1" fmla="*/ 0 w 4221"/>
              <a:gd name="connsiteY1" fmla="*/ 140 h 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1" h="140">
                <a:moveTo>
                  <a:pt x="4221" y="0"/>
                </a:moveTo>
                <a:cubicBezTo>
                  <a:pt x="3276" y="-3"/>
                  <a:pt x="864" y="68"/>
                  <a:pt x="0" y="140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  <a:gs pos="65000">
                  <a:schemeClr val="accent1">
                    <a:lumMod val="20000"/>
                    <a:lumOff val="80000"/>
                  </a:schemeClr>
                </a:gs>
                <a:gs pos="0">
                  <a:schemeClr val="accent1">
                    <a:lumMod val="20000"/>
                    <a:lumOff val="80000"/>
                    <a:alpha val="20000"/>
                  </a:schemeClr>
                </a:gs>
              </a:gsLst>
              <a:lin ang="582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8" name="任意多边形 24"/>
          <p:cNvSpPr/>
          <p:nvPr>
            <p:custDataLst>
              <p:tags r:id="rId14"/>
            </p:custDataLst>
          </p:nvPr>
        </p:nvSpPr>
        <p:spPr>
          <a:xfrm>
            <a:off x="2745740" y="4749800"/>
            <a:ext cx="936625" cy="264160"/>
          </a:xfrm>
          <a:custGeom>
            <a:gdLst>
              <a:gd name="connsiteX0" fmla="*/ 1756 w 1756"/>
              <a:gd name="connsiteY0" fmla="*/ 0 h 495"/>
              <a:gd name="connsiteX1" fmla="*/ 0 w 1756"/>
              <a:gd name="connsiteY1" fmla="*/ 495 h 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56" h="495">
                <a:moveTo>
                  <a:pt x="1756" y="0"/>
                </a:moveTo>
                <a:cubicBezTo>
                  <a:pt x="1366" y="15"/>
                  <a:pt x="381" y="111"/>
                  <a:pt x="0" y="495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"/>
                  </a:schemeClr>
                </a:gs>
                <a:gs pos="0">
                  <a:schemeClr val="accent1">
                    <a:lumMod val="20000"/>
                    <a:lumOff val="80000"/>
                    <a:alpha val="2000"/>
                  </a:schemeClr>
                </a:gs>
                <a:gs pos="47000">
                  <a:schemeClr val="accent1">
                    <a:lumMod val="20000"/>
                    <a:lumOff val="8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pic>
        <p:nvPicPr>
          <p:cNvPr id="10" name="图片 26" descr="车灯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5997575" y="4578350"/>
            <a:ext cx="3472815" cy="762635"/>
          </a:xfrm>
          <a:prstGeom prst="rect">
            <a:avLst/>
          </a:prstGeom>
          <a:effectLst>
            <a:glow rad="101600">
              <a:schemeClr val="accent2">
                <a:alpha val="12000"/>
              </a:schemeClr>
            </a:glow>
            <a:outerShdw blurRad="304800" dist="76200" dir="8100000" algn="tr" rotWithShape="0">
              <a:schemeClr val="accent2">
                <a:alpha val="40000"/>
              </a:schemeClr>
            </a:outerShdw>
          </a:effectLst>
        </p:spPr>
      </p:pic>
      <p:sp>
        <p:nvSpPr>
          <p:cNvPr id="11" name="任意多边形 27"/>
          <p:cNvSpPr/>
          <p:nvPr>
            <p:custDataLst>
              <p:tags r:id="rId16"/>
            </p:custDataLst>
          </p:nvPr>
        </p:nvSpPr>
        <p:spPr>
          <a:xfrm flipH="1">
            <a:off x="6069965" y="4675505"/>
            <a:ext cx="2251075" cy="74930"/>
          </a:xfrm>
          <a:custGeom>
            <a:gdLst>
              <a:gd name="connsiteX0" fmla="*/ 4221 w 4221"/>
              <a:gd name="connsiteY0" fmla="*/ 0 h 140"/>
              <a:gd name="connsiteX1" fmla="*/ 0 w 4221"/>
              <a:gd name="connsiteY1" fmla="*/ 140 h 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1" h="140">
                <a:moveTo>
                  <a:pt x="4221" y="0"/>
                </a:moveTo>
                <a:cubicBezTo>
                  <a:pt x="3276" y="-3"/>
                  <a:pt x="864" y="68"/>
                  <a:pt x="0" y="140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  <a:gs pos="65000">
                  <a:schemeClr val="accent1">
                    <a:lumMod val="20000"/>
                    <a:lumOff val="80000"/>
                  </a:schemeClr>
                </a:gs>
                <a:gs pos="0">
                  <a:schemeClr val="accent1">
                    <a:lumMod val="20000"/>
                    <a:lumOff val="80000"/>
                    <a:alpha val="20000"/>
                  </a:schemeClr>
                </a:gs>
              </a:gsLst>
              <a:lin ang="582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2" name="任意多边形 28"/>
          <p:cNvSpPr/>
          <p:nvPr>
            <p:custDataLst>
              <p:tags r:id="rId17"/>
            </p:custDataLst>
          </p:nvPr>
        </p:nvSpPr>
        <p:spPr>
          <a:xfrm flipH="1">
            <a:off x="8367395" y="4749800"/>
            <a:ext cx="936625" cy="264160"/>
          </a:xfrm>
          <a:custGeom>
            <a:gdLst>
              <a:gd name="connsiteX0" fmla="*/ 1756 w 1756"/>
              <a:gd name="connsiteY0" fmla="*/ 0 h 495"/>
              <a:gd name="connsiteX1" fmla="*/ 0 w 1756"/>
              <a:gd name="connsiteY1" fmla="*/ 495 h 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56" h="495">
                <a:moveTo>
                  <a:pt x="1756" y="0"/>
                </a:moveTo>
                <a:cubicBezTo>
                  <a:pt x="1366" y="15"/>
                  <a:pt x="381" y="111"/>
                  <a:pt x="0" y="495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"/>
                  </a:schemeClr>
                </a:gs>
                <a:gs pos="0">
                  <a:schemeClr val="accent1">
                    <a:lumMod val="20000"/>
                    <a:lumOff val="80000"/>
                    <a:alpha val="2000"/>
                  </a:schemeClr>
                </a:gs>
                <a:gs pos="47000">
                  <a:schemeClr val="accent1">
                    <a:lumMod val="20000"/>
                    <a:lumOff val="8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形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正文"/>
          <p:cNvSpPr txBox="1"/>
          <p:nvPr>
            <p:ph idx="4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3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形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正文"/>
          <p:cNvSpPr txBox="1"/>
          <p:nvPr>
            <p:ph idx="7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标题"/>
          <p:cNvSpPr txBox="1"/>
          <p:nvPr>
            <p:ph type="title" idx="6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4" name="正文"/>
          <p:cNvSpPr txBox="1"/>
          <p:nvPr>
            <p:ph idx="5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形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5" name="图片 64" descr="图片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rcRect t="14388" b="0"/>
          <a:stretch>
            <a:fillRect/>
          </a:stretch>
        </p:blipFill>
        <p:spPr>
          <a:xfrm>
            <a:off x="0" y="0"/>
            <a:ext cx="12192000" cy="2592070"/>
          </a:xfrm>
          <a:prstGeom prst="rect">
            <a:avLst/>
          </a:prstGeom>
        </p:spPr>
      </p:pic>
      <p:sp>
        <p:nvSpPr>
          <p:cNvPr id="64" name="矩形 63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2592000"/>
          </a:xfrm>
          <a:prstGeom prst="rect">
            <a:avLst/>
          </a:prstGeom>
          <a:solidFill>
            <a:srgbClr val="000000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内容占位符 8"/>
          <p:cNvSpPr/>
          <p:nvPr>
            <p:ph idx="5" hasCustomPrompt="1"/>
            <p:custDataLst>
              <p:tags r:id="rId6"/>
            </p:custDataLst>
          </p:nvPr>
        </p:nvSpPr>
        <p:spPr>
          <a:xfrm>
            <a:off x="1191258" y="3270884"/>
            <a:ext cx="10038715" cy="2476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zh-CN" altLang="en-US"/>
              <a:t>单击此处编辑文本</a:t>
            </a:r>
          </a:p>
        </p:txBody>
      </p:sp>
      <p:sp>
        <p:nvSpPr>
          <p:cNvPr id="17" name="矩形 16"/>
          <p:cNvSpPr/>
          <p:nvPr userDrawn="1">
            <p:custDataLst>
              <p:tags r:id="rId7"/>
            </p:custDataLst>
          </p:nvPr>
        </p:nvSpPr>
        <p:spPr>
          <a:xfrm>
            <a:off x="455891" y="0"/>
            <a:ext cx="1803400" cy="12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8" name="副标题"/>
          <p:cNvSpPr txBox="1"/>
          <p:nvPr>
            <p:ph type="body" idx="3" hasCustomPrompt="1"/>
            <p:custDataLst>
              <p:tags r:id="rId8"/>
            </p:custDataLst>
          </p:nvPr>
        </p:nvSpPr>
        <p:spPr>
          <a:xfrm>
            <a:off x="1985645" y="1723390"/>
            <a:ext cx="8220710" cy="4938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kern="1200" cap="none" spc="0" normalizeH="0" baseline="0" noProof="1">
                <a:solidFill>
                  <a:schemeClr val="bg1">
                    <a:alpha val="20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9"/>
            </p:custDataLst>
          </p:nvPr>
        </p:nvSpPr>
        <p:spPr>
          <a:xfrm>
            <a:off x="1984693" y="664280"/>
            <a:ext cx="8222615" cy="94107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形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25" y="1490980"/>
            <a:ext cx="5283200" cy="4850130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875" y="1490980"/>
            <a:ext cx="5283200" cy="485013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形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形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图片 19" descr="图片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62100" y="3502660"/>
            <a:ext cx="9145270" cy="1783080"/>
          </a:xfrm>
          <a:prstGeom prst="rect">
            <a:avLst/>
          </a:prstGeom>
        </p:spPr>
      </p:pic>
      <p:pic>
        <p:nvPicPr>
          <p:cNvPr id="27" name="图片 10" descr="车灯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948180" y="3903345"/>
            <a:ext cx="4134485" cy="907415"/>
          </a:xfrm>
          <a:prstGeom prst="rect">
            <a:avLst/>
          </a:prstGeom>
          <a:effectLst>
            <a:glow rad="101600">
              <a:schemeClr val="accent2">
                <a:alpha val="12000"/>
              </a:schemeClr>
            </a:glow>
            <a:outerShdw blurRad="304800" dist="76200" dir="8100000" algn="tr" rotWithShape="0">
              <a:schemeClr val="accent2">
                <a:alpha val="40000"/>
              </a:schemeClr>
            </a:outerShdw>
          </a:effectLst>
        </p:spPr>
      </p:pic>
      <p:sp>
        <p:nvSpPr>
          <p:cNvPr id="28" name="任意多边形 12"/>
          <p:cNvSpPr/>
          <p:nvPr>
            <p:custDataLst>
              <p:tags r:id="rId7"/>
            </p:custDataLst>
          </p:nvPr>
        </p:nvSpPr>
        <p:spPr>
          <a:xfrm>
            <a:off x="3315970" y="4018915"/>
            <a:ext cx="2680335" cy="88900"/>
          </a:xfrm>
          <a:custGeom>
            <a:gdLst>
              <a:gd name="connsiteX0" fmla="*/ 4221 w 4221"/>
              <a:gd name="connsiteY0" fmla="*/ 0 h 140"/>
              <a:gd name="connsiteX1" fmla="*/ 0 w 4221"/>
              <a:gd name="connsiteY1" fmla="*/ 140 h 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1" h="140">
                <a:moveTo>
                  <a:pt x="4221" y="0"/>
                </a:moveTo>
                <a:cubicBezTo>
                  <a:pt x="3276" y="-3"/>
                  <a:pt x="864" y="68"/>
                  <a:pt x="0" y="140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  <a:gs pos="65000">
                  <a:schemeClr val="accent1">
                    <a:lumMod val="20000"/>
                    <a:lumOff val="80000"/>
                  </a:schemeClr>
                </a:gs>
                <a:gs pos="0">
                  <a:schemeClr val="accent1">
                    <a:lumMod val="20000"/>
                    <a:lumOff val="80000"/>
                    <a:alpha val="20000"/>
                  </a:schemeClr>
                </a:gs>
              </a:gsLst>
              <a:lin ang="582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任意多边形 13"/>
          <p:cNvSpPr/>
          <p:nvPr>
            <p:custDataLst>
              <p:tags r:id="rId8"/>
            </p:custDataLst>
          </p:nvPr>
        </p:nvSpPr>
        <p:spPr>
          <a:xfrm>
            <a:off x="2146300" y="4107180"/>
            <a:ext cx="1115060" cy="314325"/>
          </a:xfrm>
          <a:custGeom>
            <a:gdLst>
              <a:gd name="connsiteX0" fmla="*/ 1756 w 1756"/>
              <a:gd name="connsiteY0" fmla="*/ 0 h 495"/>
              <a:gd name="connsiteX1" fmla="*/ 0 w 1756"/>
              <a:gd name="connsiteY1" fmla="*/ 495 h 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56" h="495">
                <a:moveTo>
                  <a:pt x="1756" y="0"/>
                </a:moveTo>
                <a:cubicBezTo>
                  <a:pt x="1366" y="15"/>
                  <a:pt x="381" y="111"/>
                  <a:pt x="0" y="495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"/>
                  </a:schemeClr>
                </a:gs>
                <a:gs pos="0">
                  <a:schemeClr val="accent1">
                    <a:lumMod val="20000"/>
                    <a:lumOff val="80000"/>
                    <a:alpha val="2000"/>
                  </a:schemeClr>
                </a:gs>
                <a:gs pos="47000">
                  <a:schemeClr val="accent1">
                    <a:lumMod val="20000"/>
                    <a:lumOff val="8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3" name="图片 19" descr="车灯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6017895" y="3903345"/>
            <a:ext cx="4134485" cy="907415"/>
          </a:xfrm>
          <a:prstGeom prst="rect">
            <a:avLst/>
          </a:prstGeom>
          <a:effectLst>
            <a:glow rad="101600">
              <a:schemeClr val="accent2">
                <a:alpha val="12000"/>
              </a:schemeClr>
            </a:glow>
            <a:outerShdw blurRad="304800" dist="76200" dir="8100000" algn="tr" rotWithShape="0">
              <a:schemeClr val="accent2">
                <a:alpha val="40000"/>
              </a:schemeClr>
            </a:outerShdw>
          </a:effectLst>
        </p:spPr>
      </p:pic>
      <p:sp>
        <p:nvSpPr>
          <p:cNvPr id="24" name="任意多边形 20"/>
          <p:cNvSpPr/>
          <p:nvPr>
            <p:custDataLst>
              <p:tags r:id="rId10"/>
            </p:custDataLst>
          </p:nvPr>
        </p:nvSpPr>
        <p:spPr>
          <a:xfrm flipH="1">
            <a:off x="6104255" y="4018915"/>
            <a:ext cx="2680335" cy="88900"/>
          </a:xfrm>
          <a:custGeom>
            <a:gdLst>
              <a:gd name="connsiteX0" fmla="*/ 4221 w 4221"/>
              <a:gd name="connsiteY0" fmla="*/ 0 h 140"/>
              <a:gd name="connsiteX1" fmla="*/ 0 w 4221"/>
              <a:gd name="connsiteY1" fmla="*/ 140 h 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1" h="140">
                <a:moveTo>
                  <a:pt x="4221" y="0"/>
                </a:moveTo>
                <a:cubicBezTo>
                  <a:pt x="3276" y="-3"/>
                  <a:pt x="864" y="68"/>
                  <a:pt x="0" y="140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  <a:gs pos="65000">
                  <a:schemeClr val="accent1">
                    <a:lumMod val="20000"/>
                    <a:lumOff val="80000"/>
                  </a:schemeClr>
                </a:gs>
                <a:gs pos="0">
                  <a:schemeClr val="accent1">
                    <a:lumMod val="20000"/>
                    <a:lumOff val="80000"/>
                    <a:alpha val="20000"/>
                  </a:schemeClr>
                </a:gs>
              </a:gsLst>
              <a:lin ang="582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" name="任意多边形 21"/>
          <p:cNvSpPr/>
          <p:nvPr>
            <p:custDataLst>
              <p:tags r:id="rId11"/>
            </p:custDataLst>
          </p:nvPr>
        </p:nvSpPr>
        <p:spPr>
          <a:xfrm flipH="1">
            <a:off x="8839200" y="4107180"/>
            <a:ext cx="1115060" cy="314325"/>
          </a:xfrm>
          <a:custGeom>
            <a:gdLst>
              <a:gd name="connsiteX0" fmla="*/ 1756 w 1756"/>
              <a:gd name="connsiteY0" fmla="*/ 0 h 495"/>
              <a:gd name="connsiteX1" fmla="*/ 0 w 1756"/>
              <a:gd name="connsiteY1" fmla="*/ 495 h 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56" h="495">
                <a:moveTo>
                  <a:pt x="1756" y="0"/>
                </a:moveTo>
                <a:cubicBezTo>
                  <a:pt x="1366" y="15"/>
                  <a:pt x="381" y="111"/>
                  <a:pt x="0" y="495"/>
                </a:cubicBezTo>
              </a:path>
            </a:pathLst>
          </a:custGeom>
          <a:noFill/>
          <a:ln w="28575" cap="rnd">
            <a:gradFill>
              <a:gsLst>
                <a:gs pos="100000">
                  <a:schemeClr val="accent1">
                    <a:lumMod val="20000"/>
                    <a:lumOff val="80000"/>
                    <a:alpha val="2000"/>
                  </a:schemeClr>
                </a:gs>
                <a:gs pos="0">
                  <a:schemeClr val="accent1">
                    <a:lumMod val="20000"/>
                    <a:lumOff val="80000"/>
                    <a:alpha val="2000"/>
                  </a:schemeClr>
                </a:gs>
                <a:gs pos="47000">
                  <a:schemeClr val="accent1">
                    <a:lumMod val="20000"/>
                    <a:lumOff val="80000"/>
                  </a:schemeClr>
                </a:gs>
                <a:gs pos="29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矩形 16"/>
          <p:cNvSpPr/>
          <p:nvPr>
            <p:custDataLst>
              <p:tags r:id="rId12"/>
            </p:custDataLst>
          </p:nvPr>
        </p:nvSpPr>
        <p:spPr>
          <a:xfrm>
            <a:off x="455891" y="0"/>
            <a:ext cx="18034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标题"/>
          <p:cNvSpPr txBox="1"/>
          <p:nvPr>
            <p:ph type="title" idx="5" hasCustomPrompt="1"/>
            <p:custDataLst>
              <p:tags r:id="rId13"/>
            </p:custDataLst>
          </p:nvPr>
        </p:nvSpPr>
        <p:spPr>
          <a:xfrm>
            <a:off x="1939290" y="1127055"/>
            <a:ext cx="8222615" cy="22785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6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cxnSp>
        <p:nvCxnSpPr>
          <p:cNvPr id="8" name="直接连接符 7"/>
          <p:cNvCxnSpPr/>
          <p:nvPr>
            <p:custDataLst>
              <p:tags r:id="rId14"/>
            </p:custDataLst>
          </p:nvPr>
        </p:nvCxnSpPr>
        <p:spPr>
          <a:xfrm>
            <a:off x="11452860" y="387350"/>
            <a:ext cx="13398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5"/>
            </p:custDataLst>
          </p:nvPr>
        </p:nvCxnSpPr>
        <p:spPr>
          <a:xfrm>
            <a:off x="11452860" y="445770"/>
            <a:ext cx="13398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16"/>
            </p:custDataLst>
          </p:nvPr>
        </p:nvCxnSpPr>
        <p:spPr>
          <a:xfrm>
            <a:off x="11452860" y="504190"/>
            <a:ext cx="13398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署名"/>
          <p:cNvSpPr txBox="1"/>
          <p:nvPr>
            <p:ph type="body" idx="1"/>
            <p:custDataLst>
              <p:tags r:id="rId17"/>
            </p:custDataLst>
          </p:nvPr>
        </p:nvSpPr>
        <p:spPr>
          <a:xfrm>
            <a:off x="8340000" y="6426000"/>
            <a:ext cx="3852000" cy="4320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400" b="0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1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4.xml" /><Relationship Id="rId21" Type="http://schemas.openxmlformats.org/officeDocument/2006/relationships/tags" Target="../tags/tag215.xml" /><Relationship Id="rId22" Type="http://schemas.openxmlformats.org/officeDocument/2006/relationships/tags" Target="../tags/tag216.xml" /><Relationship Id="rId23" Type="http://schemas.openxmlformats.org/officeDocument/2006/relationships/tags" Target="../tags/tag217.xml" /><Relationship Id="rId24" Type="http://schemas.openxmlformats.org/officeDocument/2006/relationships/tags" Target="../tags/tag218.xml" /><Relationship Id="rId25" Type="http://schemas.openxmlformats.org/officeDocument/2006/relationships/tags" Target="../tags/tag219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标题"/>
          <p:cNvSpPr txBox="1"/>
          <p:nvPr>
            <p:ph type="title" idx="3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4145FF3-A7B1-4CDC-8785-060D8591D53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8A7C1E-2A5F-40B7-A582-9DDDC615245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9.xml" /><Relationship Id="rId11" Type="http://schemas.openxmlformats.org/officeDocument/2006/relationships/tags" Target="../tags/tag230.xml" /><Relationship Id="rId12" Type="http://schemas.openxmlformats.org/officeDocument/2006/relationships/tags" Target="../tags/tag231.xml" /><Relationship Id="rId13" Type="http://schemas.openxmlformats.org/officeDocument/2006/relationships/tags" Target="../tags/tag232.xml" /><Relationship Id="rId14" Type="http://schemas.openxmlformats.org/officeDocument/2006/relationships/tags" Target="../tags/tag233.xml" /><Relationship Id="rId15" Type="http://schemas.openxmlformats.org/officeDocument/2006/relationships/tags" Target="../tags/tag234.xml" /><Relationship Id="rId16" Type="http://schemas.openxmlformats.org/officeDocument/2006/relationships/tags" Target="../tags/tag235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tags" Target="../tags/tag22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236.xml" /><Relationship Id="rId4" Type="http://schemas.openxmlformats.org/officeDocument/2006/relationships/tags" Target="../tags/tag237.xml" /><Relationship Id="rId5" Type="http://schemas.openxmlformats.org/officeDocument/2006/relationships/tags" Target="../tags/tag23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6.xml" /><Relationship Id="rId11" Type="http://schemas.openxmlformats.org/officeDocument/2006/relationships/tags" Target="../tags/tag247.xml" /><Relationship Id="rId12" Type="http://schemas.openxmlformats.org/officeDocument/2006/relationships/tags" Target="../tags/tag248.xml" /><Relationship Id="rId13" Type="http://schemas.openxmlformats.org/officeDocument/2006/relationships/tags" Target="../tags/tag249.xml" /><Relationship Id="rId14" Type="http://schemas.openxmlformats.org/officeDocument/2006/relationships/tags" Target="../tags/tag250.xml" /><Relationship Id="rId15" Type="http://schemas.openxmlformats.org/officeDocument/2006/relationships/tags" Target="../tags/tag251.xml" /><Relationship Id="rId16" Type="http://schemas.openxmlformats.org/officeDocument/2006/relationships/tags" Target="../tags/tag252.xml" /><Relationship Id="rId17" Type="http://schemas.openxmlformats.org/officeDocument/2006/relationships/tags" Target="../tags/tag253.xml" /><Relationship Id="rId18" Type="http://schemas.openxmlformats.org/officeDocument/2006/relationships/tags" Target="../tags/tag254.xml" /><Relationship Id="rId19" Type="http://schemas.openxmlformats.org/officeDocument/2006/relationships/tags" Target="../tags/tag255.xml" /><Relationship Id="rId2" Type="http://schemas.openxmlformats.org/officeDocument/2006/relationships/image" Target="../media/image1.png" /><Relationship Id="rId20" Type="http://schemas.openxmlformats.org/officeDocument/2006/relationships/tags" Target="../tags/tag256.xml" /><Relationship Id="rId21" Type="http://schemas.openxmlformats.org/officeDocument/2006/relationships/tags" Target="../tags/tag257.xml" /><Relationship Id="rId22" Type="http://schemas.openxmlformats.org/officeDocument/2006/relationships/tags" Target="../tags/tag258.xml" /><Relationship Id="rId23" Type="http://schemas.openxmlformats.org/officeDocument/2006/relationships/tags" Target="../tags/tag259.xml" /><Relationship Id="rId24" Type="http://schemas.openxmlformats.org/officeDocument/2006/relationships/tags" Target="../tags/tag260.xml" /><Relationship Id="rId25" Type="http://schemas.openxmlformats.org/officeDocument/2006/relationships/tags" Target="../tags/tag261.xml" /><Relationship Id="rId26" Type="http://schemas.openxmlformats.org/officeDocument/2006/relationships/tags" Target="../tags/tag262.xml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tags" Target="../tags/tag241.xml" /><Relationship Id="rId6" Type="http://schemas.openxmlformats.org/officeDocument/2006/relationships/tags" Target="../tags/tag242.xml" /><Relationship Id="rId7" Type="http://schemas.openxmlformats.org/officeDocument/2006/relationships/tags" Target="../tags/tag243.xml" /><Relationship Id="rId8" Type="http://schemas.openxmlformats.org/officeDocument/2006/relationships/tags" Target="../tags/tag244.xml" /><Relationship Id="rId9" Type="http://schemas.openxmlformats.org/officeDocument/2006/relationships/tags" Target="../tags/tag24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0.xml" /><Relationship Id="rId11" Type="http://schemas.openxmlformats.org/officeDocument/2006/relationships/tags" Target="../tags/tag271.xml" /><Relationship Id="rId12" Type="http://schemas.openxmlformats.org/officeDocument/2006/relationships/tags" Target="../tags/tag272.xml" /><Relationship Id="rId13" Type="http://schemas.openxmlformats.org/officeDocument/2006/relationships/tags" Target="../tags/tag273.xml" /><Relationship Id="rId14" Type="http://schemas.openxmlformats.org/officeDocument/2006/relationships/tags" Target="../tags/tag274.xml" /><Relationship Id="rId15" Type="http://schemas.openxmlformats.org/officeDocument/2006/relationships/tags" Target="../tags/tag275.xml" /><Relationship Id="rId16" Type="http://schemas.openxmlformats.org/officeDocument/2006/relationships/tags" Target="../tags/tag276.xml" /><Relationship Id="rId17" Type="http://schemas.openxmlformats.org/officeDocument/2006/relationships/tags" Target="../tags/tag277.xml" /><Relationship Id="rId18" Type="http://schemas.openxmlformats.org/officeDocument/2006/relationships/tags" Target="../tags/tag278.xml" /><Relationship Id="rId19" Type="http://schemas.openxmlformats.org/officeDocument/2006/relationships/tags" Target="../tags/tag279.xml" /><Relationship Id="rId2" Type="http://schemas.openxmlformats.org/officeDocument/2006/relationships/image" Target="../media/image1.png" /><Relationship Id="rId20" Type="http://schemas.openxmlformats.org/officeDocument/2006/relationships/tags" Target="../tags/tag280.xml" /><Relationship Id="rId21" Type="http://schemas.openxmlformats.org/officeDocument/2006/relationships/tags" Target="../tags/tag281.xml" /><Relationship Id="rId22" Type="http://schemas.openxmlformats.org/officeDocument/2006/relationships/tags" Target="../tags/tag282.xml" /><Relationship Id="rId23" Type="http://schemas.openxmlformats.org/officeDocument/2006/relationships/tags" Target="../tags/tag283.xml" /><Relationship Id="rId24" Type="http://schemas.openxmlformats.org/officeDocument/2006/relationships/tags" Target="../tags/tag284.xml" /><Relationship Id="rId25" Type="http://schemas.openxmlformats.org/officeDocument/2006/relationships/tags" Target="../tags/tag285.xml" /><Relationship Id="rId26" Type="http://schemas.openxmlformats.org/officeDocument/2006/relationships/tags" Target="../tags/tag286.xml" /><Relationship Id="rId3" Type="http://schemas.openxmlformats.org/officeDocument/2006/relationships/tags" Target="../tags/tag263.xml" /><Relationship Id="rId4" Type="http://schemas.openxmlformats.org/officeDocument/2006/relationships/tags" Target="../tags/tag264.xml" /><Relationship Id="rId5" Type="http://schemas.openxmlformats.org/officeDocument/2006/relationships/tags" Target="../tags/tag265.xml" /><Relationship Id="rId6" Type="http://schemas.openxmlformats.org/officeDocument/2006/relationships/tags" Target="../tags/tag266.xml" /><Relationship Id="rId7" Type="http://schemas.openxmlformats.org/officeDocument/2006/relationships/tags" Target="../tags/tag267.xml" /><Relationship Id="rId8" Type="http://schemas.openxmlformats.org/officeDocument/2006/relationships/tags" Target="../tags/tag268.xml" /><Relationship Id="rId9" Type="http://schemas.openxmlformats.org/officeDocument/2006/relationships/tags" Target="../tags/tag26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4.xml" /><Relationship Id="rId11" Type="http://schemas.openxmlformats.org/officeDocument/2006/relationships/tags" Target="../tags/tag295.xml" /><Relationship Id="rId12" Type="http://schemas.openxmlformats.org/officeDocument/2006/relationships/tags" Target="../tags/tag296.xml" /><Relationship Id="rId13" Type="http://schemas.openxmlformats.org/officeDocument/2006/relationships/tags" Target="../tags/tag297.xml" /><Relationship Id="rId14" Type="http://schemas.openxmlformats.org/officeDocument/2006/relationships/tags" Target="../tags/tag298.xml" /><Relationship Id="rId15" Type="http://schemas.openxmlformats.org/officeDocument/2006/relationships/tags" Target="../tags/tag299.xml" /><Relationship Id="rId16" Type="http://schemas.openxmlformats.org/officeDocument/2006/relationships/tags" Target="../tags/tag300.xml" /><Relationship Id="rId17" Type="http://schemas.openxmlformats.org/officeDocument/2006/relationships/tags" Target="../tags/tag301.xml" /><Relationship Id="rId18" Type="http://schemas.openxmlformats.org/officeDocument/2006/relationships/tags" Target="../tags/tag302.xml" /><Relationship Id="rId19" Type="http://schemas.openxmlformats.org/officeDocument/2006/relationships/tags" Target="../tags/tag303.xml" /><Relationship Id="rId2" Type="http://schemas.openxmlformats.org/officeDocument/2006/relationships/image" Target="../media/image1.png" /><Relationship Id="rId20" Type="http://schemas.openxmlformats.org/officeDocument/2006/relationships/tags" Target="../tags/tag304.xml" /><Relationship Id="rId21" Type="http://schemas.openxmlformats.org/officeDocument/2006/relationships/tags" Target="../tags/tag305.xml" /><Relationship Id="rId3" Type="http://schemas.openxmlformats.org/officeDocument/2006/relationships/tags" Target="../tags/tag287.xml" /><Relationship Id="rId4" Type="http://schemas.openxmlformats.org/officeDocument/2006/relationships/tags" Target="../tags/tag288.xml" /><Relationship Id="rId5" Type="http://schemas.openxmlformats.org/officeDocument/2006/relationships/tags" Target="../tags/tag289.xml" /><Relationship Id="rId6" Type="http://schemas.openxmlformats.org/officeDocument/2006/relationships/tags" Target="../tags/tag290.xml" /><Relationship Id="rId7" Type="http://schemas.openxmlformats.org/officeDocument/2006/relationships/tags" Target="../tags/tag291.xml" /><Relationship Id="rId8" Type="http://schemas.openxmlformats.org/officeDocument/2006/relationships/tags" Target="../tags/tag292.xml" /><Relationship Id="rId9" Type="http://schemas.openxmlformats.org/officeDocument/2006/relationships/tags" Target="../tags/tag29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306.xml" /><Relationship Id="rId4" Type="http://schemas.openxmlformats.org/officeDocument/2006/relationships/tags" Target="../tags/tag307.xml" /><Relationship Id="rId5" Type="http://schemas.openxmlformats.org/officeDocument/2006/relationships/tags" Target="../tags/tag30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6.xml" /><Relationship Id="rId11" Type="http://schemas.openxmlformats.org/officeDocument/2006/relationships/tags" Target="../tags/tag317.xml" /><Relationship Id="rId12" Type="http://schemas.openxmlformats.org/officeDocument/2006/relationships/tags" Target="../tags/tag318.xml" /><Relationship Id="rId13" Type="http://schemas.openxmlformats.org/officeDocument/2006/relationships/tags" Target="../tags/tag319.xml" /><Relationship Id="rId14" Type="http://schemas.openxmlformats.org/officeDocument/2006/relationships/tags" Target="../tags/tag320.xml" /><Relationship Id="rId15" Type="http://schemas.openxmlformats.org/officeDocument/2006/relationships/tags" Target="../tags/tag321.xml" /><Relationship Id="rId16" Type="http://schemas.openxmlformats.org/officeDocument/2006/relationships/tags" Target="../tags/tag322.xml" /><Relationship Id="rId17" Type="http://schemas.openxmlformats.org/officeDocument/2006/relationships/tags" Target="../tags/tag323.xml" /><Relationship Id="rId18" Type="http://schemas.openxmlformats.org/officeDocument/2006/relationships/tags" Target="../tags/tag324.xml" /><Relationship Id="rId19" Type="http://schemas.openxmlformats.org/officeDocument/2006/relationships/tags" Target="../tags/tag325.xml" /><Relationship Id="rId2" Type="http://schemas.openxmlformats.org/officeDocument/2006/relationships/image" Target="../media/image1.png" /><Relationship Id="rId20" Type="http://schemas.openxmlformats.org/officeDocument/2006/relationships/tags" Target="../tags/tag326.xml" /><Relationship Id="rId21" Type="http://schemas.openxmlformats.org/officeDocument/2006/relationships/tags" Target="../tags/tag327.xml" /><Relationship Id="rId22" Type="http://schemas.openxmlformats.org/officeDocument/2006/relationships/tags" Target="../tags/tag328.xml" /><Relationship Id="rId23" Type="http://schemas.openxmlformats.org/officeDocument/2006/relationships/tags" Target="../tags/tag329.xml" /><Relationship Id="rId24" Type="http://schemas.openxmlformats.org/officeDocument/2006/relationships/tags" Target="../tags/tag330.xml" /><Relationship Id="rId25" Type="http://schemas.openxmlformats.org/officeDocument/2006/relationships/tags" Target="../tags/tag331.xml" /><Relationship Id="rId26" Type="http://schemas.openxmlformats.org/officeDocument/2006/relationships/tags" Target="../tags/tag332.xml" /><Relationship Id="rId27" Type="http://schemas.openxmlformats.org/officeDocument/2006/relationships/tags" Target="../tags/tag333.xml" /><Relationship Id="rId28" Type="http://schemas.openxmlformats.org/officeDocument/2006/relationships/tags" Target="../tags/tag334.xml" /><Relationship Id="rId29" Type="http://schemas.openxmlformats.org/officeDocument/2006/relationships/tags" Target="../tags/tag335.xml" /><Relationship Id="rId3" Type="http://schemas.openxmlformats.org/officeDocument/2006/relationships/tags" Target="../tags/tag309.xml" /><Relationship Id="rId30" Type="http://schemas.openxmlformats.org/officeDocument/2006/relationships/tags" Target="../tags/tag336.xml" /><Relationship Id="rId31" Type="http://schemas.openxmlformats.org/officeDocument/2006/relationships/tags" Target="../tags/tag337.xml" /><Relationship Id="rId32" Type="http://schemas.openxmlformats.org/officeDocument/2006/relationships/tags" Target="../tags/tag338.xml" /><Relationship Id="rId33" Type="http://schemas.openxmlformats.org/officeDocument/2006/relationships/tags" Target="../tags/tag339.xml" /><Relationship Id="rId34" Type="http://schemas.openxmlformats.org/officeDocument/2006/relationships/tags" Target="../tags/tag340.xml" /><Relationship Id="rId35" Type="http://schemas.openxmlformats.org/officeDocument/2006/relationships/tags" Target="../tags/tag341.xml" /><Relationship Id="rId36" Type="http://schemas.openxmlformats.org/officeDocument/2006/relationships/tags" Target="../tags/tag342.xml" /><Relationship Id="rId4" Type="http://schemas.openxmlformats.org/officeDocument/2006/relationships/tags" Target="../tags/tag310.xml" /><Relationship Id="rId5" Type="http://schemas.openxmlformats.org/officeDocument/2006/relationships/tags" Target="../tags/tag311.xml" /><Relationship Id="rId6" Type="http://schemas.openxmlformats.org/officeDocument/2006/relationships/tags" Target="../tags/tag312.xml" /><Relationship Id="rId7" Type="http://schemas.openxmlformats.org/officeDocument/2006/relationships/tags" Target="../tags/tag313.xml" /><Relationship Id="rId8" Type="http://schemas.openxmlformats.org/officeDocument/2006/relationships/tags" Target="../tags/tag314.xml" /><Relationship Id="rId9" Type="http://schemas.openxmlformats.org/officeDocument/2006/relationships/tags" Target="../tags/tag3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0.xml" /><Relationship Id="rId11" Type="http://schemas.openxmlformats.org/officeDocument/2006/relationships/tags" Target="../tags/tag351.xml" /><Relationship Id="rId12" Type="http://schemas.openxmlformats.org/officeDocument/2006/relationships/tags" Target="../tags/tag352.xml" /><Relationship Id="rId13" Type="http://schemas.openxmlformats.org/officeDocument/2006/relationships/tags" Target="../tags/tag353.xml" /><Relationship Id="rId14" Type="http://schemas.openxmlformats.org/officeDocument/2006/relationships/tags" Target="../tags/tag354.xml" /><Relationship Id="rId15" Type="http://schemas.openxmlformats.org/officeDocument/2006/relationships/tags" Target="../tags/tag355.xml" /><Relationship Id="rId16" Type="http://schemas.openxmlformats.org/officeDocument/2006/relationships/tags" Target="../tags/tag356.xml" /><Relationship Id="rId17" Type="http://schemas.openxmlformats.org/officeDocument/2006/relationships/tags" Target="../tags/tag357.xml" /><Relationship Id="rId18" Type="http://schemas.openxmlformats.org/officeDocument/2006/relationships/tags" Target="../tags/tag358.xml" /><Relationship Id="rId19" Type="http://schemas.openxmlformats.org/officeDocument/2006/relationships/tags" Target="../tags/tag359.xml" /><Relationship Id="rId2" Type="http://schemas.openxmlformats.org/officeDocument/2006/relationships/image" Target="../media/image1.png" /><Relationship Id="rId20" Type="http://schemas.openxmlformats.org/officeDocument/2006/relationships/tags" Target="../tags/tag360.xml" /><Relationship Id="rId21" Type="http://schemas.openxmlformats.org/officeDocument/2006/relationships/tags" Target="../tags/tag361.xml" /><Relationship Id="rId22" Type="http://schemas.openxmlformats.org/officeDocument/2006/relationships/tags" Target="../tags/tag362.xml" /><Relationship Id="rId23" Type="http://schemas.openxmlformats.org/officeDocument/2006/relationships/tags" Target="../tags/tag363.xml" /><Relationship Id="rId24" Type="http://schemas.openxmlformats.org/officeDocument/2006/relationships/tags" Target="../tags/tag364.xml" /><Relationship Id="rId25" Type="http://schemas.openxmlformats.org/officeDocument/2006/relationships/tags" Target="../tags/tag365.xml" /><Relationship Id="rId26" Type="http://schemas.openxmlformats.org/officeDocument/2006/relationships/tags" Target="../tags/tag366.xml" /><Relationship Id="rId27" Type="http://schemas.openxmlformats.org/officeDocument/2006/relationships/tags" Target="../tags/tag367.xml" /><Relationship Id="rId28" Type="http://schemas.openxmlformats.org/officeDocument/2006/relationships/tags" Target="../tags/tag368.xml" /><Relationship Id="rId29" Type="http://schemas.openxmlformats.org/officeDocument/2006/relationships/tags" Target="../tags/tag369.xml" /><Relationship Id="rId3" Type="http://schemas.openxmlformats.org/officeDocument/2006/relationships/tags" Target="../tags/tag343.xml" /><Relationship Id="rId30" Type="http://schemas.openxmlformats.org/officeDocument/2006/relationships/tags" Target="../tags/tag370.xml" /><Relationship Id="rId31" Type="http://schemas.openxmlformats.org/officeDocument/2006/relationships/tags" Target="../tags/tag371.xml" /><Relationship Id="rId32" Type="http://schemas.openxmlformats.org/officeDocument/2006/relationships/tags" Target="../tags/tag372.xml" /><Relationship Id="rId33" Type="http://schemas.openxmlformats.org/officeDocument/2006/relationships/tags" Target="../tags/tag373.xml" /><Relationship Id="rId34" Type="http://schemas.openxmlformats.org/officeDocument/2006/relationships/tags" Target="../tags/tag374.xml" /><Relationship Id="rId35" Type="http://schemas.openxmlformats.org/officeDocument/2006/relationships/tags" Target="../tags/tag375.xml" /><Relationship Id="rId36" Type="http://schemas.openxmlformats.org/officeDocument/2006/relationships/tags" Target="../tags/tag376.xml" /><Relationship Id="rId37" Type="http://schemas.openxmlformats.org/officeDocument/2006/relationships/tags" Target="../tags/tag377.xml" /><Relationship Id="rId38" Type="http://schemas.openxmlformats.org/officeDocument/2006/relationships/tags" Target="../tags/tag378.xml" /><Relationship Id="rId39" Type="http://schemas.openxmlformats.org/officeDocument/2006/relationships/tags" Target="../tags/tag379.xml" /><Relationship Id="rId4" Type="http://schemas.openxmlformats.org/officeDocument/2006/relationships/tags" Target="../tags/tag344.xml" /><Relationship Id="rId40" Type="http://schemas.openxmlformats.org/officeDocument/2006/relationships/tags" Target="../tags/tag380.xml" /><Relationship Id="rId41" Type="http://schemas.openxmlformats.org/officeDocument/2006/relationships/tags" Target="../tags/tag381.xml" /><Relationship Id="rId5" Type="http://schemas.openxmlformats.org/officeDocument/2006/relationships/tags" Target="../tags/tag345.xml" /><Relationship Id="rId6" Type="http://schemas.openxmlformats.org/officeDocument/2006/relationships/tags" Target="../tags/tag346.xml" /><Relationship Id="rId7" Type="http://schemas.openxmlformats.org/officeDocument/2006/relationships/tags" Target="../tags/tag347.xml" /><Relationship Id="rId8" Type="http://schemas.openxmlformats.org/officeDocument/2006/relationships/tags" Target="../tags/tag348.xml" /><Relationship Id="rId9" Type="http://schemas.openxmlformats.org/officeDocument/2006/relationships/tags" Target="../tags/tag34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9.xml" /><Relationship Id="rId11" Type="http://schemas.openxmlformats.org/officeDocument/2006/relationships/tags" Target="../tags/tag390.xml" /><Relationship Id="rId12" Type="http://schemas.openxmlformats.org/officeDocument/2006/relationships/tags" Target="../tags/tag391.xml" /><Relationship Id="rId13" Type="http://schemas.openxmlformats.org/officeDocument/2006/relationships/tags" Target="../tags/tag392.xml" /><Relationship Id="rId14" Type="http://schemas.openxmlformats.org/officeDocument/2006/relationships/tags" Target="../tags/tag393.xml" /><Relationship Id="rId15" Type="http://schemas.openxmlformats.org/officeDocument/2006/relationships/tags" Target="../tags/tag394.xml" /><Relationship Id="rId16" Type="http://schemas.openxmlformats.org/officeDocument/2006/relationships/tags" Target="../tags/tag395.xml" /><Relationship Id="rId17" Type="http://schemas.openxmlformats.org/officeDocument/2006/relationships/tags" Target="../tags/tag396.xml" /><Relationship Id="rId18" Type="http://schemas.openxmlformats.org/officeDocument/2006/relationships/tags" Target="../tags/tag397.xml" /><Relationship Id="rId19" Type="http://schemas.openxmlformats.org/officeDocument/2006/relationships/tags" Target="../tags/tag398.xml" /><Relationship Id="rId2" Type="http://schemas.openxmlformats.org/officeDocument/2006/relationships/image" Target="../media/image1.png" /><Relationship Id="rId20" Type="http://schemas.openxmlformats.org/officeDocument/2006/relationships/tags" Target="../tags/tag399.xml" /><Relationship Id="rId21" Type="http://schemas.openxmlformats.org/officeDocument/2006/relationships/tags" Target="../tags/tag400.xml" /><Relationship Id="rId22" Type="http://schemas.openxmlformats.org/officeDocument/2006/relationships/tags" Target="../tags/tag401.xml" /><Relationship Id="rId23" Type="http://schemas.openxmlformats.org/officeDocument/2006/relationships/tags" Target="../tags/tag402.xml" /><Relationship Id="rId24" Type="http://schemas.openxmlformats.org/officeDocument/2006/relationships/tags" Target="../tags/tag403.xml" /><Relationship Id="rId25" Type="http://schemas.openxmlformats.org/officeDocument/2006/relationships/tags" Target="../tags/tag404.xml" /><Relationship Id="rId26" Type="http://schemas.openxmlformats.org/officeDocument/2006/relationships/tags" Target="../tags/tag405.xml" /><Relationship Id="rId27" Type="http://schemas.openxmlformats.org/officeDocument/2006/relationships/tags" Target="../tags/tag406.xml" /><Relationship Id="rId28" Type="http://schemas.openxmlformats.org/officeDocument/2006/relationships/tags" Target="../tags/tag407.xml" /><Relationship Id="rId29" Type="http://schemas.openxmlformats.org/officeDocument/2006/relationships/tags" Target="../tags/tag408.xml" /><Relationship Id="rId3" Type="http://schemas.openxmlformats.org/officeDocument/2006/relationships/tags" Target="../tags/tag382.xml" /><Relationship Id="rId30" Type="http://schemas.openxmlformats.org/officeDocument/2006/relationships/tags" Target="../tags/tag409.xml" /><Relationship Id="rId31" Type="http://schemas.openxmlformats.org/officeDocument/2006/relationships/tags" Target="../tags/tag410.xml" /><Relationship Id="rId32" Type="http://schemas.openxmlformats.org/officeDocument/2006/relationships/tags" Target="../tags/tag411.xml" /><Relationship Id="rId33" Type="http://schemas.openxmlformats.org/officeDocument/2006/relationships/tags" Target="../tags/tag412.xml" /><Relationship Id="rId34" Type="http://schemas.openxmlformats.org/officeDocument/2006/relationships/tags" Target="../tags/tag413.xml" /><Relationship Id="rId35" Type="http://schemas.openxmlformats.org/officeDocument/2006/relationships/tags" Target="../tags/tag414.xml" /><Relationship Id="rId36" Type="http://schemas.openxmlformats.org/officeDocument/2006/relationships/tags" Target="../tags/tag415.xml" /><Relationship Id="rId37" Type="http://schemas.openxmlformats.org/officeDocument/2006/relationships/tags" Target="../tags/tag416.xml" /><Relationship Id="rId38" Type="http://schemas.openxmlformats.org/officeDocument/2006/relationships/tags" Target="../tags/tag417.xml" /><Relationship Id="rId39" Type="http://schemas.openxmlformats.org/officeDocument/2006/relationships/tags" Target="../tags/tag418.xml" /><Relationship Id="rId4" Type="http://schemas.openxmlformats.org/officeDocument/2006/relationships/tags" Target="../tags/tag383.xml" /><Relationship Id="rId40" Type="http://schemas.openxmlformats.org/officeDocument/2006/relationships/tags" Target="../tags/tag419.xml" /><Relationship Id="rId41" Type="http://schemas.openxmlformats.org/officeDocument/2006/relationships/tags" Target="../tags/tag420.xml" /><Relationship Id="rId5" Type="http://schemas.openxmlformats.org/officeDocument/2006/relationships/tags" Target="../tags/tag384.xml" /><Relationship Id="rId6" Type="http://schemas.openxmlformats.org/officeDocument/2006/relationships/tags" Target="../tags/tag385.xml" /><Relationship Id="rId7" Type="http://schemas.openxmlformats.org/officeDocument/2006/relationships/tags" Target="../tags/tag386.xml" /><Relationship Id="rId8" Type="http://schemas.openxmlformats.org/officeDocument/2006/relationships/tags" Target="../tags/tag387.xml" /><Relationship Id="rId9" Type="http://schemas.openxmlformats.org/officeDocument/2006/relationships/tags" Target="../tags/tag38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421.xml" /><Relationship Id="rId4" Type="http://schemas.openxmlformats.org/officeDocument/2006/relationships/tags" Target="../tags/tag422.xml" /><Relationship Id="rId5" Type="http://schemas.openxmlformats.org/officeDocument/2006/relationships/tags" Target="../tags/tag42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1.xml" /><Relationship Id="rId11" Type="http://schemas.openxmlformats.org/officeDocument/2006/relationships/tags" Target="../tags/tag432.xml" /><Relationship Id="rId12" Type="http://schemas.openxmlformats.org/officeDocument/2006/relationships/tags" Target="../tags/tag433.xml" /><Relationship Id="rId13" Type="http://schemas.openxmlformats.org/officeDocument/2006/relationships/tags" Target="../tags/tag434.xml" /><Relationship Id="rId14" Type="http://schemas.openxmlformats.org/officeDocument/2006/relationships/tags" Target="../tags/tag435.xml" /><Relationship Id="rId15" Type="http://schemas.openxmlformats.org/officeDocument/2006/relationships/tags" Target="../tags/tag436.xml" /><Relationship Id="rId16" Type="http://schemas.openxmlformats.org/officeDocument/2006/relationships/tags" Target="../tags/tag437.xml" /><Relationship Id="rId17" Type="http://schemas.openxmlformats.org/officeDocument/2006/relationships/tags" Target="../tags/tag438.xml" /><Relationship Id="rId18" Type="http://schemas.openxmlformats.org/officeDocument/2006/relationships/tags" Target="../tags/tag439.xml" /><Relationship Id="rId19" Type="http://schemas.openxmlformats.org/officeDocument/2006/relationships/tags" Target="../tags/tag440.xml" /><Relationship Id="rId2" Type="http://schemas.openxmlformats.org/officeDocument/2006/relationships/image" Target="../media/image1.png" /><Relationship Id="rId20" Type="http://schemas.openxmlformats.org/officeDocument/2006/relationships/tags" Target="../tags/tag441.xml" /><Relationship Id="rId21" Type="http://schemas.openxmlformats.org/officeDocument/2006/relationships/tags" Target="../tags/tag442.xml" /><Relationship Id="rId22" Type="http://schemas.openxmlformats.org/officeDocument/2006/relationships/tags" Target="../tags/tag443.xml" /><Relationship Id="rId3" Type="http://schemas.openxmlformats.org/officeDocument/2006/relationships/tags" Target="../tags/tag424.xml" /><Relationship Id="rId4" Type="http://schemas.openxmlformats.org/officeDocument/2006/relationships/tags" Target="../tags/tag425.xml" /><Relationship Id="rId5" Type="http://schemas.openxmlformats.org/officeDocument/2006/relationships/tags" Target="../tags/tag426.xml" /><Relationship Id="rId6" Type="http://schemas.openxmlformats.org/officeDocument/2006/relationships/tags" Target="../tags/tag427.xml" /><Relationship Id="rId7" Type="http://schemas.openxmlformats.org/officeDocument/2006/relationships/tags" Target="../tags/tag428.xml" /><Relationship Id="rId8" Type="http://schemas.openxmlformats.org/officeDocument/2006/relationships/tags" Target="../tags/tag429.xml" /><Relationship Id="rId9" Type="http://schemas.openxmlformats.org/officeDocument/2006/relationships/tags" Target="../tags/tag43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1.xml" /><Relationship Id="rId11" Type="http://schemas.openxmlformats.org/officeDocument/2006/relationships/tags" Target="../tags/tag452.xml" /><Relationship Id="rId12" Type="http://schemas.openxmlformats.org/officeDocument/2006/relationships/tags" Target="../tags/tag453.xml" /><Relationship Id="rId13" Type="http://schemas.openxmlformats.org/officeDocument/2006/relationships/tags" Target="../tags/tag454.xml" /><Relationship Id="rId14" Type="http://schemas.openxmlformats.org/officeDocument/2006/relationships/tags" Target="../tags/tag455.xml" /><Relationship Id="rId15" Type="http://schemas.openxmlformats.org/officeDocument/2006/relationships/tags" Target="../tags/tag456.xml" /><Relationship Id="rId16" Type="http://schemas.openxmlformats.org/officeDocument/2006/relationships/tags" Target="../tags/tag457.xml" /><Relationship Id="rId2" Type="http://schemas.openxmlformats.org/officeDocument/2006/relationships/image" Target="../media/image1.png" /><Relationship Id="rId3" Type="http://schemas.openxmlformats.org/officeDocument/2006/relationships/tags" Target="../tags/tag444.xml" /><Relationship Id="rId4" Type="http://schemas.openxmlformats.org/officeDocument/2006/relationships/tags" Target="../tags/tag445.xml" /><Relationship Id="rId5" Type="http://schemas.openxmlformats.org/officeDocument/2006/relationships/tags" Target="../tags/tag446.xml" /><Relationship Id="rId6" Type="http://schemas.openxmlformats.org/officeDocument/2006/relationships/tags" Target="../tags/tag447.xml" /><Relationship Id="rId7" Type="http://schemas.openxmlformats.org/officeDocument/2006/relationships/tags" Target="../tags/tag448.xml" /><Relationship Id="rId8" Type="http://schemas.openxmlformats.org/officeDocument/2006/relationships/tags" Target="../tags/tag449.xml" /><Relationship Id="rId9" Type="http://schemas.openxmlformats.org/officeDocument/2006/relationships/tags" Target="../tags/tag45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5.xml" /><Relationship Id="rId2" Type="http://schemas.openxmlformats.org/officeDocument/2006/relationships/image" Target="../media/image1.png" /><Relationship Id="rId3" Type="http://schemas.openxmlformats.org/officeDocument/2006/relationships/tags" Target="../tags/tag458.xml" /><Relationship Id="rId4" Type="http://schemas.openxmlformats.org/officeDocument/2006/relationships/tags" Target="../tags/tag459.xml" /><Relationship Id="rId5" Type="http://schemas.openxmlformats.org/officeDocument/2006/relationships/tags" Target="../tags/tag460.xml" /><Relationship Id="rId6" Type="http://schemas.openxmlformats.org/officeDocument/2006/relationships/tags" Target="../tags/tag461.xml" /><Relationship Id="rId7" Type="http://schemas.openxmlformats.org/officeDocument/2006/relationships/tags" Target="../tags/tag462.xml" /><Relationship Id="rId8" Type="http://schemas.openxmlformats.org/officeDocument/2006/relationships/tags" Target="../tags/tag463.xml" /><Relationship Id="rId9" Type="http://schemas.openxmlformats.org/officeDocument/2006/relationships/tags" Target="../tags/tag46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466.xml" /><Relationship Id="rId4" Type="http://schemas.openxmlformats.org/officeDocument/2006/relationships/tags" Target="../tags/tag467.xml" /><Relationship Id="rId5" Type="http://schemas.openxmlformats.org/officeDocument/2006/relationships/tags" Target="../tags/tag46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5.xml" /><Relationship Id="rId11" Type="http://schemas.openxmlformats.org/officeDocument/2006/relationships/image" Target="../media/image6.png" /><Relationship Id="rId12" Type="http://schemas.openxmlformats.org/officeDocument/2006/relationships/tags" Target="../tags/tag476.xml" /><Relationship Id="rId13" Type="http://schemas.openxmlformats.org/officeDocument/2006/relationships/tags" Target="../tags/tag477.xml" /><Relationship Id="rId14" Type="http://schemas.openxmlformats.org/officeDocument/2006/relationships/tags" Target="../tags/tag478.xml" /><Relationship Id="rId15" Type="http://schemas.openxmlformats.org/officeDocument/2006/relationships/tags" Target="../tags/tag479.xml" /><Relationship Id="rId16" Type="http://schemas.openxmlformats.org/officeDocument/2006/relationships/image" Target="../media/image7.png" /><Relationship Id="rId17" Type="http://schemas.openxmlformats.org/officeDocument/2006/relationships/tags" Target="../tags/tag480.xml" /><Relationship Id="rId18" Type="http://schemas.openxmlformats.org/officeDocument/2006/relationships/tags" Target="../tags/tag481.xml" /><Relationship Id="rId19" Type="http://schemas.openxmlformats.org/officeDocument/2006/relationships/tags" Target="../tags/tag482.xml" /><Relationship Id="rId2" Type="http://schemas.openxmlformats.org/officeDocument/2006/relationships/image" Target="../media/image1.png" /><Relationship Id="rId20" Type="http://schemas.openxmlformats.org/officeDocument/2006/relationships/tags" Target="../tags/tag483.xml" /><Relationship Id="rId21" Type="http://schemas.openxmlformats.org/officeDocument/2006/relationships/image" Target="../media/image8.png" /><Relationship Id="rId22" Type="http://schemas.openxmlformats.org/officeDocument/2006/relationships/tags" Target="../tags/tag484.xml" /><Relationship Id="rId23" Type="http://schemas.openxmlformats.org/officeDocument/2006/relationships/tags" Target="../tags/tag485.xml" /><Relationship Id="rId24" Type="http://schemas.openxmlformats.org/officeDocument/2006/relationships/tags" Target="../tags/tag486.xml" /><Relationship Id="rId25" Type="http://schemas.openxmlformats.org/officeDocument/2006/relationships/tags" Target="../tags/tag487.xml" /><Relationship Id="rId26" Type="http://schemas.openxmlformats.org/officeDocument/2006/relationships/tags" Target="../tags/tag488.xml" /><Relationship Id="rId3" Type="http://schemas.openxmlformats.org/officeDocument/2006/relationships/tags" Target="../tags/tag469.xml" /><Relationship Id="rId4" Type="http://schemas.openxmlformats.org/officeDocument/2006/relationships/tags" Target="../tags/tag470.xml" /><Relationship Id="rId5" Type="http://schemas.openxmlformats.org/officeDocument/2006/relationships/tags" Target="../tags/tag471.xml" /><Relationship Id="rId6" Type="http://schemas.openxmlformats.org/officeDocument/2006/relationships/tags" Target="../tags/tag472.xml" /><Relationship Id="rId7" Type="http://schemas.openxmlformats.org/officeDocument/2006/relationships/tags" Target="../tags/tag473.xml" /><Relationship Id="rId8" Type="http://schemas.openxmlformats.org/officeDocument/2006/relationships/image" Target="../media/image5.png" /><Relationship Id="rId9" Type="http://schemas.openxmlformats.org/officeDocument/2006/relationships/tags" Target="../tags/tag47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95.xml" /><Relationship Id="rId11" Type="http://schemas.openxmlformats.org/officeDocument/2006/relationships/tags" Target="../tags/tag496.xml" /><Relationship Id="rId12" Type="http://schemas.openxmlformats.org/officeDocument/2006/relationships/image" Target="../media/image10.png" /><Relationship Id="rId13" Type="http://schemas.openxmlformats.org/officeDocument/2006/relationships/tags" Target="../tags/tag497.xml" /><Relationship Id="rId14" Type="http://schemas.openxmlformats.org/officeDocument/2006/relationships/tags" Target="../tags/tag498.xml" /><Relationship Id="rId15" Type="http://schemas.openxmlformats.org/officeDocument/2006/relationships/tags" Target="../tags/tag499.xml" /><Relationship Id="rId16" Type="http://schemas.openxmlformats.org/officeDocument/2006/relationships/image" Target="../media/image11.png" /><Relationship Id="rId17" Type="http://schemas.openxmlformats.org/officeDocument/2006/relationships/tags" Target="../tags/tag500.xml" /><Relationship Id="rId18" Type="http://schemas.openxmlformats.org/officeDocument/2006/relationships/tags" Target="../tags/tag501.xml" /><Relationship Id="rId19" Type="http://schemas.openxmlformats.org/officeDocument/2006/relationships/tags" Target="../tags/tag502.xml" /><Relationship Id="rId2" Type="http://schemas.openxmlformats.org/officeDocument/2006/relationships/image" Target="../media/image1.png" /><Relationship Id="rId20" Type="http://schemas.openxmlformats.org/officeDocument/2006/relationships/image" Target="../media/image12.png" /><Relationship Id="rId21" Type="http://schemas.openxmlformats.org/officeDocument/2006/relationships/tags" Target="../tags/tag503.xml" /><Relationship Id="rId22" Type="http://schemas.openxmlformats.org/officeDocument/2006/relationships/tags" Target="../tags/tag504.xml" /><Relationship Id="rId3" Type="http://schemas.openxmlformats.org/officeDocument/2006/relationships/tags" Target="../tags/tag489.xml" /><Relationship Id="rId4" Type="http://schemas.openxmlformats.org/officeDocument/2006/relationships/tags" Target="../tags/tag490.xml" /><Relationship Id="rId5" Type="http://schemas.openxmlformats.org/officeDocument/2006/relationships/tags" Target="../tags/tag491.xml" /><Relationship Id="rId6" Type="http://schemas.openxmlformats.org/officeDocument/2006/relationships/tags" Target="../tags/tag492.xml" /><Relationship Id="rId7" Type="http://schemas.openxmlformats.org/officeDocument/2006/relationships/tags" Target="../tags/tag493.xml" /><Relationship Id="rId8" Type="http://schemas.openxmlformats.org/officeDocument/2006/relationships/image" Target="../media/image9.png" /><Relationship Id="rId9" Type="http://schemas.openxmlformats.org/officeDocument/2006/relationships/tags" Target="../tags/tag49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12.xml" /><Relationship Id="rId11" Type="http://schemas.openxmlformats.org/officeDocument/2006/relationships/tags" Target="../tags/tag513.xml" /><Relationship Id="rId12" Type="http://schemas.openxmlformats.org/officeDocument/2006/relationships/tags" Target="../tags/tag514.xml" /><Relationship Id="rId13" Type="http://schemas.openxmlformats.org/officeDocument/2006/relationships/tags" Target="../tags/tag515.xml" /><Relationship Id="rId14" Type="http://schemas.openxmlformats.org/officeDocument/2006/relationships/tags" Target="../tags/tag516.xml" /><Relationship Id="rId2" Type="http://schemas.openxmlformats.org/officeDocument/2006/relationships/image" Target="../media/image1.png" /><Relationship Id="rId3" Type="http://schemas.openxmlformats.org/officeDocument/2006/relationships/tags" Target="../tags/tag505.xml" /><Relationship Id="rId4" Type="http://schemas.openxmlformats.org/officeDocument/2006/relationships/tags" Target="../tags/tag506.xml" /><Relationship Id="rId5" Type="http://schemas.openxmlformats.org/officeDocument/2006/relationships/tags" Target="../tags/tag507.xml" /><Relationship Id="rId6" Type="http://schemas.openxmlformats.org/officeDocument/2006/relationships/tags" Target="../tags/tag508.xml" /><Relationship Id="rId7" Type="http://schemas.openxmlformats.org/officeDocument/2006/relationships/tags" Target="../tags/tag509.xml" /><Relationship Id="rId8" Type="http://schemas.openxmlformats.org/officeDocument/2006/relationships/tags" Target="../tags/tag510.xml" /><Relationship Id="rId9" Type="http://schemas.openxmlformats.org/officeDocument/2006/relationships/tags" Target="../tags/tag51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517.xml" /><Relationship Id="rId4" Type="http://schemas.openxmlformats.org/officeDocument/2006/relationships/tags" Target="../tags/tag51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 7"/>
          <p:cNvSpPr/>
          <p:nvPr>
            <p:ph type="title" idx="5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5555">
                <a:solidFill>
                  <a:schemeClr val="lt1"/>
                </a:solidFill>
              </a:rPr>
              <a:t>原始神经外胚层肿瘤影像诊断</a:t>
            </a:r>
          </a:p>
        </p:txBody>
      </p:sp>
      <p:sp>
        <p:nvSpPr>
          <p:cNvPr id="9" name="文本占位符 8"/>
          <p:cNvSpPr/>
          <p:nvPr>
            <p:ph type="body" idx="1"/>
            <p:custDataLst>
              <p:tags r:id="rId4"/>
            </p:custDataLst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原始神经外胚层肿瘤概述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影像诊断方法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影像诊断的临床意义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影像诊断的挑战与展望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15"/>
            <p:custDataLst>
              <p:tags r:id="rId3"/>
            </p:custDataLst>
          </p:nvPr>
        </p:nvSpPr>
        <p:spPr/>
        <p:txBody>
          <a:bodyPr>
            <a:normAutofit fontScale="90000" lnSpcReduction="10000"/>
          </a:bodyPr>
          <a:lstStyle/>
          <a:p>
            <a:r>
              <a:rPr lang="zh-CN" altLang="en-US">
                <a:gradFill>
                  <a:gsLst>
                    <a:gs pos="0">
                      <a:schemeClr val="bg1">
                        <a:lumMod val="95000"/>
                        <a:alpha val="50000"/>
                      </a:schemeClr>
                    </a:gs>
                    <a:gs pos="8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</a:rPr>
              <a:t>1</a:t>
            </a:r>
          </a:p>
        </p:txBody>
      </p:sp>
      <p:sp>
        <p:nvSpPr>
          <p:cNvPr id="6" name="标题 5"/>
          <p:cNvSpPr/>
          <p:nvPr>
            <p:ph type="title" idx="1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原始神经外胚层肿瘤概述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肿瘤类型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折角形 4"/>
          <p:cNvSpPr/>
          <p:nvPr>
            <p:custDataLst>
              <p:tags r:id="rId6"/>
            </p:custDataLst>
          </p:nvPr>
        </p:nvSpPr>
        <p:spPr>
          <a:xfrm>
            <a:off x="3996114" y="1629039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4145865" y="1707191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神经外胚层肿瘤：起源于神经外胚层细胞的肿瘤，包括神经胶质瘤、神经鞘瘤、神经纤维瘤等</a:t>
            </a:r>
          </a:p>
        </p:txBody>
      </p:sp>
      <p:sp>
        <p:nvSpPr>
          <p:cNvPr id="6" name="椭圆 5"/>
          <p:cNvSpPr/>
          <p:nvPr>
            <p:custDataLst>
              <p:tags r:id="rId8"/>
            </p:custDataLst>
          </p:nvPr>
        </p:nvSpPr>
        <p:spPr>
          <a:xfrm>
            <a:off x="3829221" y="1478280"/>
            <a:ext cx="405385" cy="40538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折角形 12"/>
          <p:cNvSpPr/>
          <p:nvPr>
            <p:custDataLst>
              <p:tags r:id="rId9"/>
            </p:custDataLst>
          </p:nvPr>
        </p:nvSpPr>
        <p:spPr>
          <a:xfrm>
            <a:off x="6365902" y="1629039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515653" y="1707191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原始神经外胚层肿瘤：起源于原始神经外胚层细胞的肿瘤，包括神经母细胞瘤、髓母细胞瘤、室管膜瘤等</a:t>
            </a:r>
          </a:p>
        </p:txBody>
      </p:sp>
      <p:sp>
        <p:nvSpPr>
          <p:cNvPr id="15" name="椭圆 14"/>
          <p:cNvSpPr/>
          <p:nvPr>
            <p:custDataLst>
              <p:tags r:id="rId11"/>
            </p:custDataLst>
          </p:nvPr>
        </p:nvSpPr>
        <p:spPr>
          <a:xfrm>
            <a:off x="6199009" y="1478280"/>
            <a:ext cx="405385" cy="4053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折角形 21"/>
          <p:cNvSpPr/>
          <p:nvPr>
            <p:custDataLst>
              <p:tags r:id="rId12"/>
            </p:custDataLst>
          </p:nvPr>
        </p:nvSpPr>
        <p:spPr>
          <a:xfrm>
            <a:off x="2826347" y="4069416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4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3"/>
            </p:custDataLst>
          </p:nvPr>
        </p:nvSpPr>
        <p:spPr>
          <a:xfrm>
            <a:off x="2976097" y="4147569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神经母细胞瘤：起源于原始神经外胚层细胞的恶性肿瘤，是最常见的原始神经外胚层肿瘤</a:t>
            </a:r>
          </a:p>
        </p:txBody>
      </p:sp>
      <p:sp>
        <p:nvSpPr>
          <p:cNvPr id="24" name="椭圆 23"/>
          <p:cNvSpPr/>
          <p:nvPr>
            <p:custDataLst>
              <p:tags r:id="rId14"/>
            </p:custDataLst>
          </p:nvPr>
        </p:nvSpPr>
        <p:spPr>
          <a:xfrm>
            <a:off x="2659453" y="3918657"/>
            <a:ext cx="405385" cy="40538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折角形 25"/>
          <p:cNvSpPr/>
          <p:nvPr>
            <p:custDataLst>
              <p:tags r:id="rId15"/>
            </p:custDataLst>
          </p:nvPr>
        </p:nvSpPr>
        <p:spPr>
          <a:xfrm>
            <a:off x="5196135" y="4069416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文本框 26"/>
          <p:cNvSpPr txBox="1"/>
          <p:nvPr>
            <p:custDataLst>
              <p:tags r:id="rId16"/>
            </p:custDataLst>
          </p:nvPr>
        </p:nvSpPr>
        <p:spPr>
          <a:xfrm>
            <a:off x="5345885" y="4147569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髓母细胞瘤：起源于原始神经外胚层细胞的恶性肿瘤，主要发生在儿童和青少年</a:t>
            </a:r>
          </a:p>
        </p:txBody>
      </p:sp>
      <p:sp>
        <p:nvSpPr>
          <p:cNvPr id="28" name="椭圆 27"/>
          <p:cNvSpPr/>
          <p:nvPr>
            <p:custDataLst>
              <p:tags r:id="rId17"/>
            </p:custDataLst>
          </p:nvPr>
        </p:nvSpPr>
        <p:spPr>
          <a:xfrm>
            <a:off x="5029241" y="3918657"/>
            <a:ext cx="405385" cy="40538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折角形 29"/>
          <p:cNvSpPr/>
          <p:nvPr>
            <p:custDataLst>
              <p:tags r:id="rId18"/>
            </p:custDataLst>
          </p:nvPr>
        </p:nvSpPr>
        <p:spPr>
          <a:xfrm>
            <a:off x="7565922" y="4069416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6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文本框 30"/>
          <p:cNvSpPr txBox="1"/>
          <p:nvPr>
            <p:custDataLst>
              <p:tags r:id="rId19"/>
            </p:custDataLst>
          </p:nvPr>
        </p:nvSpPr>
        <p:spPr>
          <a:xfrm>
            <a:off x="7715673" y="4147569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室管膜瘤：起源于原始神经外胚层细胞的良性肿瘤，主要发生在成人</a:t>
            </a:r>
          </a:p>
        </p:txBody>
      </p:sp>
      <p:sp>
        <p:nvSpPr>
          <p:cNvPr id="32" name="椭圆 31"/>
          <p:cNvSpPr/>
          <p:nvPr>
            <p:custDataLst>
              <p:tags r:id="rId20"/>
            </p:custDataLst>
          </p:nvPr>
        </p:nvSpPr>
        <p:spPr>
          <a:xfrm>
            <a:off x="7399029" y="3918657"/>
            <a:ext cx="405385" cy="40538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21"/>
            </p:custDataLst>
          </p:nvPr>
        </p:nvSpPr>
        <p:spPr>
          <a:xfrm>
            <a:off x="3911226" y="1540392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6" name="文本框 15"/>
          <p:cNvSpPr txBox="1"/>
          <p:nvPr>
            <p:custDataLst>
              <p:tags r:id="rId22"/>
            </p:custDataLst>
          </p:nvPr>
        </p:nvSpPr>
        <p:spPr>
          <a:xfrm>
            <a:off x="6272785" y="1540392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2730366" y="3990098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5091925" y="3990098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3" name="文本框 42"/>
          <p:cNvSpPr txBox="1"/>
          <p:nvPr>
            <p:custDataLst>
              <p:tags r:id="rId25"/>
            </p:custDataLst>
          </p:nvPr>
        </p:nvSpPr>
        <p:spPr>
          <a:xfrm>
            <a:off x="7452132" y="3984047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发病机制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7" name="文本框 556"/>
          <p:cNvSpPr txBox="1"/>
          <p:nvPr>
            <p:custDataLst>
              <p:tags r:id="rId6"/>
            </p:custDataLst>
          </p:nvPr>
        </p:nvSpPr>
        <p:spPr>
          <a:xfrm>
            <a:off x="3751565" y="1478280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基因突变：原始神经外胚层肿瘤的发病与多种基因突变有关，如NF1、NF2、PTCH1等。</a:t>
            </a:r>
          </a:p>
        </p:txBody>
      </p:sp>
      <p:grpSp>
        <p:nvGrpSpPr>
          <p:cNvPr id="5" name="组合 4"/>
          <p:cNvGrpSpPr/>
          <p:nvPr>
            <p:custDataLst>
              <p:tags r:id="rId7"/>
            </p:custDataLst>
          </p:nvPr>
        </p:nvGrpSpPr>
        <p:grpSpPr>
          <a:xfrm>
            <a:off x="2844166" y="1512764"/>
            <a:ext cx="813414" cy="436120"/>
            <a:chOff x="3045460" y="1230630"/>
            <a:chExt cx="763905" cy="409575"/>
          </a:xfrm>
        </p:grpSpPr>
        <p:sp>
          <p:nvSpPr>
            <p:cNvPr id="75" name="文本框 74"/>
            <p:cNvSpPr txBox="1"/>
            <p:nvPr>
              <p:custDataLst>
                <p:tags r:id="rId8"/>
              </p:custDataLst>
            </p:nvPr>
          </p:nvSpPr>
          <p:spPr>
            <a:xfrm>
              <a:off x="3251835" y="1230630"/>
              <a:ext cx="415925" cy="409575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558" name="Freeform 269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 rot="764619">
              <a:off x="3045460" y="12319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59" name="Freeform 269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 rot="6316664">
              <a:off x="3658235" y="1437005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2" name="文本框 561"/>
          <p:cNvSpPr txBox="1"/>
          <p:nvPr>
            <p:custDataLst>
              <p:tags r:id="rId11"/>
            </p:custDataLst>
          </p:nvPr>
        </p:nvSpPr>
        <p:spPr>
          <a:xfrm>
            <a:off x="3751565" y="2708882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遗传因素：部分原始神经外胚层肿瘤具有家族遗传性，如NF1、NF2等。</a:t>
            </a:r>
          </a:p>
        </p:txBody>
      </p:sp>
      <p:grpSp>
        <p:nvGrpSpPr>
          <p:cNvPr id="4" name="组合 3"/>
          <p:cNvGrpSpPr/>
          <p:nvPr>
            <p:custDataLst>
              <p:tags r:id="rId12"/>
            </p:custDataLst>
          </p:nvPr>
        </p:nvGrpSpPr>
        <p:grpSpPr>
          <a:xfrm>
            <a:off x="2844166" y="2742690"/>
            <a:ext cx="813414" cy="435444"/>
            <a:chOff x="3045460" y="2385695"/>
            <a:chExt cx="763905" cy="408940"/>
          </a:xfrm>
        </p:grpSpPr>
        <p:sp>
          <p:nvSpPr>
            <p:cNvPr id="561" name="文本框 560"/>
            <p:cNvSpPr txBox="1"/>
            <p:nvPr>
              <p:custDataLst>
                <p:tags r:id="rId13"/>
              </p:custDataLst>
            </p:nvPr>
          </p:nvSpPr>
          <p:spPr>
            <a:xfrm>
              <a:off x="3251835" y="238569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2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563" name="Freeform 269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 rot="764619">
              <a:off x="3045460" y="23876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4" name="Freeform 269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 rot="6316664">
              <a:off x="3658235" y="259207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7" name="文本框 566"/>
          <p:cNvSpPr txBox="1"/>
          <p:nvPr>
            <p:custDataLst>
              <p:tags r:id="rId16"/>
            </p:custDataLst>
          </p:nvPr>
        </p:nvSpPr>
        <p:spPr>
          <a:xfrm>
            <a:off x="3751565" y="3969911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环境因素：环境因素也可能影响原始神经外胚层肿瘤的发病，如辐射、化学物质等。</a:t>
            </a:r>
          </a:p>
        </p:txBody>
      </p:sp>
      <p:grpSp>
        <p:nvGrpSpPr>
          <p:cNvPr id="2" name="组合 1"/>
          <p:cNvGrpSpPr/>
          <p:nvPr>
            <p:custDataLst>
              <p:tags r:id="rId17"/>
            </p:custDataLst>
          </p:nvPr>
        </p:nvGrpSpPr>
        <p:grpSpPr>
          <a:xfrm>
            <a:off x="2844166" y="4004395"/>
            <a:ext cx="813414" cy="435444"/>
            <a:chOff x="3045460" y="3570605"/>
            <a:chExt cx="763905" cy="408940"/>
          </a:xfrm>
        </p:grpSpPr>
        <p:sp>
          <p:nvSpPr>
            <p:cNvPr id="566" name="文本框 565"/>
            <p:cNvSpPr txBox="1"/>
            <p:nvPr>
              <p:custDataLst>
                <p:tags r:id="rId18"/>
              </p:custDataLst>
            </p:nvPr>
          </p:nvSpPr>
          <p:spPr>
            <a:xfrm>
              <a:off x="3251835" y="357060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3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568" name="Freeform 269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 rot="764619">
              <a:off x="3045460" y="357187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9" name="Freeform 269"/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 rot="6316664">
              <a:off x="3658235" y="377698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72" name="文本框 571"/>
          <p:cNvSpPr txBox="1"/>
          <p:nvPr>
            <p:custDataLst>
              <p:tags r:id="rId21"/>
            </p:custDataLst>
          </p:nvPr>
        </p:nvSpPr>
        <p:spPr>
          <a:xfrm>
            <a:off x="3751565" y="5239729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免疫因素：免疫功能异常也可能导致原始神经外胚层肿瘤的发病。</a:t>
            </a:r>
          </a:p>
        </p:txBody>
      </p:sp>
      <p:grpSp>
        <p:nvGrpSpPr>
          <p:cNvPr id="6" name="组合 5"/>
          <p:cNvGrpSpPr/>
          <p:nvPr>
            <p:custDataLst>
              <p:tags r:id="rId22"/>
            </p:custDataLst>
          </p:nvPr>
        </p:nvGrpSpPr>
        <p:grpSpPr>
          <a:xfrm>
            <a:off x="2844166" y="5274213"/>
            <a:ext cx="813414" cy="435444"/>
            <a:chOff x="3045460" y="4763135"/>
            <a:chExt cx="763905" cy="408940"/>
          </a:xfrm>
        </p:grpSpPr>
        <p:sp>
          <p:nvSpPr>
            <p:cNvPr id="571" name="文本框 570"/>
            <p:cNvSpPr txBox="1"/>
            <p:nvPr>
              <p:custDataLst>
                <p:tags r:id="rId23"/>
              </p:custDataLst>
            </p:nvPr>
          </p:nvSpPr>
          <p:spPr>
            <a:xfrm>
              <a:off x="3251835" y="476313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4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573" name="Freeform 269"/>
            <p:cNvSpPr>
              <a:spLocks noEditPoints="1"/>
            </p:cNvSpPr>
            <p:nvPr>
              <p:custDataLst>
                <p:tags r:id="rId24"/>
              </p:custDataLst>
            </p:nvPr>
          </p:nvSpPr>
          <p:spPr bwMode="auto">
            <a:xfrm rot="764619">
              <a:off x="3045460" y="476440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74" name="Freeform 269"/>
            <p:cNvSpPr>
              <a:spLocks noEditPoints="1"/>
            </p:cNvSpPr>
            <p:nvPr>
              <p:custDataLst>
                <p:tags r:id="rId25"/>
              </p:custDataLst>
            </p:nvPr>
          </p:nvSpPr>
          <p:spPr bwMode="auto">
            <a:xfrm rot="6316664">
              <a:off x="3658235" y="496951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6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临床表现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>
            <a:off x="1306477" y="3810093"/>
            <a:ext cx="9586729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7"/>
            </p:custDataLst>
          </p:nvPr>
        </p:nvCxnSpPr>
        <p:spPr>
          <a:xfrm rot="5400000">
            <a:off x="2186809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8"/>
            </p:custDataLst>
          </p:nvPr>
        </p:nvCxnSpPr>
        <p:spPr>
          <a:xfrm rot="5400000">
            <a:off x="5382386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9"/>
            </p:custDataLst>
          </p:nvPr>
        </p:nvSpPr>
        <p:spPr bwMode="auto">
          <a:xfrm>
            <a:off x="1709627" y="2261442"/>
            <a:ext cx="512363" cy="432090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2" name="标题 1"/>
          <p:cNvSpPr txBox="1"/>
          <p:nvPr>
            <p:custDataLst>
              <p:tags r:id="rId10"/>
            </p:custDataLst>
          </p:nvPr>
        </p:nvSpPr>
        <p:spPr>
          <a:xfrm>
            <a:off x="228298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颅内压增高：头痛、恶心、呕吐等症状</a:t>
            </a:r>
          </a:p>
        </p:txBody>
      </p:sp>
      <p:sp>
        <p:nvSpPr>
          <p:cNvPr id="54" name="标题 1"/>
          <p:cNvSpPr txBox="1"/>
          <p:nvPr>
            <p:custDataLst>
              <p:tags r:id="rId11"/>
            </p:custDataLst>
          </p:nvPr>
        </p:nvSpPr>
        <p:spPr>
          <a:xfrm>
            <a:off x="5531339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神经功能障碍：肢体无力、感觉异常、共济失调等症状</a:t>
            </a:r>
          </a:p>
        </p:txBody>
      </p:sp>
      <p:sp>
        <p:nvSpPr>
          <p:cNvPr id="56" name="标题 1"/>
          <p:cNvSpPr txBox="1"/>
          <p:nvPr>
            <p:custDataLst>
              <p:tags r:id="rId12"/>
            </p:custDataLst>
          </p:nvPr>
        </p:nvSpPr>
        <p:spPr>
          <a:xfrm>
            <a:off x="877969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内分泌紊乱：生长激素、促肾上腺皮质激素等激素分泌异常</a:t>
            </a:r>
          </a:p>
        </p:txBody>
      </p:sp>
      <p:sp>
        <p:nvSpPr>
          <p:cNvPr id="57" name="KSO_Shape"/>
          <p:cNvSpPr/>
          <p:nvPr>
            <p:custDataLst>
              <p:tags r:id="rId13"/>
            </p:custDataLst>
          </p:nvPr>
        </p:nvSpPr>
        <p:spPr>
          <a:xfrm>
            <a:off x="4964297" y="2265605"/>
            <a:ext cx="548540" cy="511056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4"/>
            </p:custDataLst>
          </p:nvPr>
        </p:nvSpPr>
        <p:spPr bwMode="auto">
          <a:xfrm>
            <a:off x="8234092" y="2273323"/>
            <a:ext cx="513824" cy="422192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0" name="标题 1"/>
          <p:cNvSpPr txBox="1"/>
          <p:nvPr>
            <p:custDataLst>
              <p:tags r:id="rId15"/>
            </p:custDataLst>
          </p:nvPr>
        </p:nvSpPr>
        <p:spPr>
          <a:xfrm>
            <a:off x="228298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眼部症状：视力下降、视野缺损、眼球突出等症状</a:t>
            </a:r>
          </a:p>
        </p:txBody>
      </p:sp>
      <p:sp>
        <p:nvSpPr>
          <p:cNvPr id="61" name="标题 1"/>
          <p:cNvSpPr txBox="1"/>
          <p:nvPr>
            <p:custDataLst>
              <p:tags r:id="rId16"/>
            </p:custDataLst>
          </p:nvPr>
        </p:nvSpPr>
        <p:spPr>
          <a:xfrm>
            <a:off x="5531339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皮肤症状：色素沉着、皮脂腺瘤等皮肤病变</a:t>
            </a:r>
          </a:p>
        </p:txBody>
      </p:sp>
      <p:sp>
        <p:nvSpPr>
          <p:cNvPr id="62" name="标题 1"/>
          <p:cNvSpPr txBox="1"/>
          <p:nvPr>
            <p:custDataLst>
              <p:tags r:id="rId17"/>
            </p:custDataLst>
          </p:nvPr>
        </p:nvSpPr>
        <p:spPr>
          <a:xfrm>
            <a:off x="877969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骨骼病变：骨痛、骨折、骨畸形等症状</a:t>
            </a:r>
          </a:p>
        </p:txBody>
      </p:sp>
      <p:sp>
        <p:nvSpPr>
          <p:cNvPr id="65" name="KSO_Shape"/>
          <p:cNvSpPr/>
          <p:nvPr>
            <p:custDataLst>
              <p:tags r:id="rId18"/>
            </p:custDataLst>
          </p:nvPr>
        </p:nvSpPr>
        <p:spPr bwMode="auto">
          <a:xfrm>
            <a:off x="1718370" y="4501243"/>
            <a:ext cx="514773" cy="368922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KSO_Shape"/>
          <p:cNvSpPr/>
          <p:nvPr>
            <p:custDataLst>
              <p:tags r:id="rId19"/>
            </p:custDataLst>
          </p:nvPr>
        </p:nvSpPr>
        <p:spPr bwMode="auto">
          <a:xfrm>
            <a:off x="4987155" y="4524277"/>
            <a:ext cx="522338" cy="362153"/>
          </a:xfrm>
          <a:custGeom>
            <a:gdLst>
              <a:gd name="T0" fmla="*/ 1239327 w 6190"/>
              <a:gd name="T1" fmla="*/ 156252 h 4291"/>
              <a:gd name="T2" fmla="*/ 1294415 w 6190"/>
              <a:gd name="T3" fmla="*/ 211617 h 4291"/>
              <a:gd name="T4" fmla="*/ 1294415 w 6190"/>
              <a:gd name="T5" fmla="*/ 1106686 h 4291"/>
              <a:gd name="T6" fmla="*/ 790313 w 6190"/>
              <a:gd name="T7" fmla="*/ 1106686 h 4291"/>
              <a:gd name="T8" fmla="*/ 790313 w 6190"/>
              <a:gd name="T9" fmla="*/ 1144518 h 4291"/>
              <a:gd name="T10" fmla="*/ 830321 w 6190"/>
              <a:gd name="T11" fmla="*/ 1150362 h 4291"/>
              <a:gd name="T12" fmla="*/ 870637 w 6190"/>
              <a:gd name="T13" fmla="*/ 1158052 h 4291"/>
              <a:gd name="T14" fmla="*/ 911261 w 6190"/>
              <a:gd name="T15" fmla="*/ 1166972 h 4291"/>
              <a:gd name="T16" fmla="*/ 951577 w 6190"/>
              <a:gd name="T17" fmla="*/ 1177737 h 4291"/>
              <a:gd name="T18" fmla="*/ 991893 w 6190"/>
              <a:gd name="T19" fmla="*/ 1189733 h 4291"/>
              <a:gd name="T20" fmla="*/ 1032208 w 6190"/>
              <a:gd name="T21" fmla="*/ 1203882 h 4291"/>
              <a:gd name="T22" fmla="*/ 1072524 w 6190"/>
              <a:gd name="T23" fmla="*/ 1219569 h 4291"/>
              <a:gd name="T24" fmla="*/ 1112840 w 6190"/>
              <a:gd name="T25" fmla="*/ 1236793 h 4291"/>
              <a:gd name="T26" fmla="*/ 1112840 w 6190"/>
              <a:gd name="T27" fmla="*/ 1319841 h 4291"/>
              <a:gd name="T28" fmla="*/ 194501 w 6190"/>
              <a:gd name="T29" fmla="*/ 1319841 h 4291"/>
              <a:gd name="T30" fmla="*/ 194501 w 6190"/>
              <a:gd name="T31" fmla="*/ 1236793 h 4291"/>
              <a:gd name="T32" fmla="*/ 214197 w 6190"/>
              <a:gd name="T33" fmla="*/ 1228796 h 4291"/>
              <a:gd name="T34" fmla="*/ 252974 w 6190"/>
              <a:gd name="T35" fmla="*/ 1213725 h 4291"/>
              <a:gd name="T36" fmla="*/ 292059 w 6190"/>
              <a:gd name="T37" fmla="*/ 1199883 h 4291"/>
              <a:gd name="T38" fmla="*/ 330836 w 6190"/>
              <a:gd name="T39" fmla="*/ 1187580 h 4291"/>
              <a:gd name="T40" fmla="*/ 370229 w 6190"/>
              <a:gd name="T41" fmla="*/ 1176507 h 4291"/>
              <a:gd name="T42" fmla="*/ 409313 w 6190"/>
              <a:gd name="T43" fmla="*/ 1166664 h 4291"/>
              <a:gd name="T44" fmla="*/ 448090 w 6190"/>
              <a:gd name="T45" fmla="*/ 1158052 h 4291"/>
              <a:gd name="T46" fmla="*/ 487483 w 6190"/>
              <a:gd name="T47" fmla="*/ 1151285 h 4291"/>
              <a:gd name="T48" fmla="*/ 506872 w 6190"/>
              <a:gd name="T49" fmla="*/ 1106686 h 4291"/>
              <a:gd name="T50" fmla="*/ 0 w 6190"/>
              <a:gd name="T51" fmla="*/ 1106686 h 4291"/>
              <a:gd name="T52" fmla="*/ 0 w 6190"/>
              <a:gd name="T53" fmla="*/ 211617 h 4291"/>
              <a:gd name="T54" fmla="*/ 55088 w 6190"/>
              <a:gd name="T55" fmla="*/ 156252 h 4291"/>
              <a:gd name="T56" fmla="*/ 1365814 w 6190"/>
              <a:gd name="T57" fmla="*/ 1319841 h 4291"/>
              <a:gd name="T58" fmla="*/ 1905000 w 6190"/>
              <a:gd name="T59" fmla="*/ 0 h 4291"/>
              <a:gd name="T60" fmla="*/ 1365814 w 6190"/>
              <a:gd name="T61" fmla="*/ 1319841 h 4291"/>
              <a:gd name="T62" fmla="*/ 1433828 w 6190"/>
              <a:gd name="T63" fmla="*/ 115036 h 4291"/>
              <a:gd name="T64" fmla="*/ 1846527 w 6190"/>
              <a:gd name="T65" fmla="*/ 243299 h 4291"/>
              <a:gd name="T66" fmla="*/ 1433828 w 6190"/>
              <a:gd name="T67" fmla="*/ 115036 h 4291"/>
              <a:gd name="T68" fmla="*/ 1433828 w 6190"/>
              <a:gd name="T69" fmla="*/ 315273 h 4291"/>
              <a:gd name="T70" fmla="*/ 1846527 w 6190"/>
              <a:gd name="T71" fmla="*/ 444151 h 4291"/>
              <a:gd name="T72" fmla="*/ 1433828 w 6190"/>
              <a:gd name="T73" fmla="*/ 315273 h 4291"/>
              <a:gd name="T74" fmla="*/ 1431674 w 6190"/>
              <a:gd name="T75" fmla="*/ 553035 h 4291"/>
              <a:gd name="T76" fmla="*/ 1570163 w 6190"/>
              <a:gd name="T77" fmla="*/ 652385 h 4291"/>
              <a:gd name="T78" fmla="*/ 1431674 w 6190"/>
              <a:gd name="T79" fmla="*/ 553035 h 4291"/>
              <a:gd name="T80" fmla="*/ 1431674 w 6190"/>
              <a:gd name="T81" fmla="*/ 712671 h 4291"/>
              <a:gd name="T82" fmla="*/ 1570163 w 6190"/>
              <a:gd name="T83" fmla="*/ 812021 h 4291"/>
              <a:gd name="T84" fmla="*/ 1431674 w 6190"/>
              <a:gd name="T85" fmla="*/ 712671 h 4291"/>
              <a:gd name="T86" fmla="*/ 1183931 w 6190"/>
              <a:gd name="T87" fmla="*/ 266983 h 4291"/>
              <a:gd name="T88" fmla="*/ 110484 w 6190"/>
              <a:gd name="T89" fmla="*/ 995956 h 4291"/>
              <a:gd name="T90" fmla="*/ 1183931 w 6190"/>
              <a:gd name="T91" fmla="*/ 266983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7" name="KSO_Shape"/>
          <p:cNvSpPr/>
          <p:nvPr>
            <p:custDataLst>
              <p:tags r:id="rId20"/>
            </p:custDataLst>
          </p:nvPr>
        </p:nvSpPr>
        <p:spPr bwMode="auto">
          <a:xfrm>
            <a:off x="8214484" y="4502823"/>
            <a:ext cx="493196" cy="485799"/>
          </a:xfrm>
          <a:custGeom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15"/>
            <p:custDataLst>
              <p:tags r:id="rId3"/>
            </p:custDataLst>
          </p:nvPr>
        </p:nvSpPr>
        <p:spPr/>
        <p:txBody>
          <a:bodyPr>
            <a:normAutofit fontScale="90000" lnSpcReduction="10000"/>
          </a:bodyPr>
          <a:lstStyle/>
          <a:p>
            <a:r>
              <a:rPr lang="zh-CN" altLang="en-US">
                <a:gradFill>
                  <a:gsLst>
                    <a:gs pos="0">
                      <a:schemeClr val="bg1">
                        <a:lumMod val="95000"/>
                        <a:alpha val="50000"/>
                      </a:schemeClr>
                    </a:gs>
                    <a:gs pos="8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</a:rPr>
              <a:t>2</a:t>
            </a:r>
          </a:p>
        </p:txBody>
      </p:sp>
      <p:sp>
        <p:nvSpPr>
          <p:cNvPr id="6" name="标题 5"/>
          <p:cNvSpPr/>
          <p:nvPr>
            <p:ph type="title" idx="1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影像诊断方法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3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影像学检查技术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3431140" y="1478280"/>
            <a:ext cx="605891" cy="60552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3361929" y="1757898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3918052" y="1727570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2768444" y="2165143"/>
            <a:ext cx="1902083" cy="1514853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X线检查：用于观察肿瘤的形态、大小和位置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3459479" y="1551972"/>
            <a:ext cx="574935" cy="408781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5810829" y="1478280"/>
            <a:ext cx="605891" cy="60552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5741618" y="1757898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6297742" y="1727570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5148134" y="2165143"/>
            <a:ext cx="1902083" cy="1514853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CT检查：用于观察肿瘤的密度、边界和内部结构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5839168" y="1551972"/>
            <a:ext cx="574935" cy="408781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8190518" y="1478280"/>
            <a:ext cx="605891" cy="60552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8121307" y="1757898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8677431" y="1727570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7527823" y="2165143"/>
            <a:ext cx="1902083" cy="1514853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MRI检查：用于观察肿瘤的信号强度、形态和内部结构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8218857" y="1551972"/>
            <a:ext cx="574935" cy="408781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3431140" y="3940699"/>
            <a:ext cx="605891" cy="60552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3361929" y="4220317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3918052" y="4189989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2768444" y="4627562"/>
            <a:ext cx="1902083" cy="1514853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超声检查：用于观察肿瘤的形态、边界和内部结构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3459479" y="4014390"/>
            <a:ext cx="574935" cy="408781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椭圆 17"/>
          <p:cNvSpPr/>
          <p:nvPr>
            <p:custDataLst>
              <p:tags r:id="rId26"/>
            </p:custDataLst>
          </p:nvPr>
        </p:nvSpPr>
        <p:spPr>
          <a:xfrm>
            <a:off x="5810829" y="3940699"/>
            <a:ext cx="605891" cy="60552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等腰三角形 18"/>
          <p:cNvSpPr/>
          <p:nvPr>
            <p:custDataLst>
              <p:tags r:id="rId27"/>
            </p:custDataLst>
          </p:nvPr>
        </p:nvSpPr>
        <p:spPr>
          <a:xfrm rot="5400000">
            <a:off x="5741618" y="4220317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等腰三角形 19"/>
          <p:cNvSpPr/>
          <p:nvPr>
            <p:custDataLst>
              <p:tags r:id="rId28"/>
            </p:custDataLst>
          </p:nvPr>
        </p:nvSpPr>
        <p:spPr>
          <a:xfrm rot="16200000">
            <a:off x="6297741" y="4189989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78"/>
          <p:cNvSpPr txBox="1"/>
          <p:nvPr>
            <p:custDataLst>
              <p:tags r:id="rId29"/>
            </p:custDataLst>
          </p:nvPr>
        </p:nvSpPr>
        <p:spPr>
          <a:xfrm>
            <a:off x="5148134" y="4627562"/>
            <a:ext cx="1902083" cy="1514853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核医学检查：用于观察肿瘤的代谢和功能状态</a:t>
            </a: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30"/>
            </p:custDataLst>
          </p:nvPr>
        </p:nvSpPr>
        <p:spPr>
          <a:xfrm>
            <a:off x="5839168" y="4014390"/>
            <a:ext cx="574935" cy="408781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3" name="椭圆 22"/>
          <p:cNvSpPr/>
          <p:nvPr>
            <p:custDataLst>
              <p:tags r:id="rId31"/>
            </p:custDataLst>
          </p:nvPr>
        </p:nvSpPr>
        <p:spPr>
          <a:xfrm>
            <a:off x="8190518" y="3940699"/>
            <a:ext cx="605891" cy="60552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等腰三角形 23"/>
          <p:cNvSpPr/>
          <p:nvPr>
            <p:custDataLst>
              <p:tags r:id="rId32"/>
            </p:custDataLst>
          </p:nvPr>
        </p:nvSpPr>
        <p:spPr>
          <a:xfrm rot="5400000">
            <a:off x="8121307" y="4220317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等腰三角形 24"/>
          <p:cNvSpPr/>
          <p:nvPr>
            <p:custDataLst>
              <p:tags r:id="rId33"/>
            </p:custDataLst>
          </p:nvPr>
        </p:nvSpPr>
        <p:spPr>
          <a:xfrm rot="16200000">
            <a:off x="8677431" y="4189989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178"/>
          <p:cNvSpPr txBox="1"/>
          <p:nvPr>
            <p:custDataLst>
              <p:tags r:id="rId34"/>
            </p:custDataLst>
          </p:nvPr>
        </p:nvSpPr>
        <p:spPr>
          <a:xfrm>
            <a:off x="7527823" y="4627562"/>
            <a:ext cx="1902083" cy="1514853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血管造影检查：用于观察肿瘤的血管分布和血流情况</a:t>
            </a:r>
          </a:p>
        </p:txBody>
      </p:sp>
      <p:sp>
        <p:nvSpPr>
          <p:cNvPr id="32" name="标题 5"/>
          <p:cNvSpPr>
            <a:spLocks noGrp="1"/>
          </p:cNvSpPr>
          <p:nvPr>
            <p:custDataLst>
              <p:tags r:id="rId35"/>
            </p:custDataLst>
          </p:nvPr>
        </p:nvSpPr>
        <p:spPr>
          <a:xfrm>
            <a:off x="8218857" y="4014390"/>
            <a:ext cx="574935" cy="408781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36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8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影像学表现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2300132" y="1478538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2235971" y="1737753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2751516" y="1709637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1685792" y="2115282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肿瘤形态：圆形、椭圆形、不规则形等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2326403" y="1546852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4654624" y="1478538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4590462" y="1737753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5106008" y="1709637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4040284" y="2115282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肿瘤大小：大小不一，可从小于1cm到大于10cm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4680895" y="1546852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7009114" y="1478538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6944954" y="1737753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7460498" y="1709637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6394776" y="2115282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肿瘤密度：密度不均匀，可表现为高密度、低密度或混合密度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7035387" y="1546852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9363606" y="1478538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9299446" y="1737753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9814989" y="1709637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8749267" y="2115282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肿瘤边缘：边缘清晰或不清晰，可有毛刺、分叶等表现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9389878" y="1546852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椭圆 17"/>
          <p:cNvSpPr/>
          <p:nvPr>
            <p:custDataLst>
              <p:tags r:id="rId26"/>
            </p:custDataLst>
          </p:nvPr>
        </p:nvSpPr>
        <p:spPr>
          <a:xfrm>
            <a:off x="2300132" y="4101046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等腰三角形 18"/>
          <p:cNvSpPr/>
          <p:nvPr>
            <p:custDataLst>
              <p:tags r:id="rId27"/>
            </p:custDataLst>
          </p:nvPr>
        </p:nvSpPr>
        <p:spPr>
          <a:xfrm rot="5400000">
            <a:off x="2235971" y="4360261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等腰三角形 19"/>
          <p:cNvSpPr/>
          <p:nvPr>
            <p:custDataLst>
              <p:tags r:id="rId28"/>
            </p:custDataLst>
          </p:nvPr>
        </p:nvSpPr>
        <p:spPr>
          <a:xfrm rot="16200000">
            <a:off x="2751516" y="4332146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78"/>
          <p:cNvSpPr txBox="1"/>
          <p:nvPr>
            <p:custDataLst>
              <p:tags r:id="rId29"/>
            </p:custDataLst>
          </p:nvPr>
        </p:nvSpPr>
        <p:spPr>
          <a:xfrm>
            <a:off x="1685792" y="4737790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肿瘤内部结构：可有囊变、坏死、出血等表现</a:t>
            </a: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30"/>
            </p:custDataLst>
          </p:nvPr>
        </p:nvSpPr>
        <p:spPr>
          <a:xfrm>
            <a:off x="2326403" y="4169361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3" name="椭圆 22"/>
          <p:cNvSpPr/>
          <p:nvPr>
            <p:custDataLst>
              <p:tags r:id="rId31"/>
            </p:custDataLst>
          </p:nvPr>
        </p:nvSpPr>
        <p:spPr>
          <a:xfrm>
            <a:off x="4654624" y="4101046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等腰三角形 23"/>
          <p:cNvSpPr/>
          <p:nvPr>
            <p:custDataLst>
              <p:tags r:id="rId32"/>
            </p:custDataLst>
          </p:nvPr>
        </p:nvSpPr>
        <p:spPr>
          <a:xfrm rot="5400000">
            <a:off x="4590462" y="4360261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等腰三角形 24"/>
          <p:cNvSpPr/>
          <p:nvPr>
            <p:custDataLst>
              <p:tags r:id="rId33"/>
            </p:custDataLst>
          </p:nvPr>
        </p:nvSpPr>
        <p:spPr>
          <a:xfrm rot="16200000">
            <a:off x="5106007" y="4332146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178"/>
          <p:cNvSpPr txBox="1"/>
          <p:nvPr>
            <p:custDataLst>
              <p:tags r:id="rId34"/>
            </p:custDataLst>
          </p:nvPr>
        </p:nvSpPr>
        <p:spPr>
          <a:xfrm>
            <a:off x="4040284" y="4737790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肿瘤周围组织：可有浸润、压迫、转移等表现</a:t>
            </a:r>
          </a:p>
        </p:txBody>
      </p:sp>
      <p:sp>
        <p:nvSpPr>
          <p:cNvPr id="32" name="标题 5"/>
          <p:cNvSpPr>
            <a:spLocks noGrp="1"/>
          </p:cNvSpPr>
          <p:nvPr>
            <p:custDataLst>
              <p:tags r:id="rId35"/>
            </p:custDataLst>
          </p:nvPr>
        </p:nvSpPr>
        <p:spPr>
          <a:xfrm>
            <a:off x="4680895" y="4169361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33" name="椭圆 32"/>
          <p:cNvSpPr/>
          <p:nvPr>
            <p:custDataLst>
              <p:tags r:id="rId36"/>
            </p:custDataLst>
          </p:nvPr>
        </p:nvSpPr>
        <p:spPr>
          <a:xfrm>
            <a:off x="7009114" y="4101046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等腰三角形 33"/>
          <p:cNvSpPr/>
          <p:nvPr>
            <p:custDataLst>
              <p:tags r:id="rId37"/>
            </p:custDataLst>
          </p:nvPr>
        </p:nvSpPr>
        <p:spPr>
          <a:xfrm rot="5400000">
            <a:off x="6944954" y="4360261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等腰三角形 34"/>
          <p:cNvSpPr/>
          <p:nvPr>
            <p:custDataLst>
              <p:tags r:id="rId38"/>
            </p:custDataLst>
          </p:nvPr>
        </p:nvSpPr>
        <p:spPr>
          <a:xfrm rot="16200000">
            <a:off x="7460498" y="4332146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178"/>
          <p:cNvSpPr txBox="1"/>
          <p:nvPr>
            <p:custDataLst>
              <p:tags r:id="rId39"/>
            </p:custDataLst>
          </p:nvPr>
        </p:nvSpPr>
        <p:spPr>
          <a:xfrm>
            <a:off x="6394776" y="4737790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肿瘤增强扫描：可有强化或不强化表现</a:t>
            </a:r>
          </a:p>
        </p:txBody>
      </p:sp>
      <p:sp>
        <p:nvSpPr>
          <p:cNvPr id="37" name="标题 5"/>
          <p:cNvSpPr>
            <a:spLocks noGrp="1"/>
          </p:cNvSpPr>
          <p:nvPr>
            <p:custDataLst>
              <p:tags r:id="rId40"/>
            </p:custDataLst>
          </p:nvPr>
        </p:nvSpPr>
        <p:spPr>
          <a:xfrm>
            <a:off x="7035387" y="4169361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</p:spTree>
    <p:custDataLst>
      <p:tags r:id="rId41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8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诊断标准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2300132" y="1478538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2235971" y="1737753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2751516" y="1709637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1685792" y="2115282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影像学检查：CT、MRI、PET-CT等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2326403" y="1546852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4654624" y="1478538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4590462" y="1737753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5106008" y="1709637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4040284" y="2115282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肿瘤大小：肿瘤直径、体积等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4680895" y="1546852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7009114" y="1478538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6944954" y="1737753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7460498" y="1709637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6394776" y="2115282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肿瘤位置：肿瘤在脑内的位置、与周围组织的关系等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7035387" y="1546852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9363606" y="1478538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9299446" y="1737753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9814989" y="1709637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8749267" y="2115282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肿瘤形态：肿瘤的形状、边缘、内部结构等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9389878" y="1546852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椭圆 17"/>
          <p:cNvSpPr/>
          <p:nvPr>
            <p:custDataLst>
              <p:tags r:id="rId26"/>
            </p:custDataLst>
          </p:nvPr>
        </p:nvSpPr>
        <p:spPr>
          <a:xfrm>
            <a:off x="2300132" y="4101046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等腰三角形 18"/>
          <p:cNvSpPr/>
          <p:nvPr>
            <p:custDataLst>
              <p:tags r:id="rId27"/>
            </p:custDataLst>
          </p:nvPr>
        </p:nvSpPr>
        <p:spPr>
          <a:xfrm rot="5400000">
            <a:off x="2235971" y="4360261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等腰三角形 19"/>
          <p:cNvSpPr/>
          <p:nvPr>
            <p:custDataLst>
              <p:tags r:id="rId28"/>
            </p:custDataLst>
          </p:nvPr>
        </p:nvSpPr>
        <p:spPr>
          <a:xfrm rot="16200000">
            <a:off x="2751516" y="4332146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78"/>
          <p:cNvSpPr txBox="1"/>
          <p:nvPr>
            <p:custDataLst>
              <p:tags r:id="rId29"/>
            </p:custDataLst>
          </p:nvPr>
        </p:nvSpPr>
        <p:spPr>
          <a:xfrm>
            <a:off x="1685792" y="4737790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肿瘤增强：肿瘤在增强扫描下的表现，如强化程度、强化方式等</a:t>
            </a: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30"/>
            </p:custDataLst>
          </p:nvPr>
        </p:nvSpPr>
        <p:spPr>
          <a:xfrm>
            <a:off x="2326403" y="4169361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3" name="椭圆 22"/>
          <p:cNvSpPr/>
          <p:nvPr>
            <p:custDataLst>
              <p:tags r:id="rId31"/>
            </p:custDataLst>
          </p:nvPr>
        </p:nvSpPr>
        <p:spPr>
          <a:xfrm>
            <a:off x="4654624" y="4101046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等腰三角形 23"/>
          <p:cNvSpPr/>
          <p:nvPr>
            <p:custDataLst>
              <p:tags r:id="rId32"/>
            </p:custDataLst>
          </p:nvPr>
        </p:nvSpPr>
        <p:spPr>
          <a:xfrm rot="5400000">
            <a:off x="4590462" y="4360261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等腰三角形 24"/>
          <p:cNvSpPr/>
          <p:nvPr>
            <p:custDataLst>
              <p:tags r:id="rId33"/>
            </p:custDataLst>
          </p:nvPr>
        </p:nvSpPr>
        <p:spPr>
          <a:xfrm rot="16200000">
            <a:off x="5106007" y="4332146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178"/>
          <p:cNvSpPr txBox="1"/>
          <p:nvPr>
            <p:custDataLst>
              <p:tags r:id="rId34"/>
            </p:custDataLst>
          </p:nvPr>
        </p:nvSpPr>
        <p:spPr>
          <a:xfrm>
            <a:off x="4040284" y="4737790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肿瘤进展：肿瘤的生长速度、侵袭性等</a:t>
            </a:r>
          </a:p>
        </p:txBody>
      </p:sp>
      <p:sp>
        <p:nvSpPr>
          <p:cNvPr id="32" name="标题 5"/>
          <p:cNvSpPr>
            <a:spLocks noGrp="1"/>
          </p:cNvSpPr>
          <p:nvPr>
            <p:custDataLst>
              <p:tags r:id="rId35"/>
            </p:custDataLst>
          </p:nvPr>
        </p:nvSpPr>
        <p:spPr>
          <a:xfrm>
            <a:off x="4680895" y="4169361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33" name="椭圆 32"/>
          <p:cNvSpPr/>
          <p:nvPr>
            <p:custDataLst>
              <p:tags r:id="rId36"/>
            </p:custDataLst>
          </p:nvPr>
        </p:nvSpPr>
        <p:spPr>
          <a:xfrm>
            <a:off x="7009114" y="4101046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等腰三角形 33"/>
          <p:cNvSpPr/>
          <p:nvPr>
            <p:custDataLst>
              <p:tags r:id="rId37"/>
            </p:custDataLst>
          </p:nvPr>
        </p:nvSpPr>
        <p:spPr>
          <a:xfrm rot="5400000">
            <a:off x="6944954" y="4360261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等腰三角形 34"/>
          <p:cNvSpPr/>
          <p:nvPr>
            <p:custDataLst>
              <p:tags r:id="rId38"/>
            </p:custDataLst>
          </p:nvPr>
        </p:nvSpPr>
        <p:spPr>
          <a:xfrm rot="16200000">
            <a:off x="7460498" y="4332146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178"/>
          <p:cNvSpPr txBox="1"/>
          <p:nvPr>
            <p:custDataLst>
              <p:tags r:id="rId39"/>
            </p:custDataLst>
          </p:nvPr>
        </p:nvSpPr>
        <p:spPr>
          <a:xfrm>
            <a:off x="6394776" y="4737790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肿瘤转移：肿瘤是否转移，转移部位、转移程度等</a:t>
            </a:r>
          </a:p>
        </p:txBody>
      </p:sp>
      <p:sp>
        <p:nvSpPr>
          <p:cNvPr id="37" name="标题 5"/>
          <p:cNvSpPr>
            <a:spLocks noGrp="1"/>
          </p:cNvSpPr>
          <p:nvPr>
            <p:custDataLst>
              <p:tags r:id="rId40"/>
            </p:custDataLst>
          </p:nvPr>
        </p:nvSpPr>
        <p:spPr>
          <a:xfrm>
            <a:off x="7035387" y="4169361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</p:spTree>
    <p:custDataLst>
      <p:tags r:id="rId41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15"/>
            <p:custDataLst>
              <p:tags r:id="rId3"/>
            </p:custDataLst>
          </p:nvPr>
        </p:nvSpPr>
        <p:spPr/>
        <p:txBody>
          <a:bodyPr>
            <a:normAutofit fontScale="90000" lnSpcReduction="10000"/>
          </a:bodyPr>
          <a:lstStyle/>
          <a:p>
            <a:r>
              <a:rPr lang="zh-CN" altLang="en-US">
                <a:gradFill>
                  <a:gsLst>
                    <a:gs pos="0">
                      <a:schemeClr val="bg1">
                        <a:lumMod val="95000"/>
                        <a:alpha val="50000"/>
                      </a:schemeClr>
                    </a:gs>
                    <a:gs pos="8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</a:rPr>
              <a:t>3</a:t>
            </a:r>
          </a:p>
        </p:txBody>
      </p:sp>
      <p:sp>
        <p:nvSpPr>
          <p:cNvPr id="6" name="标题 5"/>
          <p:cNvSpPr/>
          <p:nvPr>
            <p:ph type="title" idx="1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影像诊断的临床意义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早期诊断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本框 16"/>
          <p:cNvSpPr txBox="1"/>
          <p:nvPr>
            <p:custDataLst>
              <p:tags r:id="rId6"/>
            </p:custDataLst>
          </p:nvPr>
        </p:nvSpPr>
        <p:spPr>
          <a:xfrm>
            <a:off x="7255751" y="157823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7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提高治愈率：早期发现肿瘤，及时治疗，提高治愈率</a:t>
            </a:r>
          </a:p>
        </p:txBody>
      </p:sp>
      <p:sp>
        <p:nvSpPr>
          <p:cNvPr id="117" name="01"/>
          <p:cNvSpPr txBox="1"/>
          <p:nvPr>
            <p:custDataLst>
              <p:tags r:id="rId7"/>
            </p:custDataLst>
          </p:nvPr>
        </p:nvSpPr>
        <p:spPr>
          <a:xfrm>
            <a:off x="6256483" y="169547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7" name="圆角矩形 16"/>
          <p:cNvSpPr/>
          <p:nvPr>
            <p:custDataLst>
              <p:tags r:id="rId8"/>
            </p:custDataLst>
          </p:nvPr>
        </p:nvSpPr>
        <p:spPr>
          <a:xfrm>
            <a:off x="2057208" y="2726808"/>
            <a:ext cx="2299881" cy="95789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>
            <p:custDataLst>
              <p:tags r:id="rId9"/>
            </p:custDataLst>
          </p:nvPr>
        </p:nvSpPr>
        <p:spPr>
          <a:xfrm>
            <a:off x="1682482" y="3935300"/>
            <a:ext cx="3049333" cy="95789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>
            <p:custDataLst>
              <p:tags r:id="rId10"/>
            </p:custDataLst>
          </p:nvPr>
        </p:nvSpPr>
        <p:spPr>
          <a:xfrm>
            <a:off x="1306195" y="5141449"/>
            <a:ext cx="3801908" cy="95789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>
            <p:custDataLst>
              <p:tags r:id="rId11"/>
            </p:custDataLst>
          </p:nvPr>
        </p:nvSpPr>
        <p:spPr>
          <a:xfrm>
            <a:off x="2386655" y="1520659"/>
            <a:ext cx="1640988" cy="95789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5" name="01"/>
          <p:cNvSpPr txBox="1"/>
          <p:nvPr>
            <p:custDataLst>
              <p:tags r:id="rId12"/>
            </p:custDataLst>
          </p:nvPr>
        </p:nvSpPr>
        <p:spPr>
          <a:xfrm>
            <a:off x="2778166" y="165421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4" name="01"/>
          <p:cNvSpPr txBox="1"/>
          <p:nvPr>
            <p:custDataLst>
              <p:tags r:id="rId13"/>
            </p:custDataLst>
          </p:nvPr>
        </p:nvSpPr>
        <p:spPr>
          <a:xfrm>
            <a:off x="2778166" y="286036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5" name="01"/>
          <p:cNvSpPr txBox="1"/>
          <p:nvPr>
            <p:custDataLst>
              <p:tags r:id="rId14"/>
            </p:custDataLst>
          </p:nvPr>
        </p:nvSpPr>
        <p:spPr>
          <a:xfrm>
            <a:off x="2778166" y="4068851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6" name="01"/>
          <p:cNvSpPr txBox="1"/>
          <p:nvPr>
            <p:custDataLst>
              <p:tags r:id="rId15"/>
            </p:custDataLst>
          </p:nvPr>
        </p:nvSpPr>
        <p:spPr>
          <a:xfrm>
            <a:off x="2778166" y="527500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0" name="文本框 16"/>
          <p:cNvSpPr txBox="1"/>
          <p:nvPr>
            <p:custDataLst>
              <p:tags r:id="rId16"/>
            </p:custDataLst>
          </p:nvPr>
        </p:nvSpPr>
        <p:spPr>
          <a:xfrm>
            <a:off x="7255751" y="2784383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7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降低治疗成本：早期发现肿瘤，治疗成本相对较低</a:t>
            </a:r>
          </a:p>
        </p:txBody>
      </p:sp>
      <p:sp>
        <p:nvSpPr>
          <p:cNvPr id="31" name="文本框 16"/>
          <p:cNvSpPr txBox="1"/>
          <p:nvPr>
            <p:custDataLst>
              <p:tags r:id="rId17"/>
            </p:custDataLst>
          </p:nvPr>
        </p:nvSpPr>
        <p:spPr>
          <a:xfrm>
            <a:off x="7255751" y="399287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7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减少并发症：早期发现肿瘤，减少并发症的发生</a:t>
            </a:r>
          </a:p>
        </p:txBody>
      </p:sp>
      <p:sp>
        <p:nvSpPr>
          <p:cNvPr id="32" name="文本框 16"/>
          <p:cNvSpPr txBox="1"/>
          <p:nvPr>
            <p:custDataLst>
              <p:tags r:id="rId18"/>
            </p:custDataLst>
          </p:nvPr>
        </p:nvSpPr>
        <p:spPr>
          <a:xfrm>
            <a:off x="7255751" y="519902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提高患者生活质量：早期发现肿瘤，及时治疗，提高患者生活质量</a:t>
            </a:r>
          </a:p>
        </p:txBody>
      </p:sp>
      <p:sp>
        <p:nvSpPr>
          <p:cNvPr id="36" name="01"/>
          <p:cNvSpPr txBox="1"/>
          <p:nvPr>
            <p:custDataLst>
              <p:tags r:id="rId19"/>
            </p:custDataLst>
          </p:nvPr>
        </p:nvSpPr>
        <p:spPr>
          <a:xfrm>
            <a:off x="6256483" y="2901627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accent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37" name="01"/>
          <p:cNvSpPr txBox="1"/>
          <p:nvPr>
            <p:custDataLst>
              <p:tags r:id="rId20"/>
            </p:custDataLst>
          </p:nvPr>
        </p:nvSpPr>
        <p:spPr>
          <a:xfrm>
            <a:off x="6256483" y="4110119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3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accent3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8" name="01"/>
          <p:cNvSpPr txBox="1"/>
          <p:nvPr>
            <p:custDataLst>
              <p:tags r:id="rId21"/>
            </p:custDataLst>
          </p:nvPr>
        </p:nvSpPr>
        <p:spPr>
          <a:xfrm>
            <a:off x="6256483" y="531626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4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accent4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鉴别诊断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>
            <a:off x="1435999" y="3764082"/>
            <a:ext cx="9327578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7"/>
            </p:custDataLst>
          </p:nvPr>
        </p:nvCxnSpPr>
        <p:spPr>
          <a:xfrm flipH="1">
            <a:off x="6107446" y="1478134"/>
            <a:ext cx="0" cy="4663795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8"/>
            </p:custDataLst>
          </p:nvPr>
        </p:nvSpPr>
        <p:spPr bwMode="auto">
          <a:xfrm>
            <a:off x="1974214" y="2165744"/>
            <a:ext cx="494008" cy="416613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KSO_Shape"/>
          <p:cNvSpPr/>
          <p:nvPr>
            <p:custDataLst>
              <p:tags r:id="rId9"/>
            </p:custDataLst>
          </p:nvPr>
        </p:nvSpPr>
        <p:spPr>
          <a:xfrm>
            <a:off x="6899730" y="2127676"/>
            <a:ext cx="528890" cy="492748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0"/>
            </p:custDataLst>
          </p:nvPr>
        </p:nvSpPr>
        <p:spPr bwMode="auto">
          <a:xfrm>
            <a:off x="1974521" y="4491994"/>
            <a:ext cx="495419" cy="407067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KSO_Shape"/>
          <p:cNvSpPr/>
          <p:nvPr>
            <p:custDataLst>
              <p:tags r:id="rId11"/>
            </p:custDataLst>
          </p:nvPr>
        </p:nvSpPr>
        <p:spPr bwMode="auto">
          <a:xfrm>
            <a:off x="6934272" y="4517676"/>
            <a:ext cx="496332" cy="355704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标题 1"/>
          <p:cNvSpPr txBox="1"/>
          <p:nvPr>
            <p:custDataLst>
              <p:tags r:id="rId12"/>
            </p:custDataLst>
          </p:nvPr>
        </p:nvSpPr>
        <p:spPr>
          <a:xfrm>
            <a:off x="2670865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fr-FR" altLang="zh-CN" sz="23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肿瘤类型：区分不同类型的原始神经外胚层肿瘤</a:t>
            </a:r>
          </a:p>
        </p:txBody>
      </p:sp>
      <p:sp>
        <p:nvSpPr>
          <p:cNvPr id="21" name="标题 1"/>
          <p:cNvSpPr txBox="1"/>
          <p:nvPr>
            <p:custDataLst>
              <p:tags r:id="rId13"/>
            </p:custDataLst>
          </p:nvPr>
        </p:nvSpPr>
        <p:spPr>
          <a:xfrm>
            <a:off x="2670865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3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治疗方案：制定合适的治疗方案，包括手术、放疗、化疗等</a:t>
            </a:r>
          </a:p>
        </p:txBody>
      </p:sp>
      <p:sp>
        <p:nvSpPr>
          <p:cNvPr id="22" name="标题 1"/>
          <p:cNvSpPr txBox="1"/>
          <p:nvPr>
            <p:custDataLst>
              <p:tags r:id="rId14"/>
            </p:custDataLst>
          </p:nvPr>
        </p:nvSpPr>
        <p:spPr>
          <a:xfrm>
            <a:off x="7625669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3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肿瘤分期：判断肿瘤的进展程度和预后</a:t>
            </a:r>
          </a:p>
        </p:txBody>
      </p:sp>
      <p:sp>
        <p:nvSpPr>
          <p:cNvPr id="23" name="标题 1"/>
          <p:cNvSpPr txBox="1"/>
          <p:nvPr>
            <p:custDataLst>
              <p:tags r:id="rId15"/>
            </p:custDataLst>
          </p:nvPr>
        </p:nvSpPr>
        <p:spPr>
          <a:xfrm>
            <a:off x="7625669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3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预后评估：预测患者的生存率和复发风险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治疗方案制定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圆角矩形 45"/>
          <p:cNvSpPr/>
          <p:nvPr>
            <p:custDataLst>
              <p:tags r:id="rId6"/>
            </p:custDataLst>
          </p:nvPr>
        </p:nvSpPr>
        <p:spPr>
          <a:xfrm>
            <a:off x="1306195" y="2009722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影像诊断可以帮助医生了解肿瘤的大小、位置、形态和侵犯范围，为制定治疗方案提供重要依据。</a:t>
            </a:r>
          </a:p>
        </p:txBody>
      </p:sp>
      <p:sp>
        <p:nvSpPr>
          <p:cNvPr id="41" name="圆角矩形 40"/>
          <p:cNvSpPr/>
          <p:nvPr>
            <p:custDataLst>
              <p:tags r:id="rId7"/>
            </p:custDataLst>
          </p:nvPr>
        </p:nvSpPr>
        <p:spPr>
          <a:xfrm>
            <a:off x="6621183" y="2009722"/>
            <a:ext cx="4270972" cy="1323880"/>
          </a:xfrm>
          <a:prstGeom prst="roundRect">
            <a:avLst>
              <a:gd name="adj" fmla="val 16666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影像诊断可以指导手术方案的设计，包括手术入路、切除范围和重建方式等。</a:t>
            </a:r>
          </a:p>
        </p:txBody>
      </p:sp>
      <p:sp>
        <p:nvSpPr>
          <p:cNvPr id="2" name="圆角矩形 1"/>
          <p:cNvSpPr/>
          <p:nvPr>
            <p:custDataLst>
              <p:tags r:id="rId8"/>
            </p:custDataLst>
          </p:nvPr>
        </p:nvSpPr>
        <p:spPr>
          <a:xfrm>
            <a:off x="1306195" y="4303434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影像诊断可以帮助医生评估化疗和放疗的效果，以及肿瘤的复发和转移情况。</a:t>
            </a:r>
          </a:p>
        </p:txBody>
      </p:sp>
      <p:sp>
        <p:nvSpPr>
          <p:cNvPr id="8" name="圆角矩形 7"/>
          <p:cNvSpPr/>
          <p:nvPr>
            <p:custDataLst>
              <p:tags r:id="rId9"/>
            </p:custDataLst>
          </p:nvPr>
        </p:nvSpPr>
        <p:spPr>
          <a:xfrm>
            <a:off x="6578595" y="4303434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b="1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影像诊断可以帮助医生制定综合治疗方案，包括手术、化疗、放疗、靶向治疗和免疫治疗等多种手段。</a:t>
            </a:r>
          </a:p>
        </p:txBody>
      </p:sp>
    </p:spTree>
    <p:custDataLst>
      <p:tags r:id="rId10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15"/>
            <p:custDataLst>
              <p:tags r:id="rId3"/>
            </p:custDataLst>
          </p:nvPr>
        </p:nvSpPr>
        <p:spPr/>
        <p:txBody>
          <a:bodyPr>
            <a:normAutofit fontScale="90000" lnSpcReduction="10000"/>
          </a:bodyPr>
          <a:lstStyle/>
          <a:p>
            <a:r>
              <a:rPr lang="zh-CN" altLang="en-US">
                <a:gradFill>
                  <a:gsLst>
                    <a:gs pos="0">
                      <a:schemeClr val="bg1">
                        <a:lumMod val="95000"/>
                        <a:alpha val="50000"/>
                      </a:schemeClr>
                    </a:gs>
                    <a:gs pos="8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</a:rPr>
              <a:t>4</a:t>
            </a:r>
          </a:p>
        </p:txBody>
      </p:sp>
      <p:sp>
        <p:nvSpPr>
          <p:cNvPr id="6" name="标题 5"/>
          <p:cNvSpPr/>
          <p:nvPr>
            <p:ph type="title" idx="1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影像诊断的挑战与展望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技术挑战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>
            <p:custDataLst>
              <p:tags r:id="rId6"/>
            </p:custDataLst>
          </p:nvPr>
        </p:nvSpPr>
        <p:spPr>
          <a:xfrm>
            <a:off x="3368678" y="1478414"/>
            <a:ext cx="5449867" cy="1049071"/>
          </a:xfrm>
          <a:prstGeom prst="rect">
            <a:avLst/>
          </a:prstGeom>
          <a:noFill/>
          <a:ln w="2222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35"/>
          <p:cNvSpPr txBox="1"/>
          <p:nvPr>
            <p:custDataLst>
              <p:tags r:id="rId7"/>
            </p:custDataLst>
          </p:nvPr>
        </p:nvSpPr>
        <p:spPr>
          <a:xfrm>
            <a:off x="4364319" y="1535754"/>
            <a:ext cx="4248841" cy="934388"/>
          </a:xfrm>
          <a:prstGeom prst="rect">
            <a:avLst/>
          </a:prstGeom>
          <a:noFill/>
        </p:spPr>
        <p:txBody>
          <a:bodyPr wrap="square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影像分辨率：提高影像分辨率，提高诊断准确性</a:t>
            </a:r>
          </a:p>
        </p:txBody>
      </p:sp>
      <p:pic>
        <p:nvPicPr>
          <p:cNvPr id="37" name="图形 3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89131" y="1751947"/>
            <a:ext cx="500827" cy="445963"/>
          </a:xfrm>
          <a:prstGeom prst="rect">
            <a:avLst/>
          </a:prstGeom>
        </p:spPr>
      </p:pic>
      <p:sp>
        <p:nvSpPr>
          <p:cNvPr id="7" name="直角三角形 6"/>
          <p:cNvSpPr/>
          <p:nvPr>
            <p:custDataLst>
              <p:tags r:id="rId10"/>
            </p:custDataLst>
          </p:nvPr>
        </p:nvSpPr>
        <p:spPr>
          <a:xfrm rot="16200000">
            <a:off x="8630996" y="2340177"/>
            <a:ext cx="190348" cy="20767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8" name="图形 3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689131" y="2974807"/>
            <a:ext cx="500827" cy="438946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13"/>
            </p:custDataLst>
          </p:nvPr>
        </p:nvSpPr>
        <p:spPr>
          <a:xfrm>
            <a:off x="3368678" y="2679340"/>
            <a:ext cx="5449867" cy="1049071"/>
          </a:xfrm>
          <a:prstGeom prst="rect">
            <a:avLst/>
          </a:prstGeom>
          <a:noFill/>
          <a:ln w="2222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4364319" y="2736681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影像处理技术：提高影像处理技术，提高诊断效率</a:t>
            </a:r>
          </a:p>
        </p:txBody>
      </p:sp>
      <p:sp>
        <p:nvSpPr>
          <p:cNvPr id="8" name="直角三角形 7"/>
          <p:cNvSpPr/>
          <p:nvPr>
            <p:custDataLst>
              <p:tags r:id="rId15"/>
            </p:custDataLst>
          </p:nvPr>
        </p:nvSpPr>
        <p:spPr>
          <a:xfrm rot="16200000">
            <a:off x="8630996" y="3540898"/>
            <a:ext cx="190348" cy="207676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5" name="图形 3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689131" y="4179019"/>
            <a:ext cx="500827" cy="445962"/>
          </a:xfrm>
          <a:prstGeom prst="rect">
            <a:avLst/>
          </a:prstGeom>
        </p:spPr>
      </p:pic>
      <p:sp>
        <p:nvSpPr>
          <p:cNvPr id="45" name="矩形 44"/>
          <p:cNvSpPr/>
          <p:nvPr>
            <p:custDataLst>
              <p:tags r:id="rId18"/>
            </p:custDataLst>
          </p:nvPr>
        </p:nvSpPr>
        <p:spPr>
          <a:xfrm>
            <a:off x="3368678" y="3880062"/>
            <a:ext cx="5449867" cy="1049071"/>
          </a:xfrm>
          <a:prstGeom prst="rect">
            <a:avLst/>
          </a:prstGeom>
          <a:noFill/>
          <a:ln w="22225"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45"/>
          <p:cNvSpPr txBox="1"/>
          <p:nvPr>
            <p:custDataLst>
              <p:tags r:id="rId19"/>
            </p:custDataLst>
          </p:nvPr>
        </p:nvSpPr>
        <p:spPr>
          <a:xfrm>
            <a:off x="4364319" y="3937402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影像数据存储：解决影像数据存储问题，提高数据安全性</a:t>
            </a:r>
          </a:p>
        </p:txBody>
      </p:sp>
      <p:sp>
        <p:nvSpPr>
          <p:cNvPr id="12" name="直角三角形 11"/>
          <p:cNvSpPr/>
          <p:nvPr>
            <p:custDataLst>
              <p:tags r:id="rId20"/>
            </p:custDataLst>
          </p:nvPr>
        </p:nvSpPr>
        <p:spPr>
          <a:xfrm rot="16200000">
            <a:off x="8630996" y="4742311"/>
            <a:ext cx="190348" cy="20767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6" name="图形 25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689132" y="5385132"/>
            <a:ext cx="500827" cy="431934"/>
          </a:xfrm>
          <a:prstGeom prst="rect">
            <a:avLst/>
          </a:prstGeom>
        </p:spPr>
      </p:pic>
      <p:sp>
        <p:nvSpPr>
          <p:cNvPr id="50" name="矩形 49"/>
          <p:cNvSpPr/>
          <p:nvPr>
            <p:custDataLst>
              <p:tags r:id="rId23"/>
            </p:custDataLst>
          </p:nvPr>
        </p:nvSpPr>
        <p:spPr>
          <a:xfrm>
            <a:off x="3368679" y="5081475"/>
            <a:ext cx="5449867" cy="1049071"/>
          </a:xfrm>
          <a:prstGeom prst="rect">
            <a:avLst/>
          </a:prstGeom>
          <a:noFill/>
          <a:ln w="22225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24"/>
            </p:custDataLst>
          </p:nvPr>
        </p:nvSpPr>
        <p:spPr>
          <a:xfrm>
            <a:off x="4364320" y="5138816"/>
            <a:ext cx="4248841" cy="9343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人工智能技术：应用人工智能技术，提高诊断准确性和效率</a:t>
            </a:r>
          </a:p>
        </p:txBody>
      </p:sp>
      <p:sp>
        <p:nvSpPr>
          <p:cNvPr id="13" name="直角三角形 12"/>
          <p:cNvSpPr/>
          <p:nvPr>
            <p:custDataLst>
              <p:tags r:id="rId25"/>
            </p:custDataLst>
          </p:nvPr>
        </p:nvSpPr>
        <p:spPr>
          <a:xfrm rot="16200000">
            <a:off x="8630996" y="5943033"/>
            <a:ext cx="190348" cy="20767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诊断难点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53"/>
          <p:cNvSpPr/>
          <p:nvPr>
            <p:custDataLst>
              <p:tags r:id="rId6"/>
            </p:custDataLst>
          </p:nvPr>
        </p:nvSpPr>
        <p:spPr bwMode="auto">
          <a:xfrm>
            <a:off x="6806743" y="1965657"/>
            <a:ext cx="1292838" cy="129470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4" name="矩形 53"/>
          <p:cNvSpPr/>
          <p:nvPr>
            <p:custDataLst>
              <p:tags r:id="rId7"/>
            </p:custDataLst>
          </p:nvPr>
        </p:nvSpPr>
        <p:spPr bwMode="auto">
          <a:xfrm>
            <a:off x="6696380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肿瘤定位：肿瘤位置深，定位困难</a:t>
            </a:r>
          </a:p>
        </p:txBody>
      </p:sp>
      <p:pic>
        <p:nvPicPr>
          <p:cNvPr id="15" name="图形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29143" y="2388990"/>
            <a:ext cx="448037" cy="448037"/>
          </a:xfrm>
          <a:prstGeom prst="rect">
            <a:avLst/>
          </a:prstGeom>
        </p:spPr>
      </p:pic>
      <p:sp>
        <p:nvSpPr>
          <p:cNvPr id="9" name="Oval 40"/>
          <p:cNvSpPr/>
          <p:nvPr>
            <p:custDataLst>
              <p:tags r:id="rId10"/>
            </p:custDataLst>
          </p:nvPr>
        </p:nvSpPr>
        <p:spPr bwMode="auto">
          <a:xfrm>
            <a:off x="1421163" y="1965657"/>
            <a:ext cx="1292838" cy="12947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47" name="矩形 46"/>
          <p:cNvSpPr/>
          <p:nvPr>
            <p:custDataLst>
              <p:tags r:id="rId11"/>
            </p:custDataLst>
          </p:nvPr>
        </p:nvSpPr>
        <p:spPr bwMode="auto">
          <a:xfrm>
            <a:off x="1306465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肿瘤异质性：肿瘤内部结构复杂，不同区域表现不同</a:t>
            </a:r>
          </a:p>
        </p:txBody>
      </p:sp>
      <p:pic>
        <p:nvPicPr>
          <p:cNvPr id="17" name="图形 16"/>
          <p:cNvPicPr/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766708" y="2312135"/>
            <a:ext cx="601748" cy="601748"/>
          </a:xfrm>
          <a:prstGeom prst="rect">
            <a:avLst/>
          </a:prstGeom>
        </p:spPr>
      </p:pic>
      <p:sp>
        <p:nvSpPr>
          <p:cNvPr id="38" name="Oval 40"/>
          <p:cNvSpPr/>
          <p:nvPr>
            <p:custDataLst>
              <p:tags r:id="rId14"/>
            </p:custDataLst>
          </p:nvPr>
        </p:nvSpPr>
        <p:spPr bwMode="auto">
          <a:xfrm>
            <a:off x="4113953" y="1965657"/>
            <a:ext cx="1292838" cy="12947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5" name="矩形 54"/>
          <p:cNvSpPr/>
          <p:nvPr>
            <p:custDataLst>
              <p:tags r:id="rId15"/>
            </p:custDataLst>
          </p:nvPr>
        </p:nvSpPr>
        <p:spPr bwMode="auto">
          <a:xfrm>
            <a:off x="4001423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肿瘤进展：肿瘤生长迅速，影像表现随时间变化</a:t>
            </a:r>
          </a:p>
        </p:txBody>
      </p:sp>
      <p:pic>
        <p:nvPicPr>
          <p:cNvPr id="18" name="图形 17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494004" y="2346641"/>
            <a:ext cx="532735" cy="532735"/>
          </a:xfrm>
          <a:prstGeom prst="rect">
            <a:avLst/>
          </a:prstGeom>
        </p:spPr>
      </p:pic>
      <p:sp>
        <p:nvSpPr>
          <p:cNvPr id="83" name="Oval 40"/>
          <p:cNvSpPr/>
          <p:nvPr>
            <p:custDataLst>
              <p:tags r:id="rId18"/>
            </p:custDataLst>
          </p:nvPr>
        </p:nvSpPr>
        <p:spPr bwMode="auto">
          <a:xfrm>
            <a:off x="9495194" y="1965657"/>
            <a:ext cx="1292838" cy="129470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2" name="矩形 51"/>
          <p:cNvSpPr/>
          <p:nvPr>
            <p:custDataLst>
              <p:tags r:id="rId19"/>
            </p:custDataLst>
          </p:nvPr>
        </p:nvSpPr>
        <p:spPr bwMode="auto">
          <a:xfrm>
            <a:off x="9391337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肿瘤分期：肿瘤分期与治疗方案密切相关，需要准确判断</a:t>
            </a:r>
          </a:p>
        </p:txBody>
      </p:sp>
      <p:pic>
        <p:nvPicPr>
          <p:cNvPr id="19" name="图形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858840" y="2330237"/>
            <a:ext cx="565545" cy="565545"/>
          </a:xfrm>
          <a:prstGeom prst="rect">
            <a:avLst/>
          </a:prstGeom>
        </p:spPr>
      </p:pic>
    </p:spTree>
    <p:custDataLst>
      <p:tags r:id="rId22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形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未来发展趋势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306378" y="1604799"/>
            <a:ext cx="2060288" cy="211389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深度学习技术在影像诊断中的应用</a:t>
            </a:r>
          </a:p>
        </p:txBody>
      </p:sp>
      <p:sp>
        <p:nvSpPr>
          <p:cNvPr id="4" name="任意多边形 3"/>
          <p:cNvSpPr/>
          <p:nvPr>
            <p:custDataLst>
              <p:tags r:id="rId7"/>
            </p:custDataLst>
          </p:nvPr>
        </p:nvSpPr>
        <p:spPr>
          <a:xfrm>
            <a:off x="1589183" y="1482254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6" name="矩形 15"/>
          <p:cNvSpPr/>
          <p:nvPr>
            <p:custDataLst>
              <p:tags r:id="rId8"/>
            </p:custDataLst>
          </p:nvPr>
        </p:nvSpPr>
        <p:spPr>
          <a:xfrm>
            <a:off x="6325196" y="1631163"/>
            <a:ext cx="2060288" cy="2113899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影像诊断的智能化、自动化</a:t>
            </a:r>
          </a:p>
        </p:txBody>
      </p:sp>
      <p:sp>
        <p:nvSpPr>
          <p:cNvPr id="17" name="任意多边形 16"/>
          <p:cNvSpPr/>
          <p:nvPr>
            <p:custDataLst>
              <p:tags r:id="rId9"/>
            </p:custDataLst>
          </p:nvPr>
        </p:nvSpPr>
        <p:spPr>
          <a:xfrm>
            <a:off x="6608001" y="1508617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9" name="矩形 18"/>
          <p:cNvSpPr/>
          <p:nvPr>
            <p:custDataLst>
              <p:tags r:id="rId10"/>
            </p:custDataLst>
          </p:nvPr>
        </p:nvSpPr>
        <p:spPr>
          <a:xfrm>
            <a:off x="3803915" y="4024429"/>
            <a:ext cx="2060288" cy="2113899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影像诊断与基因检测、生物标志物检测等相结合</a:t>
            </a:r>
          </a:p>
        </p:txBody>
      </p:sp>
      <p:sp>
        <p:nvSpPr>
          <p:cNvPr id="20" name="任意多边形 19"/>
          <p:cNvSpPr/>
          <p:nvPr>
            <p:custDataLst>
              <p:tags r:id="rId11"/>
            </p:custDataLst>
          </p:nvPr>
        </p:nvSpPr>
        <p:spPr>
          <a:xfrm>
            <a:off x="4086720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8831685" y="4024429"/>
            <a:ext cx="2060288" cy="2113899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影像诊断与远程医疗、互联网医疗相结合</a:t>
            </a:r>
          </a:p>
        </p:txBody>
      </p:sp>
      <p:sp>
        <p:nvSpPr>
          <p:cNvPr id="23" name="任意多边形 22"/>
          <p:cNvSpPr/>
          <p:nvPr>
            <p:custDataLst>
              <p:tags r:id="rId13"/>
            </p:custDataLst>
          </p:nvPr>
        </p:nvSpPr>
        <p:spPr>
          <a:xfrm>
            <a:off x="9114491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Reporter Name:稻小壳"/>
  <p:tag name="KSO_WM_UNIT_SUBTYPE" val="b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&#13;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SLIDE_CONTENT_AREA" val="{&quot;left&quot;:&quot;93.79984&quot;,&quot;top&quot;:&quot;257.5499&quot;,&quot;width&quot;:&quot;790.45&quot;,&quot;height&quot;:&quot;195&quot;}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1"/>
  <p:tag name="KSO_WM_UNIT_INDEX" val="1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Reporter Name:稻小壳"/>
  <p:tag name="KSO_WM_UNIT_SUBTYPE" val="b"/>
  <p:tag name="KSO_WM_UNIT_TYPE" val="f"/>
  <p:tag name="KSO_WM_UNIT_VALUE" val="60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9.xml><?xml version="1.0" encoding="utf-8"?>
<p:tagLst xmlns:p="http://schemas.openxmlformats.org/presentationml/2006/main">
  <p:tag name="ISLIDE.PICTURE" val="#VCG41N1299926590;"/>
  <p:tag name="KSO_WM_BEAUTIFY_FLAG" val="#wm#"/>
  <p:tag name="KSO_WM_TAG_VERSION" val="1.0"/>
  <p:tag name="KSO_WM_TEMPLATE_CATEGORY" val="custom"/>
  <p:tag name="KSO_WM_TEMPLATE_COLOR_TYPE" val="0"/>
  <p:tag name="KSO_WM_TEMPLATE_INDEX" val="20230859"/>
  <p:tag name="KSO_WM_TEMPLATE_MASTER_TYPE" val="1"/>
  <p:tag name="KSO_WM_TEMPLATE_SUBCATEGORY" val="29"/>
  <p:tag name="KSO_WM_TEMPLATE_THUMBS_INDEX" val="1、9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859_1*f*1"/>
  <p:tag name="KSO_WM_UNIT_INDEX" val="1"/>
  <p:tag name="KSO_WM_UNIT_LAYERLEVEL" val="1"/>
  <p:tag name="KSO_WM_UNIT_NOCLEAR" val="0"/>
  <p:tag name="KSO_WM_UNIT_PRESET_TEXT" val="Reporter Name: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22.xml><?xml version="1.0" encoding="utf-8"?>
<p:tagLst xmlns:p="http://schemas.openxmlformats.org/presentationml/2006/main">
  <p:tag name="ISLIDE.PICTURE" val="#VCG41N1299926590;"/>
  <p:tag name="KSO_WM_BEAUTIFY_FLAG" val="#wm#"/>
  <p:tag name="KSO_WM_SLIDE_CONTENT_AREA" val="{&quot;left&quot;:&quot;143.4&quot;,&quot;top&quot;:&quot;50.3&quot;,&quot;width&quot;:&quot;679.2&quot;,&quot;height&quot;:&quot;256.7&quot;}"/>
  <p:tag name="KSO_WM_SLIDE_ID" val="custom20230859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59"/>
  <p:tag name="KSO_WM_TEMPLATE_MASTER_TYPE" val="1"/>
  <p:tag name="KSO_WM_TEMPLATE_SUBCATEGORY" val="0"/>
  <p:tag name="KSO_WM_TEMPLATE_THUMBS_INDEX" val="1、9"/>
</p:tagLst>
</file>

<file path=ppt/tags/tag2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59"/>
  <p:tag name="KSO_WM_TEMPLATE_MASTER_TYPE" val="1"/>
  <p:tag name="KSO_WM_TEMPLATE_SUBCATEGORY" val="17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-0.05"/>
  <p:tag name="KSO_WM_UNIT_TEXT_FILL_FORE_SCHEMECOLOR_INDEX_1_POS" val="0"/>
  <p:tag name="KSO_WM_UNIT_TEXT_FILL_FORE_SCHEMECOLOR_INDEX_1_TRANS" val="0.5"/>
  <p:tag name="KSO_WM_UNIT_TEXT_FILL_FORE_SCHEMECOLOR_INDEX_2" val="14"/>
  <p:tag name="KSO_WM_UNIT_TEXT_FILL_FORE_SCHEMECOLOR_INDEX_2_BRIGHTNESS" val="0"/>
  <p:tag name="KSO_WM_UNIT_TEXT_FILL_FORE_SCHEMECOLOR_INDEX_2_POS" val="0.8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38.xml><?xml version="1.0" encoding="utf-8"?>
<p:tagLst xmlns:p="http://schemas.openxmlformats.org/presentationml/2006/main">
  <p:tag name="KSO_WM_BEAUTIFY_FLAG" val="#wm#"/>
  <p:tag name="KSO_WM_SLIDE_CONTENT_AREA" val="{&quot;left&quot;:&quot;183.55&quot;,&quot;top&quot;:&quot;51.7&quot;,&quot;width&quot;:&quot;592.9&quot;,&quot;height&quot;:&quot;315.95&quot;}"/>
  <p:tag name="KSO_WM_SLIDE_ID" val="custom202308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59"/>
  <p:tag name="KSO_WM_TEMPLATE_MASTER_TYPE" val="1"/>
  <p:tag name="KSO_WM_TEMPLATE_SUBCATEGORY" val="0"/>
</p:tagLst>
</file>

<file path=ppt/tags/tag2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28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4*l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17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28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28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4*l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17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28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28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4*l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17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28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28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4*l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17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28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28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4*l_h_f*1_5_1"/>
  <p:tag name="KSO_WM_UNIT_INDEX" val="1_5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17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28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4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4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4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10:04&quot;,&quot;maxSize&quot;:{&quot;size1&quot;:22.2},&quot;minSize&quot;:{&quot;size1&quot;:13.5},&quot;normalSize&quot;:{&quot;size1&quot;:13.5},&quot;subLayout&quot;:[{&quot;id&quot;:&quot;2023-09-10T19:10:04&quot;,&quot;margin&quot;:{&quot;bottom&quot;:0.025999998673796654,&quot;left&quot;:2.117000102996826,&quot;right&quot;:1.2699999809265137,&quot;top&quot;:0.4230000376701355},&quot;type&quot;:0},{&quot;id&quot;:&quot;2023-09-10T19:10:0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2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1"/>
  <p:tag name="KSO_WM_UNIT_INDEX" val="1_1_1"/>
  <p:tag name="KSO_WM_UNIT_LAYERLEVEL" val="1_1_1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1"/>
  <p:tag name="KSO_WM_UNIT_INDEX" val="1_2_1"/>
  <p:tag name="KSO_WM_UNIT_LAYERLEVEL" val="1_1_1"/>
  <p:tag name="KSO_WM_UNIT_TYPE" val="l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1"/>
  <p:tag name="KSO_WM_UNIT_INDEX" val="1_3_1"/>
  <p:tag name="KSO_WM_UNIT_LAYERLEVEL" val="1_1_1"/>
  <p:tag name="KSO_WM_UNIT_TYPE" val="l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1"/>
  <p:tag name="KSO_WM_UNIT_INDEX" val="1_4_1"/>
  <p:tag name="KSO_WM_UNIT_LAYERLEVEL" val="1_1_1"/>
  <p:tag name="KSO_WM_UNIT_TYPE" val="l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10:03&quot;,&quot;maxSize&quot;:{&quot;size1&quot;:22.2},&quot;minSize&quot;:{&quot;size1&quot;:13.5},&quot;normalSize&quot;:{&quot;size1&quot;:13.5},&quot;subLayout&quot;:[{&quot;id&quot;:&quot;2023-09-10T19:10:03&quot;,&quot;margin&quot;:{&quot;bottom&quot;:0.025999998673796654,&quot;left&quot;:2.117000102996826,&quot;right&quot;:1.2699999809265137,&quot;top&quot;:0.4230000376701355},&quot;type&quot;:0},{&quot;id&quot;:&quot;2023-09-10T19:10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2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1*l_h_i*1_1_1"/>
  <p:tag name="KSO_WM_UNIT_INDEX" val="1_1_1"/>
  <p:tag name="KSO_WM_UNIT_LAYERLEVEL" val="1_1_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1*l_h_i*1_2_1"/>
  <p:tag name="KSO_WM_UNIT_INDEX" val="1_2_1"/>
  <p:tag name="KSO_WM_UNIT_LAYERLEVEL" val="1_1_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1*l_h_i*1_3_1"/>
  <p:tag name="KSO_WM_UNIT_INDEX" val="1_3_1"/>
  <p:tag name="KSO_WM_UNIT_LAYERLEVEL" val="1_1_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5_1"/>
  <p:tag name="KSO_WM_UNIT_INDEX" val="1_5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6_1"/>
  <p:tag name="KSO_WM_UNIT_INDEX" val="1_6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1*l_h_i*1_4_1"/>
  <p:tag name="KSO_WM_UNIT_INDEX" val="1_4_1"/>
  <p:tag name="KSO_WM_UNIT_LAYERLEVEL" val="1_1_1"/>
  <p:tag name="KSO_WM_UNIT_TYPE" val="l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777_1*l_h_i*1_5_1"/>
  <p:tag name="KSO_WM_UNIT_INDEX" val="1_5_1"/>
  <p:tag name="KSO_WM_UNIT_LAYERLEVEL" val="1_1_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0777_1*l_h_i*1_6_1"/>
  <p:tag name="KSO_WM_UNIT_INDEX" val="1_6_1"/>
  <p:tag name="KSO_WM_UNIT_LAYERLEVEL" val="1_1_1"/>
  <p:tag name="KSO_WM_UNIT_TYPE" val="l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10:03&quot;,&quot;maxSize&quot;:{&quot;size1&quot;:22.2},&quot;minSize&quot;:{&quot;size1&quot;:13.5},&quot;normalSize&quot;:{&quot;size1&quot;:13.5},&quot;subLayout&quot;:[{&quot;id&quot;:&quot;2023-09-10T19:10:03&quot;,&quot;margin&quot;:{&quot;bottom&quot;:0.025999998673796654,&quot;left&quot;:2.117000102996826,&quot;right&quot;:1.2699999809265137,&quot;top&quot;:0.4230000376701355},&quot;type&quot;:0},{&quot;id&quot;:&quot;2023-09-10T19:10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-0.05"/>
  <p:tag name="KSO_WM_UNIT_TEXT_FILL_FORE_SCHEMECOLOR_INDEX_1_POS" val="0"/>
  <p:tag name="KSO_WM_UNIT_TEXT_FILL_FORE_SCHEMECOLOR_INDEX_1_TRANS" val="0.5"/>
  <p:tag name="KSO_WM_UNIT_TEXT_FILL_FORE_SCHEMECOLOR_INDEX_2" val="14"/>
  <p:tag name="KSO_WM_UNIT_TEXT_FILL_FORE_SCHEMECOLOR_INDEX_2_BRIGHTNESS" val="0"/>
  <p:tag name="KSO_WM_UNIT_TEXT_FILL_FORE_SCHEMECOLOR_INDEX_2_POS" val="0.8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08.xml><?xml version="1.0" encoding="utf-8"?>
<p:tagLst xmlns:p="http://schemas.openxmlformats.org/presentationml/2006/main">
  <p:tag name="KSO_WM_BEAUTIFY_FLAG" val="#wm#"/>
  <p:tag name="KSO_WM_SLIDE_CONTENT_AREA" val="{&quot;left&quot;:&quot;183.55&quot;,&quot;top&quot;:&quot;51.7&quot;,&quot;width&quot;:&quot;592.9&quot;,&quot;height&quot;:&quot;315.95&quot;}"/>
  <p:tag name="KSO_WM_SLIDE_ID" val="custom202308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59"/>
  <p:tag name="KSO_WM_TEMPLATE_MASTER_TYPE" val="1"/>
  <p:tag name="KSO_WM_TEMPLATE_SUBCATEGORY" val="0"/>
</p:tagLst>
</file>

<file path=ppt/tags/tag3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2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13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4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5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16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17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18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9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0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21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22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3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4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5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26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27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8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9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0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31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32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33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4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5_4"/>
  <p:tag name="KSO_WM_UNIT_INDEX" val="1_5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5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f*1_5_1"/>
  <p:tag name="KSO_WM_UNIT_INDEX" val="1_5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36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37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38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6_3"/>
  <p:tag name="KSO_WM_UNIT_INDEX" val="1_6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9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6_4"/>
  <p:tag name="KSO_WM_UNIT_INDEX" val="1_6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0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f*1_6_1"/>
  <p:tag name="KSO_WM_UNIT_INDEX" val="1_6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41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4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10:03&quot;,&quot;maxSize&quot;:{&quot;size1&quot;:22.2},&quot;minSize&quot;:{&quot;size1&quot;:13.5},&quot;normalSize&quot;:{&quot;size1&quot;:13.5},&quot;subLayout&quot;:[{&quot;id&quot;:&quot;2023-09-10T19:10:03&quot;,&quot;margin&quot;:{&quot;bottom&quot;:0.025999998673796654,&quot;left&quot;:2.117000102996826,&quot;right&quot;:1.2699999809265137,&quot;top&quot;:0.4230000376701355},&quot;type&quot;:0},{&quot;id&quot;:&quot;2023-09-10T19:10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3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6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47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8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9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50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51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52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3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4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55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56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57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8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9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60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61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62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3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4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65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66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67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8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5_4"/>
  <p:tag name="KSO_WM_UNIT_INDEX" val="1_5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9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5_1"/>
  <p:tag name="KSO_WM_UNIT_INDEX" val="1_5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70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71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72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6_3"/>
  <p:tag name="KSO_WM_UNIT_INDEX" val="1_6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73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6_4"/>
  <p:tag name="KSO_WM_UNIT_INDEX" val="1_6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74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6_1"/>
  <p:tag name="KSO_WM_UNIT_INDEX" val="1_6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75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76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7_1"/>
  <p:tag name="KSO_WM_UNIT_INDEX" val="1_7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77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7_3"/>
  <p:tag name="KSO_WM_UNIT_INDEX" val="1_7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78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7_4"/>
  <p:tag name="KSO_WM_UNIT_INDEX" val="1_7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79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7_1"/>
  <p:tag name="KSO_WM_UNIT_INDEX" val="1_7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80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7_2"/>
  <p:tag name="KSO_WM_UNIT_INDEX" val="1_7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8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10:05&quot;,&quot;maxSize&quot;:{&quot;size1&quot;:22.2},&quot;minSize&quot;:{&quot;size1&quot;:13.5},&quot;normalSize&quot;:{&quot;size1&quot;:13.5},&quot;subLayout&quot;:[{&quot;id&quot;:&quot;2023-09-10T19:10:05&quot;,&quot;margin&quot;:{&quot;bottom&quot;:0.025999998673796654,&quot;left&quot;:2.117000102996826,&quot;right&quot;:1.2699999809265137,&quot;top&quot;:0.4230000376701355},&quot;type&quot;:0},{&quot;id&quot;:&quot;2023-09-10T19:10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3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5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86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87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88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89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90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91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2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3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94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95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96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7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8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99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00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01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2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3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04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05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06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7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5_4"/>
  <p:tag name="KSO_WM_UNIT_INDEX" val="1_5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8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5_1"/>
  <p:tag name="KSO_WM_UNIT_INDEX" val="1_5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09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10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11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6_3"/>
  <p:tag name="KSO_WM_UNIT_INDEX" val="1_6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2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6_4"/>
  <p:tag name="KSO_WM_UNIT_INDEX" val="1_6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3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6_1"/>
  <p:tag name="KSO_WM_UNIT_INDEX" val="1_6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14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15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7_1"/>
  <p:tag name="KSO_WM_UNIT_INDEX" val="1_7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16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7_3"/>
  <p:tag name="KSO_WM_UNIT_INDEX" val="1_7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7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7_4"/>
  <p:tag name="KSO_WM_UNIT_INDEX" val="1_7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8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7_1"/>
  <p:tag name="KSO_WM_UNIT_INDEX" val="1_7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19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7_2"/>
  <p:tag name="KSO_WM_UNIT_INDEX" val="1_7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2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10:04&quot;,&quot;maxSize&quot;:{&quot;size1&quot;:22.2},&quot;minSize&quot;:{&quot;size1&quot;:13.5},&quot;normalSize&quot;:{&quot;size1&quot;:13.5},&quot;subLayout&quot;:[{&quot;id&quot;:&quot;2023-09-10T19:10:04&quot;,&quot;margin&quot;:{&quot;bottom&quot;:0.025999998673796654,&quot;left&quot;:2.117000102996826,&quot;right&quot;:1.2699999809265137,&quot;top&quot;:0.4230000376701355},&quot;type&quot;:0},{&quot;id&quot;:&quot;2023-09-10T19:10:0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-0.05"/>
  <p:tag name="KSO_WM_UNIT_TEXT_FILL_FORE_SCHEMECOLOR_INDEX_1_POS" val="0"/>
  <p:tag name="KSO_WM_UNIT_TEXT_FILL_FORE_SCHEMECOLOR_INDEX_1_TRANS" val="0.5"/>
  <p:tag name="KSO_WM_UNIT_TEXT_FILL_FORE_SCHEMECOLOR_INDEX_2" val="14"/>
  <p:tag name="KSO_WM_UNIT_TEXT_FILL_FORE_SCHEMECOLOR_INDEX_2_BRIGHTNESS" val="0"/>
  <p:tag name="KSO_WM_UNIT_TEXT_FILL_FORE_SCHEMECOLOR_INDEX_2_POS" val="0.8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423.xml><?xml version="1.0" encoding="utf-8"?>
<p:tagLst xmlns:p="http://schemas.openxmlformats.org/presentationml/2006/main">
  <p:tag name="KSO_WM_BEAUTIFY_FLAG" val="#wm#"/>
  <p:tag name="KSO_WM_SLIDE_CONTENT_AREA" val="{&quot;left&quot;:&quot;183.55&quot;,&quot;top&quot;:&quot;51.7&quot;,&quot;width&quot;:&quot;592.9&quot;,&quot;height&quot;:&quot;315.95&quot;}"/>
  <p:tag name="KSO_WM_SLIDE_ID" val="custom202308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59"/>
  <p:tag name="KSO_WM_TEMPLATE_MASTER_TYPE" val="1"/>
  <p:tag name="KSO_WM_TEMPLATE_SUBCATEGORY" val="0"/>
</p:tagLst>
</file>

<file path=ppt/tags/tag4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30"/>
</p:tagLst>
</file>

<file path=ppt/tags/tag42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928_3*o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928_3*o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928_3*o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928_3*o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10:03&quot;,&quot;maxSize&quot;:{&quot;size1&quot;:22.2},&quot;minSize&quot;:{&quot;size1&quot;:13.5},&quot;normalSize&quot;:{&quot;size1&quot;:13.5},&quot;subLayout&quot;:[{&quot;id&quot;:&quot;2023-09-10T19:10:03&quot;,&quot;margin&quot;:{&quot;bottom&quot;:0.025999998673796654,&quot;left&quot;:2.117000102996826,&quot;right&quot;:1.2699999809265137,&quot;top&quot;:0.4230000376701355},&quot;type&quot;:0},{&quot;id&quot;:&quot;2023-09-10T19:10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4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3*l_h_i*1_1_1"/>
  <p:tag name="KSO_WM_UNIT_INDEX" val="1_1_1"/>
  <p:tag name="KSO_WM_UNIT_LAYERLEVEL" val="1_1_1"/>
  <p:tag name="KSO_WM_UNIT_TYPE" val="l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3*l_h_i*1_2_1"/>
  <p:tag name="KSO_WM_UNIT_INDEX" val="1_2_1"/>
  <p:tag name="KSO_WM_UNIT_LAYERLEVEL" val="1_1_1"/>
  <p:tag name="KSO_WM_UNIT_TYPE" val="l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3*l_h_i*1_3_1"/>
  <p:tag name="KSO_WM_UNIT_INDEX" val="1_3_1"/>
  <p:tag name="KSO_WM_UNIT_LAYERLEVEL" val="1_1_1"/>
  <p:tag name="KSO_WM_UNIT_TYPE" val="l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3*l_h_i*1_4_1"/>
  <p:tag name="KSO_WM_UNIT_INDEX" val="1_4_1"/>
  <p:tag name="KSO_WM_UNIT_LAYERLEVEL" val="1_1_1"/>
  <p:tag name="KSO_WM_UNIT_TYPE" val="l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5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10:02&quot;,&quot;maxSize&quot;:{&quot;size1&quot;:22.2},&quot;minSize&quot;:{&quot;size1&quot;:13.5},&quot;normalSize&quot;:{&quot;size1&quot;:13.5},&quot;subLayout&quot;:[{&quot;id&quot;:&quot;2023-09-10T19:10:02&quot;,&quot;margin&quot;:{&quot;bottom&quot;:0.025999998673796654,&quot;left&quot;:2.117000102996826,&quot;right&quot;:1.2699999809265137,&quot;top&quot;:0.4230000376701355},&quot;type&quot;:0},{&quot;id&quot;:&quot;2023-09-10T19:10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4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1_1"/>
  <p:tag name="KSO_WM_UNIT_INDEX" val="1_1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8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2_1"/>
  <p:tag name="KSO_WM_UNIT_INDEX" val="1_2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7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3_1"/>
  <p:tag name="KSO_WM_UNIT_INDEX" val="1_3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4_1"/>
  <p:tag name="KSO_WM_UNIT_INDEX" val="1_4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46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10:05&quot;,&quot;maxSize&quot;:{&quot;size1&quot;:22.2},&quot;minSize&quot;:{&quot;size1&quot;:13.5},&quot;normalSize&quot;:{&quot;size1&quot;:13.5},&quot;subLayout&quot;:[{&quot;id&quot;:&quot;2023-09-10T19:10:05&quot;,&quot;margin&quot;:{&quot;bottom&quot;:0.025999998673796654,&quot;left&quot;:2.117000102996826,&quot;right&quot;:1.2699999809265137,&quot;top&quot;:0.4230000376701355},&quot;type&quot;:0},{&quot;id&quot;:&quot;2023-09-10T19:10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-0.05"/>
  <p:tag name="KSO_WM_UNIT_TEXT_FILL_FORE_SCHEMECOLOR_INDEX_1_POS" val="0"/>
  <p:tag name="KSO_WM_UNIT_TEXT_FILL_FORE_SCHEMECOLOR_INDEX_1_TRANS" val="0.5"/>
  <p:tag name="KSO_WM_UNIT_TEXT_FILL_FORE_SCHEMECOLOR_INDEX_2" val="14"/>
  <p:tag name="KSO_WM_UNIT_TEXT_FILL_FORE_SCHEMECOLOR_INDEX_2_BRIGHTNESS" val="0"/>
  <p:tag name="KSO_WM_UNIT_TEXT_FILL_FORE_SCHEMECOLOR_INDEX_2_POS" val="0.8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468.xml><?xml version="1.0" encoding="utf-8"?>
<p:tagLst xmlns:p="http://schemas.openxmlformats.org/presentationml/2006/main">
  <p:tag name="KSO_WM_BEAUTIFY_FLAG" val="#wm#"/>
  <p:tag name="KSO_WM_SLIDE_CONTENT_AREA" val="{&quot;left&quot;:&quot;183.55&quot;,&quot;top&quot;:&quot;51.7&quot;,&quot;width&quot;:&quot;592.9&quot;,&quot;height&quot;:&quot;315.95&quot;}"/>
  <p:tag name="KSO_WM_SLIDE_ID" val="custom202308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59"/>
  <p:tag name="KSO_WM_TEMPLATE_MASTER_TYPE" val="1"/>
  <p:tag name="KSO_WM_TEMPLATE_SUBCATEGORY" val="0"/>
</p:tagLst>
</file>

<file path=ppt/tags/tag4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1_1"/>
  <p:tag name="KSO_WM_UNIT_INDEX" val="1_1_1"/>
  <p:tag name="KSO_WM_UNIT_LAYERLEVEL" val="1_1_1"/>
  <p:tag name="KSO_WM_UNIT_TYPE" val="l_h_x"/>
  <p:tag name="KSO_WM_UNIT_USESOURCEFORMAT_APPLY" val="0"/>
  <p:tag name="KSO_WM_UNIT_VALUE" val="129*144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171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2_1"/>
  <p:tag name="KSO_WM_UNIT_INDEX" val="1_2_1"/>
  <p:tag name="KSO_WM_UNIT_LAYERLEVEL" val="1_1_1"/>
  <p:tag name="KSO_WM_UNIT_TYPE" val="l_h_x"/>
  <p:tag name="KSO_WM_UNIT_USESOURCEFORMAT_APPLY" val="0"/>
  <p:tag name="KSO_WM_UNIT_VALUE" val="127*144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171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3_1"/>
  <p:tag name="KSO_WM_UNIT_INDEX" val="1_3_1"/>
  <p:tag name="KSO_WM_UNIT_LAYERLEVEL" val="1_1_1"/>
  <p:tag name="KSO_WM_UNIT_TYPE" val="l_h_x"/>
  <p:tag name="KSO_WM_UNIT_USESOURCEFORMAT_APPLY" val="0"/>
  <p:tag name="KSO_WM_UNIT_VALUE" val="129*144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171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x*1_4_1"/>
  <p:tag name="KSO_WM_UNIT_INDEX" val="1_4_1"/>
  <p:tag name="KSO_WM_UNIT_LAYERLEVEL" val="1_1_1"/>
  <p:tag name="KSO_WM_UNIT_TYPE" val="l_h_x"/>
  <p:tag name="KSO_WM_UNIT_USESOURCEFORMAT_APPLY" val="0"/>
  <p:tag name="KSO_WM_UNIT_VALUE" val="125*144"/>
</p:tagLst>
</file>

<file path=ppt/tags/tag4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HIGHLIGHT" val="0"/>
  <p:tag name="KSO_WM_UNIT_ID" val="diagram20211714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171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171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10:02&quot;,&quot;maxSize&quot;:{&quot;size1&quot;:22.2},&quot;minSize&quot;:{&quot;size1&quot;:13.5},&quot;normalSize&quot;:{&quot;size1&quot;:13.5},&quot;subLayout&quot;:[{&quot;id&quot;:&quot;2023-09-10T19:10:02&quot;,&quot;margin&quot;:{&quot;bottom&quot;:0.025999998673796654,&quot;left&quot;:2.117000102996826,&quot;right&quot;:1.2699999809265137,&quot;top&quot;:0.4230000376701355},&quot;type&quot;:0},{&quot;id&quot;:&quot;2023-09-10T19:10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4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233_3*l_h_i*1_3_1"/>
  <p:tag name="KSO_WM_UNIT_INDEX" val="1_3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3_1"/>
  <p:tag name="KSO_WM_UNIT_INDEX" val="1_3_1"/>
  <p:tag name="KSO_WM_UNIT_LAYERLEVEL" val="1_1_1"/>
  <p:tag name="KSO_WM_UNIT_TYPE" val="l_h_x"/>
  <p:tag name="KSO_WM_UNIT_USESOURCEFORMAT_APPLY" val="0"/>
  <p:tag name="KSO_WM_UNIT_VALUE" val="176*176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233_3*l_h_i*1_1_1"/>
  <p:tag name="KSO_WM_UNIT_INDEX" val="1_1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1_1"/>
  <p:tag name="KSO_WM_UNIT_INDEX" val="1_1_1"/>
  <p:tag name="KSO_WM_UNIT_LAYERLEVEL" val="1_1_1"/>
  <p:tag name="KSO_WM_UNIT_TYPE" val="l_h_x"/>
  <p:tag name="KSO_WM_UNIT_USESOURCEFORMAT_APPLY" val="0"/>
  <p:tag name="KSO_WM_UNIT_VALUE" val="236*236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233_3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5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2_1"/>
  <p:tag name="KSO_WM_UNIT_INDEX" val="1_2_1"/>
  <p:tag name="KSO_WM_UNIT_LAYERLEVEL" val="1_1_1"/>
  <p:tag name="KSO_WM_UNIT_TYPE" val="l_h_x"/>
  <p:tag name="KSO_WM_UNIT_USESOURCEFORMAT_APPLY" val="0"/>
  <p:tag name="KSO_WM_UNIT_VALUE" val="209*209"/>
</p:tagLst>
</file>

<file path=ppt/tags/tag5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0233_3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5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4_1"/>
  <p:tag name="KSO_WM_UNIT_INDEX" val="1_4_1"/>
  <p:tag name="KSO_WM_UNIT_LAYERLEVEL" val="1_1_1"/>
  <p:tag name="KSO_WM_UNIT_TYPE" val="l_h_x"/>
  <p:tag name="KSO_WM_UNIT_USESOURCEFORMAT_APPLY" val="0"/>
  <p:tag name="KSO_WM_UNIT_VALUE" val="222*222"/>
</p:tagLst>
</file>

<file path=ppt/tags/tag50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10:02&quot;,&quot;maxSize&quot;:{&quot;size1&quot;:22.2},&quot;minSize&quot;:{&quot;size1&quot;:13.5},&quot;normalSize&quot;:{&quot;size1&quot;:13.5},&quot;subLayout&quot;:[{&quot;id&quot;:&quot;2023-09-10T19:10:02&quot;,&quot;margin&quot;:{&quot;bottom&quot;:0.025999998673796654,&quot;left&quot;:2.117000102996826,&quot;right&quot;:1.2699999809265137,&quot;top&quot;:0.4230000376701355},&quot;type&quot;:0},{&quot;id&quot;:&quot;2023-09-10T19:10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5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5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4*l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4*l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4*l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5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84_4*l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10:02&quot;,&quot;maxSize&quot;:{&quot;size1&quot;:22.2},&quot;minSize&quot;:{&quot;size1&quot;:13.5},&quot;normalSize&quot;:{&quot;size1&quot;:13.5},&quot;subLayout&quot;:[{&quot;id&quot;:&quot;2023-09-10T19:10:02&quot;,&quot;margin&quot;:{&quot;bottom&quot;:0.025999998673796654,&quot;left&quot;:2.117000102996826,&quot;right&quot;:1.2699999809265137,&quot;top&quot;:0.4230000376701355},&quot;type&quot;:0},{&quot;id&quot;:&quot;2023-09-10T19:10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59"/>
  <p:tag name="KSO_WM_TEMPLATE_MASTER_TYPE" val="0"/>
  <p:tag name="KSO_WM_TEMPLATE_SUBCATEGORY" val="25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518.xml><?xml version="1.0" encoding="utf-8"?>
<p:tagLst xmlns:p="http://schemas.openxmlformats.org/presentationml/2006/main">
  <p:tag name="ISLIDE.PICTURE" val="#VCG41N1299926590;"/>
  <p:tag name="KSO_WM_BEAUTIFY_FLAG" val="#wm#"/>
  <p:tag name="KSO_WM_SLIDE_CONTENT_AREA" val="{&quot;left&quot;:&quot;143.4&quot;,&quot;top&quot;:&quot;50.3&quot;,&quot;width&quot;:&quot;679.2&quot;,&quot;height&quot;:&quot;256.7&quot;}"/>
  <p:tag name="KSO_WM_SLIDE_ID" val="custom20230859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59"/>
  <p:tag name="KSO_WM_TEMPLATE_MASTER_TYPE" val="1"/>
  <p:tag name="KSO_WM_TEMPLATE_SUBCATEGORY" val="0"/>
</p:tagLst>
</file>

<file path=ppt/tags/tag519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2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5827"/>
      </a:accent1>
      <a:accent2>
        <a:srgbClr val="FF732F"/>
      </a:accent2>
      <a:accent3>
        <a:srgbClr val="FFAA3E"/>
      </a:accent3>
      <a:accent4>
        <a:srgbClr val="FAD240"/>
      </a:accent4>
      <a:accent5>
        <a:srgbClr val="38BBFE"/>
      </a:accent5>
      <a:accent6>
        <a:srgbClr val="388EFF"/>
      </a:accent6>
      <a:hlink>
        <a:srgbClr val="0563C1"/>
      </a:hlink>
      <a:folHlink>
        <a:srgbClr val="954F72"/>
      </a:folHlink>
    </a:clrScheme>
    <a:fontScheme name="自定义 9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132</Paragraphs>
  <Slides>19</Slides>
  <Notes>7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原始神经外胚层肿瘤影像诊断</vt:lpstr>
      <vt:lpstr>Slide 2</vt:lpstr>
      <vt:lpstr>原始神经外胚层肿瘤概述</vt:lpstr>
      <vt:lpstr>Slide 4</vt:lpstr>
      <vt:lpstr>Slide 5</vt:lpstr>
      <vt:lpstr>Slide 6</vt:lpstr>
      <vt:lpstr>影像诊断方法</vt:lpstr>
      <vt:lpstr>Slide 8</vt:lpstr>
      <vt:lpstr>Slide 9</vt:lpstr>
      <vt:lpstr>Slide 10</vt:lpstr>
      <vt:lpstr>影像诊断的临床意义</vt:lpstr>
      <vt:lpstr>Slide 12</vt:lpstr>
      <vt:lpstr>Slide 13</vt:lpstr>
      <vt:lpstr>Slide 14</vt:lpstr>
      <vt:lpstr>影像诊断的挑战与展望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2023-09-11T04:25:43Z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47CA6455BBF149A2B1F5935C504D4066_11</vt:lpwstr>
  </property>
  <property fmtid="{D5CDD505-2E9C-101B-9397-08002B2CF9AE}" pid="3" name="KSOProductBuildVer">
    <vt:lpwstr>2052-12.1.0.15374</vt:lpwstr>
  </property>
</Properties>
</file>