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68" r:id="rId1"/>
    <p:sldMasterId id="2147484405" r:id="rId2"/>
  </p:sldMasterIdLst>
  <p:notesMasterIdLst>
    <p:notesMasterId r:id="rId3"/>
  </p:notesMasterIdLst>
  <p:sldIdLst>
    <p:sldId id="598" r:id="rId4"/>
    <p:sldId id="601" r:id="rId5"/>
    <p:sldId id="604" r:id="rId6"/>
    <p:sldId id="607" r:id="rId7"/>
    <p:sldId id="613" r:id="rId9"/>
    <p:sldId id="616" r:id="rId10"/>
    <p:sldId id="619" r:id="rId11"/>
    <p:sldId id="625" r:id="rId13"/>
    <p:sldId id="628" r:id="rId14"/>
    <p:sldId id="631" r:id="rId15"/>
    <p:sldId id="634" r:id="rId16"/>
    <p:sldId id="637" r:id="rId17"/>
    <p:sldId id="643" r:id="rId19"/>
    <p:sldId id="646" r:id="rId20"/>
    <p:sldId id="649" r:id="rId21"/>
    <p:sldId id="652" r:id="rId22"/>
    <p:sldId id="655" r:id="rId23"/>
    <p:sldId id="661" r:id="rId25"/>
    <p:sldId id="664" r:id="rId26"/>
    <p:sldId id="667" r:id="rId27"/>
    <p:sldId id="670" r:id="rId28"/>
    <p:sldId id="673" r:id="rId29"/>
    <p:sldId id="679" r:id="rId31"/>
    <p:sldId id="682" r:id="rId32"/>
    <p:sldId id="685" r:id="rId33"/>
    <p:sldId id="68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VR技术在数字化校园教育中的应用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VR技术概述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VR技术在数字化校园中的应用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VR技术在数字化校园中的优势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VR技术在数字化校园中的挑战和解决方案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VR技术在数字化校园中的未来展望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VR技术的定义和特点</a:t>
            </a:r>
            <a:endParaRPr altLang="en-US" lang="zh-CN"/>
          </a:p>
        </p:txBody>
      </p:sp>
      <p:sp>
        <p:nvSpPr>
          <p:cNvPr id="104905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VR技术定义：虚拟现实技术是一种计算机仿真系统，通过模拟人的视听和触觉，使用户仿佛身临其境地进入一个虚拟世界。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VR技术特点：沉浸式体验、交互性、自主性、实时性、可扩展性等。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VR技术的发展历程</a:t>
            </a:r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初始阶段：20世纪中叶，虚拟现实概念初步形成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发展阶段：21世纪初，VR技术逐渐成熟并应用于不同领域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普及阶段：近年来，VR技术逐渐普及，成为数字化校园教育中的重要工具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未来展望：随着技术的不断进步，VR技术将在数字化校园教育中发挥更大的作用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VR技术在数字化校园中的应用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虚拟教室</a:t>
            </a:r>
            <a:endParaRPr altLang="en-US" lang="zh-CN"/>
          </a:p>
        </p:txBody>
      </p:sp>
      <p:sp>
        <p:nvSpPr>
          <p:cNvPr id="104922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定义：虚拟教室是一种基于VR技术的在线教育平台，可以提供身临其境的在线学习体验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功能：虚拟教室可以模拟真实的教室环境，提供互动教学、实时交流、在线测试等功能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应用场景：虚拟教室可以应用于数字化校园教育中，为学生提供更加便捷、高效的学习方式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优势：虚拟教室可以打破时间和空间的限制，提高教学效率和质量，同时也可以降低教学成本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虚拟实验</a:t>
            </a:r>
            <a:endParaRPr altLang="en-US" lang="zh-CN"/>
          </a:p>
        </p:txBody>
      </p:sp>
      <p:sp>
        <p:nvSpPr>
          <p:cNvPr id="10492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应用范围：物理、化学、生物等学科实验，提高实验效率和安全性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定义：利用VR技术构建的虚拟实验环境，可进行各种实验操作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优势：无需实验器材，可重复实验，不受时间地点限制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未来发展：随着VR技术的不断进步，虚拟实验将更加真实、生动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虚拟图书馆</a:t>
            </a:r>
            <a:endParaRPr altLang="en-US" lang="zh-CN"/>
          </a:p>
        </p:txBody>
      </p:sp>
      <p:sp>
        <p:nvSpPr>
          <p:cNvPr id="1049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定义：虚拟图书馆是一种基于虚拟现实技术的数字化图书馆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优势：方便快捷，不受时间和地点限制，提高阅读和学习效率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应用：在数字化校园教育中，虚拟图书馆可以作为辅助教学工具，提供更加便捷的学习方式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特点：提供丰富的数字化资源，包括电子书籍、期刊论文、数据库等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虚拟校园导航</a:t>
            </a:r>
            <a:endParaRPr altLang="en-US" lang="zh-CN"/>
          </a:p>
        </p:txBody>
      </p:sp>
      <p:sp>
        <p:nvSpPr>
          <p:cNvPr id="1049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虚拟校园导航的概念和特点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虚拟校园导航的应用场景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虚拟校园导航的实现方式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虚拟校园导航的优势与挑战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VR技术在数字化校园中的优势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提供更加真实的体验</a:t>
            </a:r>
            <a:endParaRPr altLang="en-US" lang="zh-CN"/>
          </a:p>
        </p:txBody>
      </p:sp>
      <p:sp>
        <p:nvSpPr>
          <p:cNvPr id="10495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沉浸式体验：通过虚拟现实技术，学生可以身临其境地感受学习内容，提高学习效果。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交互性体验：VR技术可以提供更加真实的交互体验，让学生更好地理解和掌握知识。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多元化体验：VR技术可以提供更加多元化的学习方式，如模拟实验、虚拟旅行等，丰富学生的学习体验。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个性化体验：VR技术可以根据学生的需求和兴趣，提供个性化的学习体验，激发学生的学习兴趣。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提高学习效率和效果</a:t>
            </a:r>
            <a:endParaRPr altLang="en-US" lang="zh-CN"/>
          </a:p>
        </p:txBody>
      </p:sp>
      <p:sp>
        <p:nvSpPr>
          <p:cNvPr id="104963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VR技术可以模拟真实场景，帮助学生更好地理解和掌握知识，提高学习效果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虚拟现实技术可以提供更加生动、形象的教学体验，激发学生的学习兴趣和动力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VR技术可以提供个性化的学习体验，根据学生的需求和能力水平进行定制化教学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VR技术可以帮助学生更好地掌握实践技能，提高实际操作能力和应用能力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降低教学成本和时间成本</a:t>
            </a:r>
            <a:endParaRPr altLang="en-US" lang="zh-CN"/>
          </a:p>
        </p:txBody>
      </p:sp>
      <p:sp>
        <p:nvSpPr>
          <p:cNvPr id="104969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1935" y="1773622"/>
            <a:ext cx="2173176" cy="18431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9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1935" y="2869403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9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1935" y="2871971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9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1935" y="3970321"/>
            <a:ext cx="2173176" cy="184790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51935" y="5070596"/>
            <a:ext cx="2173176" cy="747231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0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1935" y="3972888"/>
            <a:ext cx="2173176" cy="74479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04" name="正文"/>
          <p:cNvSpPr txBox="1"/>
          <p:nvPr>
            <p:custDataLst>
              <p:tags r:id="rId7"/>
            </p:custDataLst>
          </p:nvPr>
        </p:nvSpPr>
        <p:spPr>
          <a:xfrm>
            <a:off x="2804482" y="168439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减少场地和设备成本：VR技术可以在虚拟环境中模拟真实场景，降低对实体场地和设备的依赖，从而节省成本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8"/>
            </p:custDataLst>
          </p:nvPr>
        </p:nvSpPr>
        <p:spPr>
          <a:xfrm>
            <a:off x="2804482" y="2793013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提高教学效率：通过VR技术，教师可以快速创建和更新教学内容，提高教学效率，同时学生可以在虚拟环境中进行实践操作，加深对知识的理解和掌握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9"/>
            </p:custDataLst>
          </p:nvPr>
        </p:nvSpPr>
        <p:spPr>
          <a:xfrm>
            <a:off x="2804482" y="390163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降低时间成本：VR技术可以让学生随时随地进行学习，无需等待实体场地或设备的空闲时间，从而降低了时间成本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10"/>
            </p:custDataLst>
          </p:nvPr>
        </p:nvSpPr>
        <p:spPr>
          <a:xfrm>
            <a:off x="2804482" y="5010254"/>
            <a:ext cx="8836332" cy="84730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提高教学质量：VR技术可以提供更加生动、形象的教学体验，激发学生的学习兴趣和积极性，提高教学质量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1935" y="1750512"/>
            <a:ext cx="2173176" cy="747231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增强学生的自主学习能力</a:t>
            </a:r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虚拟现实技术可以提供更加真实、生动的学习体验，激发学生的学习兴趣和动力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VR技术可以让学生更加自由地探索知识，不受时间和地点的限制，提高学习效率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VR技术可以为学生提供个性化的学习体验，根据学生的需求和能力水平进行定制化教学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VR技术可以培养学生的自主学习能力，让学生更加主动地参与到学习中来，提高学习效果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VR技术在数字化校园中的挑战和解决方案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技术成熟度不足</a:t>
            </a:r>
            <a:endParaRPr altLang="en-US" lang="zh-CN"/>
          </a:p>
        </p:txBody>
      </p:sp>
      <p:sp>
        <p:nvSpPr>
          <p:cNvPr id="10498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当前VR技术尚未完全成熟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需要进一步的技术研发和改进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可以通过合作与交流，促进技术发展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存在一些技术难题和缺陷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设备成本高昂</a:t>
            </a:r>
            <a:endParaRPr altLang="en-US" lang="zh-CN"/>
          </a:p>
        </p:txBody>
      </p:sp>
      <p:sp>
        <p:nvSpPr>
          <p:cNvPr id="1049952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推广虚拟现实技术，提高数字化校园建设水平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2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解决方案：政府和企业合作，降低设备成本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数字化校园建设需要大量资金投入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4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虚拟现实设备价格昂贵，普及难度大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缺乏专业人才和技术支持</a:t>
            </a:r>
            <a:endParaRPr altLang="en-US" lang="zh-CN"/>
          </a:p>
        </p:txBody>
      </p:sp>
      <p:sp>
        <p:nvSpPr>
          <p:cNvPr id="1050018" name="对角圆角矩形 52"/>
          <p:cNvSpPr/>
          <p:nvPr>
            <p:custDataLst>
              <p:tags r:id="rId1"/>
            </p:custDataLst>
          </p:nvPr>
        </p:nvSpPr>
        <p:spPr>
          <a:xfrm>
            <a:off x="551935" y="2573993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53"/>
          <p:cNvSpPr/>
          <p:nvPr>
            <p:custDataLst>
              <p:tags r:id="rId2"/>
            </p:custDataLst>
          </p:nvPr>
        </p:nvSpPr>
        <p:spPr>
          <a:xfrm>
            <a:off x="551935" y="2403772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54"/>
          <p:cNvSpPr/>
          <p:nvPr>
            <p:custDataLst>
              <p:tags r:id="rId3"/>
            </p:custDataLst>
          </p:nvPr>
        </p:nvSpPr>
        <p:spPr>
          <a:xfrm>
            <a:off x="1238600" y="2404415"/>
            <a:ext cx="101559" cy="16926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56"/>
          <p:cNvSpPr txBox="1"/>
          <p:nvPr>
            <p:custDataLst>
              <p:tags r:id="rId4"/>
            </p:custDataLst>
          </p:nvPr>
        </p:nvSpPr>
        <p:spPr>
          <a:xfrm>
            <a:off x="1282922" y="2619600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缺乏专业人才：目前VR技术在数字化校园中的应用需要具备相关专业技能的人才，但目前这类人才相对较少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"/>
          <p:cNvSpPr/>
          <p:nvPr>
            <p:custDataLst>
              <p:tags r:id="rId5"/>
            </p:custDataLst>
          </p:nvPr>
        </p:nvSpPr>
        <p:spPr>
          <a:xfrm>
            <a:off x="551935" y="4205545"/>
            <a:ext cx="11088129" cy="93349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6"/>
          <p:cNvSpPr/>
          <p:nvPr>
            <p:custDataLst>
              <p:tags r:id="rId6"/>
            </p:custDataLst>
          </p:nvPr>
        </p:nvSpPr>
        <p:spPr>
          <a:xfrm>
            <a:off x="551935" y="4035324"/>
            <a:ext cx="686765" cy="643208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7"/>
          <p:cNvSpPr/>
          <p:nvPr>
            <p:custDataLst>
              <p:tags r:id="rId7"/>
            </p:custDataLst>
          </p:nvPr>
        </p:nvSpPr>
        <p:spPr>
          <a:xfrm>
            <a:off x="1238600" y="4036609"/>
            <a:ext cx="101559" cy="16926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8"/>
            </p:custDataLst>
          </p:nvPr>
        </p:nvSpPr>
        <p:spPr>
          <a:xfrm>
            <a:off x="1282922" y="4260144"/>
            <a:ext cx="10006975" cy="834018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技术支持不足：目前VR技术在数字化校园中的应用还处于初级阶段，需要更多的技术支持和研发资源来推动其发展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667"/>
          </a:bodyPr>
          <a:p>
            <a:r>
              <a:rPr altLang="en-US" lang="zh-CN"/>
              <a:t>解决方案和建议：加强技术研发、降低设备成本、培养专业人才和技术支持等。</a:t>
            </a:r>
            <a:endParaRPr altLang="en-US" lang="zh-CN"/>
          </a:p>
        </p:txBody>
      </p:sp>
      <p:sp>
        <p:nvSpPr>
          <p:cNvPr id="10500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加强技术研发：加大投入，推动VR技术不断创新和发展，提高用户体验和效果。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降低设备成本：通过批量生产、优化设计等方式降低VR设备的成本，让更多学校和学生能够接触和使用VR技术。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培养专业人才：加强VR技术人才的培养和引进，提高数字化校园教育中的技术水平和应用能力。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技术支持：建立完善的技术支持体系，为学校和教育机构提供全方位的技术支持和解决方案。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VR技术在数字化校园中的未来展望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技术不断创新和发展</a:t>
            </a:r>
            <a:endParaRPr altLang="en-US" lang="zh-CN"/>
          </a:p>
        </p:txBody>
      </p:sp>
      <p:sp>
        <p:nvSpPr>
          <p:cNvPr id="1050210" name="矩形: 圆角 44"/>
          <p:cNvSpPr/>
          <p:nvPr>
            <p:custDataLst>
              <p:tags r:id="rId1"/>
            </p:custDataLst>
          </p:nvPr>
        </p:nvSpPr>
        <p:spPr>
          <a:xfrm>
            <a:off x="551935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777026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2" name="标题"/>
          <p:cNvSpPr txBox="1"/>
          <p:nvPr>
            <p:custDataLst>
              <p:tags r:id="rId3"/>
            </p:custDataLst>
          </p:nvPr>
        </p:nvSpPr>
        <p:spPr>
          <a:xfrm>
            <a:off x="683631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14" name="正文"/>
          <p:cNvSpPr txBox="1"/>
          <p:nvPr>
            <p:custDataLst>
              <p:tags r:id="rId4"/>
            </p:custDataLst>
          </p:nvPr>
        </p:nvSpPr>
        <p:spPr>
          <a:xfrm>
            <a:off x="1858613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虚拟现实技术不断升级：随着技术的不断进步，VR技术将更加真实、生动，提高用户体验。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6" name="矩形: 圆角 48"/>
          <p:cNvSpPr/>
          <p:nvPr>
            <p:custDataLst>
              <p:tags r:id="rId5"/>
            </p:custDataLst>
          </p:nvPr>
        </p:nvSpPr>
        <p:spPr>
          <a:xfrm>
            <a:off x="6242471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67562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8" name="标题"/>
          <p:cNvSpPr txBox="1"/>
          <p:nvPr>
            <p:custDataLst>
              <p:tags r:id="rId7"/>
            </p:custDataLst>
          </p:nvPr>
        </p:nvSpPr>
        <p:spPr>
          <a:xfrm>
            <a:off x="6374167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20" name="正文"/>
          <p:cNvSpPr txBox="1"/>
          <p:nvPr>
            <p:custDataLst>
              <p:tags r:id="rId8"/>
            </p:custDataLst>
          </p:nvPr>
        </p:nvSpPr>
        <p:spPr>
          <a:xfrm>
            <a:off x="7548507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数字化校园教育应用不断拓展：VR技术将在数字化校园教育中发挥更大的作用，如模拟实验、虚拟实验室等。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2" name="矩形: 圆角 53"/>
          <p:cNvSpPr/>
          <p:nvPr>
            <p:custDataLst>
              <p:tags r:id="rId9"/>
            </p:custDataLst>
          </p:nvPr>
        </p:nvSpPr>
        <p:spPr>
          <a:xfrm>
            <a:off x="551935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77026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24" name="标题"/>
          <p:cNvSpPr txBox="1"/>
          <p:nvPr>
            <p:custDataLst>
              <p:tags r:id="rId11"/>
            </p:custDataLst>
          </p:nvPr>
        </p:nvSpPr>
        <p:spPr>
          <a:xfrm>
            <a:off x="683631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26" name="正文"/>
          <p:cNvSpPr txBox="1"/>
          <p:nvPr>
            <p:custDataLst>
              <p:tags r:id="rId12"/>
            </p:custDataLst>
          </p:nvPr>
        </p:nvSpPr>
        <p:spPr>
          <a:xfrm>
            <a:off x="1858613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与其他技术的融合：VR技术将与人工智能、大数据等其他技术融合，为数字化校园教育提供更加全面、高效的支持。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8" name="矩形: 圆角 57"/>
          <p:cNvSpPr/>
          <p:nvPr>
            <p:custDataLst>
              <p:tags r:id="rId13"/>
            </p:custDataLst>
          </p:nvPr>
        </p:nvSpPr>
        <p:spPr>
          <a:xfrm>
            <a:off x="6242471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67562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0" name="标题"/>
          <p:cNvSpPr txBox="1"/>
          <p:nvPr>
            <p:custDataLst>
              <p:tags r:id="rId15"/>
            </p:custDataLst>
          </p:nvPr>
        </p:nvSpPr>
        <p:spPr>
          <a:xfrm>
            <a:off x="6374167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32" name="正文"/>
          <p:cNvSpPr txBox="1"/>
          <p:nvPr>
            <p:custDataLst>
              <p:tags r:id="rId16"/>
            </p:custDataLst>
          </p:nvPr>
        </p:nvSpPr>
        <p:spPr>
          <a:xfrm>
            <a:off x="7548507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未来展望：随着技术的不断创新和发展，VR技术在数字化校园教育中的应用将更加广泛，为教育行业带来更多的创新和变革。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应用领域不断拓展和深化</a:t>
            </a:r>
            <a:endParaRPr altLang="en-US" lang="zh-CN"/>
          </a:p>
        </p:txBody>
      </p:sp>
      <p:sp>
        <p:nvSpPr>
          <p:cNvPr id="1050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数字化校园教育中的VR技术应用场景不断拓展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VR技术在数字化校园中的未来展望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未来数字化校园教育中的VR技术应用将更加深入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VR技术在数字化校园教育中的应用前景广阔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数字化校园建设不断完善和优化</a:t>
            </a:r>
            <a:endParaRPr altLang="en-US" lang="zh-CN"/>
          </a:p>
        </p:txBody>
      </p:sp>
      <p:sp>
        <p:nvSpPr>
          <p:cNvPr id="105033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数字化校园建设是未来教育发展的重要趋势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VR技术在数字化校园中的应用将推动数字化校园建设的不断进步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数字化校园建设需要不断完善和优化，以满足教育教学的需求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VR技术为数字化校园建设提供了更多的可能性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1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41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4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5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69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2023-12-16T02:39:43Z</dcterms:created>
  <dcterms:modified xsi:type="dcterms:W3CDTF">2023-12-16T02:39:43Z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e2cdabce1276498697a39cf53785073a_21</vt:lpwstr>
  </property>
</Properties>
</file>