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422" r:id="rId1"/>
    <p:sldMasterId id="2147491459" r:id="rId2"/>
  </p:sldMasterIdLst>
  <p:notesMasterIdLst>
    <p:notesMasterId r:id="rId3"/>
  </p:notesMasterIdLst>
  <p:sldIdLst>
    <p:sldId id="3946" r:id="rId4"/>
    <p:sldId id="3950" r:id="rId5"/>
    <p:sldId id="3953" r:id="rId6"/>
    <p:sldId id="3956" r:id="rId7"/>
    <p:sldId id="3962" r:id="rId9"/>
    <p:sldId id="3965" r:id="rId10"/>
    <p:sldId id="3968" r:id="rId11"/>
    <p:sldId id="3971" r:id="rId12"/>
    <p:sldId id="3977" r:id="rId14"/>
    <p:sldId id="3980" r:id="rId15"/>
    <p:sldId id="3983" r:id="rId16"/>
    <p:sldId id="3986" r:id="rId17"/>
    <p:sldId id="3992" r:id="rId19"/>
    <p:sldId id="3995" r:id="rId20"/>
    <p:sldId id="3998" r:id="rId21"/>
    <p:sldId id="4001" r:id="rId22"/>
    <p:sldId id="4007" r:id="rId24"/>
    <p:sldId id="4010" r:id="rId25"/>
    <p:sldId id="4013" r:id="rId26"/>
    <p:sldId id="4016" r:id="rId27"/>
    <p:sldId id="4020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423" r:id="rId1"/>
    <p:sldLayoutId id="2147491424" r:id="rId2"/>
    <p:sldLayoutId id="2147491425" r:id="rId3"/>
    <p:sldLayoutId id="2147491426" r:id="rId4"/>
    <p:sldLayoutId id="2147491427" r:id="rId5"/>
    <p:sldLayoutId id="2147491428" r:id="rId6"/>
    <p:sldLayoutId id="2147491429" r:id="rId7"/>
    <p:sldLayoutId id="2147491430" r:id="rId8"/>
    <p:sldLayoutId id="2147491431" r:id="rId9"/>
    <p:sldLayoutId id="2147491432" r:id="rId10"/>
    <p:sldLayoutId id="21474914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460" r:id="rId1"/>
    <p:sldLayoutId id="2147491461" r:id="rId2"/>
    <p:sldLayoutId id="2147491462" r:id="rId3"/>
    <p:sldLayoutId id="2147491463" r:id="rId4"/>
    <p:sldLayoutId id="2147491464" r:id="rId5"/>
    <p:sldLayoutId id="2147491465" r:id="rId6"/>
    <p:sldLayoutId id="2147491466" r:id="rId7"/>
    <p:sldLayoutId id="2147491467" r:id="rId8"/>
    <p:sldLayoutId id="2147491468" r:id="rId9"/>
    <p:sldLayoutId id="2147491469" r:id="rId10"/>
    <p:sldLayoutId id="21474914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tags" Target="../tags/tag136.xml"/><Relationship Id="rId18" Type="http://schemas.openxmlformats.org/officeDocument/2006/relationships/tags" Target="../tags/tag137.xml"/><Relationship Id="rId19" Type="http://schemas.openxmlformats.org/officeDocument/2006/relationships/tags" Target="../tags/tag138.xml"/><Relationship Id="rId20" Type="http://schemas.openxmlformats.org/officeDocument/2006/relationships/tags" Target="../tags/tag139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tags" Target="../tags/tag168.xml"/><Relationship Id="rId18" Type="http://schemas.openxmlformats.org/officeDocument/2006/relationships/tags" Target="../tags/tag169.xml"/><Relationship Id="rId19" Type="http://schemas.openxmlformats.org/officeDocument/2006/relationships/tags" Target="../tags/tag170.xml"/><Relationship Id="rId20" Type="http://schemas.openxmlformats.org/officeDocument/2006/relationships/tags" Target="../tags/tag171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tags" Target="../tags/tag195.xml"/><Relationship Id="rId22" Type="http://schemas.openxmlformats.org/officeDocument/2006/relationships/tags" Target="../tags/tag196.xml"/><Relationship Id="rId23" Type="http://schemas.openxmlformats.org/officeDocument/2006/relationships/tags" Target="../tags/tag197.xml"/><Relationship Id="rId24" Type="http://schemas.openxmlformats.org/officeDocument/2006/relationships/tags" Target="../tags/tag198.xml"/><Relationship Id="rId25" Type="http://schemas.openxmlformats.org/officeDocument/2006/relationships/tags" Target="../tags/tag199.xml"/><Relationship Id="rId26" Type="http://schemas.openxmlformats.org/officeDocument/2006/relationships/tags" Target="../tags/tag200.xml"/><Relationship Id="rId27" Type="http://schemas.openxmlformats.org/officeDocument/2006/relationships/tags" Target="../tags/tag201.xml"/><Relationship Id="rId28" Type="http://schemas.openxmlformats.org/officeDocument/2006/relationships/tags" Target="../tags/tag202.xml"/><Relationship Id="rId29" Type="http://schemas.openxmlformats.org/officeDocument/2006/relationships/tags" Target="../tags/tag203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环保行业工作总结及工作展望2024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环保行业的工作总结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环保行业的工作展望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环保行业的未来发展建议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环保行业概述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环保行业概述</a:t>
            </a:r>
            <a:endParaRPr altLang="en-US" dirty="0" lang="zh-CN"/>
          </a:p>
        </p:txBody>
      </p:sp>
      <p:sp>
        <p:nvSpPr>
          <p:cNvPr id="10488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环保行业的定义和范围</a:t>
            </a:r>
            <a:endParaRPr altLang="en-US" lang="zh-CN"/>
          </a:p>
        </p:txBody>
      </p:sp>
      <p:sp>
        <p:nvSpPr>
          <p:cNvPr id="1048930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2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6667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定义：环保行业是指专门从事环境保护、污染治理、资源回收和可持续利用等方面的企业、机构和组织所组成的行业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36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38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1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范围：包括环保设备制造、环保工程设计、环保技术咨询、环境监测与评估、清洁能源开发等多个领域</a:t>
            </a:r>
            <a:endParaRPr altLang="en-US" dirty="0" sz="21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环保行业的发展历程</a:t>
            </a:r>
            <a:endParaRPr altLang="en-US" lang="zh-CN"/>
          </a:p>
        </p:txBody>
      </p:sp>
      <p:sp>
        <p:nvSpPr>
          <p:cNvPr id="10489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环保行业的发展趋势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环保行业的发展前景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环保行业的起源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环保行业的发展阶段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环保行业的重要性和意义</a:t>
            </a:r>
            <a:endParaRPr altLang="en-US" lang="zh-CN"/>
          </a:p>
        </p:txBody>
      </p:sp>
      <p:sp>
        <p:nvSpPr>
          <p:cNvPr id="10490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环保行业的发展有助于改善环境质量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环保行业是实现可持续发展的重要保障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环保行业的发展有助于推动经济转型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环保行业的发展有助于提高人民生活质量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环保行业的工作总结</a:t>
            </a:r>
            <a:endParaRPr altLang="en-US" dirty="0" lang="zh-CN"/>
          </a:p>
        </p:txBody>
      </p:sp>
      <p:sp>
        <p:nvSpPr>
          <p:cNvPr id="10490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环保行业的工作内容</a:t>
            </a:r>
            <a:endParaRPr altLang="en-US" lang="zh-CN"/>
          </a:p>
        </p:txBody>
      </p:sp>
      <p:sp>
        <p:nvSpPr>
          <p:cNvPr id="10491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环保政策制定与执行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环保设施建设与运营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环保监管与执法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环保技术研发与应用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环保行业的工作成果</a:t>
            </a:r>
            <a:endParaRPr altLang="en-US" lang="zh-CN"/>
          </a:p>
        </p:txBody>
      </p:sp>
      <p:sp>
        <p:nvSpPr>
          <p:cNvPr id="10492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减少污染排放：通过实施严格的环保法规和标准，成功减少了污染排放，改善了环境质量。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推广清洁能源：积极推广清洁能源，如太阳能、风能等，减少对化石燃料的依赖，降低碳排放。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废物回收和处理：加强废物回收和处理工作，提高资源利用效率，减少对自然资源的消耗。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环保意识的提高：通过宣传和教育，提高公众的环保意识，形成全社会共同参与环保的良好氛围。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环保行业的工作经验教训</a:t>
            </a:r>
            <a:endParaRPr altLang="en-US" lang="zh-CN"/>
          </a:p>
        </p:txBody>
      </p:sp>
      <p:sp>
        <p:nvSpPr>
          <p:cNvPr id="1049280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环保技术及设备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行业现状及发展趋势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环保政策及法规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环保行业存在的问题及挑战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环保行业的发展前景及展望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环保行业的工作展望</a:t>
            </a:r>
            <a:endParaRPr altLang="en-US" dirty="0" lang="zh-CN"/>
          </a:p>
        </p:txBody>
      </p:sp>
      <p:sp>
        <p:nvSpPr>
          <p:cNvPr id="10493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环保行业的发展趋势</a:t>
            </a:r>
            <a:endParaRPr altLang="en-US" lang="zh-CN"/>
          </a:p>
        </p:txBody>
      </p:sp>
      <p:sp>
        <p:nvSpPr>
          <p:cNvPr id="104941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绿色低碳发展：推动环保行业向低碳、零排放方向发展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政策支持：政府加大对环保行业的支持力度，推动行业快速发展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科技创新：加强环保技术研发，提高环保治理水平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循环经济：促进资源循环利用，提高资源利用效率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环保行业的工作重点和方向</a:t>
            </a:r>
            <a:endParaRPr altLang="en-US" lang="zh-CN"/>
          </a:p>
        </p:txBody>
      </p:sp>
      <p:sp>
        <p:nvSpPr>
          <p:cNvPr id="10494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推动绿色低碳发展：加强环保技术创新，提高资源利用效率，降低碳排放，推动绿色低碳发展。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加强环境治理：加大环境治理力度，加强环境监测和监管，提高环境质量。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推动循环经济发展：加强循环经济技术创新，推动废弃物资源化利用，提高资源利用效率。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加强国际合作：加强与国际环保组织的合作，推动全球环保事业的发展。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环保行业的工作挑战和机遇</a:t>
            </a:r>
            <a:endParaRPr altLang="en-US" lang="zh-CN"/>
          </a:p>
        </p:txBody>
      </p:sp>
      <p:sp>
        <p:nvSpPr>
          <p:cNvPr id="1049538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挑战：环保法规的严格要求、技术更新换代迅速、市场竞争激烈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8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机遇：政府对环保产业的支持、环保技术的创新发展、市场需求增长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环保行业的未来发展建议</a:t>
            </a:r>
            <a:endParaRPr altLang="en-US" dirty="0" lang="zh-CN"/>
          </a:p>
        </p:txBody>
      </p:sp>
      <p:sp>
        <p:nvSpPr>
          <p:cNvPr id="10495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加强政策引导和支持</a:t>
            </a:r>
            <a:endParaRPr altLang="en-US" lang="zh-CN"/>
          </a:p>
        </p:txBody>
      </p:sp>
      <p:sp>
        <p:nvSpPr>
          <p:cNvPr id="10496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加大对环保产业的投资力度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制定更加严格的环保法规和政策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鼓励企业采用环保技术和设备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加强环保宣传和教育，提高公众环保意识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推动技术创新和升级</a:t>
            </a:r>
            <a:endParaRPr altLang="en-US" lang="zh-CN"/>
          </a:p>
        </p:txBody>
      </p:sp>
      <p:sp>
        <p:nvSpPr>
          <p:cNvPr id="10496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加强环保技术研发，提高环保治理水平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推广清洁能源，减少污染排放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促进循环经济发展，提高资源利用效率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加强国际合作，共同应对全球环境问题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促进产业协同和合作</a:t>
            </a:r>
            <a:endParaRPr altLang="en-US" lang="zh-CN"/>
          </a:p>
        </p:txBody>
      </p:sp>
      <p:sp>
        <p:nvSpPr>
          <p:cNvPr id="10497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促进企业之间的技术交流和知识共享，提高整个行业的创新能力和竞争力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加强产业链上下游企业之间的合作，共同推动环保产业的发展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建立行业协会或联盟，加强行业自律和规范，推动环保产业的健康发展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加强政府、企业和公众之间的合作，共同推动环保产业的可持续发展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提高公众环保意识和参与度</a:t>
            </a:r>
            <a:endParaRPr altLang="en-US" lang="zh-CN"/>
          </a:p>
        </p:txBody>
      </p:sp>
      <p:sp>
        <p:nvSpPr>
          <p:cNvPr id="10498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加强环保教育：通过学校、社区、媒体等渠道普及环保知识，提高公众对环保问题的认识和理解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倡导绿色生活方式：推广节能、减排、低碳的生活方式，鼓励公众减少使用一次性塑料制品、节约用水用电等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开展环保活动：组织各类环保活动，如垃圾分类、植树造林、环保志愿者活动等，让公众亲身参与环保行动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建立激励机制：通过政策优惠、表彰奖励等方式，鼓励企业和个人积极投身环保事业，形成全社会共同关注环保的良好氛围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6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86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1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6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2023-12-17T15:33:41Z</dcterms:created>
  <dcterms:modified xsi:type="dcterms:W3CDTF">2023-12-17T15:33:41Z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eca45c510af146a6b79834e28df6bf61_21</vt:lpwstr>
  </property>
</Properties>
</file>