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 id="2147483685" r:id="rId2"/>
  </p:sldMasterIdLst>
  <p:notesMasterIdLst>
    <p:notesMasterId r:id="rId3"/>
  </p:notesMasterIdLst>
  <p:sldIdLst>
    <p:sldId id="262" r:id="rId4"/>
    <p:sldId id="265" r:id="rId5"/>
    <p:sldId id="268" r:id="rId6"/>
    <p:sldId id="271" r:id="rId7"/>
    <p:sldId id="277" r:id="rId9"/>
    <p:sldId id="280" r:id="rId10"/>
    <p:sldId id="283" r:id="rId11"/>
    <p:sldId id="286" r:id="rId12"/>
    <p:sldId id="292" r:id="rId14"/>
    <p:sldId id="295" r:id="rId15"/>
    <p:sldId id="298" r:id="rId16"/>
    <p:sldId id="301" r:id="rId17"/>
    <p:sldId id="304" r:id="rId18"/>
    <p:sldId id="310" r:id="rId20"/>
    <p:sldId id="313" r:id="rId21"/>
    <p:sldId id="316" r:id="rId22"/>
    <p:sldId id="319" r:id="rId23"/>
    <p:sldId id="325" r:id="rId25"/>
    <p:sldId id="328" r:id="rId26"/>
    <p:sldId id="331" r:id="rId27"/>
    <p:sldId id="334" r:id="rId28"/>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tableStyles" Target="tableStyles.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image" Target="../media/image2.png"/><Relationship Id="rId3" Type="http://schemas.openxmlformats.org/officeDocument/2006/relationships/tags" Target="../tags/tag6.xml"/><Relationship Id="rId4" Type="http://schemas.openxmlformats.org/officeDocument/2006/relationships/tags" Target="../tags/tag7.xml"/><Relationship Id="rId5" Type="http://schemas.openxmlformats.org/officeDocument/2006/relationships/tags" Target="../tags/tag8.xml"/><Relationship Id="rId6" Type="http://schemas.openxmlformats.org/officeDocument/2006/relationships/tags" Target="../tags/tag9.xml"/><Relationship Id="rId7" Type="http://schemas.openxmlformats.org/officeDocument/2006/relationships/tags" Target="../tags/tag10.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image" Target="../media/image3.png"/><Relationship Id="rId3" Type="http://schemas.openxmlformats.org/officeDocument/2006/relationships/tags" Target="../tags/tag12.xml"/><Relationship Id="rId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4.pn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tags" Target="../tags/tag31.xml"/><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image" Target="../media/image5.png"/><Relationship Id="rId3" Type="http://schemas.openxmlformats.org/officeDocument/2006/relationships/tags" Target="../tags/tag47.xml"/><Relationship Id="rId4" Type="http://schemas.openxmlformats.org/officeDocument/2006/relationships/tags" Target="../tags/tag48.xml"/><Relationship Id="rId5" Type="http://schemas.openxmlformats.org/officeDocument/2006/relationships/tags" Target="../tags/tag49.xml"/><Relationship Id="rId6" Type="http://schemas.openxmlformats.org/officeDocument/2006/relationships/tags" Target="../tags/tag50.xml"/><Relationship Id="rId7" Type="http://schemas.openxmlformats.org/officeDocument/2006/relationships/tags" Target="../tags/tag51.xml"/><Relationship Id="rId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4"/>
          <p:cNvPicPr>
            <a:picLocks noChangeAspect="1"/>
          </p:cNvPicPr>
          <p:nvPr userDrawn="1">
            <p:custDataLst>
              <p:tags r:id="rId1"/>
            </p:custDataLst>
          </p:nvPr>
        </p:nvPicPr>
        <p:blipFill rotWithShape="1">
          <a:blip xmlns:r="http://schemas.openxmlformats.org/officeDocument/2006/relationships" r:embed="rId2"/>
          <a:srcRect t="586" r="671" b="-1"/>
          <a:stretch>
            <a:fillRect/>
          </a:stretch>
        </p:blipFill>
        <p:spPr>
          <a:xfrm>
            <a:off x="0" y="-14831"/>
            <a:ext cx="12192000" cy="6872831"/>
          </a:xfrm>
          <a:prstGeom prst="rect"/>
        </p:spPr>
      </p:pic>
      <p:sp>
        <p:nvSpPr>
          <p:cNvPr id="1048666" name="标题 1"/>
          <p:cNvSpPr>
            <a:spLocks noGrp="1"/>
          </p:cNvSpPr>
          <p:nvPr>
            <p:ph type="ctrTitle" hasCustomPrompt="1"/>
            <p:custDataLst>
              <p:tags r:id="rId3"/>
            </p:custDataLst>
          </p:nvPr>
        </p:nvSpPr>
        <p:spPr>
          <a:xfrm>
            <a:off x="838200" y="2162810"/>
            <a:ext cx="7202805" cy="1266190"/>
          </a:xfrm>
        </p:spPr>
        <p:txBody>
          <a:bodyPr anchor="ctr">
            <a:normAutofit/>
          </a:bodyPr>
          <a:lstStyle>
            <a:lvl1pPr algn="l">
              <a:lnSpc>
                <a:spcPct val="100000"/>
              </a:lnSpc>
              <a:defRPr sz="5400">
                <a:solidFill>
                  <a:schemeClr val="lt1">
                    <a:lumMod val="100000"/>
                  </a:schemeClr>
                </a:solidFill>
              </a:defRPr>
            </a:lvl1pPr>
          </a:lstStyle>
          <a:p>
            <a:r>
              <a:rPr altLang="en-US" dirty="0" lang="zh-CN"/>
              <a:t>单击编辑母版标题</a:t>
            </a:r>
            <a:endParaRPr altLang="en-US" dirty="0" lang="zh-CN"/>
          </a:p>
        </p:txBody>
      </p:sp>
      <p:sp>
        <p:nvSpPr>
          <p:cNvPr id="1048668" name="副标题 2"/>
          <p:cNvSpPr>
            <a:spLocks noGrp="1"/>
          </p:cNvSpPr>
          <p:nvPr>
            <p:ph type="subTitle" idx="1"/>
            <p:custDataLst>
              <p:tags r:id="rId4"/>
            </p:custDataLst>
          </p:nvPr>
        </p:nvSpPr>
        <p:spPr>
          <a:xfrm>
            <a:off x="838200" y="1164371"/>
            <a:ext cx="10515600" cy="972000"/>
          </a:xfrm>
        </p:spPr>
        <p:txBody>
          <a:bodyPr anchor="b">
            <a:normAutofit/>
          </a:bodyPr>
          <a:lstStyle>
            <a:lvl1pPr algn="l" indent="0" marL="0">
              <a:lnSpc>
                <a:spcPct val="100000"/>
              </a:lnSpc>
              <a:buNone/>
              <a:defRPr sz="2400">
                <a:solidFill>
                  <a:schemeClr val="accent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署名占位符 10"/>
          <p:cNvSpPr>
            <a:spLocks noGrp="1"/>
          </p:cNvSpPr>
          <p:nvPr>
            <p:ph type="body" sz="quarter" idx="17" hasCustomPrompt="1"/>
            <p:custDataLst>
              <p:tags r:id="rId5"/>
            </p:custDataLst>
          </p:nvPr>
        </p:nvSpPr>
        <p:spPr>
          <a:xfrm>
            <a:off x="838200" y="3435631"/>
            <a:ext cx="2743200" cy="504000"/>
          </a:xfrm>
        </p:spPr>
        <p:txBody>
          <a:bodyPr anchor="ctr">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pic>
        <p:nvPicPr>
          <p:cNvPr id="2097157" name="@png_bg"/>
          <p:cNvPicPr>
            <a:picLocks noChangeAspect="1"/>
          </p:cNvPicPr>
          <p:nvPr userDrawn="1">
            <p:custDataLst>
              <p:tags r:id="rId1"/>
            </p:custDataLst>
          </p:nvPr>
        </p:nvPicPr>
        <p:blipFill>
          <a:blip xmlns:r="http://schemas.openxmlformats.org/officeDocument/2006/relationships" r:embed="rId2"/>
          <a:stretch>
            <a:fillRect/>
          </a:stretch>
        </p:blipFill>
        <p:spPr>
          <a:xfrm>
            <a:off x="0" y="429"/>
            <a:ext cx="12192000" cy="6857142"/>
          </a:xfrm>
          <a:prstGeom prst="rect"/>
        </p:spPr>
      </p:pic>
      <p:sp>
        <p:nvSpPr>
          <p:cNvPr id="1048672" name="标题 1"/>
          <p:cNvSpPr>
            <a:spLocks noGrp="1"/>
          </p:cNvSpPr>
          <p:nvPr>
            <p:ph type="title"/>
            <p:custDataLst>
              <p:tags r:id="rId3"/>
            </p:custDataLst>
          </p:nvPr>
        </p:nvSpPr>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4"/>
            </p:custDataLst>
          </p:nvPr>
        </p:nvSpPr>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6"/>
            </p:custDataLst>
          </p:nvPr>
        </p:nvSpPr>
        <p:spPr/>
        <p:txBody>
          <a:bodyPr/>
          <a:p>
            <a:endParaRPr altLang="en-US" lang="zh-CN"/>
          </a:p>
        </p:txBody>
      </p:sp>
      <p:sp>
        <p:nvSpPr>
          <p:cNvPr id="1048680" name="灯片编号占位符 5"/>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1" y="14287"/>
            <a:ext cx="12158662" cy="6843713"/>
          </a:xfrm>
          <a:prstGeom prst="rect"/>
        </p:spPr>
      </p:pic>
      <p:sp>
        <p:nvSpPr>
          <p:cNvPr id="1048682" name="标题 1"/>
          <p:cNvSpPr>
            <a:spLocks noGrp="1"/>
          </p:cNvSpPr>
          <p:nvPr>
            <p:ph type="title" hasCustomPrompt="1"/>
            <p:custDataLst>
              <p:tags r:id="rId3"/>
            </p:custDataLst>
          </p:nvPr>
        </p:nvSpPr>
        <p:spPr>
          <a:xfrm>
            <a:off x="839788" y="755699"/>
            <a:ext cx="2880000" cy="5563619"/>
          </a:xfrm>
        </p:spPr>
        <p:txBody>
          <a:bodyPr anchor="t">
            <a:normAutofit/>
          </a:bodyPr>
          <a:lstStyle>
            <a:lvl1pPr>
              <a:defRPr sz="4400">
                <a:solidFill>
                  <a:schemeClr val="lt1">
                    <a:lumMod val="100000"/>
                  </a:schemeClr>
                </a:solidFill>
              </a:defRPr>
            </a:lvl1pPr>
          </a:lstStyle>
          <a:p>
            <a:r>
              <a:rPr altLang="en-US" dirty="0" lang="zh-CN"/>
              <a:t>标题</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61" name="图片 3"/>
          <p:cNvPicPr>
            <a:picLocks noChangeAspect="1"/>
          </p:cNvPicPr>
          <p:nvPr userDrawn="1">
            <p:custDataLst>
              <p:tags r:id="rId1"/>
            </p:custDataLst>
          </p:nvPr>
        </p:nvPicPr>
        <p:blipFill rotWithShape="1">
          <a:blip xmlns:r="http://schemas.openxmlformats.org/officeDocument/2006/relationships" r:embed="rId2"/>
          <a:srcRect t="1279" r="833"/>
          <a:stretch>
            <a:fillRect/>
          </a:stretch>
        </p:blipFill>
        <p:spPr>
          <a:xfrm>
            <a:off x="1" y="0"/>
            <a:ext cx="12191999" cy="6843712"/>
          </a:xfrm>
          <a:prstGeom prst="rect"/>
        </p:spPr>
      </p:pic>
      <p:sp>
        <p:nvSpPr>
          <p:cNvPr id="1048684" name="标题 1"/>
          <p:cNvSpPr>
            <a:spLocks noGrp="1"/>
          </p:cNvSpPr>
          <p:nvPr>
            <p:ph type="title"/>
            <p:custDataLst>
              <p:tags r:id="rId3"/>
            </p:custDataLst>
          </p:nvPr>
        </p:nvSpPr>
        <p:spPr>
          <a:xfrm>
            <a:off x="2047240" y="2228215"/>
            <a:ext cx="9144000" cy="1931670"/>
          </a:xfrm>
        </p:spPr>
        <p:txBody>
          <a:bodyPr anchor="t" anchorCtr="0">
            <a:normAutofit/>
          </a:bodyPr>
          <a:lstStyle>
            <a:lvl1pPr algn="r">
              <a:defRPr sz="4000">
                <a:solidFill>
                  <a:schemeClr val="lt1">
                    <a:lumMod val="100000"/>
                  </a:schemeClr>
                </a:solidFill>
              </a:defRPr>
            </a:lvl1pPr>
          </a:lstStyle>
          <a:p>
            <a:r>
              <a:rPr altLang="en-US" dirty="0" lang="zh-CN"/>
              <a:t>单击此处编辑母版标题样式</a:t>
            </a:r>
            <a:endParaRPr altLang="en-US" dirty="0" lang="zh-CN"/>
          </a:p>
        </p:txBody>
      </p:sp>
      <p:sp>
        <p:nvSpPr>
          <p:cNvPr id="1048686" name="节编号 3"/>
          <p:cNvSpPr>
            <a:spLocks noGrp="1"/>
          </p:cNvSpPr>
          <p:nvPr>
            <p:ph type="body" sz="quarter" idx="13" hasCustomPrompt="1"/>
            <p:custDataLst>
              <p:tags r:id="rId4"/>
            </p:custDataLst>
          </p:nvPr>
        </p:nvSpPr>
        <p:spPr>
          <a:xfrm>
            <a:off x="2045335" y="803275"/>
            <a:ext cx="9144000" cy="1405890"/>
          </a:xfrm>
        </p:spPr>
        <p:txBody>
          <a:bodyPr anchor="b" anchorCtr="0" bIns="0" rIns="0" tIns="0">
            <a:noAutofit/>
          </a:bodyPr>
          <a:lstStyle>
            <a:lvl1pPr algn="r" indent="0" marL="0">
              <a:buNone/>
              <a:defRPr b="1" sz="8800">
                <a:solidFill>
                  <a:schemeClr val="accent1"/>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88"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690" name="内容占位符 2"/>
          <p:cNvSpPr>
            <a:spLocks noGrp="1"/>
          </p:cNvSpPr>
          <p:nvPr>
            <p:ph sz="half" idx="1"/>
            <p:custDataLst>
              <p:tags r:id="rId2"/>
            </p:custDataLst>
          </p:nvPr>
        </p:nvSpPr>
        <p:spPr>
          <a:xfrm>
            <a:off x="838200" y="1364400"/>
            <a:ext cx="5181600" cy="48132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2" name="内容占位符 3"/>
          <p:cNvSpPr>
            <a:spLocks noGrp="1"/>
          </p:cNvSpPr>
          <p:nvPr>
            <p:ph sz="half" idx="2"/>
            <p:custDataLst>
              <p:tags r:id="rId3"/>
            </p:custDataLst>
          </p:nvPr>
        </p:nvSpPr>
        <p:spPr>
          <a:xfrm>
            <a:off x="6172200" y="1364400"/>
            <a:ext cx="5181600" cy="48132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6" name="页脚占位符 5"/>
          <p:cNvSpPr>
            <a:spLocks noGrp="1"/>
          </p:cNvSpPr>
          <p:nvPr>
            <p:ph type="ftr" sz="quarter" idx="11"/>
            <p:custDataLst>
              <p:tags r:id="rId5"/>
            </p:custDataLst>
          </p:nvPr>
        </p:nvSpPr>
        <p:spPr/>
        <p:txBody>
          <a:bodyPr/>
          <a:p>
            <a:endParaRPr altLang="en-US" lang="zh-CN"/>
          </a:p>
        </p:txBody>
      </p:sp>
      <p:sp>
        <p:nvSpPr>
          <p:cNvPr id="104869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0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4" name="内容占位符 3"/>
          <p:cNvSpPr>
            <a:spLocks noGrp="1"/>
          </p:cNvSpPr>
          <p:nvPr>
            <p:ph sz="half" idx="2"/>
            <p:custDataLst>
              <p:tags r:id="rId3"/>
            </p:custDataLst>
          </p:nvPr>
        </p:nvSpPr>
        <p:spPr>
          <a:xfrm>
            <a:off x="839788" y="2061275"/>
            <a:ext cx="5157787" cy="4128388"/>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5"/>
          <p:cNvSpPr>
            <a:spLocks noGrp="1"/>
          </p:cNvSpPr>
          <p:nvPr>
            <p:ph sz="quarter" idx="4"/>
            <p:custDataLst>
              <p:tags r:id="rId5"/>
            </p:custDataLst>
          </p:nvPr>
        </p:nvSpPr>
        <p:spPr>
          <a:xfrm>
            <a:off x="6172200" y="2061275"/>
            <a:ext cx="5183188" cy="4128388"/>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2" name="页脚占位符 7"/>
          <p:cNvSpPr>
            <a:spLocks noGrp="1"/>
          </p:cNvSpPr>
          <p:nvPr>
            <p:ph type="ftr" sz="quarter" idx="11"/>
            <p:custDataLst>
              <p:tags r:id="rId7"/>
            </p:custDataLst>
          </p:nvPr>
        </p:nvSpPr>
        <p:spPr/>
        <p:txBody>
          <a:bodyPr/>
          <a:p>
            <a:endParaRPr altLang="en-US" lang="zh-CN"/>
          </a:p>
        </p:txBody>
      </p:sp>
      <p:sp>
        <p:nvSpPr>
          <p:cNvPr id="104871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16" name="标题 1"/>
          <p:cNvSpPr>
            <a:spLocks noGrp="1"/>
          </p:cNvSpPr>
          <p:nvPr>
            <p:ph type="title"/>
            <p:custDataLst>
              <p:tags r:id="rId1"/>
            </p:custDataLst>
          </p:nvPr>
        </p:nvSpPr>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71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0" name="页脚占位符 3"/>
          <p:cNvSpPr>
            <a:spLocks noGrp="1"/>
          </p:cNvSpPr>
          <p:nvPr>
            <p:ph type="ftr" sz="quarter" idx="11"/>
            <p:custDataLst>
              <p:tags r:id="rId3"/>
            </p:custDataLst>
          </p:nvPr>
        </p:nvSpPr>
        <p:spPr/>
        <p:txBody>
          <a:bodyPr/>
          <a:p>
            <a:endParaRPr altLang="en-US" lang="zh-CN"/>
          </a:p>
        </p:txBody>
      </p:sp>
      <p:sp>
        <p:nvSpPr>
          <p:cNvPr id="104872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26" name="页脚占位符 2"/>
          <p:cNvSpPr>
            <a:spLocks noGrp="1"/>
          </p:cNvSpPr>
          <p:nvPr>
            <p:ph type="ftr" sz="quarter" idx="11"/>
            <p:custDataLst>
              <p:tags r:id="rId2"/>
            </p:custDataLst>
          </p:nvPr>
        </p:nvSpPr>
        <p:spPr/>
        <p:txBody>
          <a:bodyPr/>
          <a:p>
            <a:endParaRPr altLang="en-US" lang="zh-CN"/>
          </a:p>
        </p:txBody>
      </p:sp>
      <p:sp>
        <p:nvSpPr>
          <p:cNvPr id="104872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0" name="内容占位符 1"/>
          <p:cNvSpPr>
            <a:spLocks noGrp="1"/>
          </p:cNvSpPr>
          <p:nvPr>
            <p:ph idx="1"/>
            <p:custDataLst>
              <p:tags r:id="rId1"/>
            </p:custDataLst>
          </p:nvPr>
        </p:nvSpPr>
        <p:spPr>
          <a:xfrm>
            <a:off x="838200" y="360000"/>
            <a:ext cx="10515600" cy="58176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4" name="页脚占位符 3"/>
          <p:cNvSpPr>
            <a:spLocks noGrp="1"/>
          </p:cNvSpPr>
          <p:nvPr>
            <p:ph type="ftr" sz="quarter" idx="11"/>
            <p:custDataLst>
              <p:tags r:id="rId3"/>
            </p:custDataLst>
          </p:nvPr>
        </p:nvSpPr>
        <p:spPr/>
        <p:txBody>
          <a:bodyPr/>
          <a:p>
            <a:endParaRPr altLang="en-US" lang="zh-CN"/>
          </a:p>
        </p:txBody>
      </p:sp>
      <p:sp>
        <p:nvSpPr>
          <p:cNvPr id="104873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38" name="标题 1"/>
          <p:cNvSpPr>
            <a:spLocks noGrp="1"/>
          </p:cNvSpPr>
          <p:nvPr>
            <p:ph type="title"/>
            <p:custDataLst>
              <p:tags r:id="rId1"/>
            </p:custDataLst>
          </p:nvPr>
        </p:nvSpPr>
        <p:spPr>
          <a:xfrm>
            <a:off x="839788" y="360000"/>
            <a:ext cx="10515600" cy="864000"/>
          </a:xfrm>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740"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2"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4" name="页脚占位符 4"/>
          <p:cNvSpPr>
            <a:spLocks noGrp="1"/>
          </p:cNvSpPr>
          <p:nvPr>
            <p:ph type="ftr" sz="quarter" idx="11"/>
            <p:custDataLst>
              <p:tags r:id="rId4"/>
            </p:custDataLst>
          </p:nvPr>
        </p:nvSpPr>
        <p:spPr/>
        <p:txBody>
          <a:bodyPr/>
          <a:p>
            <a:endParaRPr altLang="en-US" lang="zh-CN"/>
          </a:p>
        </p:txBody>
      </p:sp>
      <p:sp>
        <p:nvSpPr>
          <p:cNvPr id="1048746"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3" name="图片 4"/>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7999"/>
          </a:xfrm>
          <a:prstGeom prst="rect"/>
        </p:spPr>
      </p:pic>
      <p:sp>
        <p:nvSpPr>
          <p:cNvPr id="1048748" name="标题 1"/>
          <p:cNvSpPr>
            <a:spLocks noGrp="1"/>
          </p:cNvSpPr>
          <p:nvPr>
            <p:ph type="ctrTitle"/>
            <p:custDataLst>
              <p:tags r:id="rId3"/>
            </p:custDataLst>
          </p:nvPr>
        </p:nvSpPr>
        <p:spPr>
          <a:xfrm>
            <a:off x="838200" y="1216451"/>
            <a:ext cx="10515000" cy="1800000"/>
          </a:xfrm>
        </p:spPr>
        <p:txBody>
          <a:bodyPr anchor="b"/>
          <a:lstStyle>
            <a:lvl1pPr algn="ctr">
              <a:lnSpc>
                <a:spcPct val="100000"/>
              </a:lnSpc>
              <a:defRPr sz="6000">
                <a:solidFill>
                  <a:schemeClr val="lt1">
                    <a:lumMod val="100000"/>
                  </a:schemeClr>
                </a:solidFill>
              </a:defRPr>
            </a:lvl1pPr>
          </a:lstStyle>
          <a:p>
            <a:r>
              <a:rPr altLang="en-US" dirty="0" lang="zh-CN"/>
              <a:t>单击此处编辑母版标题样式</a:t>
            </a:r>
            <a:endParaRPr altLang="en-US" dirty="0" lang="zh-CN"/>
          </a:p>
        </p:txBody>
      </p:sp>
      <p:sp>
        <p:nvSpPr>
          <p:cNvPr id="1048750" name="署名占位符 10"/>
          <p:cNvSpPr>
            <a:spLocks noGrp="1"/>
          </p:cNvSpPr>
          <p:nvPr>
            <p:ph type="body" sz="quarter" idx="17" hasCustomPrompt="1"/>
            <p:custDataLst>
              <p:tags r:id="rId4"/>
            </p:custDataLst>
          </p:nvPr>
        </p:nvSpPr>
        <p:spPr>
          <a:xfrm>
            <a:off x="838165" y="3380249"/>
            <a:ext cx="10514400" cy="898647"/>
          </a:xfrm>
        </p:spPr>
        <p:txBody>
          <a:bodyPr anchor="t">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
        <p:nvSpPr>
          <p:cNvPr id="1048752" name="日期占位符 3"/>
          <p:cNvSpPr>
            <a:spLocks noGrp="1"/>
          </p:cNvSpPr>
          <p:nvPr>
            <p:ph type="dt" sz="half" idx="18"/>
            <p:custDataLst>
              <p:tags r:id="rId5"/>
            </p:custDataLst>
          </p:nvPr>
        </p:nvSpPr>
        <p:spPr/>
        <p:txBody>
          <a:bodyPr/>
          <a:p>
            <a:fld id="{5592522B-0F24-4480-B9DD-A9474A6880D6}" type="datetimeFigureOut">
              <a:rPr altLang="en-US" lang="zh-CN" smtClean="0"/>
            </a:fld>
            <a:endParaRPr altLang="en-US" lang="zh-CN"/>
          </a:p>
        </p:txBody>
      </p:sp>
      <p:sp>
        <p:nvSpPr>
          <p:cNvPr id="1048754" name="页脚占位符 5"/>
          <p:cNvSpPr>
            <a:spLocks noGrp="1"/>
          </p:cNvSpPr>
          <p:nvPr>
            <p:ph type="ftr" sz="quarter" idx="19"/>
            <p:custDataLst>
              <p:tags r:id="rId6"/>
            </p:custDataLst>
          </p:nvPr>
        </p:nvSpPr>
        <p:spPr/>
        <p:txBody>
          <a:bodyPr/>
          <a:p>
            <a:endParaRPr altLang="en-US" lang="zh-CN"/>
          </a:p>
        </p:txBody>
      </p:sp>
      <p:sp>
        <p:nvSpPr>
          <p:cNvPr id="1048756" name="灯片编号占位符 6"/>
          <p:cNvSpPr>
            <a:spLocks noGrp="1"/>
          </p:cNvSpPr>
          <p:nvPr>
            <p:ph type="sldNum" sz="quarter" idx="20"/>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2.xml"/><Relationship Id="rId13" Type="http://schemas.openxmlformats.org/officeDocument/2006/relationships/image" Target="../media/image6.png"/><Relationship Id="rId14" Type="http://schemas.openxmlformats.org/officeDocument/2006/relationships/tags" Target="../tags/tag53.xml"/><Relationship Id="rId15" Type="http://schemas.openxmlformats.org/officeDocument/2006/relationships/tags" Target="../tags/tag54.xml"/><Relationship Id="rId16" Type="http://schemas.openxmlformats.org/officeDocument/2006/relationships/tags" Target="../tags/tag55.xml"/><Relationship Id="rId17" Type="http://schemas.openxmlformats.org/officeDocument/2006/relationships/tags" Target="../tags/tag56.xml"/><Relationship Id="rId18" Type="http://schemas.openxmlformats.org/officeDocument/2006/relationships/tags" Target="../tags/tag57.xml"/><Relationship Id="rId19" Type="http://schemas.openxmlformats.org/officeDocument/2006/relationships/tags" Target="../tags/tag5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9"/>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34187"/>
          </a:xfrm>
          <a:prstGeom prst="rect"/>
        </p:spPr>
      </p:pic>
      <p:sp>
        <p:nvSpPr>
          <p:cNvPr id="1048654"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lt1">
              <a:lumMod val="100000"/>
            </a:schemeClr>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400" kern="1200">
          <a:solidFill>
            <a:schemeClr val="lt1">
              <a:lumMod val="100000"/>
            </a:schemeClr>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200" kern="1200">
          <a:solidFill>
            <a:schemeClr val="lt1">
              <a:lumMod val="100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000" kern="1200">
          <a:solidFill>
            <a:schemeClr val="lt1">
              <a:lumMod val="100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900" kern="1200">
          <a:solidFill>
            <a:schemeClr val="lt1">
              <a:lumMod val="100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lt1">
              <a:lumMod val="100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tags" Target="../tags/tag69.xml"/><Relationship Id="rId8" Type="http://schemas.openxmlformats.org/officeDocument/2006/relationships/tags" Target="../tags/tag70.xml"/><Relationship Id="rId9" Type="http://schemas.openxmlformats.org/officeDocument/2006/relationships/tags" Target="../tags/tag71.xml"/><Relationship Id="rId10" Type="http://schemas.openxmlformats.org/officeDocument/2006/relationships/tags" Target="../tags/tag72.xml"/><Relationship Id="rId11" Type="http://schemas.openxmlformats.org/officeDocument/2006/relationships/tags" Target="../tags/tag73.xml"/><Relationship Id="rId12" Type="http://schemas.openxmlformats.org/officeDocument/2006/relationships/tags" Target="../tags/tag74.xml"/><Relationship Id="rId13" Type="http://schemas.openxmlformats.org/officeDocument/2006/relationships/tags" Target="../tags/tag75.xml"/><Relationship Id="rId14" Type="http://schemas.openxmlformats.org/officeDocument/2006/relationships/tags" Target="../tags/tag76.xml"/><Relationship Id="rId15" Type="http://schemas.openxmlformats.org/officeDocument/2006/relationships/tags" Target="../tags/tag77.xml"/><Relationship Id="rId16" Type="http://schemas.openxmlformats.org/officeDocument/2006/relationships/tags" Target="../tags/tag78.xml"/><Relationship Id="rId17" Type="http://schemas.openxmlformats.org/officeDocument/2006/relationships/tags" Target="../tags/tag79.xml"/><Relationship Id="rId18"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80.xml"/><Relationship Id="rId2" Type="http://schemas.openxmlformats.org/officeDocument/2006/relationships/tags" Target="../tags/tag81.xml"/><Relationship Id="rId3" Type="http://schemas.openxmlformats.org/officeDocument/2006/relationships/tags" Target="../tags/tag8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tags" Target="../tags/tag89.xml"/><Relationship Id="rId5" Type="http://schemas.openxmlformats.org/officeDocument/2006/relationships/tags" Target="../tags/tag90.xml"/><Relationship Id="rId6" Type="http://schemas.openxmlformats.org/officeDocument/2006/relationships/tags" Target="../tags/tag91.xml"/><Relationship Id="rId7" Type="http://schemas.openxmlformats.org/officeDocument/2006/relationships/tags" Target="../tags/tag92.xml"/><Relationship Id="rId8" Type="http://schemas.openxmlformats.org/officeDocument/2006/relationships/tags" Target="../tags/tag93.xml"/><Relationship Id="rId9" Type="http://schemas.openxmlformats.org/officeDocument/2006/relationships/tags" Target="../tags/tag94.xml"/><Relationship Id="rId10" Type="http://schemas.openxmlformats.org/officeDocument/2006/relationships/tags" Target="../tags/tag95.xml"/><Relationship Id="rId11" Type="http://schemas.openxmlformats.org/officeDocument/2006/relationships/tags" Target="../tags/tag96.xml"/><Relationship Id="rId12" Type="http://schemas.openxmlformats.org/officeDocument/2006/relationships/tags" Target="../tags/tag97.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98.xml"/><Relationship Id="rId2" Type="http://schemas.openxmlformats.org/officeDocument/2006/relationships/tags" Target="../tags/tag99.xml"/><Relationship Id="rId3" Type="http://schemas.openxmlformats.org/officeDocument/2006/relationships/tags" Target="../tags/tag100.xml"/><Relationship Id="rId4" Type="http://schemas.openxmlformats.org/officeDocument/2006/relationships/tags" Target="../tags/tag101.xml"/><Relationship Id="rId5" Type="http://schemas.openxmlformats.org/officeDocument/2006/relationships/tags" Target="../tags/tag102.xml"/><Relationship Id="rId6" Type="http://schemas.openxmlformats.org/officeDocument/2006/relationships/tags" Target="../tags/tag103.xml"/><Relationship Id="rId7" Type="http://schemas.openxmlformats.org/officeDocument/2006/relationships/tags" Target="../tags/tag104.xml"/><Relationship Id="rId8" Type="http://schemas.openxmlformats.org/officeDocument/2006/relationships/tags" Target="../tags/tag105.xml"/><Relationship Id="rId9" Type="http://schemas.openxmlformats.org/officeDocument/2006/relationships/tags" Target="../tags/tag106.xml"/><Relationship Id="rId10" Type="http://schemas.openxmlformats.org/officeDocument/2006/relationships/tags" Target="../tags/tag107.xml"/><Relationship Id="rId11" Type="http://schemas.openxmlformats.org/officeDocument/2006/relationships/tags" Target="../tags/tag108.xml"/><Relationship Id="rId12" Type="http://schemas.openxmlformats.org/officeDocument/2006/relationships/tags" Target="../tags/tag109.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tags" Target="../tags/tag129.xml"/><Relationship Id="rId6" Type="http://schemas.openxmlformats.org/officeDocument/2006/relationships/tags" Target="../tags/tag130.xml"/><Relationship Id="rId7" Type="http://schemas.openxmlformats.org/officeDocument/2006/relationships/tags" Target="../tags/tag131.xml"/><Relationship Id="rId8" Type="http://schemas.openxmlformats.org/officeDocument/2006/relationships/tags" Target="../tags/tag132.xml"/><Relationship Id="rId9" Type="http://schemas.openxmlformats.org/officeDocument/2006/relationships/tags" Target="../tags/tag133.xml"/><Relationship Id="rId10" Type="http://schemas.openxmlformats.org/officeDocument/2006/relationships/tags" Target="../tags/tag134.xml"/><Relationship Id="rId11" Type="http://schemas.openxmlformats.org/officeDocument/2006/relationships/tags" Target="../tags/tag135.xml"/><Relationship Id="rId12" Type="http://schemas.openxmlformats.org/officeDocument/2006/relationships/tags" Target="../tags/tag136.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tags" Target="../tags/tag159.xml"/><Relationship Id="rId5" Type="http://schemas.openxmlformats.org/officeDocument/2006/relationships/tags" Target="../tags/tag160.xml"/><Relationship Id="rId6" Type="http://schemas.openxmlformats.org/officeDocument/2006/relationships/tags" Target="../tags/tag161.xml"/><Relationship Id="rId7" Type="http://schemas.openxmlformats.org/officeDocument/2006/relationships/tags" Target="../tags/tag162.xml"/><Relationship Id="rId8" Type="http://schemas.openxmlformats.org/officeDocument/2006/relationships/tags" Target="../tags/tag163.xml"/><Relationship Id="rId9" Type="http://schemas.openxmlformats.org/officeDocument/2006/relationships/tags" Target="../tags/tag164.xml"/><Relationship Id="rId10" Type="http://schemas.openxmlformats.org/officeDocument/2006/relationships/tags" Target="../tags/tag165.xml"/><Relationship Id="rId11" Type="http://schemas.openxmlformats.org/officeDocument/2006/relationships/tags" Target="../tags/tag166.xml"/><Relationship Id="rId12" Type="http://schemas.openxmlformats.org/officeDocument/2006/relationships/tags" Target="../tags/tag167.xml"/><Relationship Id="rId13" Type="http://schemas.openxmlformats.org/officeDocument/2006/relationships/tags" Target="../tags/tag168.xml"/><Relationship Id="rId14" Type="http://schemas.openxmlformats.org/officeDocument/2006/relationships/tags" Target="../tags/tag169.xml"/><Relationship Id="rId15" Type="http://schemas.openxmlformats.org/officeDocument/2006/relationships/tags" Target="../tags/tag170.xml"/><Relationship Id="rId16" Type="http://schemas.openxmlformats.org/officeDocument/2006/relationships/tags" Target="../tags/tag171.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tags" Target="../tags/tag180.xml"/><Relationship Id="rId10" Type="http://schemas.openxmlformats.org/officeDocument/2006/relationships/tags" Target="../tags/tag181.xml"/><Relationship Id="rId11" Type="http://schemas.openxmlformats.org/officeDocument/2006/relationships/tags" Target="../tags/tag182.xml"/><Relationship Id="rId12" Type="http://schemas.openxmlformats.org/officeDocument/2006/relationships/tags" Target="../tags/tag183.xml"/><Relationship Id="rId13" Type="http://schemas.openxmlformats.org/officeDocument/2006/relationships/tags" Target="../tags/tag184.xml"/><Relationship Id="rId14" Type="http://schemas.openxmlformats.org/officeDocument/2006/relationships/tags" Target="../tags/tag185.xml"/><Relationship Id="rId15" Type="http://schemas.openxmlformats.org/officeDocument/2006/relationships/tags" Target="../tags/tag186.xml"/><Relationship Id="rId16" Type="http://schemas.openxmlformats.org/officeDocument/2006/relationships/tags" Target="../tags/tag187.xml"/><Relationship Id="rId17" Type="http://schemas.openxmlformats.org/officeDocument/2006/relationships/tags" Target="../tags/tag188.xml"/><Relationship Id="rId18" Type="http://schemas.openxmlformats.org/officeDocument/2006/relationships/tags" Target="../tags/tag189.xml"/><Relationship Id="rId19" Type="http://schemas.openxmlformats.org/officeDocument/2006/relationships/tags" Target="../tags/tag190.xml"/><Relationship Id="rId20" Type="http://schemas.openxmlformats.org/officeDocument/2006/relationships/tags" Target="../tags/tag191.xml"/><Relationship Id="rId2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tags" Target="../tags/tag195.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tags" Target="../tags/tag223.xml"/><Relationship Id="rId6" Type="http://schemas.openxmlformats.org/officeDocument/2006/relationships/tags" Target="../tags/tag224.xml"/><Relationship Id="rId7" Type="http://schemas.openxmlformats.org/officeDocument/2006/relationships/tags" Target="../tags/tag225.xml"/><Relationship Id="rId8" Type="http://schemas.openxmlformats.org/officeDocument/2006/relationships/tags" Target="../tags/tag226.xml"/><Relationship Id="rId9" Type="http://schemas.openxmlformats.org/officeDocument/2006/relationships/tags" Target="../tags/tag227.xml"/><Relationship Id="rId10" Type="http://schemas.openxmlformats.org/officeDocument/2006/relationships/tags" Target="../tags/tag228.xml"/><Relationship Id="rId11" Type="http://schemas.openxmlformats.org/officeDocument/2006/relationships/tags" Target="../tags/tag229.xml"/><Relationship Id="rId12" Type="http://schemas.openxmlformats.org/officeDocument/2006/relationships/tags" Target="../tags/tag230.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162810"/>
            <a:ext cx="7202805" cy="1266190"/>
          </a:xfrm>
        </p:spPr>
        <p:txBody>
          <a:bodyPr>
            <a:normAutofit fontScale="90000"/>
          </a:bodyPr>
          <a:p>
            <a:r>
              <a:rPr altLang="en-US" lang="zh-CN"/>
              <a:t>人工智能在法律合规中的创新应用</a:t>
            </a:r>
            <a:endParaRPr altLang="en-US" lang="zh-CN"/>
          </a:p>
        </p:txBody>
      </p:sp>
      <p:sp>
        <p:nvSpPr>
          <p:cNvPr id="1048650" name="副标题"/>
          <p:cNvSpPr>
            <a:spLocks noGrp="1"/>
          </p:cNvSpPr>
          <p:nvPr>
            <p:ph type="subTitle" idx="1"/>
            <p:custDataLst>
              <p:tags r:id="rId2"/>
            </p:custDataLst>
          </p:nvPr>
        </p:nvSpPr>
        <p:spPr>
          <a:xfrm>
            <a:off x="838200" y="1164371"/>
            <a:ext cx="10515600" cy="972000"/>
          </a:xfrm>
        </p:spPr>
        <p:txBody>
          <a:bodyPr/>
          <a:p>
            <a:r>
              <a:rPr altLang="en-US" lang="zh-CN"/>
              <a:t>单击此处添加副标题</a:t>
            </a:r>
            <a:endParaRPr altLang="en-US" lang="zh-CN"/>
          </a:p>
        </p:txBody>
      </p:sp>
      <p:sp>
        <p:nvSpPr>
          <p:cNvPr id="1048652" name="署名"/>
          <p:cNvSpPr>
            <a:spLocks noGrp="1"/>
          </p:cNvSpPr>
          <p:nvPr>
            <p:ph type="body" sz="quarter" idx="17"/>
            <p:custDataLst>
              <p:tags r:id="rId3"/>
            </p:custDataLst>
          </p:nvPr>
        </p:nvSpPr>
        <p:spPr>
          <a:xfrm>
            <a:off x="838200" y="3435631"/>
            <a:ext cx="2743200" cy="504000"/>
          </a:xfrm>
        </p:spPr>
        <p:txBody>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4" name="标题"/>
          <p:cNvSpPr>
            <a:spLocks noGrp="1"/>
          </p:cNvSpPr>
          <p:nvPr>
            <p:ph type="title"/>
            <p:custDataLst>
              <p:tags r:id="rId1"/>
            </p:custDataLst>
          </p:nvPr>
        </p:nvSpPr>
        <p:spPr>
          <a:xfrm>
            <a:off x="839788" y="755699"/>
            <a:ext cx="2880000" cy="5563619"/>
          </a:xfrm>
        </p:spPr>
        <p:txBody>
          <a:bodyPr/>
          <a:p>
            <a:r>
              <a:rPr altLang="en-US" lang="zh-CN"/>
              <a:t>目录</a:t>
            </a:r>
            <a:endParaRPr altLang="en-US" lang="zh-CN"/>
          </a:p>
        </p:txBody>
      </p:sp>
      <p:sp>
        <p:nvSpPr>
          <p:cNvPr id="1048766" name="序号"/>
          <p:cNvSpPr txBox="1"/>
          <p:nvPr>
            <p:custDataLst>
              <p:tags r:id="rId2"/>
            </p:custDataLst>
          </p:nvPr>
        </p:nvSpPr>
        <p:spPr>
          <a:xfrm>
            <a:off x="4340225" y="152146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01</a:t>
            </a:r>
            <a:endParaRPr b="1" dirty="0" sz="4000" lang="en-US">
              <a:solidFill>
                <a:schemeClr val="accent1"/>
              </a:solidFill>
              <a:latin typeface="+mj-ea"/>
              <a:ea typeface="+mj-ea"/>
              <a:cs typeface="微软雅黑" panose="020B0503020204020204" pitchFamily="34" charset="-120"/>
            </a:endParaRPr>
          </a:p>
        </p:txBody>
      </p:sp>
      <p:sp>
        <p:nvSpPr>
          <p:cNvPr id="1048768" name="项标题"/>
          <p:cNvSpPr txBox="1"/>
          <p:nvPr>
            <p:custDataLst>
              <p:tags r:id="rId3"/>
            </p:custDataLst>
          </p:nvPr>
        </p:nvSpPr>
        <p:spPr>
          <a:xfrm>
            <a:off x="6745605" y="1620520"/>
            <a:ext cx="4208780" cy="504190"/>
          </a:xfrm>
          <a:prstGeom prst="rect"/>
          <a:noFill/>
        </p:spPr>
        <p:txBody>
          <a:bodyPr anchor="ctr" anchorCtr="0"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添加目录项标题</a:t>
            </a:r>
            <a:endParaRPr altLang="en-US" b="1" dirty="0" lang="zh-CN" spc="300">
              <a:solidFill>
                <a:schemeClr val="tx1">
                  <a:lumMod val="85000"/>
                  <a:lumOff val="15000"/>
                </a:schemeClr>
              </a:solidFill>
              <a:latin typeface="+mj-ea"/>
              <a:ea typeface="+mj-ea"/>
            </a:endParaRPr>
          </a:p>
        </p:txBody>
      </p:sp>
      <p:sp>
        <p:nvSpPr>
          <p:cNvPr id="1048770" name="Line 1"/>
          <p:cNvSpPr/>
          <p:nvPr>
            <p:custDataLst>
              <p:tags r:id="rId4"/>
            </p:custDataLst>
          </p:nvPr>
        </p:nvSpPr>
        <p:spPr>
          <a:xfrm>
            <a:off x="4688840" y="2224405"/>
            <a:ext cx="6265545" cy="635"/>
          </a:xfrm>
          <a:prstGeom prst="line"/>
          <a:noFill/>
          <a:ln w="12700">
            <a:solidFill>
              <a:schemeClr val="tx1">
                <a:alpha val="70000"/>
              </a:schemeClr>
            </a:solidFill>
            <a:prstDash val="solid"/>
          </a:ln>
        </p:spPr>
        <p:txBody>
          <a:bodyPr/>
          <a:p>
            <a:endParaRPr altLang="en-US" lang="zh-CN"/>
          </a:p>
        </p:txBody>
      </p:sp>
      <p:sp>
        <p:nvSpPr>
          <p:cNvPr id="1048772" name="序号"/>
          <p:cNvSpPr txBox="1"/>
          <p:nvPr>
            <p:custDataLst>
              <p:tags r:id="rId5"/>
            </p:custDataLst>
          </p:nvPr>
        </p:nvSpPr>
        <p:spPr>
          <a:xfrm>
            <a:off x="4340225" y="246126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02</a:t>
            </a:r>
            <a:endParaRPr b="1" dirty="0" sz="4000" lang="en-US">
              <a:solidFill>
                <a:schemeClr val="accent1"/>
              </a:solidFill>
              <a:latin typeface="+mj-ea"/>
              <a:ea typeface="+mj-ea"/>
              <a:cs typeface="微软雅黑" panose="020B0503020204020204" pitchFamily="34" charset="-120"/>
            </a:endParaRPr>
          </a:p>
        </p:txBody>
      </p:sp>
      <p:sp>
        <p:nvSpPr>
          <p:cNvPr id="1048774" name="项标题"/>
          <p:cNvSpPr txBox="1"/>
          <p:nvPr>
            <p:custDataLst>
              <p:tags r:id="rId6"/>
            </p:custDataLst>
          </p:nvPr>
        </p:nvSpPr>
        <p:spPr>
          <a:xfrm>
            <a:off x="6745605" y="2560320"/>
            <a:ext cx="4208780" cy="504190"/>
          </a:xfrm>
          <a:prstGeom prst="rect"/>
          <a:noFill/>
        </p:spPr>
        <p:txBody>
          <a:bodyPr anchor="ctr" anchorCtr="0" bIns="0" lIns="0" rIns="0" rtlCol="0" tIns="0" wrap="square">
            <a:normAutofit fontScale="95000"/>
          </a:bodyPr>
          <a:p>
            <a:pPr algn="r">
              <a:lnSpc>
                <a:spcPct val="100000"/>
              </a:lnSpc>
            </a:pPr>
            <a:r>
              <a:rPr altLang="en-US" b="1" dirty="0" sz="2000" lang="zh-CN" spc="300">
                <a:solidFill>
                  <a:schemeClr val="tx1">
                    <a:lumMod val="85000"/>
                    <a:lumOff val="15000"/>
                  </a:schemeClr>
                </a:solidFill>
                <a:latin typeface="+mj-ea"/>
                <a:ea typeface="+mj-ea"/>
              </a:rPr>
              <a:t>人工智能在法律合规中的应用背景</a:t>
            </a:r>
            <a:endParaRPr altLang="en-US" b="1" dirty="0" sz="2000" lang="zh-CN" spc="300">
              <a:solidFill>
                <a:schemeClr val="tx1">
                  <a:lumMod val="85000"/>
                  <a:lumOff val="15000"/>
                </a:schemeClr>
              </a:solidFill>
              <a:latin typeface="+mj-ea"/>
              <a:ea typeface="+mj-ea"/>
            </a:endParaRPr>
          </a:p>
        </p:txBody>
      </p:sp>
      <p:sp>
        <p:nvSpPr>
          <p:cNvPr id="1048776" name="Line 1"/>
          <p:cNvSpPr/>
          <p:nvPr>
            <p:custDataLst>
              <p:tags r:id="rId7"/>
            </p:custDataLst>
          </p:nvPr>
        </p:nvSpPr>
        <p:spPr>
          <a:xfrm>
            <a:off x="4688840" y="3164205"/>
            <a:ext cx="6265545" cy="635"/>
          </a:xfrm>
          <a:prstGeom prst="line"/>
          <a:noFill/>
          <a:ln w="12700">
            <a:solidFill>
              <a:schemeClr val="tx1">
                <a:alpha val="70000"/>
              </a:schemeClr>
            </a:solidFill>
            <a:prstDash val="solid"/>
          </a:ln>
        </p:spPr>
        <p:txBody>
          <a:bodyPr/>
          <a:p>
            <a:endParaRPr altLang="en-US" lang="zh-CN"/>
          </a:p>
        </p:txBody>
      </p:sp>
      <p:sp>
        <p:nvSpPr>
          <p:cNvPr id="1048778" name="序号"/>
          <p:cNvSpPr txBox="1"/>
          <p:nvPr>
            <p:custDataLst>
              <p:tags r:id="rId8"/>
            </p:custDataLst>
          </p:nvPr>
        </p:nvSpPr>
        <p:spPr>
          <a:xfrm>
            <a:off x="4340225" y="340106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03</a:t>
            </a:r>
            <a:endParaRPr b="1" dirty="0" sz="4000" lang="en-US">
              <a:solidFill>
                <a:schemeClr val="accent1"/>
              </a:solidFill>
              <a:latin typeface="+mj-ea"/>
              <a:ea typeface="+mj-ea"/>
              <a:cs typeface="微软雅黑" panose="020B0503020204020204" pitchFamily="34" charset="-120"/>
            </a:endParaRPr>
          </a:p>
        </p:txBody>
      </p:sp>
      <p:sp>
        <p:nvSpPr>
          <p:cNvPr id="1048780" name="项标题"/>
          <p:cNvSpPr txBox="1"/>
          <p:nvPr>
            <p:custDataLst>
              <p:tags r:id="rId9"/>
            </p:custDataLst>
          </p:nvPr>
        </p:nvSpPr>
        <p:spPr>
          <a:xfrm>
            <a:off x="6745605" y="3500120"/>
            <a:ext cx="4208780" cy="504190"/>
          </a:xfrm>
          <a:prstGeom prst="rect"/>
          <a:noFill/>
        </p:spPr>
        <p:txBody>
          <a:bodyPr anchor="ctr" anchorCtr="0" bIns="0" lIns="0" rIns="0" rtlCol="0" tIns="0" wrap="square">
            <a:normAutofit fontScale="95000"/>
          </a:bodyPr>
          <a:p>
            <a:pPr algn="r">
              <a:lnSpc>
                <a:spcPct val="100000"/>
              </a:lnSpc>
            </a:pPr>
            <a:r>
              <a:rPr altLang="en-US" b="1" dirty="0" sz="2000" lang="zh-CN" spc="300">
                <a:solidFill>
                  <a:schemeClr val="tx1">
                    <a:lumMod val="85000"/>
                    <a:lumOff val="15000"/>
                  </a:schemeClr>
                </a:solidFill>
                <a:latin typeface="+mj-ea"/>
                <a:ea typeface="+mj-ea"/>
              </a:rPr>
              <a:t>人工智能在法律合规中的创新应用</a:t>
            </a:r>
            <a:endParaRPr altLang="en-US" b="1" dirty="0" sz="2000" lang="zh-CN" spc="300">
              <a:solidFill>
                <a:schemeClr val="tx1">
                  <a:lumMod val="85000"/>
                  <a:lumOff val="15000"/>
                </a:schemeClr>
              </a:solidFill>
              <a:latin typeface="+mj-ea"/>
              <a:ea typeface="+mj-ea"/>
            </a:endParaRPr>
          </a:p>
        </p:txBody>
      </p:sp>
      <p:sp>
        <p:nvSpPr>
          <p:cNvPr id="1048782" name="Line 1"/>
          <p:cNvSpPr/>
          <p:nvPr>
            <p:custDataLst>
              <p:tags r:id="rId10"/>
            </p:custDataLst>
          </p:nvPr>
        </p:nvSpPr>
        <p:spPr>
          <a:xfrm>
            <a:off x="4688840" y="4104005"/>
            <a:ext cx="6265545" cy="635"/>
          </a:xfrm>
          <a:prstGeom prst="line"/>
          <a:noFill/>
          <a:ln w="12700">
            <a:solidFill>
              <a:schemeClr val="tx1">
                <a:alpha val="70000"/>
              </a:schemeClr>
            </a:solidFill>
            <a:prstDash val="solid"/>
          </a:ln>
        </p:spPr>
        <p:txBody>
          <a:bodyPr/>
          <a:p>
            <a:endParaRPr altLang="en-US" lang="zh-CN"/>
          </a:p>
        </p:txBody>
      </p:sp>
      <p:sp>
        <p:nvSpPr>
          <p:cNvPr id="1048784" name="序号"/>
          <p:cNvSpPr txBox="1"/>
          <p:nvPr>
            <p:custDataLst>
              <p:tags r:id="rId11"/>
            </p:custDataLst>
          </p:nvPr>
        </p:nvSpPr>
        <p:spPr>
          <a:xfrm>
            <a:off x="4340225" y="434086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04</a:t>
            </a:r>
            <a:endParaRPr b="1" dirty="0" sz="4000" lang="en-US">
              <a:solidFill>
                <a:schemeClr val="accent1"/>
              </a:solidFill>
              <a:latin typeface="+mj-ea"/>
              <a:ea typeface="+mj-ea"/>
              <a:cs typeface="微软雅黑" panose="020B0503020204020204" pitchFamily="34" charset="-120"/>
            </a:endParaRPr>
          </a:p>
        </p:txBody>
      </p:sp>
      <p:sp>
        <p:nvSpPr>
          <p:cNvPr id="1048786" name="项标题"/>
          <p:cNvSpPr txBox="1"/>
          <p:nvPr>
            <p:custDataLst>
              <p:tags r:id="rId12"/>
            </p:custDataLst>
          </p:nvPr>
        </p:nvSpPr>
        <p:spPr>
          <a:xfrm>
            <a:off x="6745605" y="4439920"/>
            <a:ext cx="4208780" cy="504190"/>
          </a:xfrm>
          <a:prstGeom prst="rect"/>
          <a:noFill/>
        </p:spPr>
        <p:txBody>
          <a:bodyPr anchor="ctr" anchorCtr="0" bIns="0" lIns="0" rIns="0" rtlCol="0" tIns="0" wrap="square">
            <a:normAutofit fontScale="95000" lnSpcReduction="10000"/>
          </a:bodyPr>
          <a:p>
            <a:pPr algn="r">
              <a:lnSpc>
                <a:spcPct val="100000"/>
              </a:lnSpc>
            </a:pPr>
            <a:r>
              <a:rPr altLang="en-US" b="1" dirty="0" sz="2000" lang="zh-CN" spc="300">
                <a:solidFill>
                  <a:schemeClr val="tx1">
                    <a:lumMod val="85000"/>
                    <a:lumOff val="15000"/>
                  </a:schemeClr>
                </a:solidFill>
                <a:latin typeface="+mj-ea"/>
                <a:ea typeface="+mj-ea"/>
              </a:rPr>
              <a:t>人工智能在法律合规中的优势与挑战</a:t>
            </a:r>
            <a:endParaRPr altLang="en-US" b="1" dirty="0" sz="2000" lang="zh-CN" spc="300">
              <a:solidFill>
                <a:schemeClr val="tx1">
                  <a:lumMod val="85000"/>
                  <a:lumOff val="15000"/>
                </a:schemeClr>
              </a:solidFill>
              <a:latin typeface="+mj-ea"/>
              <a:ea typeface="+mj-ea"/>
            </a:endParaRPr>
          </a:p>
        </p:txBody>
      </p:sp>
      <p:sp>
        <p:nvSpPr>
          <p:cNvPr id="1048788" name="Line 1"/>
          <p:cNvSpPr/>
          <p:nvPr>
            <p:custDataLst>
              <p:tags r:id="rId13"/>
            </p:custDataLst>
          </p:nvPr>
        </p:nvSpPr>
        <p:spPr>
          <a:xfrm>
            <a:off x="4688840" y="5043805"/>
            <a:ext cx="6265545" cy="635"/>
          </a:xfrm>
          <a:prstGeom prst="line"/>
          <a:noFill/>
          <a:ln w="12700">
            <a:solidFill>
              <a:schemeClr val="tx1">
                <a:alpha val="70000"/>
              </a:schemeClr>
            </a:solidFill>
            <a:prstDash val="solid"/>
          </a:ln>
        </p:spPr>
        <p:txBody>
          <a:bodyPr/>
          <a:p>
            <a:endParaRPr altLang="en-US" lang="zh-CN"/>
          </a:p>
        </p:txBody>
      </p:sp>
      <p:sp>
        <p:nvSpPr>
          <p:cNvPr id="1048790" name="序号"/>
          <p:cNvSpPr txBox="1"/>
          <p:nvPr>
            <p:custDataLst>
              <p:tags r:id="rId14"/>
            </p:custDataLst>
          </p:nvPr>
        </p:nvSpPr>
        <p:spPr>
          <a:xfrm>
            <a:off x="4340225" y="528066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05</a:t>
            </a:r>
            <a:endParaRPr b="1" dirty="0" sz="4000" lang="en-US">
              <a:solidFill>
                <a:schemeClr val="accent1"/>
              </a:solidFill>
              <a:latin typeface="+mj-ea"/>
              <a:ea typeface="+mj-ea"/>
              <a:cs typeface="微软雅黑" panose="020B0503020204020204" pitchFamily="34" charset="-120"/>
            </a:endParaRPr>
          </a:p>
        </p:txBody>
      </p:sp>
      <p:sp>
        <p:nvSpPr>
          <p:cNvPr id="1048792" name="项标题"/>
          <p:cNvSpPr txBox="1"/>
          <p:nvPr>
            <p:custDataLst>
              <p:tags r:id="rId15"/>
            </p:custDataLst>
          </p:nvPr>
        </p:nvSpPr>
        <p:spPr>
          <a:xfrm>
            <a:off x="6745605" y="5379720"/>
            <a:ext cx="4208780" cy="504190"/>
          </a:xfrm>
          <a:prstGeom prst="rect"/>
          <a:noFill/>
        </p:spPr>
        <p:txBody>
          <a:bodyPr anchor="ctr" anchorCtr="0"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未来发展趋势与展望</a:t>
            </a:r>
            <a:endParaRPr altLang="en-US" b="1" dirty="0" lang="zh-CN" spc="300">
              <a:solidFill>
                <a:schemeClr val="tx1">
                  <a:lumMod val="85000"/>
                  <a:lumOff val="15000"/>
                </a:schemeClr>
              </a:solidFill>
              <a:latin typeface="+mj-ea"/>
              <a:ea typeface="+mj-ea"/>
            </a:endParaRPr>
          </a:p>
        </p:txBody>
      </p:sp>
      <p:sp>
        <p:nvSpPr>
          <p:cNvPr id="1048794" name="Line 1"/>
          <p:cNvSpPr/>
          <p:nvPr>
            <p:custDataLst>
              <p:tags r:id="rId16"/>
            </p:custDataLst>
          </p:nvPr>
        </p:nvSpPr>
        <p:spPr>
          <a:xfrm>
            <a:off x="4688840" y="5983605"/>
            <a:ext cx="6265545" cy="635"/>
          </a:xfrm>
          <a:prstGeom prst="line"/>
          <a:noFill/>
          <a:ln w="12700">
            <a:solidFill>
              <a:schemeClr val="tx1">
                <a:alpha val="70000"/>
              </a:schemeClr>
            </a:solidFill>
            <a:prstDash val="solid"/>
          </a:ln>
        </p:spPr>
        <p:txBody>
          <a:bodyPr/>
          <a:p>
            <a:endParaRPr altLang="en-US" lang="zh-CN"/>
          </a:p>
        </p:txBody>
      </p:sp>
    </p:spTree>
    <p:custDataLst>
      <p:tags r:id="rId17"/>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12" name="标题"/>
          <p:cNvSpPr>
            <a:spLocks noGrp="1"/>
          </p:cNvSpPr>
          <p:nvPr>
            <p:ph type="title"/>
            <p:custDataLst>
              <p:tags r:id="rId1"/>
            </p:custDataLst>
          </p:nvPr>
        </p:nvSpPr>
        <p:spPr>
          <a:xfrm>
            <a:off x="2047240" y="2228215"/>
            <a:ext cx="9144000" cy="1931670"/>
          </a:xfrm>
        </p:spPr>
        <p:txBody>
          <a:bodyPr/>
          <a:p>
            <a:r>
              <a:rPr altLang="en-US" lang="zh-CN"/>
              <a:t>添加目录项标题</a:t>
            </a:r>
            <a:endParaRPr altLang="en-US" lang="zh-CN"/>
          </a:p>
        </p:txBody>
      </p:sp>
      <p:sp>
        <p:nvSpPr>
          <p:cNvPr id="1048814" name="节编号"/>
          <p:cNvSpPr>
            <a:spLocks noGrp="1"/>
          </p:cNvSpPr>
          <p:nvPr>
            <p:ph type="body" sz="quarter" idx="13"/>
            <p:custDataLst>
              <p:tags r:id="rId2"/>
            </p:custDataLst>
          </p:nvPr>
        </p:nvSpPr>
        <p:spPr>
          <a:xfrm>
            <a:off x="2045335" y="803275"/>
            <a:ext cx="9144000" cy="1405890"/>
          </a:xfrm>
        </p:spPr>
        <p:txBody>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36" name="标题"/>
          <p:cNvSpPr>
            <a:spLocks noGrp="1"/>
          </p:cNvSpPr>
          <p:nvPr>
            <p:ph type="title"/>
            <p:custDataLst>
              <p:tags r:id="rId1"/>
            </p:custDataLst>
          </p:nvPr>
        </p:nvSpPr>
        <p:spPr>
          <a:xfrm>
            <a:off x="2047240" y="2228215"/>
            <a:ext cx="9144000" cy="1931670"/>
          </a:xfrm>
        </p:spPr>
        <p:txBody>
          <a:bodyPr/>
          <a:p>
            <a:r>
              <a:rPr altLang="en-US" lang="zh-CN"/>
              <a:t>人工智能在法律合规中的应用背景</a:t>
            </a:r>
            <a:endParaRPr altLang="en-US" lang="zh-CN"/>
          </a:p>
        </p:txBody>
      </p:sp>
      <p:sp>
        <p:nvSpPr>
          <p:cNvPr id="1048838" name="节编号"/>
          <p:cNvSpPr>
            <a:spLocks noGrp="1"/>
          </p:cNvSpPr>
          <p:nvPr>
            <p:ph type="body" sz="quarter" idx="13"/>
            <p:custDataLst>
              <p:tags r:id="rId2"/>
            </p:custDataLst>
          </p:nvPr>
        </p:nvSpPr>
        <p:spPr>
          <a:xfrm>
            <a:off x="2045335" y="803275"/>
            <a:ext cx="9144000" cy="1405890"/>
          </a:xfrm>
        </p:spPr>
        <p:txBody>
          <a:bodyPr/>
          <a:p>
            <a:r>
              <a:rPr altLang="zh-CN" lang="en-US"/>
              <a:t>02</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888" name="标题 1"/>
          <p:cNvSpPr>
            <a:spLocks noGrp="1"/>
          </p:cNvSpPr>
          <p:nvPr>
            <p:ph type="title"/>
          </p:nvPr>
        </p:nvSpPr>
        <p:spPr/>
        <p:txBody>
          <a:bodyPr/>
          <a:p>
            <a:r>
              <a:rPr altLang="en-US" lang="zh-CN"/>
              <a:t>法律合规的重要性</a:t>
            </a:r>
            <a:endParaRPr altLang="en-US" lang="zh-CN"/>
          </a:p>
        </p:txBody>
      </p:sp>
      <p:sp>
        <p:nvSpPr>
          <p:cNvPr id="104889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遵守法律法规：确保企业合法经营，避免法律风险</a:t>
            </a:r>
            <a:endParaRPr altLang="en-US" dirty="0" sz="1200" lang="zh-CN" spc="150">
              <a:solidFill>
                <a:schemeClr val="tx1">
                  <a:lumMod val="85000"/>
                  <a:lumOff val="15000"/>
                </a:schemeClr>
              </a:solidFill>
              <a:latin typeface="+mn-ea"/>
              <a:sym typeface="+mn-ea"/>
            </a:endParaRPr>
          </a:p>
        </p:txBody>
      </p:sp>
      <p:sp>
        <p:nvSpPr>
          <p:cNvPr id="104889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9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9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保护企业声誉：遵守法律法规有助于维护企业声誉和品牌形象</a:t>
            </a:r>
            <a:endParaRPr altLang="en-US" dirty="0" sz="1200" lang="zh-CN" spc="150">
              <a:solidFill>
                <a:schemeClr val="tx1">
                  <a:lumMod val="85000"/>
                  <a:lumOff val="15000"/>
                </a:schemeClr>
              </a:solidFill>
              <a:latin typeface="+mn-ea"/>
              <a:sym typeface="+mn-ea"/>
            </a:endParaRPr>
          </a:p>
        </p:txBody>
      </p:sp>
      <p:sp>
        <p:nvSpPr>
          <p:cNvPr id="104889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0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0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保障客户权益：遵守法律法规有助于保障客户权益，提高客户满意度</a:t>
            </a:r>
            <a:endParaRPr altLang="en-US" dirty="0" sz="1200" lang="zh-CN" spc="150">
              <a:solidFill>
                <a:schemeClr val="tx1">
                  <a:lumMod val="85000"/>
                  <a:lumOff val="15000"/>
                </a:schemeClr>
              </a:solidFill>
              <a:latin typeface="+mn-ea"/>
              <a:sym typeface="+mn-ea"/>
            </a:endParaRPr>
          </a:p>
        </p:txBody>
      </p:sp>
      <p:sp>
        <p:nvSpPr>
          <p:cNvPr id="104890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0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0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促进业务发展：遵守法律法规有助于企业稳健发展，拓展市场份额</a:t>
            </a:r>
            <a:endParaRPr altLang="en-US" dirty="0" sz="1200" lang="zh-CN" spc="150">
              <a:solidFill>
                <a:schemeClr val="tx1">
                  <a:lumMod val="85000"/>
                  <a:lumOff val="15000"/>
                </a:schemeClr>
              </a:solidFill>
              <a:latin typeface="+mn-ea"/>
              <a:sym typeface="+mn-ea"/>
            </a:endParaRPr>
          </a:p>
        </p:txBody>
      </p:sp>
      <p:sp>
        <p:nvSpPr>
          <p:cNvPr id="104891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1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46" name="标题 1"/>
          <p:cNvSpPr>
            <a:spLocks noGrp="1"/>
          </p:cNvSpPr>
          <p:nvPr>
            <p:ph type="title"/>
          </p:nvPr>
        </p:nvSpPr>
        <p:spPr/>
        <p:txBody>
          <a:bodyPr/>
          <a:p>
            <a:r>
              <a:rPr altLang="en-US" lang="zh-CN"/>
              <a:t>人工智能技术的快速发展</a:t>
            </a:r>
            <a:endParaRPr altLang="en-US" lang="zh-CN"/>
          </a:p>
        </p:txBody>
      </p:sp>
      <p:sp>
        <p:nvSpPr>
          <p:cNvPr id="104894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5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5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人工智能技术的定义和分类</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5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5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5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人工智能技术的发展历程</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896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6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人工智能技术在法律合规中的应用背景</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6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6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人工智能技术在法律合规中的创新应用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04" name="标题 1"/>
          <p:cNvSpPr>
            <a:spLocks noGrp="1"/>
          </p:cNvSpPr>
          <p:nvPr>
            <p:ph type="title"/>
          </p:nvPr>
        </p:nvSpPr>
        <p:spPr/>
        <p:txBody>
          <a:bodyPr/>
          <a:p>
            <a:r>
              <a:rPr altLang="en-US" lang="zh-CN"/>
              <a:t>人工智能在法律合规中的应用需求</a:t>
            </a:r>
            <a:endParaRPr altLang="en-US" lang="zh-CN"/>
          </a:p>
        </p:txBody>
      </p:sp>
      <p:sp>
        <p:nvSpPr>
          <p:cNvPr id="1049006"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08"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010"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法律合规的重要性：确保企业合法经营，避免法律风险</a:t>
            </a:r>
            <a:endParaRPr altLang="en-US" dirty="0" sz="2000" lang="zh-CN" spc="200">
              <a:solidFill>
                <a:schemeClr val="tx1">
                  <a:lumMod val="85000"/>
                  <a:lumOff val="15000"/>
                </a:schemeClr>
              </a:solidFill>
              <a:latin typeface="+mn-ea"/>
              <a:sym typeface="+mn-ea"/>
            </a:endParaRPr>
          </a:p>
        </p:txBody>
      </p:sp>
      <p:sp>
        <p:nvSpPr>
          <p:cNvPr id="1049012"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14"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16"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传统法律合规方式的不足：效率低下，易出错，无法满足大规模数据处理需求</a:t>
            </a:r>
            <a:endParaRPr altLang="en-US" dirty="0" sz="2000" lang="zh-CN" spc="200">
              <a:solidFill>
                <a:schemeClr val="tx1">
                  <a:lumMod val="85000"/>
                  <a:lumOff val="15000"/>
                </a:schemeClr>
              </a:solidFill>
              <a:latin typeface="+mn-ea"/>
              <a:sym typeface="+mn-ea"/>
            </a:endParaRPr>
          </a:p>
        </p:txBody>
      </p:sp>
      <p:sp>
        <p:nvSpPr>
          <p:cNvPr id="1049018"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20"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22"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人工智能在法律合规中的应用价值：提高效率，降低成本，提高准确性，支持大规模数据处理</a:t>
            </a:r>
            <a:endParaRPr altLang="en-US" dirty="0" sz="2000" lang="zh-CN" spc="200">
              <a:solidFill>
                <a:schemeClr val="tx1">
                  <a:lumMod val="85000"/>
                  <a:lumOff val="15000"/>
                </a:schemeClr>
              </a:solidFill>
              <a:latin typeface="+mn-ea"/>
              <a:sym typeface="+mn-ea"/>
            </a:endParaRPr>
          </a:p>
        </p:txBody>
      </p:sp>
      <p:sp>
        <p:nvSpPr>
          <p:cNvPr id="1049024"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26"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28"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人工智能在法律合规中的应用前景：未来将更加广泛地应用于法律合规领域，提高企业运营效率与合规性</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62" name="标题"/>
          <p:cNvSpPr>
            <a:spLocks noGrp="1"/>
          </p:cNvSpPr>
          <p:nvPr>
            <p:ph type="title"/>
            <p:custDataLst>
              <p:tags r:id="rId1"/>
            </p:custDataLst>
          </p:nvPr>
        </p:nvSpPr>
        <p:spPr>
          <a:xfrm>
            <a:off x="2047240" y="2228215"/>
            <a:ext cx="9144000" cy="1931670"/>
          </a:xfrm>
        </p:spPr>
        <p:txBody>
          <a:bodyPr/>
          <a:p>
            <a:r>
              <a:rPr altLang="en-US" lang="zh-CN"/>
              <a:t>人工智能在法律合规中的创新应用</a:t>
            </a:r>
            <a:endParaRPr altLang="en-US" lang="zh-CN"/>
          </a:p>
        </p:txBody>
      </p:sp>
      <p:sp>
        <p:nvSpPr>
          <p:cNvPr id="1049064" name="节编号"/>
          <p:cNvSpPr>
            <a:spLocks noGrp="1"/>
          </p:cNvSpPr>
          <p:nvPr>
            <p:ph type="body" sz="quarter" idx="13"/>
            <p:custDataLst>
              <p:tags r:id="rId2"/>
            </p:custDataLst>
          </p:nvPr>
        </p:nvSpPr>
        <p:spPr>
          <a:xfrm>
            <a:off x="2045335" y="803275"/>
            <a:ext cx="9144000" cy="1405890"/>
          </a:xfrm>
        </p:spPr>
        <p:txBody>
          <a:bodyPr/>
          <a:p>
            <a:r>
              <a:rPr altLang="zh-CN" lang="en-US"/>
              <a:t>03</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14" name="标题 1"/>
          <p:cNvSpPr>
            <a:spLocks noGrp="1"/>
          </p:cNvSpPr>
          <p:nvPr>
            <p:ph type="title"/>
          </p:nvPr>
        </p:nvSpPr>
        <p:spPr/>
        <p:txBody>
          <a:bodyPr/>
          <a:p>
            <a:r>
              <a:rPr altLang="en-US" lang="zh-CN"/>
              <a:t>自动化合同审查与起草</a:t>
            </a:r>
            <a:endParaRPr altLang="en-US" lang="zh-CN"/>
          </a:p>
        </p:txBody>
      </p:sp>
      <p:sp>
        <p:nvSpPr>
          <p:cNvPr id="104911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自动化合同审查：利用自然语言处理技术对合同文本进行自动分析，识别潜在的法律风险和合规问题</a:t>
            </a:r>
            <a:endParaRPr altLang="en-US" dirty="0" sz="1200" lang="zh-CN" spc="150">
              <a:solidFill>
                <a:schemeClr val="tx1">
                  <a:lumMod val="85000"/>
                  <a:lumOff val="15000"/>
                </a:schemeClr>
              </a:solidFill>
              <a:latin typeface="+mn-ea"/>
              <a:sym typeface="+mn-ea"/>
            </a:endParaRPr>
          </a:p>
        </p:txBody>
      </p:sp>
      <p:sp>
        <p:nvSpPr>
          <p:cNvPr id="104911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2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2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自动化合同起草：基于机器学习和大数据技术，根据合同模板和业务需求，自动生成符合法律合规要求的合同文本</a:t>
            </a:r>
            <a:endParaRPr altLang="en-US" dirty="0" sz="1200" lang="zh-CN" spc="150">
              <a:solidFill>
                <a:schemeClr val="tx1">
                  <a:lumMod val="85000"/>
                  <a:lumOff val="15000"/>
                </a:schemeClr>
              </a:solidFill>
              <a:latin typeface="+mn-ea"/>
              <a:sym typeface="+mn-ea"/>
            </a:endParaRPr>
          </a:p>
        </p:txBody>
      </p:sp>
      <p:sp>
        <p:nvSpPr>
          <p:cNvPr id="104912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2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2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自动化合同管理：通过智能化的合同管理系统，实现合同的自动分类、归档和跟踪，提高合同管理的效率和准确性</a:t>
            </a:r>
            <a:endParaRPr altLang="en-US" dirty="0" sz="1200" lang="zh-CN" spc="150">
              <a:solidFill>
                <a:schemeClr val="tx1">
                  <a:lumMod val="85000"/>
                  <a:lumOff val="15000"/>
                </a:schemeClr>
              </a:solidFill>
              <a:latin typeface="+mn-ea"/>
              <a:sym typeface="+mn-ea"/>
            </a:endParaRPr>
          </a:p>
        </p:txBody>
      </p:sp>
      <p:sp>
        <p:nvSpPr>
          <p:cNvPr id="104913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自动化合同风险评估：利用人工智能技术对合同中的风险因素进行自动识别和分析，为决策者提供风险评估和预警</a:t>
            </a:r>
            <a:endParaRPr altLang="en-US" dirty="0" sz="1200" lang="zh-CN" spc="150">
              <a:solidFill>
                <a:schemeClr val="tx1">
                  <a:lumMod val="85000"/>
                  <a:lumOff val="15000"/>
                </a:schemeClr>
              </a:solidFill>
              <a:latin typeface="+mn-ea"/>
              <a:sym typeface="+mn-ea"/>
            </a:endParaRPr>
          </a:p>
        </p:txBody>
      </p:sp>
      <p:sp>
        <p:nvSpPr>
          <p:cNvPr id="104913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172" name="标题 1"/>
          <p:cNvSpPr>
            <a:spLocks noGrp="1"/>
          </p:cNvSpPr>
          <p:nvPr>
            <p:ph type="title"/>
          </p:nvPr>
        </p:nvSpPr>
        <p:spPr/>
        <p:txBody>
          <a:bodyPr/>
          <a:p>
            <a:r>
              <a:rPr altLang="en-US" lang="zh-CN"/>
              <a:t>智能法律咨询与决策支持</a:t>
            </a:r>
            <a:endParaRPr altLang="en-US" lang="zh-CN"/>
          </a:p>
        </p:txBody>
      </p:sp>
      <p:sp>
        <p:nvSpPr>
          <p:cNvPr id="104917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7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智能法律咨询：利用人工智能技术提供法律咨询服务，包括合同审查、法律风险评估等</a:t>
            </a:r>
            <a:endParaRPr altLang="en-US" dirty="0" sz="2000" lang="zh-CN" spc="150">
              <a:solidFill>
                <a:schemeClr val="tx1">
                  <a:lumMod val="85000"/>
                  <a:lumOff val="15000"/>
                </a:schemeClr>
              </a:solidFill>
              <a:latin typeface="+mn-ea"/>
              <a:sym typeface="+mn-ea"/>
            </a:endParaRPr>
          </a:p>
        </p:txBody>
      </p:sp>
      <p:sp>
        <p:nvSpPr>
          <p:cNvPr id="104918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决策支持：利用人工智能技术对法律合规数据进行挖掘和分析，为决策者提供数据支持和建议</a:t>
            </a:r>
            <a:endParaRPr altLang="en-US" dirty="0" sz="2000" lang="zh-CN" spc="150">
              <a:solidFill>
                <a:schemeClr val="tx1">
                  <a:lumMod val="85000"/>
                  <a:lumOff val="15000"/>
                </a:schemeClr>
              </a:solidFill>
              <a:latin typeface="+mn-ea"/>
              <a:sym typeface="+mn-ea"/>
            </a:endParaRPr>
          </a:p>
        </p:txBody>
      </p:sp>
      <p:sp>
        <p:nvSpPr>
          <p:cNvPr id="104918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自动化流程：通过人工智能技术实现法律合规流程的自动化，提高工作效率和准确性</a:t>
            </a:r>
            <a:endParaRPr altLang="en-US" dirty="0" sz="2000" lang="zh-CN" spc="150">
              <a:solidFill>
                <a:schemeClr val="tx1">
                  <a:lumMod val="85000"/>
                  <a:lumOff val="15000"/>
                </a:schemeClr>
              </a:solidFill>
              <a:latin typeface="+mn-ea"/>
              <a:sym typeface="+mn-ea"/>
            </a:endParaRPr>
          </a:p>
        </p:txBody>
      </p:sp>
      <p:sp>
        <p:nvSpPr>
          <p:cNvPr id="104919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个性化服务：根据用户需求和偏好，提供个性化的智能法律咨询和决策支持服务</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30" name="标题 1"/>
          <p:cNvSpPr>
            <a:spLocks noGrp="1"/>
          </p:cNvSpPr>
          <p:nvPr>
            <p:ph type="title"/>
          </p:nvPr>
        </p:nvSpPr>
        <p:spPr/>
        <p:txBody>
          <a:bodyPr/>
          <a:p>
            <a:r>
              <a:rPr altLang="en-US" lang="zh-CN"/>
              <a:t>自动化监管合规与风险评估</a:t>
            </a:r>
            <a:endParaRPr altLang="en-US" lang="zh-CN"/>
          </a:p>
        </p:txBody>
      </p:sp>
      <p:sp>
        <p:nvSpPr>
          <p:cNvPr id="1049232" name="内容占位符 2"/>
          <p:cNvSpPr>
            <a:spLocks noGrp="1"/>
          </p:cNvSpPr>
          <p:nvPr>
            <p:ph idx="1"/>
          </p:nvPr>
        </p:nvSpPr>
        <p:spPr/>
        <p:txBody>
          <a:bodyPr>
            <a:normAutofit fontScale="60000"/>
          </a:bodyPr>
          <a:p>
            <a:r>
              <a:rPr altLang="en-US" lang="zh-CN"/>
              <a:t>自动化监管合规：利用人工智能技术对法律法规进行解析和比对，实现自动化监管合规检查</a:t>
            </a:r>
            <a:endParaRPr altLang="en-US" lang="zh-CN"/>
          </a:p>
          <a:p>
            <a:r>
              <a:rPr altLang="en-US" lang="zh-CN"/>
              <a:t>风险评估：通过人工智能技术对法律合规风险进行评估和预测，为企业提供风险预警和应对建议  我正在写一份主题为“人工智能在法律合规中的创新应用”的PPT,现在准备介绍“人工智能在法律合规中的创新应用”,请帮我生成“智能合同审查与法律咨询”为标题的内容 智能合同审查与法律咨询</a:t>
            </a:r>
            <a:endParaRPr altLang="en-US" lang="zh-CN"/>
          </a:p>
          <a:p>
            <a:pPr lvl="1"/>
            <a:r>
              <a:rPr altLang="en-US" lang="zh-CN"/>
              <a:t>我正在写一份主题为“人工智能在法律合规中的创新应用”的PPT,现在准备介绍“人工智能在法律合规中的创新应用”,请帮我生成“智能合同审查与法律咨询”为标题的内容</a:t>
            </a:r>
            <a:endParaRPr altLang="en-US" lang="zh-CN"/>
          </a:p>
          <a:p>
            <a:pPr lvl="1"/>
            <a:r>
              <a:rPr altLang="en-US" lang="zh-CN"/>
              <a:t>智能合同审查与法律咨询</a:t>
            </a:r>
            <a:endParaRPr altLang="en-US" lang="zh-CN"/>
          </a:p>
          <a:p>
            <a:r>
              <a:rPr altLang="en-US" lang="zh-CN"/>
              <a:t>智能合同审查：利用人工智能技术对合同文本进行自动分析和比对，提高合同审查效率和准确性</a:t>
            </a:r>
            <a:endParaRPr altLang="en-US" lang="zh-CN"/>
          </a:p>
          <a:p>
            <a:r>
              <a:rPr altLang="en-US" lang="zh-CN"/>
              <a:t>法律咨询：通过人工智能技术提供法律咨询服务，为企业提供快速、准确的法律解答和建议  我正在写一份主题为“人工智能在法律合规中的创新应用”的PPT,现在准备介绍“人工智能在法律合规中的创新应用”,请帮我生成“智能证据分析与取证”为标题的内容 智能证据分析与取证</a:t>
            </a:r>
            <a:endParaRPr altLang="en-US" lang="zh-CN"/>
          </a:p>
          <a:p>
            <a:pPr lvl="1"/>
            <a:r>
              <a:rPr altLang="en-US" lang="zh-CN"/>
              <a:t>我正在写一份主题为“人工智能在法律合规中的创新应用”的PPT,现在准备介绍“人工智能在法律合规中的创新应用”,请帮我生成“智能证据分析与取证”为标题的内容</a:t>
            </a:r>
            <a:endParaRPr altLang="en-US" lang="zh-CN"/>
          </a:p>
          <a:p>
            <a:pPr lvl="1"/>
            <a:r>
              <a:rPr altLang="en-US" lang="zh-CN"/>
              <a:t>智能证据分析与取证</a:t>
            </a:r>
            <a:endParaRPr altLang="en-US" lang="zh-CN"/>
          </a:p>
          <a:p>
            <a:r>
              <a:rPr altLang="en-US" lang="zh-CN"/>
              <a:t>智能证据分析：利用人工智能技术对证据进行自动分析和识别，提高证据分析效率和准确性</a:t>
            </a:r>
            <a:endParaRPr altLang="en-US" lang="zh-CN"/>
          </a:p>
          <a:p>
            <a:r>
              <a:rPr altLang="en-US" lang="zh-CN"/>
              <a:t>取证：通过人工智能技术进行电子数据取证和调查，提高取证效率和准确性，降低取证成本  我正在写一份主题为“人工智能在法律合规中的创新应用”的PPT,现在准备介绍“人工智能在法律合规中的创新应用”,请帮我生成“智能法律文书生成与审核”为标题的内容 智能法律文书生成与审核</a:t>
            </a:r>
            <a:endParaRPr altLang="en-US" lang="zh-CN"/>
          </a:p>
          <a:p>
            <a:pPr lvl="1"/>
            <a:r>
              <a:rPr altLang="en-US" lang="zh-CN"/>
              <a:t>我正在写一份主题为“人工智能在法律合规中的创新应用”的PPT,现在准备介绍“人工智能在法律合规中的创新应用”,请帮我生成“智能法律文书生成与审核”为标题的内容</a:t>
            </a:r>
            <a:endParaRPr altLang="en-US" lang="zh-CN"/>
          </a:p>
          <a:p>
            <a:pPr lvl="1"/>
            <a:r>
              <a:rPr altLang="en-US" lang="zh-CN"/>
              <a:t>智能法律文书生成与审核</a:t>
            </a:r>
            <a:endParaRPr altLang="en-US" lang="zh-CN"/>
          </a:p>
          <a:p>
            <a:r>
              <a:rPr altLang="en-US" lang="zh-CN"/>
              <a:t>智能法律文书生成：利用人工智能技术自动生成法律文书，提高文书生成效率和准确性</a:t>
            </a:r>
            <a:endParaRPr altLang="en-US" lang="zh-CN"/>
          </a:p>
          <a:p>
            <a:r>
              <a:rPr altLang="en-US" lang="zh-CN"/>
              <a:t>审核：通过人工智能技术对法律文书进行自动审核和校对，提高审核效率和准确性</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266" name="标题 1"/>
          <p:cNvSpPr>
            <a:spLocks noGrp="1"/>
          </p:cNvSpPr>
          <p:nvPr>
            <p:ph type="title"/>
          </p:nvPr>
        </p:nvSpPr>
        <p:spPr/>
        <p:txBody>
          <a:bodyPr/>
          <a:p>
            <a:r>
              <a:rPr altLang="en-US" lang="zh-CN"/>
              <a:t>智能证据收集与整理</a:t>
            </a:r>
            <a:endParaRPr altLang="en-US" lang="zh-CN"/>
          </a:p>
        </p:txBody>
      </p:sp>
      <p:sp>
        <p:nvSpPr>
          <p:cNvPr id="104926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智能证据收集：利用人工智能技术自动收集、筛选、整理相关证据</a:t>
            </a:r>
            <a:endParaRPr altLang="en-US" dirty="0" sz="1200" lang="zh-CN" spc="150">
              <a:solidFill>
                <a:schemeClr val="tx1">
                  <a:lumMod val="65000"/>
                  <a:lumOff val="35000"/>
                </a:schemeClr>
              </a:solidFill>
              <a:latin typeface="+mn-ea"/>
              <a:sym typeface="+mn-ea"/>
            </a:endParaRPr>
          </a:p>
        </p:txBody>
      </p:sp>
      <p:sp>
        <p:nvSpPr>
          <p:cNvPr id="104927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智能证据整理：对收集到的证据进行分类、归纳、整理，提高工作效率</a:t>
            </a:r>
            <a:endParaRPr altLang="en-US" dirty="0" sz="1200" lang="zh-CN" spc="150">
              <a:solidFill>
                <a:schemeClr val="tx1">
                  <a:lumMod val="65000"/>
                  <a:lumOff val="35000"/>
                </a:schemeClr>
              </a:solidFill>
              <a:latin typeface="+mn-ea"/>
              <a:sym typeface="+mn-ea"/>
            </a:endParaRPr>
          </a:p>
        </p:txBody>
      </p:sp>
      <p:sp>
        <p:nvSpPr>
          <p:cNvPr id="104927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智能证据分析：利用人工智能技术对证据进行分析、比对、验证，提高证据质量</a:t>
            </a:r>
            <a:endParaRPr altLang="en-US" dirty="0" sz="1200" lang="zh-CN" spc="150">
              <a:solidFill>
                <a:schemeClr val="tx1">
                  <a:lumMod val="65000"/>
                  <a:lumOff val="35000"/>
                </a:schemeClr>
              </a:solidFill>
              <a:latin typeface="+mn-ea"/>
              <a:sym typeface="+mn-ea"/>
            </a:endParaRPr>
          </a:p>
        </p:txBody>
      </p:sp>
      <p:sp>
        <p:nvSpPr>
          <p:cNvPr id="104927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智能证据应用：将智能证据应用于法律合规领域，提高法律合规效率和质量</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308" name="标题"/>
          <p:cNvSpPr>
            <a:spLocks noGrp="1"/>
          </p:cNvSpPr>
          <p:nvPr>
            <p:ph type="title"/>
            <p:custDataLst>
              <p:tags r:id="rId1"/>
            </p:custDataLst>
          </p:nvPr>
        </p:nvSpPr>
        <p:spPr>
          <a:xfrm>
            <a:off x="2047240" y="2228215"/>
            <a:ext cx="9144000" cy="1931670"/>
          </a:xfrm>
        </p:spPr>
        <p:txBody>
          <a:bodyPr/>
          <a:p>
            <a:r>
              <a:rPr altLang="en-US" lang="zh-CN"/>
              <a:t>人工智能在法律合规中的优势与挑战</a:t>
            </a:r>
            <a:endParaRPr altLang="en-US" lang="zh-CN"/>
          </a:p>
        </p:txBody>
      </p:sp>
      <p:sp>
        <p:nvSpPr>
          <p:cNvPr id="1049310" name="节编号"/>
          <p:cNvSpPr>
            <a:spLocks noGrp="1"/>
          </p:cNvSpPr>
          <p:nvPr>
            <p:ph type="body" sz="quarter" idx="13"/>
            <p:custDataLst>
              <p:tags r:id="rId2"/>
            </p:custDataLst>
          </p:nvPr>
        </p:nvSpPr>
        <p:spPr>
          <a:xfrm>
            <a:off x="2045335" y="803275"/>
            <a:ext cx="9144000" cy="1405890"/>
          </a:xfrm>
        </p:spPr>
        <p:txBody>
          <a:bodyPr/>
          <a:p>
            <a:r>
              <a:rPr altLang="zh-CN" lang="en-US"/>
              <a:t>04</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360" name="标题 1"/>
          <p:cNvSpPr>
            <a:spLocks noGrp="1"/>
          </p:cNvSpPr>
          <p:nvPr>
            <p:ph type="title"/>
          </p:nvPr>
        </p:nvSpPr>
        <p:spPr/>
        <p:txBody>
          <a:bodyPr/>
          <a:p>
            <a:r>
              <a:rPr altLang="en-US" lang="zh-CN"/>
              <a:t>提高法律合规效率与准确性</a:t>
            </a:r>
            <a:endParaRPr altLang="en-US" lang="zh-CN"/>
          </a:p>
        </p:txBody>
      </p:sp>
      <p:sp>
        <p:nvSpPr>
          <p:cNvPr id="104936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自动化流程可以减少人为因素干扰，提高合规准确性</a:t>
            </a:r>
            <a:endParaRPr altLang="zh-CN" dirty="0" lang="en-US">
              <a:solidFill>
                <a:schemeClr val="dk1">
                  <a:lumMod val="80000"/>
                  <a:lumOff val="20000"/>
                </a:schemeClr>
              </a:solidFill>
              <a:latin typeface="+mn-ea"/>
              <a:sym typeface="+mn-ea"/>
            </a:endParaRPr>
          </a:p>
        </p:txBody>
      </p:sp>
      <p:sp>
        <p:nvSpPr>
          <p:cNvPr id="104937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自动化处理大量数据和文档，减少人工操作，提高工作效率</a:t>
            </a:r>
            <a:endParaRPr altLang="en-US" dirty="0" lang="zh-CN">
              <a:solidFill>
                <a:schemeClr val="dk1">
                  <a:lumMod val="80000"/>
                  <a:lumOff val="20000"/>
                </a:schemeClr>
              </a:solidFill>
              <a:latin typeface="+mn-ea"/>
              <a:sym typeface="+mn-ea"/>
            </a:endParaRPr>
          </a:p>
        </p:txBody>
      </p:sp>
      <p:sp>
        <p:nvSpPr>
          <p:cNvPr id="104937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快速、准确地识别和提取关键信息，降低错误率</a:t>
            </a:r>
            <a:endParaRPr altLang="en-US" dirty="0" lang="zh-CN">
              <a:solidFill>
                <a:schemeClr val="dk1">
                  <a:lumMod val="80000"/>
                  <a:lumOff val="20000"/>
                </a:schemeClr>
              </a:solidFill>
              <a:latin typeface="+mn-ea"/>
              <a:sym typeface="+mn-ea"/>
            </a:endParaRPr>
          </a:p>
        </p:txBody>
      </p:sp>
      <p:sp>
        <p:nvSpPr>
          <p:cNvPr id="104938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通过机器学习和自然语言处理等技术，不断优化和改进合规流程</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426" name="标题 1"/>
          <p:cNvSpPr>
            <a:spLocks noGrp="1"/>
          </p:cNvSpPr>
          <p:nvPr>
            <p:ph type="title"/>
          </p:nvPr>
        </p:nvSpPr>
        <p:spPr/>
        <p:txBody>
          <a:bodyPr/>
          <a:p>
            <a:r>
              <a:rPr altLang="en-US" lang="zh-CN"/>
              <a:t>降低法律合规成本与风险</a:t>
            </a:r>
            <a:endParaRPr altLang="en-US" lang="zh-CN"/>
          </a:p>
        </p:txBody>
      </p:sp>
      <p:sp>
        <p:nvSpPr>
          <p:cNvPr id="104942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fontScale="8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降低法律合规成本：通过自动化和智能化技术，减少人工参与和干预，降低人力成本和时间成本</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600" err="1">
                <a:solidFill>
                  <a:schemeClr val="tx1">
                    <a:lumMod val="75000"/>
                    <a:lumOff val="25000"/>
                  </a:schemeClr>
                </a:solidFill>
                <a:latin typeface="+mn-ea"/>
                <a:ea typeface="+mn-ea"/>
                <a:cs typeface="+mn-ea"/>
                <a:sym typeface="+mn-lt"/>
              </a:rPr>
              <a:t>减少法律合规风险：通过智能化的风险评估和预警系统，及时发现和解决潜在的法律合规风险</a:t>
            </a:r>
            <a:endParaRPr dirty="0" sz="1600" err="1">
              <a:solidFill>
                <a:schemeClr val="tx1">
                  <a:lumMod val="75000"/>
                  <a:lumOff val="25000"/>
                </a:schemeClr>
              </a:solidFill>
              <a:latin typeface="+mn-ea"/>
              <a:ea typeface="+mn-ea"/>
              <a:cs typeface="+mn-ea"/>
              <a:sym typeface="+mn-lt"/>
            </a:endParaRPr>
          </a:p>
        </p:txBody>
      </p:sp>
      <p:sp>
        <p:nvSpPr>
          <p:cNvPr id="104944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5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600" err="1">
                <a:solidFill>
                  <a:schemeClr val="tx1">
                    <a:lumMod val="75000"/>
                    <a:lumOff val="25000"/>
                  </a:schemeClr>
                </a:solidFill>
                <a:latin typeface="+mn-ea"/>
                <a:ea typeface="+mn-ea"/>
                <a:cs typeface="+mn-ea"/>
                <a:sym typeface="+mn-lt"/>
              </a:rPr>
              <a:t>促进法律合规创新：通过引入先进的人工智能技术，推动法律合规工作的创新和发展</a:t>
            </a:r>
            <a:endParaRPr dirty="0" sz="1600" err="1">
              <a:solidFill>
                <a:schemeClr val="tx1">
                  <a:lumMod val="75000"/>
                  <a:lumOff val="25000"/>
                </a:schemeClr>
              </a:solidFill>
              <a:latin typeface="+mn-ea"/>
              <a:ea typeface="+mn-ea"/>
              <a:cs typeface="+mn-ea"/>
              <a:sym typeface="+mn-lt"/>
            </a:endParaRPr>
          </a:p>
        </p:txBody>
      </p:sp>
      <p:sp>
        <p:nvSpPr>
          <p:cNvPr id="10494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1600" lang="zh-CN">
                <a:solidFill>
                  <a:schemeClr val="tx1">
                    <a:lumMod val="75000"/>
                    <a:lumOff val="25000"/>
                  </a:schemeClr>
                </a:solidFill>
                <a:latin typeface="+mn-ea"/>
                <a:ea typeface="+mn-ea"/>
                <a:cs typeface="+mn-ea"/>
                <a:sym typeface="+mn-lt"/>
              </a:rPr>
              <a:t>提高法律合规效率：通过快速、准确的数据分析和处理，提高法律合规工作的效率和准确性</a:t>
            </a:r>
            <a:endParaRPr altLang="en-US" dirty="0" sz="16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00" name="标题 1"/>
          <p:cNvSpPr>
            <a:spLocks noGrp="1"/>
          </p:cNvSpPr>
          <p:nvPr>
            <p:ph type="title"/>
          </p:nvPr>
        </p:nvSpPr>
        <p:spPr/>
        <p:txBody>
          <a:bodyPr/>
          <a:p>
            <a:r>
              <a:rPr altLang="en-US" lang="zh-CN"/>
              <a:t>面临的挑战与问题</a:t>
            </a:r>
            <a:endParaRPr altLang="en-US" lang="zh-CN"/>
          </a:p>
        </p:txBody>
      </p:sp>
      <p:sp>
        <p:nvSpPr>
          <p:cNvPr id="104950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数据隐私和安全问题</a:t>
            </a:r>
            <a:endParaRPr altLang="en-US" dirty="0" sz="1200" lang="zh-CN" spc="150">
              <a:solidFill>
                <a:schemeClr val="tx1">
                  <a:lumMod val="65000"/>
                  <a:lumOff val="35000"/>
                </a:schemeClr>
              </a:solidFill>
              <a:latin typeface="+mn-ea"/>
              <a:sym typeface="+mn-ea"/>
            </a:endParaRPr>
          </a:p>
        </p:txBody>
      </p:sp>
      <p:sp>
        <p:nvSpPr>
          <p:cNvPr id="104950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法规和政策限制</a:t>
            </a:r>
            <a:endParaRPr altLang="en-US" dirty="0" sz="1200" lang="zh-CN" spc="150">
              <a:solidFill>
                <a:schemeClr val="tx1">
                  <a:lumMod val="65000"/>
                  <a:lumOff val="35000"/>
                </a:schemeClr>
              </a:solidFill>
              <a:latin typeface="+mn-ea"/>
              <a:sym typeface="+mn-ea"/>
            </a:endParaRPr>
          </a:p>
        </p:txBody>
      </p:sp>
      <p:sp>
        <p:nvSpPr>
          <p:cNvPr id="104950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技术成熟度和可靠性问题</a:t>
            </a:r>
            <a:endParaRPr altLang="en-US" dirty="0" sz="1200" lang="zh-CN" spc="150">
              <a:solidFill>
                <a:schemeClr val="tx1">
                  <a:lumMod val="65000"/>
                  <a:lumOff val="35000"/>
                </a:schemeClr>
              </a:solidFill>
              <a:latin typeface="+mn-ea"/>
              <a:sym typeface="+mn-ea"/>
            </a:endParaRPr>
          </a:p>
        </p:txBody>
      </p:sp>
      <p:sp>
        <p:nvSpPr>
          <p:cNvPr id="104950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法律合规人才短缺</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542" name="标题"/>
          <p:cNvSpPr>
            <a:spLocks noGrp="1"/>
          </p:cNvSpPr>
          <p:nvPr>
            <p:ph type="title"/>
            <p:custDataLst>
              <p:tags r:id="rId1"/>
            </p:custDataLst>
          </p:nvPr>
        </p:nvSpPr>
        <p:spPr>
          <a:xfrm>
            <a:off x="2047240" y="2228215"/>
            <a:ext cx="9144000" cy="1931670"/>
          </a:xfrm>
        </p:spPr>
        <p:txBody>
          <a:bodyPr/>
          <a:p>
            <a:r>
              <a:rPr altLang="en-US" lang="zh-CN"/>
              <a:t>未来发展趋势与展望</a:t>
            </a:r>
            <a:endParaRPr altLang="en-US" lang="zh-CN"/>
          </a:p>
        </p:txBody>
      </p:sp>
      <p:sp>
        <p:nvSpPr>
          <p:cNvPr id="1049544" name="节编号"/>
          <p:cNvSpPr>
            <a:spLocks noGrp="1"/>
          </p:cNvSpPr>
          <p:nvPr>
            <p:ph type="body" sz="quarter" idx="13"/>
            <p:custDataLst>
              <p:tags r:id="rId2"/>
            </p:custDataLst>
          </p:nvPr>
        </p:nvSpPr>
        <p:spPr>
          <a:xfrm>
            <a:off x="2045335" y="803275"/>
            <a:ext cx="9144000" cy="1405890"/>
          </a:xfrm>
        </p:spPr>
        <p:txBody>
          <a:bodyPr/>
          <a:p>
            <a:r>
              <a:rPr altLang="zh-CN" lang="en-US"/>
              <a:t>05</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594" name="标题 1"/>
          <p:cNvSpPr>
            <a:spLocks noGrp="1"/>
          </p:cNvSpPr>
          <p:nvPr>
            <p:ph type="title"/>
          </p:nvPr>
        </p:nvSpPr>
        <p:spPr/>
        <p:txBody>
          <a:bodyPr/>
          <a:p>
            <a:r>
              <a:rPr altLang="en-US" lang="zh-CN"/>
              <a:t>人工智能在法律合规中的未来发展趋势</a:t>
            </a:r>
            <a:endParaRPr altLang="en-US" lang="zh-CN"/>
          </a:p>
        </p:txBody>
      </p:sp>
      <p:sp>
        <p:nvSpPr>
          <p:cNvPr id="104959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9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0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0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0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0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0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1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1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人工智能在法律合规中的未来发展趋势将更加智能化、自动化</a:t>
            </a:r>
            <a:endParaRPr altLang="en-US" dirty="0" sz="2400" lang="zh-CN">
              <a:latin typeface="+mn-ea"/>
              <a:ea typeface="+mn-ea"/>
            </a:endParaRPr>
          </a:p>
        </p:txBody>
      </p:sp>
      <p:sp>
        <p:nvSpPr>
          <p:cNvPr id="104961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未来需要加强人工智能在法律合规中的监管和规范</a:t>
            </a:r>
            <a:endParaRPr altLang="en-US" dirty="0" sz="2400" lang="zh-CN">
              <a:latin typeface="+mn-ea"/>
              <a:ea typeface="+mn-ea"/>
            </a:endParaRPr>
          </a:p>
        </p:txBody>
      </p:sp>
      <p:sp>
        <p:nvSpPr>
          <p:cNvPr id="104961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人工智能技术不断创新，推动法律合规领域的发展</a:t>
            </a:r>
            <a:endParaRPr altLang="en-US" dirty="0" sz="2400" lang="zh-CN">
              <a:latin typeface="+mn-ea"/>
              <a:ea typeface="+mn-ea"/>
            </a:endParaRPr>
          </a:p>
        </p:txBody>
      </p:sp>
      <p:sp>
        <p:nvSpPr>
          <p:cNvPr id="104961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人工智能在法律合规中的应用场景不断拓展</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652" name="标题 1"/>
          <p:cNvSpPr>
            <a:spLocks noGrp="1"/>
          </p:cNvSpPr>
          <p:nvPr>
            <p:ph type="title"/>
          </p:nvPr>
        </p:nvSpPr>
        <p:spPr/>
        <p:txBody>
          <a:bodyPr/>
          <a:p>
            <a:r>
              <a:rPr altLang="en-US" lang="zh-CN"/>
              <a:t>技术创新与应用拓展方向</a:t>
            </a:r>
            <a:endParaRPr altLang="en-US" lang="zh-CN"/>
          </a:p>
        </p:txBody>
      </p:sp>
      <p:sp>
        <p:nvSpPr>
          <p:cNvPr id="104965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5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5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6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6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跨界融合，与其他领域合作，拓展应用场景</a:t>
            </a:r>
            <a:endParaRPr altLang="en-US" sz="1400" lang="zh-CN" spc="150">
              <a:solidFill>
                <a:schemeClr val="tx1"/>
              </a:solidFill>
              <a:effectLst/>
              <a:latin typeface="+mn-ea"/>
              <a:sym typeface="+mn-ea"/>
            </a:endParaRPr>
          </a:p>
        </p:txBody>
      </p:sp>
      <p:sp>
        <p:nvSpPr>
          <p:cNvPr id="104966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人工智能技术不断创新，推动法律合规领域的发展</a:t>
            </a:r>
            <a:endParaRPr altLang="en-US" dirty="0" sz="1400" lang="zh-CN" spc="150">
              <a:solidFill>
                <a:schemeClr val="tx1"/>
              </a:solidFill>
              <a:effectLst/>
              <a:latin typeface="+mn-ea"/>
              <a:sym typeface="+mn-ea"/>
            </a:endParaRPr>
          </a:p>
        </p:txBody>
      </p:sp>
      <p:sp>
        <p:nvSpPr>
          <p:cNvPr id="104966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智能化、自动化、高效化成为未来发展趋势</a:t>
            </a:r>
            <a:endParaRPr altLang="en-US" sz="1400" lang="zh-CN" spc="150">
              <a:solidFill>
                <a:schemeClr val="tx1"/>
              </a:solidFill>
              <a:effectLst/>
              <a:latin typeface="+mn-ea"/>
              <a:sym typeface="+mn-ea"/>
            </a:endParaRPr>
          </a:p>
        </p:txBody>
      </p:sp>
      <p:sp>
        <p:nvSpPr>
          <p:cNvPr id="104966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培养专业人才，加强技术研发和推广</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702" name="标题 1"/>
          <p:cNvSpPr>
            <a:spLocks noGrp="1"/>
          </p:cNvSpPr>
          <p:nvPr>
            <p:ph type="title"/>
          </p:nvPr>
        </p:nvSpPr>
        <p:spPr/>
        <p:txBody>
          <a:bodyPr/>
          <a:p>
            <a:r>
              <a:rPr altLang="en-US" lang="zh-CN"/>
              <a:t>政策法规与监管要求的发展趋势</a:t>
            </a:r>
            <a:endParaRPr altLang="en-US" lang="zh-CN"/>
          </a:p>
        </p:txBody>
      </p:sp>
      <p:sp>
        <p:nvSpPr>
          <p:cNvPr id="104970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0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0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政策法规不断完善，为人工智能在法律合规中的应用提供保障</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1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1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1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监管要求逐步加强，确保人工智能技术的安全性和可靠性</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1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1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20" name="TextBox 2"/>
          <p:cNvSpPr txBox="1"/>
          <p:nvPr>
            <p:custDataLst>
              <p:tags r:id="rId9"/>
            </p:custDataLst>
          </p:nvPr>
        </p:nvSpPr>
        <p:spPr>
          <a:xfrm>
            <a:off x="6348206" y="3068798"/>
            <a:ext cx="2184713" cy="1764137"/>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未来政策法规和监管要求的发展趋势将更加注重人工智能的伦理和社会责任</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2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2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26" name="TextBox 2"/>
          <p:cNvSpPr txBox="1"/>
          <p:nvPr>
            <p:custDataLst>
              <p:tags r:id="rId12"/>
            </p:custDataLst>
          </p:nvPr>
        </p:nvSpPr>
        <p:spPr>
          <a:xfrm>
            <a:off x="9021280" y="3068798"/>
            <a:ext cx="2184713" cy="1764137"/>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政策法规和监管要求的完善将推动人工智能在法律合规中的创新应用不断向前发展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760" name="标题"/>
          <p:cNvSpPr>
            <a:spLocks noGrp="1"/>
          </p:cNvSpPr>
          <p:nvPr>
            <p:ph type="ctrTitle"/>
            <p:custDataLst>
              <p:tags r:id="rId1"/>
            </p:custDataLst>
          </p:nvPr>
        </p:nvSpPr>
        <p:spPr>
          <a:xfrm>
            <a:off x="838200" y="1216451"/>
            <a:ext cx="10515000" cy="1800000"/>
          </a:xfrm>
        </p:spPr>
        <p:txBody>
          <a:bodyPr/>
          <a:p>
            <a:r>
              <a:rPr altLang="en-US" lang="zh-CN"/>
              <a:t>感谢观看</a:t>
            </a:r>
            <a:endParaRPr altLang="en-US" lang="zh-CN"/>
          </a:p>
        </p:txBody>
      </p:sp>
      <p:sp>
        <p:nvSpPr>
          <p:cNvPr id="1049762" name="署名"/>
          <p:cNvSpPr>
            <a:spLocks noGrp="1"/>
          </p:cNvSpPr>
          <p:nvPr>
            <p:ph type="body" sz="quarter" idx="17"/>
            <p:custDataLst>
              <p:tags r:id="rId2"/>
            </p:custDataLst>
          </p:nvPr>
        </p:nvSpPr>
        <p:spPr>
          <a:xfrm>
            <a:off x="838165" y="3380249"/>
            <a:ext cx="10514400" cy="898647"/>
          </a:xfrm>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476"/>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2"/>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12"/>
  <p:tag name="KSO_WM_TEMPLATE_THUMBS_INDEX" val="1、9"/>
</p:tagLst>
</file>

<file path=ppt/tags/tag5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212_1*a*1"/>
  <p:tag name="KSO_WM_TEMPLATE_CATEGORY" val="custom"/>
  <p:tag name="KSO_WM_TEMPLATE_INDEX" val="20231212"/>
  <p:tag name="KSO_WM_UNIT_LAYERLEVEL" val="1"/>
  <p:tag name="KSO_WM_TAG_VERSION" val="1.0"/>
  <p:tag name="KSO_WM_BEAUTIFY_FLAG" val="#wm#"/>
  <p:tag name="KSO_WM_UNIT_PRESET_TEXT" val="单击添加文档标题"/>
</p:tagLst>
</file>

<file path=ppt/tags/tag6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12_1*b*1"/>
  <p:tag name="KSO_WM_TEMPLATE_CATEGORY" val="custom"/>
  <p:tag name="KSO_WM_TEMPLATE_INDEX" val="20231212"/>
  <p:tag name="KSO_WM_UNIT_LAYERLEVEL" val="1"/>
  <p:tag name="KSO_WM_TAG_VERSION" val="1.0"/>
  <p:tag name="KSO_WM_BEAUTIFY_FLAG" val="#wm#"/>
  <p:tag name="KSO_WM_UNIT_PRESET_TEXT" val="单击此处添加副标题"/>
</p:tagLst>
</file>

<file path=ppt/tags/tag61.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1212_1*f*4"/>
  <p:tag name="KSO_WM_TEMPLATE_CATEGORY" val="custom"/>
  <p:tag name="KSO_WM_TEMPLATE_INDEX" val="20231212"/>
  <p:tag name="KSO_WM_UNIT_LAYERLEVEL" val="1"/>
  <p:tag name="KSO_WM_TAG_VERSION" val="1.0"/>
  <p:tag name="KSO_WM_BEAUTIFY_FLAG" val="#wm#"/>
  <p:tag name="KSO_WM_UNIT_PRESET_TEXT" val="汇报人：WPS"/>
</p:tagLst>
</file>

<file path=ppt/tags/tag62.xml><?xml version="1.0" encoding="utf-8"?>
<p:tagLst xmlns:p="http://schemas.openxmlformats.org/presentationml/2006/main">
  <p:tag name="KSO_WM_SLIDE_ID" val="custom20231212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12"/>
  <p:tag name="KSO_WM_SLIDE_LAYOUT" val="a_b_f"/>
  <p:tag name="KSO_WM_SLIDE_LAYOUT_CNT" val="1_1_1"/>
  <p:tag name="KSO_WM_SLIDE_TYPE" val="title"/>
  <p:tag name="KSO_WM_SLIDE_SUBTYPE" val="pureTxt"/>
  <p:tag name="KSO_WM_TEMPLATE_THUMBS_INDEX" val="1、9"/>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5*a*1"/>
  <p:tag name="KSO_WM_TEMPLATE_CATEGORY" val="custom"/>
  <p:tag name="KSO_WM_TEMPLATE_INDEX" val="2023121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12_5*l_h_i*1_1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12_5*l_h_a*1_1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custom20231212_5*l_h_i*1_1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12_5*l_h_i*1_2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12_5*l_h_a*1_2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custom20231212_5*l_h_i*1_2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12_5*l_h_i*1_3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12_5*l_h_a*1_3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custom20231212_5*l_h_i*1_3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12_5*l_h_i*1_4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12_5*l_h_a*1_4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custom20231212_5*l_h_i*1_4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212_5*l_h_i*1_5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12_5*l_h_a*1_5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custom20231212_5*l_h_i*1_5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SLIDE_ID" val="custom20231212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1212"/>
  <p:tag name="KSO_WM_SLIDE_LAYOUT" val="a_l"/>
  <p:tag name="KSO_WM_SLIDE_LAYOUT_CNT" val="1_1"/>
  <p:tag name="KSO_WM_SLIDE_TYPE" val="contents"/>
  <p:tag name="KSO_WM_SLIDE_SUBTYPE" val="diag"/>
  <p:tag name="KSO_WM_DIAGRAM_GROUP_CODE" val="l1-1"/>
  <p:tag name="KSO_WM_SLIDE_DIAGTYPE" val="l"/>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8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2.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8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85.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12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24.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15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155.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19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198.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9*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9*f*4"/>
  <p:tag name="KSO_WM_TEMPLATE_CATEGORY" val="custom"/>
  <p:tag name="KSO_WM_TEMPLATE_INDEX" val="20231212"/>
  <p:tag name="KSO_WM_UNIT_LAYERLEVEL" val="1"/>
  <p:tag name="KSO_WM_TAG_VERSION" val="1.0"/>
  <p:tag name="KSO_WM_BEAUTIFY_FLAG" val="#wm#"/>
  <p:tag name="KSO_WM_UNIT_SUBTYPE" val="b"/>
  <p:tag name="KSO_WM_UNIT_NOCLEAR" val="0"/>
  <p:tag name="KSO_WM_UNIT_VALUE" val="8"/>
  <p:tag name="KSO_WM_UNIT_TYPE" val="f"/>
  <p:tag name="KSO_WM_UNIT_INDEX" val="4"/>
  <p:tag name="KSO_WM_UNIT_PRESET_TEXT" val="汇报人：WPS"/>
</p:tagLst>
</file>

<file path=ppt/tags/tag233.xml><?xml version="1.0" encoding="utf-8"?>
<p:tagLst xmlns:p="http://schemas.openxmlformats.org/presentationml/2006/main">
  <p:tag name="KSO_WM_SLIDE_ID" val="custom20231212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2"/>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60">
      <a:dk1>
        <a:srgbClr val="000000"/>
      </a:dk1>
      <a:lt1>
        <a:srgbClr val="FFFFFF"/>
      </a:lt1>
      <a:dk2>
        <a:srgbClr val="001548"/>
      </a:dk2>
      <a:lt2>
        <a:srgbClr val="F5F7FF"/>
      </a:lt2>
      <a:accent1>
        <a:srgbClr val="00A7FF"/>
      </a:accent1>
      <a:accent2>
        <a:srgbClr val="3386ED"/>
      </a:accent2>
      <a:accent3>
        <a:srgbClr val="33F0FF"/>
      </a:accent3>
      <a:accent4>
        <a:srgbClr val="FA406C"/>
      </a:accent4>
      <a:accent5>
        <a:srgbClr val="C933FE"/>
      </a:accent5>
      <a:accent6>
        <a:srgbClr val="FF00A7"/>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noFill/>
        <a:ln w="12700">
          <a:solidFill>
            <a:schemeClr val="tx1">
              <a:alpha val="70000"/>
            </a:schemeClr>
          </a:solidFill>
          <a:prstDash val="solid"/>
        </a:ln>
      </a:spPr>
      <a:bodyPr/>
      <a:lstStyle/>
    </a:ln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2023-12-16T18:32:03Z</dcterms:created>
  <dcterms:modified xsi:type="dcterms:W3CDTF">2023-12-16T18:32:03Z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bd731dacace0407bb6f547a50e365204_21</vt:lpwstr>
  </property>
</Properties>
</file>