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7532" r:id="rId1"/>
    <p:sldMasterId id="2147487569" r:id="rId2"/>
  </p:sldMasterIdLst>
  <p:notesMasterIdLst>
    <p:notesMasterId r:id="rId3"/>
  </p:notesMasterIdLst>
  <p:sldIdLst>
    <p:sldId id="1978" r:id="rId4"/>
    <p:sldId id="1983" r:id="rId5"/>
    <p:sldId id="1987" r:id="rId6"/>
    <p:sldId id="1990" r:id="rId7"/>
    <p:sldId id="1993" r:id="rId8"/>
    <p:sldId id="1996" r:id="rId9"/>
    <p:sldId id="1999" r:id="rId10"/>
    <p:sldId id="2002" r:id="rId11"/>
    <p:sldId id="2005" r:id="rId12"/>
    <p:sldId id="2008" r:id="rId13"/>
    <p:sldId id="2011" r:id="rId14"/>
    <p:sldId id="2014" r:id="rId15"/>
    <p:sldId id="2017" r:id="rId16"/>
    <p:sldId id="2020" r:id="rId17"/>
    <p:sldId id="2023" r:id="rId18"/>
    <p:sldId id="2026" r:id="rId19"/>
    <p:sldId id="2029" r:id="rId20"/>
    <p:sldId id="2032" r:id="rId21"/>
    <p:sldId id="2035" r:id="rId22"/>
    <p:sldId id="2038" r:id="rId23"/>
    <p:sldId id="2041" r:id="rId24"/>
    <p:sldId id="2044" r:id="rId25"/>
    <p:sldId id="2047" r:id="rId26"/>
    <p:sldId id="2050" r:id="rId27"/>
    <p:sldId id="2053" r:id="rId28"/>
    <p:sldId id="2056" r:id="rId29"/>
    <p:sldId id="2059" r:id="rId30"/>
    <p:sldId id="2062" r:id="rId31"/>
    <p:sldId id="2066" r:id="rId3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tableStyles" Target="tableStyles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9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0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0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3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3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tags" Target="../tags/tag5.xml"/><Relationship Id="rId9" Type="http://schemas.openxmlformats.org/officeDocument/2006/relationships/tags" Target="../tags/tag6.xml"/><Relationship Id="rId10" Type="http://schemas.openxmlformats.org/officeDocument/2006/relationships/tags" Target="../tags/tag7.xml"/><Relationship Id="rId11" Type="http://schemas.openxmlformats.org/officeDocument/2006/relationships/tags" Target="../tags/tag8.xml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tags" Target="../tags/tag12.xml"/><Relationship Id="rId16" Type="http://schemas.openxmlformats.org/officeDocument/2006/relationships/tags" Target="../tags/tag13.xml"/><Relationship Id="rId17" Type="http://schemas.openxmlformats.org/officeDocument/2006/relationships/tags" Target="../tags/tag14.xml"/><Relationship Id="rId18" Type="http://schemas.openxmlformats.org/officeDocument/2006/relationships/tags" Target="../tags/tag15.xml"/><Relationship Id="rId19" Type="http://schemas.openxmlformats.org/officeDocument/2006/relationships/tags" Target="../tags/tag16.xml"/><Relationship Id="rId20" Type="http://schemas.openxmlformats.org/officeDocument/2006/relationships/tags" Target="../tags/tag17.xml"/><Relationship Id="rId21" Type="http://schemas.openxmlformats.org/officeDocument/2006/relationships/tags" Target="../tags/tag18.xml"/><Relationship Id="rId22" Type="http://schemas.openxmlformats.org/officeDocument/2006/relationships/tags" Target="../tags/tag19.xml"/><Relationship Id="rId2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image" Target="../media/image1.png"/><Relationship Id="rId3" Type="http://schemas.openxmlformats.org/officeDocument/2006/relationships/tags" Target="../tags/tag21.xml"/><Relationship Id="rId4" Type="http://schemas.openxmlformats.org/officeDocument/2006/relationships/tags" Target="../tags/tag22.xml"/><Relationship Id="rId5" Type="http://schemas.openxmlformats.org/officeDocument/2006/relationships/tags" Target="../tags/tag23.xml"/><Relationship Id="rId6" Type="http://schemas.openxmlformats.org/officeDocument/2006/relationships/tags" Target="../tags/tag24.xml"/><Relationship Id="rId7" Type="http://schemas.openxmlformats.org/officeDocument/2006/relationships/tags" Target="../tags/tag25.xml"/><Relationship Id="rId8" Type="http://schemas.openxmlformats.org/officeDocument/2006/relationships/tags" Target="../tags/tag26.xml"/><Relationship Id="rId9" Type="http://schemas.openxmlformats.org/officeDocument/2006/relationships/tags" Target="../tags/tag27.xml"/><Relationship Id="rId10" Type="http://schemas.openxmlformats.org/officeDocument/2006/relationships/tags" Target="../tags/tag28.xml"/><Relationship Id="rId11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image" Target="../media/image4.png"/><Relationship Id="rId3" Type="http://schemas.openxmlformats.org/officeDocument/2006/relationships/tags" Target="../tags/tag30.xml"/><Relationship Id="rId4" Type="http://schemas.openxmlformats.org/officeDocument/2006/relationships/image" Target="../media/image5.png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tags" Target="../tags/tag33.xml"/><Relationship Id="rId8" Type="http://schemas.openxmlformats.org/officeDocument/2006/relationships/tags" Target="../tags/tag34.xml"/><Relationship Id="rId9" Type="http://schemas.openxmlformats.org/officeDocument/2006/relationships/tags" Target="../tags/tag35.xml"/><Relationship Id="rId10" Type="http://schemas.openxmlformats.org/officeDocument/2006/relationships/tags" Target="../tags/tag36.xml"/><Relationship Id="rId11" Type="http://schemas.openxmlformats.org/officeDocument/2006/relationships/tags" Target="../tags/tag37.xml"/><Relationship Id="rId12" Type="http://schemas.openxmlformats.org/officeDocument/2006/relationships/tags" Target="../tags/tag38.xml"/><Relationship Id="rId13" Type="http://schemas.openxmlformats.org/officeDocument/2006/relationships/tags" Target="../tags/tag39.xml"/><Relationship Id="rId14" Type="http://schemas.openxmlformats.org/officeDocument/2006/relationships/tags" Target="../tags/tag40.xml"/><Relationship Id="rId15" Type="http://schemas.openxmlformats.org/officeDocument/2006/relationships/tags" Target="../tags/tag41.xml"/><Relationship Id="rId16" Type="http://schemas.openxmlformats.org/officeDocument/2006/relationships/tags" Target="../tags/tag42.xml"/><Relationship Id="rId17" Type="http://schemas.openxmlformats.org/officeDocument/2006/relationships/tags" Target="../tags/tag43.xml"/><Relationship Id="rId18" Type="http://schemas.openxmlformats.org/officeDocument/2006/relationships/tags" Target="../tags/tag44.xml"/><Relationship Id="rId19" Type="http://schemas.openxmlformats.org/officeDocument/2006/relationships/tags" Target="../tags/tag45.xml"/><Relationship Id="rId2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image" Target="../media/image6.png"/><Relationship Id="rId3" Type="http://schemas.openxmlformats.org/officeDocument/2006/relationships/tags" Target="../tags/tag47.xml"/><Relationship Id="rId4" Type="http://schemas.openxmlformats.org/officeDocument/2006/relationships/image" Target="../media/image7.png"/><Relationship Id="rId5" Type="http://schemas.openxmlformats.org/officeDocument/2006/relationships/tags" Target="../tags/tag48.xml"/><Relationship Id="rId6" Type="http://schemas.openxmlformats.org/officeDocument/2006/relationships/tags" Target="../tags/tag49.xml"/><Relationship Id="rId7" Type="http://schemas.openxmlformats.org/officeDocument/2006/relationships/tags" Target="../tags/tag50.xml"/><Relationship Id="rId8" Type="http://schemas.openxmlformats.org/officeDocument/2006/relationships/tags" Target="../tags/tag51.xml"/><Relationship Id="rId9" Type="http://schemas.openxmlformats.org/officeDocument/2006/relationships/tags" Target="../tags/tag52.xml"/><Relationship Id="rId10" Type="http://schemas.openxmlformats.org/officeDocument/2006/relationships/tags" Target="../tags/tag53.xml"/><Relationship Id="rId11" Type="http://schemas.openxmlformats.org/officeDocument/2006/relationships/tags" Target="../tags/tag54.xml"/><Relationship Id="rId12" Type="http://schemas.openxmlformats.org/officeDocument/2006/relationships/tags" Target="../tags/tag55.xml"/><Relationship Id="rId13" Type="http://schemas.openxmlformats.org/officeDocument/2006/relationships/tags" Target="../tags/tag56.xml"/><Relationship Id="rId14" Type="http://schemas.openxmlformats.org/officeDocument/2006/relationships/tags" Target="../tags/tag57.xml"/><Relationship Id="rId15" Type="http://schemas.openxmlformats.org/officeDocument/2006/relationships/tags" Target="../tags/tag58.xml"/><Relationship Id="rId16" Type="http://schemas.openxmlformats.org/officeDocument/2006/relationships/tags" Target="../tags/tag59.xml"/><Relationship Id="rId17" Type="http://schemas.openxmlformats.org/officeDocument/2006/relationships/tags" Target="../tags/tag60.xml"/><Relationship Id="rId18" Type="http://schemas.openxmlformats.org/officeDocument/2006/relationships/tags" Target="../tags/tag61.xml"/><Relationship Id="rId19" Type="http://schemas.openxmlformats.org/officeDocument/2006/relationships/tags" Target="../tags/tag62.xml"/><Relationship Id="rId20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1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tags" Target="../tags/tag72.xml"/><Relationship Id="rId12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73.xml"/><Relationship Id="rId2" Type="http://schemas.openxmlformats.org/officeDocument/2006/relationships/image" Target="../media/image1.png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tags" Target="../tags/tag77.xml"/><Relationship Id="rId7" Type="http://schemas.openxmlformats.org/officeDocument/2006/relationships/tags" Target="../tags/tag78.xml"/><Relationship Id="rId8" Type="http://schemas.openxmlformats.org/officeDocument/2006/relationships/tags" Target="../tags/tag79.xml"/><Relationship Id="rId9" Type="http://schemas.openxmlformats.org/officeDocument/2006/relationships/tags" Target="../tags/tag80.xml"/><Relationship Id="rId10" Type="http://schemas.openxmlformats.org/officeDocument/2006/relationships/tags" Target="../tags/tag81.xml"/><Relationship Id="rId11" Type="http://schemas.openxmlformats.org/officeDocument/2006/relationships/tags" Target="../tags/tag8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image" Target="../media/image1.png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tags" Target="../tags/tag88.xml"/><Relationship Id="rId6" Type="http://schemas.openxmlformats.org/officeDocument/2006/relationships/tags" Target="../tags/tag89.xml"/><Relationship Id="rId7" Type="http://schemas.openxmlformats.org/officeDocument/2006/relationships/tags" Target="../tags/tag90.xml"/><Relationship Id="rId8" Type="http://schemas.openxmlformats.org/officeDocument/2006/relationships/tags" Target="../tags/tag91.xml"/><Relationship Id="rId9" Type="http://schemas.openxmlformats.org/officeDocument/2006/relationships/tags" Target="../tags/tag92.xml"/><Relationship Id="rId10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image" Target="../media/image1.png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image" Target="../media/image1.png"/><Relationship Id="rId3" Type="http://schemas.openxmlformats.org/officeDocument/2006/relationships/tags" Target="../tags/tag98.xml"/><Relationship Id="rId4" Type="http://schemas.openxmlformats.org/officeDocument/2006/relationships/tags" Target="../tags/tag99.xml"/><Relationship Id="rId5" Type="http://schemas.openxmlformats.org/officeDocument/2006/relationships/tags" Target="../tags/tag100.xml"/><Relationship Id="rId6" Type="http://schemas.openxmlformats.org/officeDocument/2006/relationships/tags" Target="../tags/tag10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image" Target="../media/image1.png"/><Relationship Id="rId3" Type="http://schemas.openxmlformats.org/officeDocument/2006/relationships/tags" Target="../tags/tag103.xml"/><Relationship Id="rId4" Type="http://schemas.openxmlformats.org/officeDocument/2006/relationships/tags" Target="../tags/tag104.xml"/><Relationship Id="rId5" Type="http://schemas.openxmlformats.org/officeDocument/2006/relationships/tags" Target="../tags/tag105.xml"/><Relationship Id="rId6" Type="http://schemas.openxmlformats.org/officeDocument/2006/relationships/tags" Target="../tags/tag106.xml"/><Relationship Id="rId7" Type="http://schemas.openxmlformats.org/officeDocument/2006/relationships/tags" Target="../tags/tag107.xml"/><Relationship Id="rId8" Type="http://schemas.openxmlformats.org/officeDocument/2006/relationships/tags" Target="../tags/tag108.xml"/><Relationship Id="rId9" Type="http://schemas.openxmlformats.org/officeDocument/2006/relationships/tags" Target="../tags/tag109.xml"/><Relationship Id="rId10" Type="http://schemas.openxmlformats.org/officeDocument/2006/relationships/tags" Target="../tags/tag110.xml"/><Relationship Id="rId11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image" Target="../media/image1.png"/><Relationship Id="rId3" Type="http://schemas.openxmlformats.org/officeDocument/2006/relationships/tags" Target="../tags/tag112.xml"/><Relationship Id="rId4" Type="http://schemas.openxmlformats.org/officeDocument/2006/relationships/image" Target="../media/image2.png"/><Relationship Id="rId5" Type="http://schemas.openxmlformats.org/officeDocument/2006/relationships/tags" Target="../tags/tag113.xml"/><Relationship Id="rId6" Type="http://schemas.openxmlformats.org/officeDocument/2006/relationships/image" Target="../media/image3.png"/><Relationship Id="rId7" Type="http://schemas.openxmlformats.org/officeDocument/2006/relationships/tags" Target="../tags/tag114.xml"/><Relationship Id="rId8" Type="http://schemas.openxmlformats.org/officeDocument/2006/relationships/tags" Target="../tags/tag115.xml"/><Relationship Id="rId9" Type="http://schemas.openxmlformats.org/officeDocument/2006/relationships/tags" Target="../tags/tag116.xml"/><Relationship Id="rId10" Type="http://schemas.openxmlformats.org/officeDocument/2006/relationships/tags" Target="../tags/tag117.xml"/><Relationship Id="rId11" Type="http://schemas.openxmlformats.org/officeDocument/2006/relationships/tags" Target="../tags/tag118.xml"/><Relationship Id="rId12" Type="http://schemas.openxmlformats.org/officeDocument/2006/relationships/tags" Target="../tags/tag119.xml"/><Relationship Id="rId13" Type="http://schemas.openxmlformats.org/officeDocument/2006/relationships/tags" Target="../tags/tag120.xml"/><Relationship Id="rId14" Type="http://schemas.openxmlformats.org/officeDocument/2006/relationships/tags" Target="../tags/tag121.xml"/><Relationship Id="rId15" Type="http://schemas.openxmlformats.org/officeDocument/2006/relationships/tags" Target="../tags/tag122.xml"/><Relationship Id="rId16" Type="http://schemas.openxmlformats.org/officeDocument/2006/relationships/tags" Target="../tags/tag123.xml"/><Relationship Id="rId17" Type="http://schemas.openxmlformats.org/officeDocument/2006/relationships/tags" Target="../tags/tag124.xml"/><Relationship Id="rId18" Type="http://schemas.openxmlformats.org/officeDocument/2006/relationships/tags" Target="../tags/tag125.xml"/><Relationship Id="rId19" Type="http://schemas.openxmlformats.org/officeDocument/2006/relationships/tags" Target="../tags/tag126.xml"/><Relationship Id="rId20" Type="http://schemas.openxmlformats.org/officeDocument/2006/relationships/tags" Target="../tags/tag127.xml"/><Relationship Id="rId21" Type="http://schemas.openxmlformats.org/officeDocument/2006/relationships/tags" Target="../tags/tag128.xml"/><Relationship Id="rId2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pic>
        <p:nvPicPr>
          <p:cNvPr id="2097157" name="图片 12" descr="蓝色的卡通人物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/>
          <a:stretch>
            <a:fillRect/>
          </a:stretch>
        </p:blipFill>
        <p:spPr>
          <a:xfrm>
            <a:off x="2614295" y="0"/>
            <a:ext cx="9577705" cy="6858635"/>
          </a:xfrm>
          <a:custGeom>
            <a:avLst/>
            <a:gdLst>
              <a:gd name="connsiteX0" fmla="*/ 0 w 9679407"/>
              <a:gd name="connsiteY0" fmla="*/ 0 h 6858000"/>
              <a:gd name="connsiteX1" fmla="*/ 9679407 w 9679407"/>
              <a:gd name="connsiteY1" fmla="*/ 0 h 6858000"/>
              <a:gd name="connsiteX2" fmla="*/ 9679407 w 9679407"/>
              <a:gd name="connsiteY2" fmla="*/ 6858000 h 6858000"/>
              <a:gd name="connsiteX3" fmla="*/ 0 w 967940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679407" h="6858000">
                <a:moveTo>
                  <a:pt x="0" y="0"/>
                </a:moveTo>
                <a:lnTo>
                  <a:pt x="9679407" y="0"/>
                </a:lnTo>
                <a:lnTo>
                  <a:pt x="967940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097159" name="图片 2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2505075" y="0"/>
            <a:ext cx="2468880" cy="6858635"/>
          </a:xfrm>
          <a:prstGeom prst="rect"/>
        </p:spPr>
      </p:pic>
      <p:sp>
        <p:nvSpPr>
          <p:cNvPr id="1048670" name="椭圆 17"/>
          <p:cNvSpPr/>
          <p:nvPr>
            <p:custDataLst>
              <p:tags r:id="rId7"/>
            </p:custDataLst>
          </p:nvPr>
        </p:nvSpPr>
        <p:spPr>
          <a:xfrm rot="10800000">
            <a:off x="744855" y="451294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75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672" name="箭头: V 形 18"/>
          <p:cNvSpPr/>
          <p:nvPr>
            <p:custDataLst>
              <p:tags r:id="rId8"/>
            </p:custDataLst>
          </p:nvPr>
        </p:nvSpPr>
        <p:spPr>
          <a:xfrm rot="10800000" flipH="1">
            <a:off x="875665" y="463232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31" name="直接连接符 16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745106" y="872671"/>
            <a:ext cx="6961505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1032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9860280" y="872671"/>
            <a:ext cx="1661160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署名"/>
          <p:cNvSpPr txBox="1">
            <a:spLocks noGrp="1"/>
          </p:cNvSpPr>
          <p:nvPr>
            <p:ph type="body" idx="9" hasCustomPrompt="1"/>
            <p:custDataLst>
              <p:tags r:id="rId11"/>
            </p:custDataLst>
          </p:nvPr>
        </p:nvSpPr>
        <p:spPr>
          <a:xfrm>
            <a:off x="1250315" y="4554855"/>
            <a:ext cx="1953895" cy="3378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6" name="平行四边形 10"/>
          <p:cNvSpPr/>
          <p:nvPr>
            <p:custDataLst>
              <p:tags r:id="rId12"/>
            </p:custDataLst>
          </p:nvPr>
        </p:nvSpPr>
        <p:spPr>
          <a:xfrm>
            <a:off x="91376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78" name="平行四边形 9"/>
          <p:cNvSpPr/>
          <p:nvPr>
            <p:custDataLst>
              <p:tags r:id="rId13"/>
            </p:custDataLst>
          </p:nvPr>
        </p:nvSpPr>
        <p:spPr>
          <a:xfrm>
            <a:off x="1041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0" name="平行四边形 8"/>
          <p:cNvSpPr/>
          <p:nvPr>
            <p:custDataLst>
              <p:tags r:id="rId14"/>
            </p:custDataLst>
          </p:nvPr>
        </p:nvSpPr>
        <p:spPr>
          <a:xfrm>
            <a:off x="1168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2" name="平行四边形 21"/>
          <p:cNvSpPr/>
          <p:nvPr>
            <p:custDataLst>
              <p:tags r:id="rId15"/>
            </p:custDataLst>
          </p:nvPr>
        </p:nvSpPr>
        <p:spPr>
          <a:xfrm>
            <a:off x="129603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4" name="平行四边形 22"/>
          <p:cNvSpPr/>
          <p:nvPr>
            <p:custDataLst>
              <p:tags r:id="rId16"/>
            </p:custDataLst>
          </p:nvPr>
        </p:nvSpPr>
        <p:spPr>
          <a:xfrm>
            <a:off x="142367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6" name="平行四边形 23"/>
          <p:cNvSpPr/>
          <p:nvPr>
            <p:custDataLst>
              <p:tags r:id="rId17"/>
            </p:custDataLst>
          </p:nvPr>
        </p:nvSpPr>
        <p:spPr>
          <a:xfrm>
            <a:off x="155194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8" name="标题"/>
          <p:cNvSpPr txBox="1">
            <a:spLocks noGrp="1"/>
          </p:cNvSpPr>
          <p:nvPr>
            <p:ph type="title" idx="2" hasCustomPrompt="1"/>
            <p:custDataLst>
              <p:tags r:id="rId18"/>
            </p:custDataLst>
          </p:nvPr>
        </p:nvSpPr>
        <p:spPr>
          <a:xfrm>
            <a:off x="744855" y="2837815"/>
            <a:ext cx="6029960" cy="15538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0" strike="noStrike" u="none">
                <a:solidFill>
                  <a:schemeClr val="tx1"/>
                </a:solidFill>
                <a:effectLst/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90" name="正文"/>
          <p:cNvSpPr txBox="1">
            <a:spLocks noGrp="1"/>
          </p:cNvSpPr>
          <p:nvPr>
            <p:ph type="body" idx="1" hasCustomPrompt="1"/>
            <p:custDataLst>
              <p:tags r:id="rId19"/>
            </p:custDataLst>
          </p:nvPr>
        </p:nvSpPr>
        <p:spPr>
          <a:xfrm>
            <a:off x="744220" y="1779270"/>
            <a:ext cx="6029960" cy="1019175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3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latin typeface="+mj-lt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92" name="日期占位符 3"/>
          <p:cNvSpPr>
            <a:spLocks noGrp="1"/>
          </p:cNvSpPr>
          <p:nvPr>
            <p:ph type="dt" sz="half" idx="10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4"/>
          <p:cNvSpPr>
            <a:spLocks noGrp="1"/>
          </p:cNvSpPr>
          <p:nvPr>
            <p:ph type="ftr" sz="quarter" idx="11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6" name="灯片编号占位符 5"/>
          <p:cNvSpPr>
            <a:spLocks noGrp="1"/>
          </p:cNvSpPr>
          <p:nvPr>
            <p:ph type="sldNum" sz="quarter" idx="12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698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00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02" name="椭圆 13"/>
          <p:cNvSpPr/>
          <p:nvPr>
            <p:custDataLst>
              <p:tags r:id="rId5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704" name="箭头: V 形 7"/>
          <p:cNvSpPr/>
          <p:nvPr>
            <p:custDataLst>
              <p:tags r:id="rId6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35" name="直接连接符 10"/>
          <p:cNvCxnSpPr>
            <a:cxnSpLocks/>
          </p:cNvCxnSpPr>
          <p:nvPr>
            <p:custDataLst>
              <p:tags r:id="rId7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pic>
        <p:nvPicPr>
          <p:cNvPr id="2097165" name="图片 7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/>
          <a:stretch>
            <a:fillRect/>
          </a:stretch>
        </p:blipFill>
        <p:spPr>
          <a:xfrm flipH="1">
            <a:off x="0" y="0"/>
            <a:ext cx="11416030" cy="6858000"/>
          </a:xfrm>
          <a:custGeom>
            <a:avLst/>
            <a:gdLst>
              <a:gd name="connsiteX0" fmla="*/ 11416222 w 11416222"/>
              <a:gd name="connsiteY0" fmla="*/ 0 h 6858000"/>
              <a:gd name="connsiteX1" fmla="*/ 0 w 11416222"/>
              <a:gd name="connsiteY1" fmla="*/ 0 h 6858000"/>
              <a:gd name="connsiteX2" fmla="*/ 0 w 11416222"/>
              <a:gd name="connsiteY2" fmla="*/ 6858000 h 6858000"/>
              <a:gd name="connsiteX3" fmla="*/ 11416222 w 1141622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416222" h="6858000">
                <a:moveTo>
                  <a:pt x="11416222" y="0"/>
                </a:moveTo>
                <a:lnTo>
                  <a:pt x="0" y="0"/>
                </a:lnTo>
                <a:lnTo>
                  <a:pt x="0" y="6858000"/>
                </a:lnTo>
                <a:lnTo>
                  <a:pt x="11416222" y="6858000"/>
                </a:lnTo>
                <a:close/>
              </a:path>
            </a:pathLst>
          </a:custGeom>
        </p:spPr>
      </p:pic>
      <p:sp>
        <p:nvSpPr>
          <p:cNvPr id="1048712" name="任意多边形: 形状 16"/>
          <p:cNvSpPr/>
          <p:nvPr>
            <p:custDataLst>
              <p:tags r:id="rId5"/>
            </p:custDataLst>
          </p:nvPr>
        </p:nvSpPr>
        <p:spPr>
          <a:xfrm>
            <a:off x="442336" y="2871879"/>
            <a:ext cx="3251010" cy="1732167"/>
          </a:xfrm>
          <a:custGeom>
            <a:avLst/>
            <a:gdLst>
              <a:gd name="connsiteX0" fmla="*/ 109102 w 2819400"/>
              <a:gd name="connsiteY0" fmla="*/ 0 h 1386703"/>
              <a:gd name="connsiteX1" fmla="*/ 1507986 w 2819400"/>
              <a:gd name="connsiteY1" fmla="*/ 0 h 1386703"/>
              <a:gd name="connsiteX2" fmla="*/ 1847850 w 2819400"/>
              <a:gd name="connsiteY2" fmla="*/ 339864 h 1386703"/>
              <a:gd name="connsiteX3" fmla="*/ 1847850 w 2819400"/>
              <a:gd name="connsiteY3" fmla="*/ 344382 h 1386703"/>
              <a:gd name="connsiteX4" fmla="*/ 2646296 w 2819400"/>
              <a:gd name="connsiteY4" fmla="*/ 344382 h 1386703"/>
              <a:gd name="connsiteX5" fmla="*/ 2819400 w 2819400"/>
              <a:gd name="connsiteY5" fmla="*/ 517486 h 1386703"/>
              <a:gd name="connsiteX6" fmla="*/ 2819400 w 2819400"/>
              <a:gd name="connsiteY6" fmla="*/ 1125966 h 1386703"/>
              <a:gd name="connsiteX7" fmla="*/ 2558663 w 2819400"/>
              <a:gd name="connsiteY7" fmla="*/ 1386703 h 1386703"/>
              <a:gd name="connsiteX8" fmla="*/ 326392 w 2819400"/>
              <a:gd name="connsiteY8" fmla="*/ 1386703 h 1386703"/>
              <a:gd name="connsiteX9" fmla="*/ 0 w 2819400"/>
              <a:gd name="connsiteY9" fmla="*/ 1060311 h 1386703"/>
              <a:gd name="connsiteX10" fmla="*/ 0 w 2819400"/>
              <a:gd name="connsiteY10" fmla="*/ 109102 h 1386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819400" h="1386703">
                <a:moveTo>
                  <a:pt x="109102" y="0"/>
                </a:moveTo>
                <a:lnTo>
                  <a:pt x="1507986" y="0"/>
                </a:lnTo>
                <a:lnTo>
                  <a:pt x="1847850" y="339864"/>
                </a:lnTo>
                <a:lnTo>
                  <a:pt x="1847850" y="344382"/>
                </a:lnTo>
                <a:lnTo>
                  <a:pt x="2646296" y="344382"/>
                </a:lnTo>
                <a:lnTo>
                  <a:pt x="2819400" y="517486"/>
                </a:lnTo>
                <a:lnTo>
                  <a:pt x="2819400" y="1125966"/>
                </a:lnTo>
                <a:lnTo>
                  <a:pt x="2558663" y="1386703"/>
                </a:lnTo>
                <a:lnTo>
                  <a:pt x="326392" y="1386703"/>
                </a:lnTo>
                <a:lnTo>
                  <a:pt x="0" y="1060311"/>
                </a:lnTo>
                <a:lnTo>
                  <a:pt x="0" y="109102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50000"/>
                </a:schemeClr>
              </a:gs>
              <a:gs pos="100000">
                <a:schemeClr val="accent1">
                  <a:lumMod val="50000"/>
                  <a:alpha val="5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MiSans Heavy" panose="00000A00000000000000" charset="-122"/>
            </a:endParaRPr>
          </a:p>
        </p:txBody>
      </p:sp>
      <p:sp>
        <p:nvSpPr>
          <p:cNvPr id="1048714" name="加号 7"/>
          <p:cNvSpPr/>
          <p:nvPr>
            <p:custDataLst>
              <p:tags r:id="rId6"/>
            </p:custDataLst>
          </p:nvPr>
        </p:nvSpPr>
        <p:spPr>
          <a:xfrm rot="2781836">
            <a:off x="550718" y="3335569"/>
            <a:ext cx="1320680" cy="1320680"/>
          </a:xfrm>
          <a:prstGeom prst="mathPlus">
            <a:avLst>
              <a:gd name="adj1" fmla="val 14727"/>
            </a:avLst>
          </a:prstGeom>
          <a:noFill/>
          <a:ln>
            <a:gradFill flip="none" rotWithShape="1">
              <a:gsLst>
                <a:gs pos="0">
                  <a:schemeClr val="accent2"/>
                </a:gs>
                <a:gs pos="67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 lnSpcReduction="20000"/>
          </a:bodyPr>
          <a:p>
            <a:pPr algn="ctr"/>
            <a:endParaRPr altLang="en-US" lang="zh-CN">
              <a:cs typeface="MiSans Heavy" panose="00000A00000000000000" charset="-122"/>
            </a:endParaRPr>
          </a:p>
        </p:txBody>
      </p:sp>
      <p:cxnSp>
        <p:nvCxnSpPr>
          <p:cNvPr id="3145737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613261" y="3447263"/>
            <a:ext cx="264698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箭头: V 形 22"/>
          <p:cNvSpPr/>
          <p:nvPr>
            <p:custDataLst>
              <p:tags r:id="rId8"/>
            </p:custDataLst>
          </p:nvPr>
        </p:nvSpPr>
        <p:spPr>
          <a:xfrm>
            <a:off x="3371215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sp>
        <p:nvSpPr>
          <p:cNvPr id="1048718" name="箭头: V 形 23"/>
          <p:cNvSpPr/>
          <p:nvPr>
            <p:custDataLst>
              <p:tags r:id="rId9"/>
            </p:custDataLst>
          </p:nvPr>
        </p:nvSpPr>
        <p:spPr>
          <a:xfrm>
            <a:off x="3535045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sp>
        <p:nvSpPr>
          <p:cNvPr id="1048720" name="箭头: V 形 24"/>
          <p:cNvSpPr/>
          <p:nvPr>
            <p:custDataLst>
              <p:tags r:id="rId10"/>
            </p:custDataLst>
          </p:nvPr>
        </p:nvSpPr>
        <p:spPr>
          <a:xfrm>
            <a:off x="3699510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sp>
        <p:nvSpPr>
          <p:cNvPr id="1048722" name="箭头: V 形 25"/>
          <p:cNvSpPr/>
          <p:nvPr>
            <p:custDataLst>
              <p:tags r:id="rId11"/>
            </p:custDataLst>
          </p:nvPr>
        </p:nvSpPr>
        <p:spPr>
          <a:xfrm>
            <a:off x="3863975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sp>
        <p:nvSpPr>
          <p:cNvPr id="1048724" name="箭头: V 形 26"/>
          <p:cNvSpPr/>
          <p:nvPr>
            <p:custDataLst>
              <p:tags r:id="rId12"/>
            </p:custDataLst>
          </p:nvPr>
        </p:nvSpPr>
        <p:spPr>
          <a:xfrm>
            <a:off x="4027805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39" name="直接连接符 35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439766" y="783771"/>
            <a:ext cx="1479196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1" name="直接连接符 39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3503364" y="783771"/>
            <a:ext cx="8203565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副标题"/>
          <p:cNvSpPr txBox="1">
            <a:spLocks noGrp="1"/>
          </p:cNvSpPr>
          <p:nvPr>
            <p:ph type="body" idx="2" hasCustomPrompt="1"/>
            <p:custDataLst>
              <p:tags r:id="rId15"/>
            </p:custDataLst>
          </p:nvPr>
        </p:nvSpPr>
        <p:spPr>
          <a:xfrm>
            <a:off x="613410" y="2988310"/>
            <a:ext cx="2056765" cy="459105"/>
          </a:xfrm>
          <a:prstGeom prst="rect"/>
          <a:noFill/>
        </p:spPr>
        <p:txBody>
          <a:bodyPr anchor="t" bIns="0" lIns="91440" rIns="91440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30000"/>
              </a:lnSpc>
              <a:buClrTx/>
              <a:buSzTx/>
              <a:buFontTx/>
              <a:buNone/>
              <a:defRPr altLang="zh-CN" baseline="0" b="0" cap="none" dirty="0" sz="2000" i="0" kern="1200" kumimoji="0" lang="en-US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1">
                      <a:lumMod val="75000"/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1" hasCustomPrompt="1"/>
            <p:custDataLst>
              <p:tags r:id="rId16"/>
            </p:custDataLst>
          </p:nvPr>
        </p:nvSpPr>
        <p:spPr>
          <a:xfrm>
            <a:off x="1612265" y="3436620"/>
            <a:ext cx="2087880" cy="1195705"/>
          </a:xfrm>
          <a:prstGeom prst="rect"/>
          <a:noFill/>
        </p:spPr>
        <p:txBody>
          <a:bodyPr anchor="t" anchorCtr="0" bIns="0" lIns="91440" rIns="9144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6400" i="0" kern="1200" kumimoji="0" lang="zh-CN" noProof="1" normalizeH="0" spc="0" strike="noStrike" u="none">
                <a:solidFill>
                  <a:schemeClr val="tx1"/>
                </a:solidFill>
                <a:effectLst/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730" name="日期占位符 2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2" name="页脚占位符 3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4" name="灯片编号占位符 4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201525" cy="6858000"/>
          </a:xfrm>
          <a:prstGeom prst="rect"/>
        </p:spPr>
      </p:pic>
      <p:pic>
        <p:nvPicPr>
          <p:cNvPr id="2097169" name="图片 4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/>
          <a:stretch>
            <a:fillRect/>
          </a:stretch>
        </p:blipFill>
        <p:spPr>
          <a:xfrm>
            <a:off x="3871595" y="0"/>
            <a:ext cx="8798560" cy="6858000"/>
          </a:xfrm>
          <a:custGeom>
            <a:avLst/>
            <a:gdLst>
              <a:gd name="connsiteX0" fmla="*/ 0 w 9003113"/>
              <a:gd name="connsiteY0" fmla="*/ 0 h 6858000"/>
              <a:gd name="connsiteX1" fmla="*/ 9003113 w 9003113"/>
              <a:gd name="connsiteY1" fmla="*/ 0 h 6858000"/>
              <a:gd name="connsiteX2" fmla="*/ 9003113 w 9003113"/>
              <a:gd name="connsiteY2" fmla="*/ 6858000 h 6858000"/>
              <a:gd name="connsiteX3" fmla="*/ 0 w 900311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003113" h="6858000">
                <a:moveTo>
                  <a:pt x="0" y="0"/>
                </a:moveTo>
                <a:lnTo>
                  <a:pt x="9003113" y="0"/>
                </a:lnTo>
                <a:lnTo>
                  <a:pt x="9003113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36" name="椭圆 17"/>
          <p:cNvSpPr/>
          <p:nvPr>
            <p:custDataLst>
              <p:tags r:id="rId5"/>
            </p:custDataLst>
          </p:nvPr>
        </p:nvSpPr>
        <p:spPr>
          <a:xfrm>
            <a:off x="758825" y="27209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738" name="箭头: V 形 18"/>
          <p:cNvSpPr/>
          <p:nvPr>
            <p:custDataLst>
              <p:tags r:id="rId6"/>
            </p:custDataLst>
          </p:nvPr>
        </p:nvSpPr>
        <p:spPr>
          <a:xfrm>
            <a:off x="909955" y="28479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43" name="直接连接符 3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747011" y="821871"/>
            <a:ext cx="7792720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032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9661208" y="821871"/>
            <a:ext cx="1845310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40" name="标题"/>
          <p:cNvSpPr txBox="1">
            <a:spLocks noGrp="1"/>
          </p:cNvSpPr>
          <p:nvPr>
            <p:ph type="title" idx="8" hasCustomPrompt="1"/>
            <p:custDataLst>
              <p:tags r:id="rId9"/>
            </p:custDataLst>
          </p:nvPr>
        </p:nvSpPr>
        <p:spPr>
          <a:xfrm>
            <a:off x="636270" y="3221990"/>
            <a:ext cx="5557520" cy="1931035"/>
          </a:xfrm>
          <a:prstGeom prst="rect"/>
          <a:noFill/>
        </p:spPr>
        <p:txBody>
          <a:bodyPr anchor="t" anchorCtr="0" bIns="0" lIns="91440" rIns="9144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0" strike="noStrike" u="none">
                <a:solidFill>
                  <a:schemeClr val="tx1"/>
                </a:solidFill>
                <a:effectLst/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742" name="副标题"/>
          <p:cNvSpPr txBox="1">
            <a:spLocks noGrp="1"/>
          </p:cNvSpPr>
          <p:nvPr>
            <p:ph type="body" idx="7" hasCustomPrompt="1"/>
            <p:custDataLst>
              <p:tags r:id="rId10"/>
            </p:custDataLst>
          </p:nvPr>
        </p:nvSpPr>
        <p:spPr>
          <a:xfrm>
            <a:off x="1169035" y="2303145"/>
            <a:ext cx="5024755" cy="918845"/>
          </a:xfrm>
          <a:prstGeom prst="rect"/>
          <a:noFill/>
        </p:spPr>
        <p:txBody>
          <a:bodyPr anchor="b" anchorCtr="0" bIns="0" lIns="71755" rIns="71755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3200" i="0" kern="1200" kumimoji="0" lang="en-US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dirty="0" err="1">
                <a:sym typeface="+mn-ea"/>
              </a:rPr>
              <a:t>编辑节编号</a:t>
            </a:r>
            <a:endParaRPr dirty="0">
              <a:sym typeface="+mn-ea"/>
            </a:endParaRPr>
          </a:p>
        </p:txBody>
      </p:sp>
      <p:sp>
        <p:nvSpPr>
          <p:cNvPr id="1048744" name="平行四边形 7"/>
          <p:cNvSpPr/>
          <p:nvPr>
            <p:custDataLst>
              <p:tags r:id="rId11"/>
            </p:custDataLst>
          </p:nvPr>
        </p:nvSpPr>
        <p:spPr>
          <a:xfrm>
            <a:off x="91376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46" name="平行四边形 6"/>
          <p:cNvSpPr/>
          <p:nvPr>
            <p:custDataLst>
              <p:tags r:id="rId12"/>
            </p:custDataLst>
          </p:nvPr>
        </p:nvSpPr>
        <p:spPr>
          <a:xfrm>
            <a:off x="1041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48" name="平行四边形 8"/>
          <p:cNvSpPr/>
          <p:nvPr>
            <p:custDataLst>
              <p:tags r:id="rId13"/>
            </p:custDataLst>
          </p:nvPr>
        </p:nvSpPr>
        <p:spPr>
          <a:xfrm>
            <a:off x="1168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50" name="平行四边形 21"/>
          <p:cNvSpPr/>
          <p:nvPr>
            <p:custDataLst>
              <p:tags r:id="rId14"/>
            </p:custDataLst>
          </p:nvPr>
        </p:nvSpPr>
        <p:spPr>
          <a:xfrm>
            <a:off x="129603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52" name="平行四边形 22"/>
          <p:cNvSpPr/>
          <p:nvPr>
            <p:custDataLst>
              <p:tags r:id="rId15"/>
            </p:custDataLst>
          </p:nvPr>
        </p:nvSpPr>
        <p:spPr>
          <a:xfrm>
            <a:off x="142367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54" name="平行四边形 23"/>
          <p:cNvSpPr/>
          <p:nvPr>
            <p:custDataLst>
              <p:tags r:id="rId16"/>
            </p:custDataLst>
          </p:nvPr>
        </p:nvSpPr>
        <p:spPr>
          <a:xfrm>
            <a:off x="155194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56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0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1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76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4" name="正文"/>
          <p:cNvSpPr txBox="1">
            <a:spLocks noGrp="1"/>
          </p:cNvSpPr>
          <p:nvPr>
            <p:ph idx="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6" name="标题"/>
          <p:cNvSpPr txBox="1">
            <a:spLocks noGrp="1"/>
          </p:cNvSpPr>
          <p:nvPr>
            <p:ph type="title" idx="4"/>
            <p:custDataLst>
              <p:tags r:id="rId5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8" name="椭圆 13"/>
          <p:cNvSpPr/>
          <p:nvPr>
            <p:custDataLst>
              <p:tags r:id="rId6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770" name="箭头: V 形 7"/>
          <p:cNvSpPr/>
          <p:nvPr>
            <p:custDataLst>
              <p:tags r:id="rId7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47" name="直接连接符 10"/>
          <p:cNvCxnSpPr>
            <a:cxnSpLocks/>
          </p:cNvCxnSpPr>
          <p:nvPr>
            <p:custDataLst>
              <p:tags r:id="rId8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2" name="日期占位符 4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4" name="页脚占位符 5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6" name="灯片编号占位符 6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1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778" name="正文"/>
          <p:cNvSpPr txBox="1">
            <a:spLocks noGrp="1"/>
          </p:cNvSpPr>
          <p:nvPr>
            <p:ph idx="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0" name="标题"/>
          <p:cNvSpPr txBox="1">
            <a:spLocks noGrp="1"/>
          </p:cNvSpPr>
          <p:nvPr>
            <p:ph type="title" idx="7"/>
            <p:custDataLst>
              <p:tags r:id="rId4"/>
            </p:custDataLst>
          </p:nvPr>
        </p:nvSpPr>
        <p:spPr>
          <a:xfrm>
            <a:off x="6235065" y="1395095"/>
            <a:ext cx="5342255" cy="43434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82" name="正文"/>
          <p:cNvSpPr txBox="1">
            <a:spLocks noGrp="1"/>
          </p:cNvSpPr>
          <p:nvPr>
            <p:ph idx="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4" name="标题"/>
          <p:cNvSpPr txBox="1">
            <a:spLocks noGrp="1"/>
          </p:cNvSpPr>
          <p:nvPr>
            <p:ph type="title" idx="5"/>
            <p:custDataLst>
              <p:tags r:id="rId6"/>
            </p:custDataLst>
          </p:nvPr>
        </p:nvSpPr>
        <p:spPr>
          <a:xfrm>
            <a:off x="608330" y="1395095"/>
            <a:ext cx="5342255" cy="43434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86" name="标题"/>
          <p:cNvSpPr txBox="1">
            <a:spLocks noGrp="1"/>
          </p:cNvSpPr>
          <p:nvPr>
            <p:ph type="title" idx="4"/>
            <p:custDataLst>
              <p:tags r:id="rId7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8" name="椭圆 13"/>
          <p:cNvSpPr/>
          <p:nvPr>
            <p:custDataLst>
              <p:tags r:id="rId8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790" name="箭头: V 形 7"/>
          <p:cNvSpPr/>
          <p:nvPr>
            <p:custDataLst>
              <p:tags r:id="rId9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49" name="直接连接符 10"/>
          <p:cNvCxnSpPr>
            <a:cxnSpLocks/>
          </p:cNvCxnSpPr>
          <p:nvPr>
            <p:custDataLst>
              <p:tags r:id="rId10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2" name="日期占位符 6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4" name="页脚占位符 7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6" name="灯片编号占位符 8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798" name="标题"/>
          <p:cNvSpPr txBox="1">
            <a:spLocks noGrp="1"/>
          </p:cNvSpPr>
          <p:nvPr>
            <p:ph type="title" idx="4"/>
            <p:custDataLst>
              <p:tags r:id="rId3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00" name="椭圆 13"/>
          <p:cNvSpPr/>
          <p:nvPr>
            <p:custDataLst>
              <p:tags r:id="rId4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802" name="箭头: V 形 7"/>
          <p:cNvSpPr/>
          <p:nvPr>
            <p:custDataLst>
              <p:tags r:id="rId5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51" name="直接连接符 10"/>
          <p:cNvCxnSpPr>
            <a:cxnSpLocks/>
          </p:cNvCxnSpPr>
          <p:nvPr>
            <p:custDataLst>
              <p:tags r:id="rId6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810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2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816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408305"/>
            <a:ext cx="10968990" cy="584835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81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2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824" name="副标题"/>
          <p:cNvSpPr txBox="1">
            <a:spLocks noGrp="1"/>
          </p:cNvSpPr>
          <p:nvPr>
            <p:ph type="body" idx="5" hasCustomPrompt="1"/>
            <p:custDataLst>
              <p:tags r:id="rId3"/>
            </p:custDataLst>
          </p:nvPr>
        </p:nvSpPr>
        <p:spPr>
          <a:xfrm>
            <a:off x="608330" y="1148080"/>
            <a:ext cx="10968990" cy="426085"/>
          </a:xfrm>
          <a:prstGeom prst="rect"/>
          <a:noFill/>
          <a:ln>
            <a:noFill/>
            <a:prstDash val="sysDash"/>
          </a:ln>
        </p:spPr>
        <p:txBody>
          <a:bodyPr lIns="10795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9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26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28" name="椭圆 16"/>
          <p:cNvSpPr/>
          <p:nvPr>
            <p:custDataLst>
              <p:tags r:id="rId5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830" name="箭头: V 形 7"/>
          <p:cNvSpPr/>
          <p:nvPr>
            <p:custDataLst>
              <p:tags r:id="rId6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53" name="直接连接符 18"/>
          <p:cNvCxnSpPr>
            <a:cxnSpLocks/>
          </p:cNvCxnSpPr>
          <p:nvPr>
            <p:custDataLst>
              <p:tags r:id="rId7"/>
            </p:custDataLst>
          </p:nvPr>
        </p:nvCxnSpPr>
        <p:spPr>
          <a:xfrm flipH="1">
            <a:off x="717550" y="10922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2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3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36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3" name="图片 1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pic>
        <p:nvPicPr>
          <p:cNvPr id="2097185" name="图片 12" descr="蓝色的卡通人物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/>
          <a:stretch>
            <a:fillRect/>
          </a:stretch>
        </p:blipFill>
        <p:spPr>
          <a:xfrm>
            <a:off x="2614295" y="0"/>
            <a:ext cx="9577705" cy="6858635"/>
          </a:xfrm>
          <a:custGeom>
            <a:avLst/>
            <a:gdLst>
              <a:gd name="connsiteX0" fmla="*/ 0 w 9679407"/>
              <a:gd name="connsiteY0" fmla="*/ 0 h 6858000"/>
              <a:gd name="connsiteX1" fmla="*/ 9679407 w 9679407"/>
              <a:gd name="connsiteY1" fmla="*/ 0 h 6858000"/>
              <a:gd name="connsiteX2" fmla="*/ 9679407 w 9679407"/>
              <a:gd name="connsiteY2" fmla="*/ 6858000 h 6858000"/>
              <a:gd name="connsiteX3" fmla="*/ 0 w 967940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679407" h="6858000">
                <a:moveTo>
                  <a:pt x="0" y="0"/>
                </a:moveTo>
                <a:lnTo>
                  <a:pt x="9679407" y="0"/>
                </a:lnTo>
                <a:lnTo>
                  <a:pt x="967940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097187" name="图片 1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2505075" y="0"/>
            <a:ext cx="2468880" cy="6858635"/>
          </a:xfrm>
          <a:prstGeom prst="rect"/>
        </p:spPr>
      </p:pic>
      <p:sp>
        <p:nvSpPr>
          <p:cNvPr id="1048838" name="椭圆 17"/>
          <p:cNvSpPr/>
          <p:nvPr>
            <p:custDataLst>
              <p:tags r:id="rId7"/>
            </p:custDataLst>
          </p:nvPr>
        </p:nvSpPr>
        <p:spPr>
          <a:xfrm rot="10800000">
            <a:off x="744855" y="4264660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840" name="箭头: V 形 18"/>
          <p:cNvSpPr/>
          <p:nvPr>
            <p:custDataLst>
              <p:tags r:id="rId8"/>
            </p:custDataLst>
          </p:nvPr>
        </p:nvSpPr>
        <p:spPr>
          <a:xfrm rot="10800000" flipH="1">
            <a:off x="875665" y="4384040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55" name="直接连接符 16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745106" y="872671"/>
            <a:ext cx="6961505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1032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9860280" y="872671"/>
            <a:ext cx="1661160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2" name="署名"/>
          <p:cNvSpPr txBox="1">
            <a:spLocks noGrp="1"/>
          </p:cNvSpPr>
          <p:nvPr>
            <p:ph type="body" idx="8" hasCustomPrompt="1"/>
            <p:custDataLst>
              <p:tags r:id="rId11"/>
            </p:custDataLst>
          </p:nvPr>
        </p:nvSpPr>
        <p:spPr>
          <a:xfrm>
            <a:off x="1250315" y="4306570"/>
            <a:ext cx="5524500" cy="3378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844" name="平行四边形 9"/>
          <p:cNvSpPr/>
          <p:nvPr>
            <p:custDataLst>
              <p:tags r:id="rId12"/>
            </p:custDataLst>
          </p:nvPr>
        </p:nvSpPr>
        <p:spPr>
          <a:xfrm>
            <a:off x="91376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46" name="平行四边形 7"/>
          <p:cNvSpPr/>
          <p:nvPr>
            <p:custDataLst>
              <p:tags r:id="rId13"/>
            </p:custDataLst>
          </p:nvPr>
        </p:nvSpPr>
        <p:spPr>
          <a:xfrm>
            <a:off x="1041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48" name="平行四边形 8"/>
          <p:cNvSpPr/>
          <p:nvPr>
            <p:custDataLst>
              <p:tags r:id="rId14"/>
            </p:custDataLst>
          </p:nvPr>
        </p:nvSpPr>
        <p:spPr>
          <a:xfrm>
            <a:off x="1168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50" name="平行四边形 21"/>
          <p:cNvSpPr/>
          <p:nvPr>
            <p:custDataLst>
              <p:tags r:id="rId15"/>
            </p:custDataLst>
          </p:nvPr>
        </p:nvSpPr>
        <p:spPr>
          <a:xfrm>
            <a:off x="129603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52" name="平行四边形 22"/>
          <p:cNvSpPr/>
          <p:nvPr>
            <p:custDataLst>
              <p:tags r:id="rId16"/>
            </p:custDataLst>
          </p:nvPr>
        </p:nvSpPr>
        <p:spPr>
          <a:xfrm>
            <a:off x="142367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54" name="平行四边形 23"/>
          <p:cNvSpPr/>
          <p:nvPr>
            <p:custDataLst>
              <p:tags r:id="rId17"/>
            </p:custDataLst>
          </p:nvPr>
        </p:nvSpPr>
        <p:spPr>
          <a:xfrm>
            <a:off x="155194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56" name="标题"/>
          <p:cNvSpPr txBox="1">
            <a:spLocks noGrp="1"/>
          </p:cNvSpPr>
          <p:nvPr>
            <p:ph type="title" idx="1" hasCustomPrompt="1"/>
            <p:custDataLst>
              <p:tags r:id="rId18"/>
            </p:custDataLst>
          </p:nvPr>
        </p:nvSpPr>
        <p:spPr>
          <a:xfrm>
            <a:off x="744855" y="1696720"/>
            <a:ext cx="6029960" cy="194945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0" strike="noStrike" u="none">
                <a:solidFill>
                  <a:schemeClr val="tx1"/>
                </a:solidFill>
                <a:effectLst/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858" name="日期占位符 3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60" name="页脚占位符 4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62" name="灯片编号占位符 5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29.xml"/><Relationship Id="rId13" Type="http://schemas.openxmlformats.org/officeDocument/2006/relationships/image" Target="../media/image1.png"/><Relationship Id="rId14" Type="http://schemas.openxmlformats.org/officeDocument/2006/relationships/tags" Target="../tags/tag130.xml"/><Relationship Id="rId15" Type="http://schemas.openxmlformats.org/officeDocument/2006/relationships/tags" Target="../tags/tag131.xml"/><Relationship Id="rId16" Type="http://schemas.openxmlformats.org/officeDocument/2006/relationships/tags" Target="../tags/tag132.xml"/><Relationship Id="rId17" Type="http://schemas.openxmlformats.org/officeDocument/2006/relationships/tags" Target="../tags/tag133.xml"/><Relationship Id="rId18" Type="http://schemas.openxmlformats.org/officeDocument/2006/relationships/tags" Target="../tags/tag134.xml"/><Relationship Id="rId19" Type="http://schemas.openxmlformats.org/officeDocument/2006/relationships/tags" Target="../tags/tag135.xml"/><Relationship Id="rId20" Type="http://schemas.openxmlformats.org/officeDocument/2006/relationships/tags" Target="../tags/tag136.xml"/><Relationship Id="rId21" Type="http://schemas.openxmlformats.org/officeDocument/2006/relationships/tags" Target="../tags/tag137.xml"/><Relationship Id="rId22" Type="http://schemas.openxmlformats.org/officeDocument/2006/relationships/tags" Target="../tags/tag138.xml"/><Relationship Id="rId2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533" r:id="rId1"/>
    <p:sldLayoutId id="2147487534" r:id="rId2"/>
    <p:sldLayoutId id="2147487535" r:id="rId3"/>
    <p:sldLayoutId id="2147487536" r:id="rId4"/>
    <p:sldLayoutId id="2147487537" r:id="rId5"/>
    <p:sldLayoutId id="2147487538" r:id="rId6"/>
    <p:sldLayoutId id="2147487539" r:id="rId7"/>
    <p:sldLayoutId id="2147487540" r:id="rId8"/>
    <p:sldLayoutId id="2147487541" r:id="rId9"/>
    <p:sldLayoutId id="2147487542" r:id="rId10"/>
    <p:sldLayoutId id="214748754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6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  <a:ln>
            <a:noFill/>
            <a:prstDash val="sysDash"/>
          </a:ln>
        </p:spPr>
      </p:pic>
      <p:sp>
        <p:nvSpPr>
          <p:cNvPr id="1048654" name="椭圆 13"/>
          <p:cNvSpPr/>
          <p:nvPr>
            <p:custDataLst>
              <p:tags r:id="rId14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656" name="箭头: V 形 7"/>
          <p:cNvSpPr/>
          <p:nvPr>
            <p:custDataLst>
              <p:tags r:id="rId15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29" name="直接连接符 10"/>
          <p:cNvCxnSpPr>
            <a:cxnSpLocks/>
          </p:cNvCxnSpPr>
          <p:nvPr>
            <p:custDataLst>
              <p:tags r:id="rId16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8" name="日期占位符 8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MiSans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9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MiSans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11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MiSans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文本占位符 3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717550" y="1356995"/>
            <a:ext cx="10636250" cy="4819968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Char char="●"/>
            </a:pPr>
            <a:r>
              <a:rPr altLang="en-US" lang="zh-CN"/>
              <a:t>单击此处编辑母版文本样式</a:t>
            </a:r>
            <a:endParaRPr altLang="en-US" lang="zh-CN"/>
          </a:p>
          <a:p>
            <a:pPr fontAlgn="auto" lvl="1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Char char="●"/>
              <a:tabLst>
                <a:tab algn="l" pos="1609725"/>
              </a:tabLst>
            </a:pPr>
            <a:r>
              <a:rPr altLang="en-US" lang="zh-CN"/>
              <a:t>二级</a:t>
            </a:r>
            <a:endParaRPr altLang="en-US" lang="zh-CN"/>
          </a:p>
          <a:p>
            <a:pPr fontAlgn="auto" lvl="2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Char char="●"/>
              <a:tabLst>
                <a:tab algn="l" pos="1609725"/>
              </a:tabLst>
            </a:pPr>
            <a:r>
              <a:rPr altLang="en-US" lang="zh-CN"/>
              <a:t>三级</a:t>
            </a:r>
            <a:endParaRPr altLang="en-US" lang="zh-CN"/>
          </a:p>
          <a:p>
            <a:pPr fontAlgn="auto" lvl="3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Font typeface="Wingdings" panose="05000000000000000000" charset="0"/>
              <a:buChar char=""/>
              <a:tabLst>
                <a:tab algn="l" pos="1609725"/>
              </a:tabLst>
            </a:pPr>
            <a:r>
              <a:rPr altLang="en-US" lang="zh-CN"/>
              <a:t>四级</a:t>
            </a:r>
            <a:endParaRPr altLang="en-US" lang="zh-CN"/>
          </a:p>
          <a:p>
            <a:pPr fontAlgn="auto" lvl="4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tabLst>
                <a:tab algn="l" pos="1609725"/>
              </a:tabLst>
            </a:pPr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8666" name="标题占位符 1"/>
          <p:cNvSpPr>
            <a:spLocks noGrp="1"/>
          </p:cNvSpPr>
          <p:nvPr>
            <p:ph type="title"/>
            <p:custDataLst>
              <p:tags r:id="rId21"/>
            </p:custDataLst>
          </p:nvPr>
        </p:nvSpPr>
        <p:spPr>
          <a:xfrm>
            <a:off x="1149350" y="290195"/>
            <a:ext cx="10204450" cy="803910"/>
          </a:xfrm>
          <a:prstGeom prst="rect"/>
          <a:noFill/>
        </p:spPr>
        <p:txBody>
          <a:bodyPr anchor="ctr" bIns="0" lIns="91440" rIns="91440" rtlCol="0" tIns="0" vert="horz" wrap="square">
            <a:normAutofit/>
          </a:bodyPr>
          <a:p>
            <a:pPr fontAlgn="auto" lvl="0" marL="0" marR="0">
              <a:lnSpc>
                <a:spcPct val="120000"/>
              </a:lnSpc>
              <a:buClrTx/>
              <a:buSzTx/>
              <a:buFontTx/>
            </a:pPr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22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7570" r:id="rId1"/>
    <p:sldLayoutId id="2147487571" r:id="rId2"/>
    <p:sldLayoutId id="2147487572" r:id="rId3"/>
    <p:sldLayoutId id="2147487573" r:id="rId4"/>
    <p:sldLayoutId id="2147487574" r:id="rId5"/>
    <p:sldLayoutId id="2147487575" r:id="rId6"/>
    <p:sldLayoutId id="2147487576" r:id="rId7"/>
    <p:sldLayoutId id="2147487577" r:id="rId8"/>
    <p:sldLayoutId id="2147487578" r:id="rId9"/>
    <p:sldLayoutId id="2147487579" r:id="rId10"/>
    <p:sldLayoutId id="214748758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sz="3200" i="0" kern="1200" kumimoji="0" lang="zh-CN" normalizeH="0" spc="0" strike="noStrike" u="none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</a:gradFill>
          <a:effectLst>
            <a:outerShdw algn="tl" blurRad="139700" dist="38100" sx="102000" sy="102000">
              <a:schemeClr val="accent2">
                <a:alpha val="34000"/>
              </a:schemeClr>
            </a:outerShdw>
          </a:effectLst>
          <a:latin typeface="+mj-ea"/>
          <a:ea typeface="+mj-ea"/>
          <a:cs typeface="MiSans Heavy" panose="00000A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Proof="1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  <a:sym typeface="+mn-ea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Proof="1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  <a:sym typeface="+mn-ea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Proof="1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  <a:sym typeface="+mn-ea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Proof="1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tags" Target="../tags/tag146.xml"/><Relationship Id="rId5" Type="http://schemas.openxmlformats.org/officeDocument/2006/relationships/tags" Target="../tags/tag147.xml"/><Relationship Id="rId6" Type="http://schemas.openxmlformats.org/officeDocument/2006/relationships/tags" Target="../tags/tag148.xml"/><Relationship Id="rId7" Type="http://schemas.openxmlformats.org/officeDocument/2006/relationships/tags" Target="../tags/tag149.xml"/><Relationship Id="rId8" Type="http://schemas.openxmlformats.org/officeDocument/2006/relationships/tags" Target="../tags/tag150.xml"/><Relationship Id="rId9" Type="http://schemas.openxmlformats.org/officeDocument/2006/relationships/tags" Target="../tags/tag151.xml"/><Relationship Id="rId10" Type="http://schemas.openxmlformats.org/officeDocument/2006/relationships/tags" Target="../tags/tag152.xml"/><Relationship Id="rId11" Type="http://schemas.openxmlformats.org/officeDocument/2006/relationships/tags" Target="../tags/tag153.xml"/><Relationship Id="rId12" Type="http://schemas.openxmlformats.org/officeDocument/2006/relationships/tags" Target="../tags/tag154.xml"/><Relationship Id="rId13" Type="http://schemas.openxmlformats.org/officeDocument/2006/relationships/tags" Target="../tags/tag155.xml"/><Relationship Id="rId14" Type="http://schemas.openxmlformats.org/officeDocument/2006/relationships/tags" Target="../tags/tag156.xml"/><Relationship Id="rId15" Type="http://schemas.openxmlformats.org/officeDocument/2006/relationships/tags" Target="../tags/tag157.xml"/><Relationship Id="rId16" Type="http://schemas.openxmlformats.org/officeDocument/2006/relationships/tags" Target="../tags/tag158.xml"/><Relationship Id="rId17" Type="http://schemas.openxmlformats.org/officeDocument/2006/relationships/tags" Target="../tags/tag159.xml"/><Relationship Id="rId18" Type="http://schemas.openxmlformats.org/officeDocument/2006/relationships/tags" Target="../tags/tag160.xml"/><Relationship Id="rId19" Type="http://schemas.openxmlformats.org/officeDocument/2006/relationships/tags" Target="../tags/tag161.xml"/><Relationship Id="rId20" Type="http://schemas.openxmlformats.org/officeDocument/2006/relationships/tags" Target="../tags/tag162.xml"/><Relationship Id="rId21" Type="http://schemas.openxmlformats.org/officeDocument/2006/relationships/tags" Target="../tags/tag163.xml"/><Relationship Id="rId22" Type="http://schemas.openxmlformats.org/officeDocument/2006/relationships/tags" Target="../tags/tag164.xml"/><Relationship Id="rId23" Type="http://schemas.openxmlformats.org/officeDocument/2006/relationships/tags" Target="../tags/tag165.xml"/><Relationship Id="rId24" Type="http://schemas.openxmlformats.org/officeDocument/2006/relationships/tags" Target="../tags/tag166.xml"/><Relationship Id="rId25" Type="http://schemas.openxmlformats.org/officeDocument/2006/relationships/tags" Target="../tags/tag167.xml"/><Relationship Id="rId26" Type="http://schemas.openxmlformats.org/officeDocument/2006/relationships/tags" Target="../tags/tag168.xml"/><Relationship Id="rId27" Type="http://schemas.openxmlformats.org/officeDocument/2006/relationships/tags" Target="../tags/tag169.xml"/><Relationship Id="rId28" Type="http://schemas.openxmlformats.org/officeDocument/2006/relationships/slideLayout" Target="../slideLayouts/slideLayout14.xml"/><Relationship Id="rId29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tags" Target="../tags/tag180.xml"/><Relationship Id="rId6" Type="http://schemas.openxmlformats.org/officeDocument/2006/relationships/tags" Target="../tags/tag181.xml"/><Relationship Id="rId7" Type="http://schemas.openxmlformats.org/officeDocument/2006/relationships/tags" Target="../tags/tag182.xml"/><Relationship Id="rId8" Type="http://schemas.openxmlformats.org/officeDocument/2006/relationships/tags" Target="../tags/tag183.xml"/><Relationship Id="rId9" Type="http://schemas.openxmlformats.org/officeDocument/2006/relationships/tags" Target="../tags/tag184.xml"/><Relationship Id="rId10" Type="http://schemas.openxmlformats.org/officeDocument/2006/relationships/tags" Target="../tags/tag185.xml"/><Relationship Id="rId11" Type="http://schemas.openxmlformats.org/officeDocument/2006/relationships/tags" Target="../tags/tag186.xml"/><Relationship Id="rId12" Type="http://schemas.openxmlformats.org/officeDocument/2006/relationships/tags" Target="../tags/tag187.xml"/><Relationship Id="rId13" Type="http://schemas.openxmlformats.org/officeDocument/2006/relationships/tags" Target="../tags/tag188.xml"/><Relationship Id="rId14" Type="http://schemas.openxmlformats.org/officeDocument/2006/relationships/tags" Target="../tags/tag189.xml"/><Relationship Id="rId15" Type="http://schemas.openxmlformats.org/officeDocument/2006/relationships/tags" Target="../tags/tag190.xml"/><Relationship Id="rId16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tags" Target="../tags/tag194.xml"/><Relationship Id="rId5" Type="http://schemas.openxmlformats.org/officeDocument/2006/relationships/tags" Target="../tags/tag195.xml"/><Relationship Id="rId6" Type="http://schemas.openxmlformats.org/officeDocument/2006/relationships/tags" Target="../tags/tag196.xml"/><Relationship Id="rId7" Type="http://schemas.openxmlformats.org/officeDocument/2006/relationships/tags" Target="../tags/tag197.xml"/><Relationship Id="rId8" Type="http://schemas.openxmlformats.org/officeDocument/2006/relationships/tags" Target="../tags/tag198.xml"/><Relationship Id="rId9" Type="http://schemas.openxmlformats.org/officeDocument/2006/relationships/tags" Target="../tags/tag199.xml"/><Relationship Id="rId10" Type="http://schemas.openxmlformats.org/officeDocument/2006/relationships/tags" Target="../tags/tag200.xml"/><Relationship Id="rId11" Type="http://schemas.openxmlformats.org/officeDocument/2006/relationships/tags" Target="../tags/tag201.xml"/><Relationship Id="rId12" Type="http://schemas.openxmlformats.org/officeDocument/2006/relationships/tags" Target="../tags/tag202.xml"/><Relationship Id="rId13" Type="http://schemas.openxmlformats.org/officeDocument/2006/relationships/tags" Target="../tags/tag203.xml"/><Relationship Id="rId14" Type="http://schemas.openxmlformats.org/officeDocument/2006/relationships/tags" Target="../tags/tag204.xml"/><Relationship Id="rId15" Type="http://schemas.openxmlformats.org/officeDocument/2006/relationships/tags" Target="../tags/tag205.xml"/><Relationship Id="rId16" Type="http://schemas.openxmlformats.org/officeDocument/2006/relationships/tags" Target="../tags/tag206.xml"/><Relationship Id="rId17" Type="http://schemas.openxmlformats.org/officeDocument/2006/relationships/tags" Target="../tags/tag207.xml"/><Relationship Id="rId18" Type="http://schemas.openxmlformats.org/officeDocument/2006/relationships/tags" Target="../tags/tag208.xml"/><Relationship Id="rId19" Type="http://schemas.openxmlformats.org/officeDocument/2006/relationships/tags" Target="../tags/tag209.xml"/><Relationship Id="rId20" Type="http://schemas.openxmlformats.org/officeDocument/2006/relationships/tags" Target="../tags/tag210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tags" Target="../tags/tag218.xml"/><Relationship Id="rId5" Type="http://schemas.openxmlformats.org/officeDocument/2006/relationships/tags" Target="../tags/tag219.xml"/><Relationship Id="rId6" Type="http://schemas.openxmlformats.org/officeDocument/2006/relationships/tags" Target="../tags/tag220.xml"/><Relationship Id="rId7" Type="http://schemas.openxmlformats.org/officeDocument/2006/relationships/tags" Target="../tags/tag221.xml"/><Relationship Id="rId8" Type="http://schemas.openxmlformats.org/officeDocument/2006/relationships/tags" Target="../tags/tag222.xml"/><Relationship Id="rId9" Type="http://schemas.openxmlformats.org/officeDocument/2006/relationships/tags" Target="../tags/tag223.xml"/><Relationship Id="rId10" Type="http://schemas.openxmlformats.org/officeDocument/2006/relationships/tags" Target="../tags/tag224.xml"/><Relationship Id="rId11" Type="http://schemas.openxmlformats.org/officeDocument/2006/relationships/tags" Target="../tags/tag225.xml"/><Relationship Id="rId12" Type="http://schemas.openxmlformats.org/officeDocument/2006/relationships/tags" Target="../tags/tag226.xml"/><Relationship Id="rId13" Type="http://schemas.openxmlformats.org/officeDocument/2006/relationships/tags" Target="../tags/tag227.xml"/><Relationship Id="rId14" Type="http://schemas.openxmlformats.org/officeDocument/2006/relationships/tags" Target="../tags/tag228.xml"/><Relationship Id="rId15" Type="http://schemas.openxmlformats.org/officeDocument/2006/relationships/tags" Target="../tags/tag229.xml"/><Relationship Id="rId16" Type="http://schemas.openxmlformats.org/officeDocument/2006/relationships/tags" Target="../tags/tag230.xml"/><Relationship Id="rId17" Type="http://schemas.openxmlformats.org/officeDocument/2006/relationships/tags" Target="../tags/tag231.xml"/><Relationship Id="rId18" Type="http://schemas.openxmlformats.org/officeDocument/2006/relationships/tags" Target="../tags/tag232.xml"/><Relationship Id="rId19" Type="http://schemas.openxmlformats.org/officeDocument/2006/relationships/tags" Target="../tags/tag233.xml"/><Relationship Id="rId20" Type="http://schemas.openxmlformats.org/officeDocument/2006/relationships/tags" Target="../tags/tag234.xml"/><Relationship Id="rId21" Type="http://schemas.openxmlformats.org/officeDocument/2006/relationships/tags" Target="../tags/tag235.xml"/><Relationship Id="rId22" Type="http://schemas.openxmlformats.org/officeDocument/2006/relationships/tags" Target="../tags/tag236.xml"/><Relationship Id="rId23" Type="http://schemas.openxmlformats.org/officeDocument/2006/relationships/tags" Target="../tags/tag237.xml"/><Relationship Id="rId24" Type="http://schemas.openxmlformats.org/officeDocument/2006/relationships/tags" Target="../tags/tag238.xml"/><Relationship Id="rId25" Type="http://schemas.openxmlformats.org/officeDocument/2006/relationships/tags" Target="../tags/tag239.xml"/><Relationship Id="rId26" Type="http://schemas.openxmlformats.org/officeDocument/2006/relationships/tags" Target="../tags/tag240.xml"/><Relationship Id="rId27" Type="http://schemas.openxmlformats.org/officeDocument/2006/relationships/tags" Target="../tags/tag241.xml"/><Relationship Id="rId28" Type="http://schemas.openxmlformats.org/officeDocument/2006/relationships/tags" Target="../tags/tag242.xml"/><Relationship Id="rId29" Type="http://schemas.openxmlformats.org/officeDocument/2006/relationships/tags" Target="../tags/tag243.xml"/><Relationship Id="rId30" Type="http://schemas.openxmlformats.org/officeDocument/2006/relationships/tags" Target="../tags/tag244.xml"/><Relationship Id="rId31" Type="http://schemas.openxmlformats.org/officeDocument/2006/relationships/tags" Target="../tags/tag245.xml"/><Relationship Id="rId32" Type="http://schemas.openxmlformats.org/officeDocument/2006/relationships/tags" Target="../tags/tag246.xml"/><Relationship Id="rId33" Type="http://schemas.openxmlformats.org/officeDocument/2006/relationships/tags" Target="../tags/tag247.xml"/><Relationship Id="rId34" Type="http://schemas.openxmlformats.org/officeDocument/2006/relationships/tags" Target="../tags/tag248.xml"/><Relationship Id="rId35" Type="http://schemas.openxmlformats.org/officeDocument/2006/relationships/tags" Target="../tags/tag249.xml"/><Relationship Id="rId36" Type="http://schemas.openxmlformats.org/officeDocument/2006/relationships/tags" Target="../tags/tag250.xml"/><Relationship Id="rId37" Type="http://schemas.openxmlformats.org/officeDocument/2006/relationships/tags" Target="../tags/tag251.xml"/><Relationship Id="rId38" Type="http://schemas.openxmlformats.org/officeDocument/2006/relationships/tags" Target="../tags/tag252.xml"/><Relationship Id="rId39" Type="http://schemas.openxmlformats.org/officeDocument/2006/relationships/tags" Target="../tags/tag253.xml"/><Relationship Id="rId40" Type="http://schemas.openxmlformats.org/officeDocument/2006/relationships/tags" Target="../tags/tag254.xml"/><Relationship Id="rId41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tags" Target="../tags/tag261.xml"/><Relationship Id="rId5" Type="http://schemas.openxmlformats.org/officeDocument/2006/relationships/tags" Target="../tags/tag262.xml"/><Relationship Id="rId6" Type="http://schemas.openxmlformats.org/officeDocument/2006/relationships/tags" Target="../tags/tag263.xml"/><Relationship Id="rId7" Type="http://schemas.openxmlformats.org/officeDocument/2006/relationships/tags" Target="../tags/tag264.xml"/><Relationship Id="rId8" Type="http://schemas.openxmlformats.org/officeDocument/2006/relationships/tags" Target="../tags/tag265.xml"/><Relationship Id="rId9" Type="http://schemas.openxmlformats.org/officeDocument/2006/relationships/tags" Target="../tags/tag266.xml"/><Relationship Id="rId10" Type="http://schemas.openxmlformats.org/officeDocument/2006/relationships/tags" Target="../tags/tag267.xml"/><Relationship Id="rId11" Type="http://schemas.openxmlformats.org/officeDocument/2006/relationships/tags" Target="../tags/tag268.xml"/><Relationship Id="rId12" Type="http://schemas.openxmlformats.org/officeDocument/2006/relationships/tags" Target="../tags/tag269.xml"/><Relationship Id="rId13" Type="http://schemas.openxmlformats.org/officeDocument/2006/relationships/tags" Target="../tags/tag270.xml"/><Relationship Id="rId14" Type="http://schemas.openxmlformats.org/officeDocument/2006/relationships/tags" Target="../tags/tag271.xml"/><Relationship Id="rId15" Type="http://schemas.openxmlformats.org/officeDocument/2006/relationships/tags" Target="../tags/tag272.xml"/><Relationship Id="rId16" Type="http://schemas.openxmlformats.org/officeDocument/2006/relationships/tags" Target="../tags/tag273.xml"/><Relationship Id="rId17" Type="http://schemas.openxmlformats.org/officeDocument/2006/relationships/tags" Target="../tags/tag274.xml"/><Relationship Id="rId18" Type="http://schemas.openxmlformats.org/officeDocument/2006/relationships/tags" Target="../tags/tag275.xml"/><Relationship Id="rId19" Type="http://schemas.openxmlformats.org/officeDocument/2006/relationships/tags" Target="../tags/tag276.xml"/><Relationship Id="rId20" Type="http://schemas.openxmlformats.org/officeDocument/2006/relationships/tags" Target="../tags/tag277.xml"/><Relationship Id="rId21" Type="http://schemas.openxmlformats.org/officeDocument/2006/relationships/tags" Target="../tags/tag278.xml"/><Relationship Id="rId22" Type="http://schemas.openxmlformats.org/officeDocument/2006/relationships/tags" Target="../tags/tag279.xml"/><Relationship Id="rId23" Type="http://schemas.openxmlformats.org/officeDocument/2006/relationships/tags" Target="../tags/tag280.xml"/><Relationship Id="rId24" Type="http://schemas.openxmlformats.org/officeDocument/2006/relationships/tags" Target="../tags/tag281.xml"/><Relationship Id="rId25" Type="http://schemas.openxmlformats.org/officeDocument/2006/relationships/tags" Target="../tags/tag282.xml"/><Relationship Id="rId26" Type="http://schemas.openxmlformats.org/officeDocument/2006/relationships/tags" Target="../tags/tag283.xml"/><Relationship Id="rId27" Type="http://schemas.openxmlformats.org/officeDocument/2006/relationships/tags" Target="../tags/tag284.xml"/><Relationship Id="rId28" Type="http://schemas.openxmlformats.org/officeDocument/2006/relationships/tags" Target="../tags/tag285.xml"/><Relationship Id="rId29" Type="http://schemas.openxmlformats.org/officeDocument/2006/relationships/tags" Target="../tags/tag286.xml"/><Relationship Id="rId30" Type="http://schemas.openxmlformats.org/officeDocument/2006/relationships/tags" Target="../tags/tag287.xml"/><Relationship Id="rId31" Type="http://schemas.openxmlformats.org/officeDocument/2006/relationships/tags" Target="../tags/tag288.xml"/><Relationship Id="rId32" Type="http://schemas.openxmlformats.org/officeDocument/2006/relationships/tags" Target="../tags/tag289.xml"/><Relationship Id="rId33" Type="http://schemas.openxmlformats.org/officeDocument/2006/relationships/tags" Target="../tags/tag290.xml"/><Relationship Id="rId34" Type="http://schemas.openxmlformats.org/officeDocument/2006/relationships/tags" Target="../tags/tag291.xml"/><Relationship Id="rId35" Type="http://schemas.openxmlformats.org/officeDocument/2006/relationships/tags" Target="../tags/tag292.xml"/><Relationship Id="rId36" Type="http://schemas.openxmlformats.org/officeDocument/2006/relationships/tags" Target="../tags/tag293.xml"/><Relationship Id="rId37" Type="http://schemas.openxmlformats.org/officeDocument/2006/relationships/tags" Target="../tags/tag294.xml"/><Relationship Id="rId38" Type="http://schemas.openxmlformats.org/officeDocument/2006/relationships/tags" Target="../tags/tag295.xml"/><Relationship Id="rId39" Type="http://schemas.openxmlformats.org/officeDocument/2006/relationships/tags" Target="../tags/tag296.xml"/><Relationship Id="rId40" Type="http://schemas.openxmlformats.org/officeDocument/2006/relationships/tags" Target="../tags/tag297.xml"/><Relationship Id="rId41" Type="http://schemas.openxmlformats.org/officeDocument/2006/relationships/tags" Target="../tags/tag298.xml"/><Relationship Id="rId42" Type="http://schemas.openxmlformats.org/officeDocument/2006/relationships/tags" Target="../tags/tag299.xml"/><Relationship Id="rId43" Type="http://schemas.openxmlformats.org/officeDocument/2006/relationships/tags" Target="../tags/tag300.xml"/><Relationship Id="rId44" Type="http://schemas.openxmlformats.org/officeDocument/2006/relationships/tags" Target="../tags/tag301.xml"/><Relationship Id="rId45" Type="http://schemas.openxmlformats.org/officeDocument/2006/relationships/tags" Target="../tags/tag302.xml"/><Relationship Id="rId46" Type="http://schemas.openxmlformats.org/officeDocument/2006/relationships/tags" Target="../tags/tag303.xml"/><Relationship Id="rId47" Type="http://schemas.openxmlformats.org/officeDocument/2006/relationships/tags" Target="../tags/tag304.xml"/><Relationship Id="rId48" Type="http://schemas.openxmlformats.org/officeDocument/2006/relationships/tags" Target="../tags/tag305.xml"/><Relationship Id="rId49" Type="http://schemas.openxmlformats.org/officeDocument/2006/relationships/tags" Target="../tags/tag306.xml"/><Relationship Id="rId50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307.xml"/><Relationship Id="rId2" Type="http://schemas.openxmlformats.org/officeDocument/2006/relationships/tags" Target="../tags/tag308.xml"/><Relationship Id="rId3" Type="http://schemas.openxmlformats.org/officeDocument/2006/relationships/tags" Target="../tags/tag309.xml"/><Relationship Id="rId4" Type="http://schemas.openxmlformats.org/officeDocument/2006/relationships/tags" Target="../tags/tag310.xml"/><Relationship Id="rId5" Type="http://schemas.openxmlformats.org/officeDocument/2006/relationships/tags" Target="../tags/tag311.xml"/><Relationship Id="rId6" Type="http://schemas.openxmlformats.org/officeDocument/2006/relationships/tags" Target="../tags/tag312.xml"/><Relationship Id="rId7" Type="http://schemas.openxmlformats.org/officeDocument/2006/relationships/tags" Target="../tags/tag313.xml"/><Relationship Id="rId8" Type="http://schemas.openxmlformats.org/officeDocument/2006/relationships/tags" Target="../tags/tag314.xml"/><Relationship Id="rId9" Type="http://schemas.openxmlformats.org/officeDocument/2006/relationships/tags" Target="../tags/tag315.xml"/><Relationship Id="rId10" Type="http://schemas.openxmlformats.org/officeDocument/2006/relationships/tags" Target="../tags/tag316.xml"/><Relationship Id="rId11" Type="http://schemas.openxmlformats.org/officeDocument/2006/relationships/tags" Target="../tags/tag317.xml"/><Relationship Id="rId12" Type="http://schemas.openxmlformats.org/officeDocument/2006/relationships/tags" Target="../tags/tag318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319.xml"/><Relationship Id="rId2" Type="http://schemas.openxmlformats.org/officeDocument/2006/relationships/tags" Target="../tags/tag320.xml"/><Relationship Id="rId3" Type="http://schemas.openxmlformats.org/officeDocument/2006/relationships/tags" Target="../tags/tag321.xml"/><Relationship Id="rId4" Type="http://schemas.openxmlformats.org/officeDocument/2006/relationships/tags" Target="../tags/tag322.xml"/><Relationship Id="rId5" Type="http://schemas.openxmlformats.org/officeDocument/2006/relationships/tags" Target="../tags/tag323.xml"/><Relationship Id="rId6" Type="http://schemas.openxmlformats.org/officeDocument/2006/relationships/tags" Target="../tags/tag324.xml"/><Relationship Id="rId7" Type="http://schemas.openxmlformats.org/officeDocument/2006/relationships/tags" Target="../tags/tag325.xml"/><Relationship Id="rId8" Type="http://schemas.openxmlformats.org/officeDocument/2006/relationships/tags" Target="../tags/tag326.xml"/><Relationship Id="rId9" Type="http://schemas.openxmlformats.org/officeDocument/2006/relationships/tags" Target="../tags/tag327.xml"/><Relationship Id="rId10" Type="http://schemas.openxmlformats.org/officeDocument/2006/relationships/tags" Target="../tags/tag328.xml"/><Relationship Id="rId11" Type="http://schemas.openxmlformats.org/officeDocument/2006/relationships/tags" Target="../tags/tag329.xml"/><Relationship Id="rId12" Type="http://schemas.openxmlformats.org/officeDocument/2006/relationships/tags" Target="../tags/tag330.xml"/><Relationship Id="rId13" Type="http://schemas.openxmlformats.org/officeDocument/2006/relationships/tags" Target="../tags/tag331.xml"/><Relationship Id="rId14" Type="http://schemas.openxmlformats.org/officeDocument/2006/relationships/tags" Target="../tags/tag332.xml"/><Relationship Id="rId15" Type="http://schemas.openxmlformats.org/officeDocument/2006/relationships/tags" Target="../tags/tag333.xml"/><Relationship Id="rId16" Type="http://schemas.openxmlformats.org/officeDocument/2006/relationships/tags" Target="../tags/tag334.xml"/><Relationship Id="rId1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335.xml"/><Relationship Id="rId2" Type="http://schemas.openxmlformats.org/officeDocument/2006/relationships/tags" Target="../tags/tag336.xml"/><Relationship Id="rId3" Type="http://schemas.openxmlformats.org/officeDocument/2006/relationships/tags" Target="../tags/tag337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338.xml"/><Relationship Id="rId2" Type="http://schemas.openxmlformats.org/officeDocument/2006/relationships/tags" Target="../tags/tag339.xml"/><Relationship Id="rId3" Type="http://schemas.openxmlformats.org/officeDocument/2006/relationships/tags" Target="../tags/tag340.xml"/><Relationship Id="rId4" Type="http://schemas.openxmlformats.org/officeDocument/2006/relationships/tags" Target="../tags/tag341.xml"/><Relationship Id="rId5" Type="http://schemas.openxmlformats.org/officeDocument/2006/relationships/tags" Target="../tags/tag342.xml"/><Relationship Id="rId6" Type="http://schemas.openxmlformats.org/officeDocument/2006/relationships/tags" Target="../tags/tag343.xml"/><Relationship Id="rId7" Type="http://schemas.openxmlformats.org/officeDocument/2006/relationships/tags" Target="../tags/tag344.xml"/><Relationship Id="rId8" Type="http://schemas.openxmlformats.org/officeDocument/2006/relationships/tags" Target="../tags/tag345.xml"/><Relationship Id="rId9" Type="http://schemas.openxmlformats.org/officeDocument/2006/relationships/tags" Target="../tags/tag346.xml"/><Relationship Id="rId10" Type="http://schemas.openxmlformats.org/officeDocument/2006/relationships/tags" Target="../tags/tag347.xml"/><Relationship Id="rId11" Type="http://schemas.openxmlformats.org/officeDocument/2006/relationships/tags" Target="../tags/tag348.xml"/><Relationship Id="rId12" Type="http://schemas.openxmlformats.org/officeDocument/2006/relationships/tags" Target="../tags/tag349.xml"/><Relationship Id="rId13" Type="http://schemas.openxmlformats.org/officeDocument/2006/relationships/tags" Target="../tags/tag350.xml"/><Relationship Id="rId14" Type="http://schemas.openxmlformats.org/officeDocument/2006/relationships/tags" Target="../tags/tag351.xml"/><Relationship Id="rId15" Type="http://schemas.openxmlformats.org/officeDocument/2006/relationships/tags" Target="../tags/tag352.xml"/><Relationship Id="rId16" Type="http://schemas.openxmlformats.org/officeDocument/2006/relationships/tags" Target="../tags/tag353.xml"/><Relationship Id="rId17" Type="http://schemas.openxmlformats.org/officeDocument/2006/relationships/tags" Target="../tags/tag354.xml"/><Relationship Id="rId18" Type="http://schemas.openxmlformats.org/officeDocument/2006/relationships/tags" Target="../tags/tag355.xml"/><Relationship Id="rId19" Type="http://schemas.openxmlformats.org/officeDocument/2006/relationships/tags" Target="../tags/tag356.xml"/><Relationship Id="rId20" Type="http://schemas.openxmlformats.org/officeDocument/2006/relationships/tags" Target="../tags/tag357.xml"/><Relationship Id="rId21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358.xml"/><Relationship Id="rId2" Type="http://schemas.openxmlformats.org/officeDocument/2006/relationships/tags" Target="../tags/tag359.xml"/><Relationship Id="rId3" Type="http://schemas.openxmlformats.org/officeDocument/2006/relationships/tags" Target="../tags/tag360.xml"/><Relationship Id="rId4" Type="http://schemas.openxmlformats.org/officeDocument/2006/relationships/tags" Target="../tags/tag361.xml"/><Relationship Id="rId5" Type="http://schemas.openxmlformats.org/officeDocument/2006/relationships/tags" Target="../tags/tag362.xml"/><Relationship Id="rId6" Type="http://schemas.openxmlformats.org/officeDocument/2006/relationships/tags" Target="../tags/tag363.xml"/><Relationship Id="rId7" Type="http://schemas.openxmlformats.org/officeDocument/2006/relationships/tags" Target="../tags/tag364.xml"/><Relationship Id="rId8" Type="http://schemas.openxmlformats.org/officeDocument/2006/relationships/tags" Target="../tags/tag365.xml"/><Relationship Id="rId9" Type="http://schemas.openxmlformats.org/officeDocument/2006/relationships/tags" Target="../tags/tag366.xml"/><Relationship Id="rId10" Type="http://schemas.openxmlformats.org/officeDocument/2006/relationships/tags" Target="../tags/tag367.xml"/><Relationship Id="rId11" Type="http://schemas.openxmlformats.org/officeDocument/2006/relationships/tags" Target="../tags/tag368.xml"/><Relationship Id="rId12" Type="http://schemas.openxmlformats.org/officeDocument/2006/relationships/tags" Target="../tags/tag369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370.xml"/><Relationship Id="rId2" Type="http://schemas.openxmlformats.org/officeDocument/2006/relationships/tags" Target="../tags/tag371.xml"/><Relationship Id="rId3" Type="http://schemas.openxmlformats.org/officeDocument/2006/relationships/tags" Target="../tags/tag372.xml"/><Relationship Id="rId4" Type="http://schemas.openxmlformats.org/officeDocument/2006/relationships/tags" Target="../tags/tag373.xml"/><Relationship Id="rId5" Type="http://schemas.openxmlformats.org/officeDocument/2006/relationships/tags" Target="../tags/tag374.xml"/><Relationship Id="rId6" Type="http://schemas.openxmlformats.org/officeDocument/2006/relationships/tags" Target="../tags/tag375.xml"/><Relationship Id="rId7" Type="http://schemas.openxmlformats.org/officeDocument/2006/relationships/tags" Target="../tags/tag376.xml"/><Relationship Id="rId8" Type="http://schemas.openxmlformats.org/officeDocument/2006/relationships/tags" Target="../tags/tag377.xml"/><Relationship Id="rId9" Type="http://schemas.openxmlformats.org/officeDocument/2006/relationships/tags" Target="../tags/tag378.xml"/><Relationship Id="rId10" Type="http://schemas.openxmlformats.org/officeDocument/2006/relationships/tags" Target="../tags/tag379.xml"/><Relationship Id="rId11" Type="http://schemas.openxmlformats.org/officeDocument/2006/relationships/tags" Target="../tags/tag380.xml"/><Relationship Id="rId12" Type="http://schemas.openxmlformats.org/officeDocument/2006/relationships/tags" Target="../tags/tag381.xml"/><Relationship Id="rId13" Type="http://schemas.openxmlformats.org/officeDocument/2006/relationships/tags" Target="../tags/tag382.xml"/><Relationship Id="rId14" Type="http://schemas.openxmlformats.org/officeDocument/2006/relationships/tags" Target="../tags/tag383.xml"/><Relationship Id="rId15" Type="http://schemas.openxmlformats.org/officeDocument/2006/relationships/tags" Target="../tags/tag384.xml"/><Relationship Id="rId16" Type="http://schemas.openxmlformats.org/officeDocument/2006/relationships/tags" Target="../tags/tag385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86.xml"/><Relationship Id="rId2" Type="http://schemas.openxmlformats.org/officeDocument/2006/relationships/tags" Target="../tags/tag387.xml"/><Relationship Id="rId3" Type="http://schemas.openxmlformats.org/officeDocument/2006/relationships/tags" Target="../tags/tag388.xml"/><Relationship Id="rId4" Type="http://schemas.openxmlformats.org/officeDocument/2006/relationships/tags" Target="../tags/tag389.xml"/><Relationship Id="rId5" Type="http://schemas.openxmlformats.org/officeDocument/2006/relationships/tags" Target="../tags/tag390.xml"/><Relationship Id="rId6" Type="http://schemas.openxmlformats.org/officeDocument/2006/relationships/tags" Target="../tags/tag391.xml"/><Relationship Id="rId7" Type="http://schemas.openxmlformats.org/officeDocument/2006/relationships/tags" Target="../tags/tag392.xml"/><Relationship Id="rId8" Type="http://schemas.openxmlformats.org/officeDocument/2006/relationships/tags" Target="../tags/tag393.xml"/><Relationship Id="rId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94.xml"/><Relationship Id="rId2" Type="http://schemas.openxmlformats.org/officeDocument/2006/relationships/tags" Target="../tags/tag395.xml"/><Relationship Id="rId3" Type="http://schemas.openxmlformats.org/officeDocument/2006/relationships/tags" Target="../tags/tag396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97.xml"/><Relationship Id="rId2" Type="http://schemas.openxmlformats.org/officeDocument/2006/relationships/tags" Target="../tags/tag398.xml"/><Relationship Id="rId3" Type="http://schemas.openxmlformats.org/officeDocument/2006/relationships/tags" Target="../tags/tag399.xml"/><Relationship Id="rId4" Type="http://schemas.openxmlformats.org/officeDocument/2006/relationships/tags" Target="../tags/tag400.xml"/><Relationship Id="rId5" Type="http://schemas.openxmlformats.org/officeDocument/2006/relationships/tags" Target="../tags/tag401.xml"/><Relationship Id="rId6" Type="http://schemas.openxmlformats.org/officeDocument/2006/relationships/tags" Target="../tags/tag402.xml"/><Relationship Id="rId7" Type="http://schemas.openxmlformats.org/officeDocument/2006/relationships/tags" Target="../tags/tag403.xml"/><Relationship Id="rId8" Type="http://schemas.openxmlformats.org/officeDocument/2006/relationships/tags" Target="../tags/tag404.xml"/><Relationship Id="rId9" Type="http://schemas.openxmlformats.org/officeDocument/2006/relationships/tags" Target="../tags/tag405.xml"/><Relationship Id="rId10" Type="http://schemas.openxmlformats.org/officeDocument/2006/relationships/tags" Target="../tags/tag406.xml"/><Relationship Id="rId11" Type="http://schemas.openxmlformats.org/officeDocument/2006/relationships/tags" Target="../tags/tag407.xml"/><Relationship Id="rId12" Type="http://schemas.openxmlformats.org/officeDocument/2006/relationships/tags" Target="../tags/tag408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409.xml"/><Relationship Id="rId2" Type="http://schemas.openxmlformats.org/officeDocument/2006/relationships/tags" Target="../tags/tag410.xml"/><Relationship Id="rId3" Type="http://schemas.openxmlformats.org/officeDocument/2006/relationships/tags" Target="../tags/tag411.xml"/><Relationship Id="rId4" Type="http://schemas.openxmlformats.org/officeDocument/2006/relationships/tags" Target="../tags/tag412.xml"/><Relationship Id="rId5" Type="http://schemas.openxmlformats.org/officeDocument/2006/relationships/tags" Target="../tags/tag413.xml"/><Relationship Id="rId6" Type="http://schemas.openxmlformats.org/officeDocument/2006/relationships/tags" Target="../tags/tag414.xml"/><Relationship Id="rId7" Type="http://schemas.openxmlformats.org/officeDocument/2006/relationships/tags" Target="../tags/tag415.xml"/><Relationship Id="rId8" Type="http://schemas.openxmlformats.org/officeDocument/2006/relationships/tags" Target="../tags/tag416.xml"/><Relationship Id="rId9" Type="http://schemas.openxmlformats.org/officeDocument/2006/relationships/tags" Target="../tags/tag417.xml"/><Relationship Id="rId10" Type="http://schemas.openxmlformats.org/officeDocument/2006/relationships/tags" Target="../tags/tag418.xml"/><Relationship Id="rId11" Type="http://schemas.openxmlformats.org/officeDocument/2006/relationships/tags" Target="../tags/tag419.xml"/><Relationship Id="rId12" Type="http://schemas.openxmlformats.org/officeDocument/2006/relationships/tags" Target="../tags/tag420.xml"/><Relationship Id="rId13" Type="http://schemas.openxmlformats.org/officeDocument/2006/relationships/tags" Target="../tags/tag421.xml"/><Relationship Id="rId14" Type="http://schemas.openxmlformats.org/officeDocument/2006/relationships/tags" Target="../tags/tag422.xml"/><Relationship Id="rId15" Type="http://schemas.openxmlformats.org/officeDocument/2006/relationships/tags" Target="../tags/tag423.xml"/><Relationship Id="rId16" Type="http://schemas.openxmlformats.org/officeDocument/2006/relationships/tags" Target="../tags/tag424.xml"/><Relationship Id="rId17" Type="http://schemas.openxmlformats.org/officeDocument/2006/relationships/tags" Target="../tags/tag425.xml"/><Relationship Id="rId18" Type="http://schemas.openxmlformats.org/officeDocument/2006/relationships/tags" Target="../tags/tag426.xml"/><Relationship Id="rId19" Type="http://schemas.openxmlformats.org/officeDocument/2006/relationships/tags" Target="../tags/tag427.xml"/><Relationship Id="rId20" Type="http://schemas.openxmlformats.org/officeDocument/2006/relationships/tags" Target="../tags/tag428.xml"/><Relationship Id="rId21" Type="http://schemas.openxmlformats.org/officeDocument/2006/relationships/tags" Target="../tags/tag429.xml"/><Relationship Id="rId22" Type="http://schemas.openxmlformats.org/officeDocument/2006/relationships/tags" Target="../tags/tag430.xml"/><Relationship Id="rId23" Type="http://schemas.openxmlformats.org/officeDocument/2006/relationships/tags" Target="../tags/tag431.xml"/><Relationship Id="rId24" Type="http://schemas.openxmlformats.org/officeDocument/2006/relationships/tags" Target="../tags/tag432.xml"/><Relationship Id="rId25" Type="http://schemas.openxmlformats.org/officeDocument/2006/relationships/tags" Target="../tags/tag433.xml"/><Relationship Id="rId26" Type="http://schemas.openxmlformats.org/officeDocument/2006/relationships/tags" Target="../tags/tag434.xml"/><Relationship Id="rId27" Type="http://schemas.openxmlformats.org/officeDocument/2006/relationships/tags" Target="../tags/tag435.xml"/><Relationship Id="rId28" Type="http://schemas.openxmlformats.org/officeDocument/2006/relationships/tags" Target="../tags/tag436.xml"/><Relationship Id="rId29" Type="http://schemas.openxmlformats.org/officeDocument/2006/relationships/tags" Target="../tags/tag437.xml"/><Relationship Id="rId30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438.xml"/><Relationship Id="rId2" Type="http://schemas.openxmlformats.org/officeDocument/2006/relationships/tags" Target="../tags/tag439.xml"/><Relationship Id="rId3" Type="http://schemas.openxmlformats.org/officeDocument/2006/relationships/tags" Target="../tags/tag440.xml"/><Relationship Id="rId4" Type="http://schemas.openxmlformats.org/officeDocument/2006/relationships/tags" Target="../tags/tag441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442.xml"/><Relationship Id="rId2" Type="http://schemas.openxmlformats.org/officeDocument/2006/relationships/tags" Target="../tags/tag443.xml"/><Relationship Id="rId3" Type="http://schemas.openxmlformats.org/officeDocument/2006/relationships/tags" Target="../tags/tag444.xml"/><Relationship Id="rId4" Type="http://schemas.openxmlformats.org/officeDocument/2006/relationships/tags" Target="../tags/tag445.xml"/><Relationship Id="rId5" Type="http://schemas.openxmlformats.org/officeDocument/2006/relationships/tags" Target="../tags/tag446.xml"/><Relationship Id="rId6" Type="http://schemas.openxmlformats.org/officeDocument/2006/relationships/tags" Target="../tags/tag447.xml"/><Relationship Id="rId7" Type="http://schemas.openxmlformats.org/officeDocument/2006/relationships/tags" Target="../tags/tag448.xml"/><Relationship Id="rId8" Type="http://schemas.openxmlformats.org/officeDocument/2006/relationships/tags" Target="../tags/tag449.xml"/><Relationship Id="rId9" Type="http://schemas.openxmlformats.org/officeDocument/2006/relationships/tags" Target="../tags/tag450.xml"/><Relationship Id="rId10" Type="http://schemas.openxmlformats.org/officeDocument/2006/relationships/tags" Target="../tags/tag451.xml"/><Relationship Id="rId11" Type="http://schemas.openxmlformats.org/officeDocument/2006/relationships/tags" Target="../tags/tag452.xml"/><Relationship Id="rId12" Type="http://schemas.openxmlformats.org/officeDocument/2006/relationships/tags" Target="../tags/tag453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454.xml"/><Relationship Id="rId2" Type="http://schemas.openxmlformats.org/officeDocument/2006/relationships/tags" Target="../tags/tag455.xml"/><Relationship Id="rId3" Type="http://schemas.openxmlformats.org/officeDocument/2006/relationships/tags" Target="../tags/tag456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457.xml"/><Relationship Id="rId2" Type="http://schemas.openxmlformats.org/officeDocument/2006/relationships/tags" Target="../tags/tag458.xml"/><Relationship Id="rId3" Type="http://schemas.openxmlformats.org/officeDocument/2006/relationships/tags" Target="../tags/tag459.xml"/><Relationship Id="rId4" Type="http://schemas.openxmlformats.org/officeDocument/2006/relationships/tags" Target="../tags/tag460.xml"/><Relationship Id="rId5" Type="http://schemas.openxmlformats.org/officeDocument/2006/relationships/tags" Target="../tags/tag461.xml"/><Relationship Id="rId6" Type="http://schemas.openxmlformats.org/officeDocument/2006/relationships/tags" Target="../tags/tag462.xml"/><Relationship Id="rId7" Type="http://schemas.openxmlformats.org/officeDocument/2006/relationships/tags" Target="../tags/tag463.xml"/><Relationship Id="rId8" Type="http://schemas.openxmlformats.org/officeDocument/2006/relationships/tags" Target="../tags/tag464.xml"/><Relationship Id="rId9" Type="http://schemas.openxmlformats.org/officeDocument/2006/relationships/tags" Target="../tags/tag465.xml"/><Relationship Id="rId10" Type="http://schemas.openxmlformats.org/officeDocument/2006/relationships/tags" Target="../tags/tag466.xml"/><Relationship Id="rId11" Type="http://schemas.openxmlformats.org/officeDocument/2006/relationships/tags" Target="../tags/tag467.xml"/><Relationship Id="rId12" Type="http://schemas.openxmlformats.org/officeDocument/2006/relationships/tags" Target="../tags/tag468.xml"/><Relationship Id="rId13" Type="http://schemas.openxmlformats.org/officeDocument/2006/relationships/tags" Target="../tags/tag469.xml"/><Relationship Id="rId14" Type="http://schemas.openxmlformats.org/officeDocument/2006/relationships/tags" Target="../tags/tag470.xml"/><Relationship Id="rId15" Type="http://schemas.openxmlformats.org/officeDocument/2006/relationships/tags" Target="../tags/tag471.xml"/><Relationship Id="rId16" Type="http://schemas.openxmlformats.org/officeDocument/2006/relationships/tags" Target="../tags/tag472.xml"/><Relationship Id="rId17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473.xml"/><Relationship Id="rId2" Type="http://schemas.openxmlformats.org/officeDocument/2006/relationships/tags" Target="../tags/tag474.xml"/><Relationship Id="rId3" Type="http://schemas.openxmlformats.org/officeDocument/2006/relationships/tags" Target="../tags/tag475.xml"/><Relationship Id="rId4" Type="http://schemas.openxmlformats.org/officeDocument/2006/relationships/tags" Target="../tags/tag476.xml"/><Relationship Id="rId5" Type="http://schemas.openxmlformats.org/officeDocument/2006/relationships/tags" Target="../tags/tag477.xml"/><Relationship Id="rId6" Type="http://schemas.openxmlformats.org/officeDocument/2006/relationships/tags" Target="../tags/tag478.xml"/><Relationship Id="rId7" Type="http://schemas.openxmlformats.org/officeDocument/2006/relationships/tags" Target="../tags/tag479.xml"/><Relationship Id="rId8" Type="http://schemas.openxmlformats.org/officeDocument/2006/relationships/tags" Target="../tags/tag480.xml"/><Relationship Id="rId9" Type="http://schemas.openxmlformats.org/officeDocument/2006/relationships/tags" Target="../tags/tag481.xml"/><Relationship Id="rId10" Type="http://schemas.openxmlformats.org/officeDocument/2006/relationships/tags" Target="../tags/tag482.xml"/><Relationship Id="rId11" Type="http://schemas.openxmlformats.org/officeDocument/2006/relationships/tags" Target="../tags/tag483.xml"/><Relationship Id="rId12" Type="http://schemas.openxmlformats.org/officeDocument/2006/relationships/tags" Target="../tags/tag484.xml"/><Relationship Id="rId13" Type="http://schemas.openxmlformats.org/officeDocument/2006/relationships/tags" Target="../tags/tag485.xml"/><Relationship Id="rId14" Type="http://schemas.openxmlformats.org/officeDocument/2006/relationships/tags" Target="../tags/tag486.xml"/><Relationship Id="rId15" Type="http://schemas.openxmlformats.org/officeDocument/2006/relationships/tags" Target="../tags/tag487.xml"/><Relationship Id="rId16" Type="http://schemas.openxmlformats.org/officeDocument/2006/relationships/tags" Target="../tags/tag488.xml"/><Relationship Id="rId17" Type="http://schemas.openxmlformats.org/officeDocument/2006/relationships/tags" Target="../tags/tag489.xml"/><Relationship Id="rId18" Type="http://schemas.openxmlformats.org/officeDocument/2006/relationships/tags" Target="../tags/tag490.xml"/><Relationship Id="rId19" Type="http://schemas.openxmlformats.org/officeDocument/2006/relationships/tags" Target="../tags/tag491.xml"/><Relationship Id="rId20" Type="http://schemas.openxmlformats.org/officeDocument/2006/relationships/tags" Target="../tags/tag492.xml"/><Relationship Id="rId21" Type="http://schemas.openxmlformats.org/officeDocument/2006/relationships/tags" Target="../tags/tag493.xml"/><Relationship Id="rId22" Type="http://schemas.openxmlformats.org/officeDocument/2006/relationships/tags" Target="../tags/tag494.xml"/><Relationship Id="rId23" Type="http://schemas.openxmlformats.org/officeDocument/2006/relationships/tags" Target="../tags/tag495.xml"/><Relationship Id="rId24" Type="http://schemas.openxmlformats.org/officeDocument/2006/relationships/tags" Target="../tags/tag496.xml"/><Relationship Id="rId25" Type="http://schemas.openxmlformats.org/officeDocument/2006/relationships/tags" Target="../tags/tag497.xml"/><Relationship Id="rId26" Type="http://schemas.openxmlformats.org/officeDocument/2006/relationships/tags" Target="../tags/tag498.xml"/><Relationship Id="rId27" Type="http://schemas.openxmlformats.org/officeDocument/2006/relationships/tags" Target="../tags/tag499.xml"/><Relationship Id="rId28" Type="http://schemas.openxmlformats.org/officeDocument/2006/relationships/tags" Target="../tags/tag500.xml"/><Relationship Id="rId29" Type="http://schemas.openxmlformats.org/officeDocument/2006/relationships/tags" Target="../tags/tag501.xml"/><Relationship Id="rId30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502.xml"/><Relationship Id="rId2" Type="http://schemas.openxmlformats.org/officeDocument/2006/relationships/tags" Target="../tags/tag503.xml"/><Relationship Id="rId3" Type="http://schemas.openxmlformats.org/officeDocument/2006/relationships/tags" Target="../tags/tag504.xml"/><Relationship Id="rId4" Type="http://schemas.openxmlformats.org/officeDocument/2006/relationships/tags" Target="../tags/tag505.xml"/><Relationship Id="rId5" Type="http://schemas.openxmlformats.org/officeDocument/2006/relationships/tags" Target="../tags/tag506.xml"/><Relationship Id="rId6" Type="http://schemas.openxmlformats.org/officeDocument/2006/relationships/tags" Target="../tags/tag507.xml"/><Relationship Id="rId7" Type="http://schemas.openxmlformats.org/officeDocument/2006/relationships/tags" Target="../tags/tag508.xml"/><Relationship Id="rId8" Type="http://schemas.openxmlformats.org/officeDocument/2006/relationships/tags" Target="../tags/tag509.xml"/><Relationship Id="rId9" Type="http://schemas.openxmlformats.org/officeDocument/2006/relationships/tags" Target="../tags/tag510.xml"/><Relationship Id="rId10" Type="http://schemas.openxmlformats.org/officeDocument/2006/relationships/tags" Target="../tags/tag511.xml"/><Relationship Id="rId11" Type="http://schemas.openxmlformats.org/officeDocument/2006/relationships/tags" Target="../tags/tag512.xml"/><Relationship Id="rId12" Type="http://schemas.openxmlformats.org/officeDocument/2006/relationships/tags" Target="../tags/tag513.xml"/><Relationship Id="rId13" Type="http://schemas.openxmlformats.org/officeDocument/2006/relationships/tags" Target="../tags/tag514.xml"/><Relationship Id="rId14" Type="http://schemas.openxmlformats.org/officeDocument/2006/relationships/tags" Target="../tags/tag515.xml"/><Relationship Id="rId15" Type="http://schemas.openxmlformats.org/officeDocument/2006/relationships/tags" Target="../tags/tag516.xml"/><Relationship Id="rId16" Type="http://schemas.openxmlformats.org/officeDocument/2006/relationships/tags" Target="../tags/tag517.xml"/><Relationship Id="rId17" Type="http://schemas.openxmlformats.org/officeDocument/2006/relationships/tags" Target="../tags/tag518.xml"/><Relationship Id="rId18" Type="http://schemas.openxmlformats.org/officeDocument/2006/relationships/tags" Target="../tags/tag519.xml"/><Relationship Id="rId19" Type="http://schemas.openxmlformats.org/officeDocument/2006/relationships/tags" Target="../tags/tag520.xml"/><Relationship Id="rId20" Type="http://schemas.openxmlformats.org/officeDocument/2006/relationships/tags" Target="../tags/tag521.xml"/><Relationship Id="rId21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522.xml"/><Relationship Id="rId2" Type="http://schemas.openxmlformats.org/officeDocument/2006/relationships/tags" Target="../tags/tag523.xml"/><Relationship Id="rId3" Type="http://schemas.openxmlformats.org/officeDocument/2006/relationships/tags" Target="../tags/tag524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2"/>
          <p:cNvSpPr>
            <a:spLocks noGrp="1"/>
          </p:cNvSpPr>
          <p:nvPr>
            <p:ph type="body" idx="9"/>
            <p:custDataLst>
              <p:tags r:id="rId1"/>
            </p:custDataLst>
          </p:nvPr>
        </p:nvSpPr>
        <p:spPr/>
        <p:txBody>
          <a:bodyPr>
            <a:normAutofit fontScale="92857"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48650" name="标题 4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五个将在2024年颠覆传统金融行业的创业公司</a:t>
            </a:r>
            <a:endParaRPr altLang="en-US" lang="zh-CN"/>
          </a:p>
        </p:txBody>
      </p:sp>
      <p:sp>
        <p:nvSpPr>
          <p:cNvPr id="1048652" name="文本占位符 9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NEW PRODUCT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5000" lnSpcReduction="10000"/>
          </a:bodyPr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894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625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96" name="圆角矩形 9"/>
          <p:cNvSpPr/>
          <p:nvPr>
            <p:custDataLst>
              <p:tags r:id="rId3"/>
            </p:custDataLst>
          </p:nvPr>
        </p:nvSpPr>
        <p:spPr>
          <a:xfrm>
            <a:off x="6051550" y="132207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63" name="直接连接符 13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6161405" y="188595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98" name="序号"/>
          <p:cNvSpPr txBox="1"/>
          <p:nvPr>
            <p:custDataLst>
              <p:tags r:id="rId5"/>
            </p:custDataLst>
          </p:nvPr>
        </p:nvSpPr>
        <p:spPr>
          <a:xfrm>
            <a:off x="6239510" y="144081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01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00" name="标题"/>
          <p:cNvSpPr txBox="1"/>
          <p:nvPr>
            <p:custDataLst>
              <p:tags r:id="rId6"/>
            </p:custDataLst>
          </p:nvPr>
        </p:nvSpPr>
        <p:spPr>
          <a:xfrm>
            <a:off x="6239510" y="194754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24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添加目录标题</a:t>
            </a:r>
            <a:endParaRPr altLang="en-US" dirty="0" sz="24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02" name="圆角矩形 39"/>
          <p:cNvSpPr/>
          <p:nvPr>
            <p:custDataLst>
              <p:tags r:id="rId7"/>
            </p:custDataLst>
          </p:nvPr>
        </p:nvSpPr>
        <p:spPr>
          <a:xfrm>
            <a:off x="9006205" y="132207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65" name="直接连接符 60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9116060" y="188595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04" name="序号"/>
          <p:cNvSpPr txBox="1"/>
          <p:nvPr>
            <p:custDataLst>
              <p:tags r:id="rId9"/>
            </p:custDataLst>
          </p:nvPr>
        </p:nvSpPr>
        <p:spPr>
          <a:xfrm>
            <a:off x="9194165" y="144081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02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06" name="标题"/>
          <p:cNvSpPr txBox="1"/>
          <p:nvPr>
            <p:custDataLst>
              <p:tags r:id="rId10"/>
            </p:custDataLst>
          </p:nvPr>
        </p:nvSpPr>
        <p:spPr>
          <a:xfrm>
            <a:off x="9194165" y="194754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24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金融科技公司</a:t>
            </a:r>
            <a:endParaRPr altLang="en-US" dirty="0" sz="24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08" name="圆角矩形 72"/>
          <p:cNvSpPr/>
          <p:nvPr>
            <p:custDataLst>
              <p:tags r:id="rId11"/>
            </p:custDataLst>
          </p:nvPr>
        </p:nvSpPr>
        <p:spPr>
          <a:xfrm>
            <a:off x="6051550" y="307975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67" name="直接连接符 96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6161405" y="364363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0" name="序号"/>
          <p:cNvSpPr txBox="1"/>
          <p:nvPr>
            <p:custDataLst>
              <p:tags r:id="rId13"/>
            </p:custDataLst>
          </p:nvPr>
        </p:nvSpPr>
        <p:spPr>
          <a:xfrm>
            <a:off x="6239510" y="319849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03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12" name="标题"/>
          <p:cNvSpPr txBox="1"/>
          <p:nvPr>
            <p:custDataLst>
              <p:tags r:id="rId14"/>
            </p:custDataLst>
          </p:nvPr>
        </p:nvSpPr>
        <p:spPr>
          <a:xfrm>
            <a:off x="6239510" y="370522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 fontScale="87500" lnSpcReduction="10000"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24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区块链技术公司</a:t>
            </a:r>
            <a:endParaRPr altLang="en-US" dirty="0" sz="24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14" name="圆角矩形 104"/>
          <p:cNvSpPr/>
          <p:nvPr>
            <p:custDataLst>
              <p:tags r:id="rId15"/>
            </p:custDataLst>
          </p:nvPr>
        </p:nvSpPr>
        <p:spPr>
          <a:xfrm>
            <a:off x="9006205" y="307975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69" name="直接连接符 105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9116060" y="364363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6" name="序号"/>
          <p:cNvSpPr txBox="1"/>
          <p:nvPr>
            <p:custDataLst>
              <p:tags r:id="rId17"/>
            </p:custDataLst>
          </p:nvPr>
        </p:nvSpPr>
        <p:spPr>
          <a:xfrm>
            <a:off x="9194165" y="319849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04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18" name="标题"/>
          <p:cNvSpPr txBox="1"/>
          <p:nvPr>
            <p:custDataLst>
              <p:tags r:id="rId18"/>
            </p:custDataLst>
          </p:nvPr>
        </p:nvSpPr>
        <p:spPr>
          <a:xfrm>
            <a:off x="9194165" y="370522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 fontScale="75000" lnSpcReduction="10000"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24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人工智能金融公司</a:t>
            </a:r>
            <a:endParaRPr altLang="en-US" dirty="0" sz="24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20" name="圆角矩形 113"/>
          <p:cNvSpPr/>
          <p:nvPr>
            <p:custDataLst>
              <p:tags r:id="rId19"/>
            </p:custDataLst>
          </p:nvPr>
        </p:nvSpPr>
        <p:spPr>
          <a:xfrm>
            <a:off x="6051550" y="483743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71" name="直接连接符 114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6161405" y="540131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22" name="序号"/>
          <p:cNvSpPr txBox="1"/>
          <p:nvPr>
            <p:custDataLst>
              <p:tags r:id="rId21"/>
            </p:custDataLst>
          </p:nvPr>
        </p:nvSpPr>
        <p:spPr>
          <a:xfrm>
            <a:off x="6239510" y="495617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05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24" name="标题"/>
          <p:cNvSpPr txBox="1"/>
          <p:nvPr>
            <p:custDataLst>
              <p:tags r:id="rId22"/>
            </p:custDataLst>
          </p:nvPr>
        </p:nvSpPr>
        <p:spPr>
          <a:xfrm>
            <a:off x="6239510" y="546290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24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移动支付公司</a:t>
            </a:r>
            <a:endParaRPr altLang="en-US" dirty="0" sz="24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26" name="圆角矩形 122"/>
          <p:cNvSpPr/>
          <p:nvPr>
            <p:custDataLst>
              <p:tags r:id="rId23"/>
            </p:custDataLst>
          </p:nvPr>
        </p:nvSpPr>
        <p:spPr>
          <a:xfrm>
            <a:off x="9006205" y="483743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73" name="直接连接符 123"/>
          <p:cNvCxnSpPr>
            <a:cxnSpLocks/>
          </p:cNvCxnSpPr>
          <p:nvPr>
            <p:custDataLst>
              <p:tags r:id="rId24"/>
            </p:custDataLst>
          </p:nvPr>
        </p:nvCxnSpPr>
        <p:spPr>
          <a:xfrm>
            <a:off x="9116060" y="540131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28" name="序号"/>
          <p:cNvSpPr txBox="1"/>
          <p:nvPr>
            <p:custDataLst>
              <p:tags r:id="rId25"/>
            </p:custDataLst>
          </p:nvPr>
        </p:nvSpPr>
        <p:spPr>
          <a:xfrm>
            <a:off x="9194165" y="495617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06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30" name="标题"/>
          <p:cNvSpPr txBox="1"/>
          <p:nvPr>
            <p:custDataLst>
              <p:tags r:id="rId26"/>
            </p:custDataLst>
          </p:nvPr>
        </p:nvSpPr>
        <p:spPr>
          <a:xfrm>
            <a:off x="9194165" y="546290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 fontScale="87500" lnSpcReduction="10000"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24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互联网保险公司</a:t>
            </a:r>
            <a:endParaRPr altLang="en-US" dirty="0" sz="24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</p:spTree>
    <p:custDataLst>
      <p:tags r:id="rId2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6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998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01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8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金融科技公司</a:t>
            </a:r>
            <a:endParaRPr altLang="en-US" lang="zh-CN"/>
          </a:p>
        </p:txBody>
      </p:sp>
      <p:sp>
        <p:nvSpPr>
          <p:cNvPr id="1049070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02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0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金融科技的发展趋势</a:t>
            </a:r>
            <a:endParaRPr altLang="en-US" lang="zh-CN"/>
          </a:p>
        </p:txBody>
      </p:sp>
      <p:sp>
        <p:nvSpPr>
          <p:cNvPr id="1049142" name="圆角矩形 3"/>
          <p:cNvSpPr/>
          <p:nvPr>
            <p:custDataLst>
              <p:tags r:id="rId1"/>
            </p:custDataLst>
          </p:nvPr>
        </p:nvSpPr>
        <p:spPr>
          <a:xfrm rot="16200000">
            <a:off x="5702559" y="-2340097"/>
            <a:ext cx="780882" cy="104313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4" name="圆角矩形 4"/>
          <p:cNvSpPr/>
          <p:nvPr>
            <p:custDataLst>
              <p:tags r:id="rId2"/>
            </p:custDataLst>
          </p:nvPr>
        </p:nvSpPr>
        <p:spPr>
          <a:xfrm rot="16200000">
            <a:off x="556454" y="2806651"/>
            <a:ext cx="779596" cy="1376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46" name="圆角矩形 5"/>
          <p:cNvSpPr/>
          <p:nvPr>
            <p:custDataLst>
              <p:tags r:id="rId3"/>
            </p:custDataLst>
          </p:nvPr>
        </p:nvSpPr>
        <p:spPr>
          <a:xfrm rot="16200000">
            <a:off x="5702559" y="-3334355"/>
            <a:ext cx="780882" cy="1043061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8" name="圆角矩形 6"/>
          <p:cNvSpPr/>
          <p:nvPr>
            <p:custDataLst>
              <p:tags r:id="rId4"/>
            </p:custDataLst>
          </p:nvPr>
        </p:nvSpPr>
        <p:spPr>
          <a:xfrm rot="16200000">
            <a:off x="556454" y="1811750"/>
            <a:ext cx="779596" cy="1376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50" name="圆角矩形 11"/>
          <p:cNvSpPr/>
          <p:nvPr>
            <p:custDataLst>
              <p:tags r:id="rId5"/>
            </p:custDataLst>
          </p:nvPr>
        </p:nvSpPr>
        <p:spPr>
          <a:xfrm rot="16200000">
            <a:off x="5702559" y="-350938"/>
            <a:ext cx="780882" cy="104313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2" name="圆角矩形 12"/>
          <p:cNvSpPr/>
          <p:nvPr>
            <p:custDataLst>
              <p:tags r:id="rId6"/>
            </p:custDataLst>
          </p:nvPr>
        </p:nvSpPr>
        <p:spPr>
          <a:xfrm rot="16200000">
            <a:off x="556454" y="4795811"/>
            <a:ext cx="779596" cy="1376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54" name="圆角矩形 9"/>
          <p:cNvSpPr/>
          <p:nvPr>
            <p:custDataLst>
              <p:tags r:id="rId7"/>
            </p:custDataLst>
          </p:nvPr>
        </p:nvSpPr>
        <p:spPr>
          <a:xfrm rot="16200000">
            <a:off x="5702559" y="-1345196"/>
            <a:ext cx="780882" cy="1043061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6" name="圆角矩形 10"/>
          <p:cNvSpPr/>
          <p:nvPr>
            <p:custDataLst>
              <p:tags r:id="rId8"/>
            </p:custDataLst>
          </p:nvPr>
        </p:nvSpPr>
        <p:spPr>
          <a:xfrm rot="16200000">
            <a:off x="556454" y="3800910"/>
            <a:ext cx="779596" cy="1376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58" name="圆角矩形 7"/>
          <p:cNvSpPr/>
          <p:nvPr>
            <p:custDataLst>
              <p:tags r:id="rId9"/>
            </p:custDataLst>
          </p:nvPr>
        </p:nvSpPr>
        <p:spPr>
          <a:xfrm rot="16200000">
            <a:off x="5702559" y="642678"/>
            <a:ext cx="780882" cy="104313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0" name="圆角矩形 8"/>
          <p:cNvSpPr/>
          <p:nvPr>
            <p:custDataLst>
              <p:tags r:id="rId10"/>
            </p:custDataLst>
          </p:nvPr>
        </p:nvSpPr>
        <p:spPr>
          <a:xfrm rot="16200000">
            <a:off x="556454" y="5789426"/>
            <a:ext cx="779596" cy="1376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62" name="文本框 14"/>
          <p:cNvSpPr txBox="1"/>
          <p:nvPr>
            <p:custDataLst>
              <p:tags r:id="rId11"/>
            </p:custDataLst>
          </p:nvPr>
        </p:nvSpPr>
        <p:spPr>
          <a:xfrm>
            <a:off x="1315483" y="5469361"/>
            <a:ext cx="9992637" cy="780239"/>
          </a:xfrm>
          <a:prstGeom prst="rect"/>
        </p:spPr>
        <p:txBody>
          <a:bodyPr anchor="ctr" anchorCtr="0" bIns="46800" lIns="90000" rIns="90000" rtlCol="0" tIns="46800" vert="horz" wrap="square">
            <a:normAutofit fontScale="800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大数据的应用：大数据技术可以用于客户分析、市场预测等方面，正在逐渐改变金融行业的营销方式。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164" name="文本框 15"/>
          <p:cNvSpPr txBox="1"/>
          <p:nvPr>
            <p:custDataLst>
              <p:tags r:id="rId12"/>
            </p:custDataLst>
          </p:nvPr>
        </p:nvSpPr>
        <p:spPr>
          <a:xfrm>
            <a:off x="1316126" y="3479559"/>
            <a:ext cx="9992637" cy="780882"/>
          </a:xfrm>
          <a:prstGeom prst="rect"/>
        </p:spPr>
        <p:txBody>
          <a:bodyPr anchor="ctr" anchorCtr="0" bIns="46800" lIns="90000" rIns="0" rtlCol="0" tIns="46800" vert="horz" wrap="square">
            <a:normAutofit fontScale="800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人工智能的崛起：人工智能技术可以用于风险评估、欺诈检测、投资建议等方面，正在逐渐改变金融行业的运作方式。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166" name="文本框 16"/>
          <p:cNvSpPr txBox="1"/>
          <p:nvPr>
            <p:custDataLst>
              <p:tags r:id="rId13"/>
            </p:custDataLst>
          </p:nvPr>
        </p:nvSpPr>
        <p:spPr>
          <a:xfrm>
            <a:off x="1315483" y="4475103"/>
            <a:ext cx="9992637" cy="780239"/>
          </a:xfrm>
          <a:prstGeom prst="rect"/>
        </p:spPr>
        <p:txBody>
          <a:bodyPr anchor="ctr" anchorCtr="0" bIns="46800" lIns="90000" rIns="90000" rtlCol="0" tIns="46800" vert="horz" wrap="square">
            <a:normAutofit fontScale="850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云计算的普及：云计算可以提高金融行业的效率和安全性，正在逐渐被广泛应用于金融领域。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168" name="文本框 17"/>
          <p:cNvSpPr txBox="1"/>
          <p:nvPr>
            <p:custDataLst>
              <p:tags r:id="rId14"/>
            </p:custDataLst>
          </p:nvPr>
        </p:nvSpPr>
        <p:spPr>
          <a:xfrm>
            <a:off x="1316126" y="1490400"/>
            <a:ext cx="9992637" cy="780882"/>
          </a:xfrm>
          <a:prstGeom prst="rect"/>
        </p:spPr>
        <p:txBody>
          <a:bodyPr anchor="ctr" anchorCtr="0" bIns="46800" lIns="90000" rIns="0" rtlCol="0" tIns="46800" vert="horz" wrap="square">
            <a:normAutofit fontScale="850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移动支付的普及：随着智能手机的普及，移动支付正在逐渐取代传统的现金和银行卡支付方式。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170" name="文本框 18"/>
          <p:cNvSpPr txBox="1"/>
          <p:nvPr>
            <p:custDataLst>
              <p:tags r:id="rId15"/>
            </p:custDataLst>
          </p:nvPr>
        </p:nvSpPr>
        <p:spPr>
          <a:xfrm>
            <a:off x="1315483" y="2485944"/>
            <a:ext cx="9992637" cy="780239"/>
          </a:xfrm>
          <a:prstGeom prst="rect"/>
        </p:spPr>
        <p:txBody>
          <a:bodyPr anchor="ctr" anchorCtr="0" bIns="46800" lIns="90000" rIns="90000" rtlCol="0" tIns="46800" vert="horz" wrap="square">
            <a:normAutofit fontScale="800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区块链技术的应用：区块链技术可以提供去中心化、安全、透明的交易记录，正在逐渐被应用于金融领域。</a:t>
            </a:r>
            <a:endParaRPr altLang="en-US" dirty="0" sz="20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6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金融科技公司的创新点</a:t>
            </a:r>
            <a:endParaRPr altLang="en-US" lang="zh-CN"/>
          </a:p>
        </p:txBody>
      </p:sp>
      <p:sp>
        <p:nvSpPr>
          <p:cNvPr id="1049218" name="对角圆角矩形 15"/>
          <p:cNvSpPr/>
          <p:nvPr>
            <p:custDataLst>
              <p:tags r:id="rId1"/>
            </p:custDataLst>
          </p:nvPr>
        </p:nvSpPr>
        <p:spPr>
          <a:xfrm>
            <a:off x="1422016" y="3584093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0" name="对角圆角矩形 16"/>
          <p:cNvSpPr/>
          <p:nvPr>
            <p:custDataLst>
              <p:tags r:id="rId2"/>
            </p:custDataLst>
          </p:nvPr>
        </p:nvSpPr>
        <p:spPr>
          <a:xfrm>
            <a:off x="1422016" y="3456529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2" name="直角三角形 17"/>
          <p:cNvSpPr/>
          <p:nvPr>
            <p:custDataLst>
              <p:tags r:id="rId3"/>
            </p:custDataLst>
          </p:nvPr>
        </p:nvSpPr>
        <p:spPr>
          <a:xfrm>
            <a:off x="1927828" y="3457164"/>
            <a:ext cx="76157" cy="126929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4" name="文本框 27"/>
          <p:cNvSpPr txBox="1"/>
          <p:nvPr>
            <p:custDataLst>
              <p:tags r:id="rId4"/>
            </p:custDataLst>
          </p:nvPr>
        </p:nvSpPr>
        <p:spPr>
          <a:xfrm>
            <a:off x="1960829" y="3593612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4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服务创新：通过提供更加个性化、定制化的金融服务，满足不同客户的需求，提高客户满意度。</a:t>
            </a:r>
            <a:endParaRPr altLang="zh-CN" dirty="0" sz="14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6" name="对角圆角矩形 52"/>
          <p:cNvSpPr/>
          <p:nvPr>
            <p:custDataLst>
              <p:tags r:id="rId5"/>
            </p:custDataLst>
          </p:nvPr>
        </p:nvSpPr>
        <p:spPr>
          <a:xfrm>
            <a:off x="1422016" y="1617964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8" name="对角圆角矩形 53"/>
          <p:cNvSpPr/>
          <p:nvPr>
            <p:custDataLst>
              <p:tags r:id="rId6"/>
            </p:custDataLst>
          </p:nvPr>
        </p:nvSpPr>
        <p:spPr>
          <a:xfrm>
            <a:off x="1422016" y="1490400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0" name="直角三角形 54"/>
          <p:cNvSpPr/>
          <p:nvPr>
            <p:custDataLst>
              <p:tags r:id="rId7"/>
            </p:custDataLst>
          </p:nvPr>
        </p:nvSpPr>
        <p:spPr>
          <a:xfrm>
            <a:off x="1927828" y="1491035"/>
            <a:ext cx="76157" cy="126929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2" name="文本框 56"/>
          <p:cNvSpPr txBox="1"/>
          <p:nvPr>
            <p:custDataLst>
              <p:tags r:id="rId8"/>
            </p:custDataLst>
          </p:nvPr>
        </p:nvSpPr>
        <p:spPr>
          <a:xfrm>
            <a:off x="1960829" y="1621137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4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技术创新：利用先进的技术手段，如人工智能、区块链等，提高金融服务效率和质量。</a:t>
            </a:r>
            <a:endParaRPr altLang="en-US" dirty="0" sz="14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4" name="对角圆角矩形 5"/>
          <p:cNvSpPr/>
          <p:nvPr>
            <p:custDataLst>
              <p:tags r:id="rId9"/>
            </p:custDataLst>
          </p:nvPr>
        </p:nvSpPr>
        <p:spPr>
          <a:xfrm>
            <a:off x="1422016" y="2601028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6" name="对角圆角矩形 6"/>
          <p:cNvSpPr/>
          <p:nvPr>
            <p:custDataLst>
              <p:tags r:id="rId10"/>
            </p:custDataLst>
          </p:nvPr>
        </p:nvSpPr>
        <p:spPr>
          <a:xfrm>
            <a:off x="1422016" y="2473464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8" name="直角三角形 7"/>
          <p:cNvSpPr/>
          <p:nvPr>
            <p:custDataLst>
              <p:tags r:id="rId11"/>
            </p:custDataLst>
          </p:nvPr>
        </p:nvSpPr>
        <p:spPr>
          <a:xfrm>
            <a:off x="1927828" y="2474099"/>
            <a:ext cx="76157" cy="126929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0" name="文本框 8"/>
          <p:cNvSpPr txBox="1"/>
          <p:nvPr>
            <p:custDataLst>
              <p:tags r:id="rId12"/>
            </p:custDataLst>
          </p:nvPr>
        </p:nvSpPr>
        <p:spPr>
          <a:xfrm>
            <a:off x="1960829" y="2610548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 fontScale="8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模式创新：通过改变传统金融行业的商业模式，如P2P借贷、众筹等，提供更加便捷、高效的金融服务。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2" name="对角圆角矩形 9"/>
          <p:cNvSpPr/>
          <p:nvPr>
            <p:custDataLst>
              <p:tags r:id="rId13"/>
            </p:custDataLst>
          </p:nvPr>
        </p:nvSpPr>
        <p:spPr>
          <a:xfrm>
            <a:off x="1422016" y="4567157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4" name="对角圆角矩形 10"/>
          <p:cNvSpPr/>
          <p:nvPr>
            <p:custDataLst>
              <p:tags r:id="rId14"/>
            </p:custDataLst>
          </p:nvPr>
        </p:nvSpPr>
        <p:spPr>
          <a:xfrm>
            <a:off x="1422016" y="4439593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6" name="直角三角形 11"/>
          <p:cNvSpPr/>
          <p:nvPr>
            <p:custDataLst>
              <p:tags r:id="rId15"/>
            </p:custDataLst>
          </p:nvPr>
        </p:nvSpPr>
        <p:spPr>
          <a:xfrm>
            <a:off x="1927828" y="4440228"/>
            <a:ext cx="76157" cy="126929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8" name="文本框 12"/>
          <p:cNvSpPr txBox="1"/>
          <p:nvPr>
            <p:custDataLst>
              <p:tags r:id="rId16"/>
            </p:custDataLst>
          </p:nvPr>
        </p:nvSpPr>
        <p:spPr>
          <a:xfrm>
            <a:off x="1960829" y="4576677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4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跨界合作：与其他行业进行跨界合作，如与电商、社交等领域合作，提供更加综合的金融服务。</a:t>
            </a:r>
            <a:endParaRPr altLang="zh-CN" dirty="0" sz="14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0" name="对角圆角矩形 14"/>
          <p:cNvSpPr/>
          <p:nvPr>
            <p:custDataLst>
              <p:tags r:id="rId17"/>
            </p:custDataLst>
          </p:nvPr>
        </p:nvSpPr>
        <p:spPr>
          <a:xfrm>
            <a:off x="1422016" y="5550221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2" name="对角圆角矩形 18"/>
          <p:cNvSpPr/>
          <p:nvPr>
            <p:custDataLst>
              <p:tags r:id="rId18"/>
            </p:custDataLst>
          </p:nvPr>
        </p:nvSpPr>
        <p:spPr>
          <a:xfrm>
            <a:off x="1422016" y="5422658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algn="tl" blurRad="165100" dir="2700000" dist="25400" rotWithShape="0" sx="102000" sy="10200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4" name="直角三角形 19"/>
          <p:cNvSpPr/>
          <p:nvPr>
            <p:custDataLst>
              <p:tags r:id="rId19"/>
            </p:custDataLst>
          </p:nvPr>
        </p:nvSpPr>
        <p:spPr>
          <a:xfrm>
            <a:off x="1927828" y="5423293"/>
            <a:ext cx="76157" cy="126929"/>
          </a:xfrm>
          <a:prstGeom prst="rtTriangle"/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6" name="文本框 20"/>
          <p:cNvSpPr txBox="1"/>
          <p:nvPr>
            <p:custDataLst>
              <p:tags r:id="rId20"/>
            </p:custDataLst>
          </p:nvPr>
        </p:nvSpPr>
        <p:spPr>
          <a:xfrm>
            <a:off x="1960829" y="5559741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4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监管科技：利用科技手段提高金融监管的效率和准确性，保障金融市场的稳定和安全。</a:t>
            </a:r>
            <a:endParaRPr altLang="zh-CN" dirty="0" sz="14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2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金融科技公司的市场前景</a:t>
            </a:r>
            <a:endParaRPr altLang="en-US" lang="zh-CN"/>
          </a:p>
        </p:txBody>
      </p:sp>
      <p:sp>
        <p:nvSpPr>
          <p:cNvPr id="1049304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市场规模：金融科技市场规模不断扩大，预计未来几年将持续保持快速增长。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6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竞争格局：金融科技公司数量众多，竞争激烈，但领先公司通过技术创新和差异化服务脱颖而出。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8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发展趋势：金融科技公司正逐渐渗透到传统金融行业，推动金融行业的数字化转型和创新。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0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监管政策：各国政府对金融科技公司的监管政策不断调整和完善，为金融科技公司的健康发展提供了有力保障。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6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金融科技公司的挑战与机遇</a:t>
            </a:r>
            <a:endParaRPr altLang="en-US" lang="zh-CN"/>
          </a:p>
        </p:txBody>
      </p:sp>
      <p:sp>
        <p:nvSpPr>
          <p:cNvPr id="1049358" name="任意多边形: 形状 16"/>
          <p:cNvSpPr/>
          <p:nvPr>
            <p:custDataLst>
              <p:tags r:id="rId1"/>
            </p:custDataLst>
          </p:nvPr>
        </p:nvSpPr>
        <p:spPr>
          <a:xfrm>
            <a:off x="608400" y="1506677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60" name="Freeform 488"/>
          <p:cNvSpPr/>
          <p:nvPr>
            <p:custDataLst>
              <p:tags r:id="rId2"/>
            </p:custDataLst>
          </p:nvPr>
        </p:nvSpPr>
        <p:spPr>
          <a:xfrm rot="5400000">
            <a:off x="5213182" y="1491884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62" name="序号"/>
          <p:cNvSpPr txBox="1"/>
          <p:nvPr>
            <p:custDataLst>
              <p:tags r:id="rId3"/>
            </p:custDataLst>
          </p:nvPr>
        </p:nvSpPr>
        <p:spPr>
          <a:xfrm>
            <a:off x="5339977" y="1722229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  <a:cs typeface="+mn-cs"/>
              </a:rPr>
              <a:t>01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17D594">
                    <a:alpha val="48000"/>
                  </a:srgbClr>
                </a:outerShdw>
              </a:effectLst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364" name="标题"/>
          <p:cNvSpPr txBox="1"/>
          <p:nvPr>
            <p:custDataLst>
              <p:tags r:id="rId4"/>
            </p:custDataLst>
          </p:nvPr>
        </p:nvSpPr>
        <p:spPr>
          <a:xfrm>
            <a:off x="996534" y="1559508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1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挑战：监管政策、数据安全、技术更新</a:t>
            </a:r>
            <a:endParaRPr altLang="en-US" baseline="0" b="1" cap="none" dirty="0" sz="11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366" name="正文"/>
          <p:cNvSpPr txBox="1"/>
          <p:nvPr>
            <p:custDataLst>
              <p:tags r:id="rId5"/>
            </p:custDataLst>
          </p:nvPr>
        </p:nvSpPr>
        <p:spPr>
          <a:xfrm>
            <a:off x="996534" y="2019493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368" name="任意多边形: 形状 17"/>
          <p:cNvSpPr/>
          <p:nvPr>
            <p:custDataLst>
              <p:tags r:id="rId6"/>
            </p:custDataLst>
          </p:nvPr>
        </p:nvSpPr>
        <p:spPr>
          <a:xfrm flipH="1">
            <a:off x="6032420" y="2053305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70" name="Freeform 488"/>
          <p:cNvSpPr/>
          <p:nvPr>
            <p:custDataLst>
              <p:tags r:id="rId7"/>
            </p:custDataLst>
          </p:nvPr>
        </p:nvSpPr>
        <p:spPr>
          <a:xfrm rot="5400000">
            <a:off x="6147240" y="2038513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72" name="序号"/>
          <p:cNvSpPr txBox="1"/>
          <p:nvPr>
            <p:custDataLst>
              <p:tags r:id="rId8"/>
            </p:custDataLst>
          </p:nvPr>
        </p:nvSpPr>
        <p:spPr>
          <a:xfrm>
            <a:off x="6255721" y="2263222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>
                <a:effectLst>
                  <a:outerShdw algn="ctr" blurRad="101600" rotWithShape="0" sx="102000" sy="102000">
                    <a:schemeClr val="accent4">
                      <a:alpha val="48000"/>
                    </a:schemeClr>
                  </a:outerShdw>
                </a:effectLst>
              </a:rPr>
              <a:t>02</a:t>
            </a:r>
            <a:endParaRPr dirty="0" lang="en-US">
              <a:effectLst>
                <a:outerShdw algn="ctr" blurRad="101600" rotWithShape="0" sx="102000" sy="102000">
                  <a:schemeClr val="accent4">
                    <a:alpha val="48000"/>
                  </a:schemeClr>
                </a:outerShdw>
              </a:effectLst>
            </a:endParaRPr>
          </a:p>
        </p:txBody>
      </p:sp>
      <p:sp>
        <p:nvSpPr>
          <p:cNvPr id="1049374" name="任意多边形: 形状 2"/>
          <p:cNvSpPr/>
          <p:nvPr>
            <p:custDataLst>
              <p:tags r:id="rId9"/>
            </p:custDataLst>
          </p:nvPr>
        </p:nvSpPr>
        <p:spPr>
          <a:xfrm>
            <a:off x="608400" y="2599934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376" name="Freeform 488"/>
          <p:cNvSpPr/>
          <p:nvPr>
            <p:custDataLst>
              <p:tags r:id="rId10"/>
            </p:custDataLst>
          </p:nvPr>
        </p:nvSpPr>
        <p:spPr>
          <a:xfrm rot="5400000">
            <a:off x="5213182" y="2585141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78" name="序号"/>
          <p:cNvSpPr txBox="1"/>
          <p:nvPr>
            <p:custDataLst>
              <p:tags r:id="rId11"/>
            </p:custDataLst>
          </p:nvPr>
        </p:nvSpPr>
        <p:spPr>
          <a:xfrm>
            <a:off x="5339977" y="2814781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03</a:t>
            </a:r>
            <a:endParaRPr dirty="0" lang="en-US"/>
          </a:p>
        </p:txBody>
      </p:sp>
      <p:sp>
        <p:nvSpPr>
          <p:cNvPr id="1049380" name="任意多边形: 形状 32"/>
          <p:cNvSpPr/>
          <p:nvPr>
            <p:custDataLst>
              <p:tags r:id="rId12"/>
            </p:custDataLst>
          </p:nvPr>
        </p:nvSpPr>
        <p:spPr>
          <a:xfrm flipH="1">
            <a:off x="6032420" y="3141632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382" name="Freeform 488"/>
          <p:cNvSpPr/>
          <p:nvPr>
            <p:custDataLst>
              <p:tags r:id="rId13"/>
            </p:custDataLst>
          </p:nvPr>
        </p:nvSpPr>
        <p:spPr>
          <a:xfrm rot="5400000">
            <a:off x="6147240" y="3127543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84" name="序号"/>
          <p:cNvSpPr txBox="1"/>
          <p:nvPr>
            <p:custDataLst>
              <p:tags r:id="rId14"/>
            </p:custDataLst>
          </p:nvPr>
        </p:nvSpPr>
        <p:spPr>
          <a:xfrm>
            <a:off x="6255721" y="3348730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04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86" name="任意多边形: 形状 12"/>
          <p:cNvSpPr/>
          <p:nvPr>
            <p:custDataLst>
              <p:tags r:id="rId15"/>
            </p:custDataLst>
          </p:nvPr>
        </p:nvSpPr>
        <p:spPr>
          <a:xfrm>
            <a:off x="608400" y="3692487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388" name="Freeform 488"/>
          <p:cNvSpPr/>
          <p:nvPr>
            <p:custDataLst>
              <p:tags r:id="rId16"/>
            </p:custDataLst>
          </p:nvPr>
        </p:nvSpPr>
        <p:spPr>
          <a:xfrm rot="5400000">
            <a:off x="5213182" y="3678398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90" name="序号"/>
          <p:cNvSpPr txBox="1"/>
          <p:nvPr>
            <p:custDataLst>
              <p:tags r:id="rId17"/>
            </p:custDataLst>
          </p:nvPr>
        </p:nvSpPr>
        <p:spPr>
          <a:xfrm>
            <a:off x="5339977" y="3908039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05</a:t>
            </a:r>
            <a:endParaRPr dirty="0" lang="en-US"/>
          </a:p>
        </p:txBody>
      </p:sp>
      <p:sp>
        <p:nvSpPr>
          <p:cNvPr id="1049392" name="任意多边形: 形状 22"/>
          <p:cNvSpPr/>
          <p:nvPr>
            <p:custDataLst>
              <p:tags r:id="rId18"/>
            </p:custDataLst>
          </p:nvPr>
        </p:nvSpPr>
        <p:spPr>
          <a:xfrm flipH="1">
            <a:off x="6032420" y="4230662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394" name="Freeform 488"/>
          <p:cNvSpPr/>
          <p:nvPr>
            <p:custDataLst>
              <p:tags r:id="rId19"/>
            </p:custDataLst>
          </p:nvPr>
        </p:nvSpPr>
        <p:spPr>
          <a:xfrm rot="5400000">
            <a:off x="6147240" y="4215869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96" name="序号"/>
          <p:cNvSpPr txBox="1"/>
          <p:nvPr>
            <p:custDataLst>
              <p:tags r:id="rId20"/>
            </p:custDataLst>
          </p:nvPr>
        </p:nvSpPr>
        <p:spPr>
          <a:xfrm>
            <a:off x="6255721" y="4437057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06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98" name="任意多边形: 形状 27"/>
          <p:cNvSpPr/>
          <p:nvPr>
            <p:custDataLst>
              <p:tags r:id="rId21"/>
            </p:custDataLst>
          </p:nvPr>
        </p:nvSpPr>
        <p:spPr>
          <a:xfrm>
            <a:off x="608400" y="4785744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400" name="Freeform 488"/>
          <p:cNvSpPr/>
          <p:nvPr>
            <p:custDataLst>
              <p:tags r:id="rId22"/>
            </p:custDataLst>
          </p:nvPr>
        </p:nvSpPr>
        <p:spPr>
          <a:xfrm rot="5400000">
            <a:off x="5213182" y="4770951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02" name="序号"/>
          <p:cNvSpPr txBox="1"/>
          <p:nvPr>
            <p:custDataLst>
              <p:tags r:id="rId23"/>
            </p:custDataLst>
          </p:nvPr>
        </p:nvSpPr>
        <p:spPr>
          <a:xfrm>
            <a:off x="5339977" y="5001296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07</a:t>
            </a:r>
            <a:endParaRPr dirty="0" lang="en-US"/>
          </a:p>
        </p:txBody>
      </p:sp>
      <p:sp>
        <p:nvSpPr>
          <p:cNvPr id="1049404" name="任意多边形: 形状 37"/>
          <p:cNvSpPr/>
          <p:nvPr>
            <p:custDataLst>
              <p:tags r:id="rId24"/>
            </p:custDataLst>
          </p:nvPr>
        </p:nvSpPr>
        <p:spPr>
          <a:xfrm flipH="1">
            <a:off x="6032420" y="5318988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406" name="Freeform 488"/>
          <p:cNvSpPr/>
          <p:nvPr>
            <p:custDataLst>
              <p:tags r:id="rId25"/>
            </p:custDataLst>
          </p:nvPr>
        </p:nvSpPr>
        <p:spPr>
          <a:xfrm rot="5400000">
            <a:off x="6147240" y="5304900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08" name="序号"/>
          <p:cNvSpPr txBox="1"/>
          <p:nvPr>
            <p:custDataLst>
              <p:tags r:id="rId26"/>
            </p:custDataLst>
          </p:nvPr>
        </p:nvSpPr>
        <p:spPr>
          <a:xfrm>
            <a:off x="6255721" y="5526087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08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10" name="标题"/>
          <p:cNvSpPr txBox="1"/>
          <p:nvPr>
            <p:custDataLst>
              <p:tags r:id="rId27"/>
            </p:custDataLst>
          </p:nvPr>
        </p:nvSpPr>
        <p:spPr>
          <a:xfrm>
            <a:off x="7445483" y="2094866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 fontScale="90909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1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机遇：市场需求、技术创新、合作伙伴  金融科技公司的挑战与机遇</a:t>
            </a:r>
            <a:endParaRPr altLang="en-US" baseline="0" b="1" cap="none" dirty="0" sz="11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412" name="正文"/>
          <p:cNvSpPr txBox="1"/>
          <p:nvPr>
            <p:custDataLst>
              <p:tags r:id="rId28"/>
            </p:custDataLst>
          </p:nvPr>
        </p:nvSpPr>
        <p:spPr>
          <a:xfrm>
            <a:off x="7445483" y="2554147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金融科技公司的挑战与机遇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414" name="标题"/>
          <p:cNvSpPr txBox="1"/>
          <p:nvPr>
            <p:custDataLst>
              <p:tags r:id="rId29"/>
            </p:custDataLst>
          </p:nvPr>
        </p:nvSpPr>
        <p:spPr>
          <a:xfrm>
            <a:off x="996534" y="2654174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 fontScale="90909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1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挑战：与传统金融行业的竞争、技术风险、法规限制</a:t>
            </a:r>
            <a:endParaRPr altLang="en-US" baseline="0" b="1" cap="none" dirty="0" sz="11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416" name="正文"/>
          <p:cNvSpPr txBox="1"/>
          <p:nvPr>
            <p:custDataLst>
              <p:tags r:id="rId30"/>
            </p:custDataLst>
          </p:nvPr>
        </p:nvSpPr>
        <p:spPr>
          <a:xfrm>
            <a:off x="996534" y="3113455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418" name="标题"/>
          <p:cNvSpPr txBox="1"/>
          <p:nvPr>
            <p:custDataLst>
              <p:tags r:id="rId31"/>
            </p:custDataLst>
          </p:nvPr>
        </p:nvSpPr>
        <p:spPr>
          <a:xfrm>
            <a:off x="7445483" y="3188828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 fontScale="90909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1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机遇：创新业务模式、提高效率、降低成本  金融科技公司的挑战与机遇</a:t>
            </a:r>
            <a:endParaRPr altLang="en-US" baseline="0" b="1" cap="none" dirty="0" sz="11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420" name="正文"/>
          <p:cNvSpPr txBox="1"/>
          <p:nvPr>
            <p:custDataLst>
              <p:tags r:id="rId32"/>
            </p:custDataLst>
          </p:nvPr>
        </p:nvSpPr>
        <p:spPr>
          <a:xfrm>
            <a:off x="7445483" y="3648108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金融科技公司的挑战与机遇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422" name="标题"/>
          <p:cNvSpPr txBox="1"/>
          <p:nvPr>
            <p:custDataLst>
              <p:tags r:id="rId33"/>
            </p:custDataLst>
          </p:nvPr>
        </p:nvSpPr>
        <p:spPr>
          <a:xfrm>
            <a:off x="996534" y="3741091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1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挑战：数据隐私、网络安全、市场接受度</a:t>
            </a:r>
            <a:endParaRPr altLang="en-US" baseline="0" b="1" cap="none" dirty="0" sz="11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424" name="正文"/>
          <p:cNvSpPr txBox="1"/>
          <p:nvPr>
            <p:custDataLst>
              <p:tags r:id="rId34"/>
            </p:custDataLst>
          </p:nvPr>
        </p:nvSpPr>
        <p:spPr>
          <a:xfrm>
            <a:off x="996534" y="4200372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426" name="标题"/>
          <p:cNvSpPr txBox="1"/>
          <p:nvPr>
            <p:custDataLst>
              <p:tags r:id="rId35"/>
            </p:custDataLst>
          </p:nvPr>
        </p:nvSpPr>
        <p:spPr>
          <a:xfrm>
            <a:off x="7445483" y="4286311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 fontScale="6375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机遇：拓展业务范围、提高服务质量、增强客户体验  金融科技公司的挑战与机遇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428" name="正文"/>
          <p:cNvSpPr txBox="1"/>
          <p:nvPr>
            <p:custDataLst>
              <p:tags r:id="rId36"/>
            </p:custDataLst>
          </p:nvPr>
        </p:nvSpPr>
        <p:spPr>
          <a:xfrm>
            <a:off x="7445483" y="4745592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金融科技公司的挑战与机遇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430" name="标题"/>
          <p:cNvSpPr txBox="1"/>
          <p:nvPr>
            <p:custDataLst>
              <p:tags r:id="rId37"/>
            </p:custDataLst>
          </p:nvPr>
        </p:nvSpPr>
        <p:spPr>
          <a:xfrm>
            <a:off x="996534" y="4820260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1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挑战：人才短缺、技术更新迅速、市场竞争激烈</a:t>
            </a:r>
            <a:endParaRPr altLang="en-US" baseline="0" b="1" cap="none" dirty="0" sz="11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432" name="正文"/>
          <p:cNvSpPr txBox="1"/>
          <p:nvPr>
            <p:custDataLst>
              <p:tags r:id="rId38"/>
            </p:custDataLst>
          </p:nvPr>
        </p:nvSpPr>
        <p:spPr>
          <a:xfrm>
            <a:off x="996534" y="5280245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434" name="标题"/>
          <p:cNvSpPr txBox="1"/>
          <p:nvPr>
            <p:custDataLst>
              <p:tags r:id="rId39"/>
            </p:custDataLst>
          </p:nvPr>
        </p:nvSpPr>
        <p:spPr>
          <a:xfrm>
            <a:off x="7445483" y="5367593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1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机遇：技术创新、人才培养、合作发展</a:t>
            </a:r>
            <a:endParaRPr altLang="en-US" baseline="0" b="1" cap="none" dirty="0" sz="11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436" name="正文"/>
          <p:cNvSpPr txBox="1"/>
          <p:nvPr>
            <p:custDataLst>
              <p:tags r:id="rId40"/>
            </p:custDataLst>
          </p:nvPr>
        </p:nvSpPr>
        <p:spPr>
          <a:xfrm>
            <a:off x="7445483" y="5827578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2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区块链技术公司</a:t>
            </a:r>
            <a:endParaRPr altLang="en-US" lang="zh-CN"/>
          </a:p>
        </p:txBody>
      </p:sp>
      <p:sp>
        <p:nvSpPr>
          <p:cNvPr id="1049484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03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4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区块链技术的原理及应用</a:t>
            </a:r>
            <a:endParaRPr altLang="en-US" lang="zh-CN"/>
          </a:p>
        </p:txBody>
      </p:sp>
      <p:sp>
        <p:nvSpPr>
          <p:cNvPr id="1049556" name="六边形 3"/>
          <p:cNvSpPr/>
          <p:nvPr>
            <p:custDataLst>
              <p:tags r:id="rId1"/>
            </p:custDataLst>
          </p:nvPr>
        </p:nvSpPr>
        <p:spPr>
          <a:xfrm rot="1800000">
            <a:off x="773513" y="1945553"/>
            <a:ext cx="2626847" cy="2264521"/>
          </a:xfrm>
          <a:prstGeom prst="hexagon">
            <a:avLst>
              <a:gd name="adj" fmla="val 28912"/>
              <a:gd name="vf" fmla="val 115470"/>
            </a:avLst>
          </a:prstGeom>
          <a:gradFill flip="none" rotWithShape="1">
            <a:gsLst>
              <a:gs pos="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lin ang="16200000" scaled="1"/>
          </a:gradFill>
          <a:ln w="9525" cap="flat">
            <a:noFill/>
            <a:prstDash val="solid"/>
            <a:miter/>
          </a:ln>
          <a:effectLst>
            <a:outerShdw algn="ctr" blurRad="241300" dir="9600000" dist="190500" rotWithShape="0" sx="102000" sy="102000">
              <a:schemeClr val="accent1">
                <a:alpha val="28000"/>
              </a:schemeClr>
            </a:outerShdw>
          </a:effectLst>
        </p:spPr>
        <p:txBody>
          <a:bodyPr anchor="ctr" rtlCol="0"/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9pPr>
          </a:lstStyle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800" i="0" kern="1200" kumimoji="0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58" name="六边形 5"/>
          <p:cNvSpPr/>
          <p:nvPr>
            <p:custDataLst>
              <p:tags r:id="rId2"/>
            </p:custDataLst>
          </p:nvPr>
        </p:nvSpPr>
        <p:spPr>
          <a:xfrm rot="1800000">
            <a:off x="1450184" y="1490400"/>
            <a:ext cx="1272201" cy="1096724"/>
          </a:xfrm>
          <a:prstGeom prst="hexagon">
            <a:avLst>
              <a:gd name="adj" fmla="val 28912"/>
              <a:gd name="vf" fmla="val 115470"/>
            </a:avLst>
          </a:prstGeom>
          <a:gradFill flip="none" rotWithShape="0">
            <a:gsLst>
              <a:gs pos="14000">
                <a:schemeClr val="bg1"/>
              </a:gs>
              <a:gs pos="94000">
                <a:schemeClr val="accent1">
                  <a:lumMod val="40000"/>
                  <a:lumOff val="60000"/>
                </a:schemeClr>
              </a:gs>
            </a:gsLst>
            <a:lin ang="16200000" scaled="1"/>
          </a:gra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9pPr>
          </a:lstStyle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800" i="0" kern="1200" kumimoji="0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60" name="六边形 4"/>
          <p:cNvSpPr/>
          <p:nvPr>
            <p:custDataLst>
              <p:tags r:id="rId3"/>
            </p:custDataLst>
          </p:nvPr>
        </p:nvSpPr>
        <p:spPr>
          <a:xfrm rot="1800000">
            <a:off x="1533254" y="1561355"/>
            <a:ext cx="1107372" cy="954631"/>
          </a:xfrm>
          <a:prstGeom prst="hexagon">
            <a:avLst>
              <a:gd name="adj" fmla="val 28912"/>
              <a:gd name="vf" fmla="val 115470"/>
            </a:avLst>
          </a:prstGeom>
          <a:solidFill>
            <a:schemeClr val="bg1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9pPr>
          </a:lstStyle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800" i="0" kern="1200" kumimoji="0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62" name="六边形 6"/>
          <p:cNvSpPr/>
          <p:nvPr>
            <p:custDataLst>
              <p:tags r:id="rId4"/>
            </p:custDataLst>
          </p:nvPr>
        </p:nvSpPr>
        <p:spPr>
          <a:xfrm rot="1800000">
            <a:off x="1706316" y="1734417"/>
            <a:ext cx="1107372" cy="954631"/>
          </a:xfrm>
          <a:prstGeom prst="hexagon">
            <a:avLst>
              <a:gd name="adj" fmla="val 28912"/>
              <a:gd name="vf" fmla="val 11547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2000">
                <a:schemeClr val="accent1"/>
              </a:gs>
              <a:gs pos="93000">
                <a:schemeClr val="accent1">
                  <a:lumMod val="75000"/>
                </a:schemeClr>
              </a:gs>
            </a:gsLst>
            <a:lin ang="5400000" scaled="0"/>
          </a:gra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9pPr>
          </a:lstStyle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800" i="0" kern="1200" kumimoji="0" noProof="0" normalizeH="0" spc="0" strike="noStrike" u="none">
              <a:ln>
                <a:noFill/>
              </a:ln>
              <a:gradFill>
                <a:gsLst>
                  <a:gs pos="20000">
                    <a:schemeClr val="accent1"/>
                  </a:gs>
                  <a:gs pos="93000">
                    <a:schemeClr val="accent1"/>
                  </a:gs>
                </a:gsLst>
                <a:lin ang="5400000" scaled="0"/>
              </a:gra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64" name="标题"/>
          <p:cNvSpPr txBox="1"/>
          <p:nvPr>
            <p:custDataLst>
              <p:tags r:id="rId5"/>
            </p:custDataLst>
          </p:nvPr>
        </p:nvSpPr>
        <p:spPr>
          <a:xfrm>
            <a:off x="1086755" y="2578094"/>
            <a:ext cx="2011333" cy="525480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defPPr>
              <a:defRPr lang="zh-CN"/>
            </a:defPPr>
            <a:lvl1pPr algn="ctr">
              <a:defRPr b="1" spc="300">
                <a:solidFill>
                  <a:srgbClr val="FFFFFF"/>
                </a:solidFill>
                <a:effectLst>
                  <a:outerShdw algn="ctr" blurRad="63500" rotWithShape="0" sx="102000" sy="102000">
                    <a:schemeClr val="accent1">
                      <a:alpha val="40000"/>
                    </a:schemeClr>
                  </a:outerShdw>
                </a:effectLst>
                <a:latin typeface="+mj-ea"/>
                <a:ea typeface="+mj-ea"/>
              </a:defRPr>
            </a:lvl1pPr>
          </a:lstStyle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400" i="0" kern="1200" kumimoji="0" lang="zh-CN" noProof="0" normalizeH="0" spc="300" strike="noStrike" u="none">
                <a:ln>
                  <a:noFill/>
                </a:ln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80000"/>
                        <a:lumOff val="20000"/>
                      </a:schemeClr>
                    </a:gs>
                  </a:gsLst>
                  <a:lin ang="16200000" scaled="1"/>
                </a:gradFill>
                <a:uLnTx/>
                <a:uFillTx/>
                <a:cs typeface="+mn-cs"/>
              </a:rPr>
              <a:t>区块链技术定义</a:t>
            </a:r>
            <a:endParaRPr altLang="en-US" baseline="0" b="1" cap="none" dirty="0" sz="1400" i="0" kern="1200" kumimoji="0" lang="zh-CN" noProof="0" normalizeH="0" spc="300" strike="noStrike" u="none">
              <a:ln>
                <a:noFill/>
              </a:ln>
              <a:gradFill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1">
                      <a:lumMod val="80000"/>
                      <a:lumOff val="20000"/>
                    </a:schemeClr>
                  </a:gs>
                </a:gsLst>
                <a:lin ang="16200000" scaled="1"/>
              </a:gradFill>
              <a:uLnTx/>
              <a:uFillTx/>
              <a:cs typeface="+mn-cs"/>
            </a:endParaRPr>
          </a:p>
        </p:txBody>
      </p:sp>
      <p:sp>
        <p:nvSpPr>
          <p:cNvPr id="1049566" name="正文"/>
          <p:cNvSpPr txBox="1"/>
          <p:nvPr>
            <p:custDataLst>
              <p:tags r:id="rId6"/>
            </p:custDataLst>
          </p:nvPr>
        </p:nvSpPr>
        <p:spPr>
          <a:xfrm>
            <a:off x="1086755" y="3206308"/>
            <a:ext cx="2011333" cy="7127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单击此处输入你的项正文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568" name="序号"/>
          <p:cNvSpPr txBox="1"/>
          <p:nvPr>
            <p:custDataLst>
              <p:tags r:id="rId7"/>
            </p:custDataLst>
          </p:nvPr>
        </p:nvSpPr>
        <p:spPr>
          <a:xfrm>
            <a:off x="1745255" y="1725764"/>
            <a:ext cx="682826" cy="626805"/>
          </a:xfrm>
          <a:prstGeom prst="rect"/>
          <a:noFill/>
        </p:spPr>
        <p:txBody>
          <a:bodyPr anchor="b" anchorCtr="1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800" i="0" kern="1200" kumimoji="0" lang="en-US" noProof="0" normalizeH="0" spc="0" strike="noStrike" u="none">
                <a:ln>
                  <a:noFill/>
                </a:ln>
                <a:gradFill>
                  <a:gsLst>
                    <a:gs pos="20000">
                      <a:srgbClr val="FFFFFF"/>
                    </a:gs>
                    <a:gs pos="93000">
                      <a:srgbClr val="FFFFFF"/>
                    </a:gs>
                  </a:gsLst>
                  <a:lin ang="5400000" scaled="0"/>
                </a:gradFill>
                <a:effectLst>
                  <a:outerShdw algn="ctr" blurRad="152400" rotWithShape="0" sx="102000" sy="102000">
                    <a:srgbClr val="F84949">
                      <a:alpha val="28000"/>
                    </a:srgbClr>
                  </a:outerShdw>
                </a:effectLst>
                <a:uLnTx/>
                <a:uFillTx/>
                <a:latin typeface="+mj-ea"/>
                <a:ea typeface="+mj-ea"/>
                <a:cs typeface="+mn-cs"/>
              </a:rPr>
              <a:t>01</a:t>
            </a:r>
            <a:endParaRPr baseline="0" b="1" cap="none" dirty="0" sz="2800" i="0" kern="1200" kumimoji="0" lang="en-US" noProof="0" normalizeH="0" spc="0" strike="noStrike" u="none">
              <a:ln>
                <a:noFill/>
              </a:ln>
              <a:gradFill>
                <a:gsLst>
                  <a:gs pos="20000">
                    <a:srgbClr val="FFFFFF"/>
                  </a:gs>
                  <a:gs pos="93000">
                    <a:srgbClr val="FFFFFF"/>
                  </a:gs>
                </a:gsLst>
                <a:lin ang="5400000" scaled="0"/>
              </a:gradFill>
              <a:effectLst>
                <a:outerShdw algn="ctr" blurRad="152400" rotWithShape="0" sx="102000" sy="102000">
                  <a:srgbClr val="F84949">
                    <a:alpha val="28000"/>
                  </a:srgbClr>
                </a:outerShdw>
              </a:effectLst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570" name="六边形 21"/>
          <p:cNvSpPr/>
          <p:nvPr>
            <p:custDataLst>
              <p:tags r:id="rId8"/>
            </p:custDataLst>
          </p:nvPr>
        </p:nvSpPr>
        <p:spPr>
          <a:xfrm rot="1800000">
            <a:off x="3443856" y="1945553"/>
            <a:ext cx="2626847" cy="2264521"/>
          </a:xfrm>
          <a:prstGeom prst="hexagon">
            <a:avLst>
              <a:gd name="adj" fmla="val 28912"/>
              <a:gd name="vf" fmla="val 115470"/>
            </a:avLst>
          </a:prstGeom>
          <a:gradFill flip="none" rotWithShape="1">
            <a:gsLst>
              <a:gs pos="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lin ang="16200000" scaled="1"/>
          </a:gradFill>
          <a:ln w="9525" cap="flat">
            <a:noFill/>
            <a:prstDash val="solid"/>
            <a:miter/>
          </a:ln>
          <a:effectLst>
            <a:outerShdw algn="ctr" blurRad="241300" dir="9600000" dist="190500" rotWithShape="0" sx="102000" sy="102000">
              <a:schemeClr val="accent1">
                <a:alpha val="28000"/>
              </a:schemeClr>
            </a:outerShdw>
          </a:effectLst>
        </p:spPr>
        <p:txBody>
          <a:bodyPr anchor="ctr" rtlCol="0"/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9pPr>
          </a:lstStyle>
          <a:p>
            <a:endParaRPr>
              <a:solidFill>
                <a:srgbClr val="000000"/>
              </a:solidFill>
              <a:ea typeface="微软雅黑" panose="020B0503020204020204" pitchFamily="34" charset="-122"/>
            </a:endParaRPr>
          </a:p>
        </p:txBody>
      </p:sp>
      <p:sp>
        <p:nvSpPr>
          <p:cNvPr id="1049572" name="六边形 23"/>
          <p:cNvSpPr/>
          <p:nvPr>
            <p:custDataLst>
              <p:tags r:id="rId9"/>
            </p:custDataLst>
          </p:nvPr>
        </p:nvSpPr>
        <p:spPr>
          <a:xfrm rot="1800000">
            <a:off x="4121393" y="1490400"/>
            <a:ext cx="1272201" cy="1096724"/>
          </a:xfrm>
          <a:prstGeom prst="hexagon">
            <a:avLst>
              <a:gd name="adj" fmla="val 28912"/>
              <a:gd name="vf" fmla="val 115470"/>
            </a:avLst>
          </a:prstGeom>
          <a:gradFill flip="none" rotWithShape="0">
            <a:gsLst>
              <a:gs pos="14000">
                <a:schemeClr val="bg1"/>
              </a:gs>
              <a:gs pos="94000">
                <a:schemeClr val="accent1">
                  <a:lumMod val="40000"/>
                  <a:lumOff val="60000"/>
                </a:schemeClr>
              </a:gs>
            </a:gsLst>
            <a:lin ang="16200000" scaled="1"/>
          </a:gra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9pPr>
          </a:lstStyle>
          <a:p>
            <a:pPr algn="ctr"/>
            <a:endParaRPr>
              <a:ea typeface="微软雅黑" panose="020B0503020204020204" pitchFamily="34" charset="-122"/>
            </a:endParaRPr>
          </a:p>
        </p:txBody>
      </p:sp>
      <p:sp>
        <p:nvSpPr>
          <p:cNvPr id="1049574" name="六边形 24"/>
          <p:cNvSpPr/>
          <p:nvPr>
            <p:custDataLst>
              <p:tags r:id="rId10"/>
            </p:custDataLst>
          </p:nvPr>
        </p:nvSpPr>
        <p:spPr>
          <a:xfrm rot="1800000">
            <a:off x="4203598" y="1561355"/>
            <a:ext cx="1107372" cy="954631"/>
          </a:xfrm>
          <a:prstGeom prst="hexagon">
            <a:avLst>
              <a:gd name="adj" fmla="val 28912"/>
              <a:gd name="vf" fmla="val 115470"/>
            </a:avLst>
          </a:prstGeom>
          <a:solidFill>
            <a:schemeClr val="bg1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9pPr>
          </a:lstStyle>
          <a:p>
            <a:pPr algn="ctr"/>
            <a:endParaRPr>
              <a:ea typeface="微软雅黑" panose="020B0503020204020204" pitchFamily="34" charset="-122"/>
            </a:endParaRPr>
          </a:p>
        </p:txBody>
      </p:sp>
      <p:sp>
        <p:nvSpPr>
          <p:cNvPr id="1049576" name="六边形 25"/>
          <p:cNvSpPr/>
          <p:nvPr>
            <p:custDataLst>
              <p:tags r:id="rId11"/>
            </p:custDataLst>
          </p:nvPr>
        </p:nvSpPr>
        <p:spPr>
          <a:xfrm rot="1800000">
            <a:off x="4376660" y="1734417"/>
            <a:ext cx="1107372" cy="954631"/>
          </a:xfrm>
          <a:prstGeom prst="hexagon">
            <a:avLst>
              <a:gd name="adj" fmla="val 28912"/>
              <a:gd name="vf" fmla="val 11547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2000">
                <a:schemeClr val="accent1"/>
              </a:gs>
              <a:gs pos="93000">
                <a:schemeClr val="accent1">
                  <a:lumMod val="75000"/>
                </a:schemeClr>
              </a:gs>
            </a:gsLst>
            <a:lin ang="5400000" scaled="0"/>
          </a:gra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9pPr>
          </a:lstStyle>
          <a:p>
            <a:pPr algn="ctr"/>
            <a:endParaRPr>
              <a:gradFill>
                <a:gsLst>
                  <a:gs pos="20000">
                    <a:schemeClr val="accent1"/>
                  </a:gs>
                  <a:gs pos="93000">
                    <a:schemeClr val="accent1"/>
                  </a:gs>
                </a:gsLst>
                <a:lin ang="5400000" scaled="0"/>
              </a:gradFill>
              <a:ea typeface="微软雅黑" panose="020B0503020204020204" pitchFamily="34" charset="-122"/>
            </a:endParaRPr>
          </a:p>
        </p:txBody>
      </p:sp>
      <p:sp>
        <p:nvSpPr>
          <p:cNvPr id="1049578" name="标题"/>
          <p:cNvSpPr txBox="1"/>
          <p:nvPr>
            <p:custDataLst>
              <p:tags r:id="rId12"/>
            </p:custDataLst>
          </p:nvPr>
        </p:nvSpPr>
        <p:spPr>
          <a:xfrm>
            <a:off x="3757964" y="2578094"/>
            <a:ext cx="2011333" cy="525480"/>
          </a:xfrm>
          <a:prstGeom prst="rect"/>
          <a:noFill/>
        </p:spPr>
        <p:txBody>
          <a:bodyPr anchor="b" bIns="0" lIns="0" rIns="0" rtlCol="0" tIns="0" wrap="square">
            <a:normAutofit fontScale="74444"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i="0" kumimoji="0" normalizeH="0" spc="300" strike="noStrike" u="none">
                <a:ln>
                  <a:noFill/>
                </a:ln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80000"/>
                        <a:lumOff val="20000"/>
                      </a:schemeClr>
                    </a:gs>
                  </a:gsLst>
                  <a:lin ang="16200000" scaled="1"/>
                </a:gradFill>
                <a:effectLst>
                  <a:outerShdw algn="ctr" blurRad="63500" rotWithShape="0" sx="102000" sy="102000">
                    <a:schemeClr val="accent1">
                      <a:alpha val="40000"/>
                    </a:scheme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区块链技术工作原理  区块链技术的应用</a:t>
            </a:r>
            <a:endParaRPr altLang="en-US" dirty="0" lang="zh-CN"/>
          </a:p>
        </p:txBody>
      </p:sp>
      <p:sp>
        <p:nvSpPr>
          <p:cNvPr id="1049580" name="正文"/>
          <p:cNvSpPr txBox="1"/>
          <p:nvPr>
            <p:custDataLst>
              <p:tags r:id="rId13"/>
            </p:custDataLst>
          </p:nvPr>
        </p:nvSpPr>
        <p:spPr>
          <a:xfrm>
            <a:off x="3757964" y="3206308"/>
            <a:ext cx="2011333" cy="7127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200" i="0" kumimoji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</a:defRPr>
            </a:lvl1pPr>
          </a:lstStyle>
          <a:p>
            <a:r>
              <a:rPr altLang="en-US" dirty="0" lang="zh-CN"/>
              <a:t>区块链技术的应用</a:t>
            </a:r>
            <a:endParaRPr altLang="en-US" dirty="0" lang="zh-CN"/>
          </a:p>
        </p:txBody>
      </p:sp>
      <p:sp>
        <p:nvSpPr>
          <p:cNvPr id="1049582" name="序号"/>
          <p:cNvSpPr txBox="1"/>
          <p:nvPr>
            <p:custDataLst>
              <p:tags r:id="rId14"/>
            </p:custDataLst>
          </p:nvPr>
        </p:nvSpPr>
        <p:spPr>
          <a:xfrm>
            <a:off x="4415598" y="1725764"/>
            <a:ext cx="682826" cy="626805"/>
          </a:xfrm>
          <a:prstGeom prst="rect"/>
          <a:noFill/>
        </p:spPr>
        <p:txBody>
          <a:bodyPr anchor="b" anchorCtr="1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800" i="0" kumimoji="0" normalizeH="0" spc="0" strike="noStrike" u="none">
                <a:ln>
                  <a:noFill/>
                </a:ln>
                <a:gradFill>
                  <a:gsLst>
                    <a:gs pos="20000">
                      <a:srgbClr val="FFFFFF"/>
                    </a:gs>
                    <a:gs pos="93000">
                      <a:srgbClr val="FFFFFF"/>
                    </a:gs>
                  </a:gsLst>
                  <a:lin ang="5400000" scaled="0"/>
                </a:gradFill>
                <a:effectLst>
                  <a:outerShdw algn="ctr" blurRad="152400" rotWithShape="0" sx="102000" sy="102000">
                    <a:srgbClr val="F84949">
                      <a:alpha val="2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03</a:t>
            </a:r>
            <a:endParaRPr dirty="0" lang="en-US"/>
          </a:p>
        </p:txBody>
      </p:sp>
      <p:sp>
        <p:nvSpPr>
          <p:cNvPr id="1049584" name="六边形 39"/>
          <p:cNvSpPr/>
          <p:nvPr>
            <p:custDataLst>
              <p:tags r:id="rId15"/>
            </p:custDataLst>
          </p:nvPr>
        </p:nvSpPr>
        <p:spPr>
          <a:xfrm rot="1800000">
            <a:off x="6114200" y="1945553"/>
            <a:ext cx="2626847" cy="2264521"/>
          </a:xfrm>
          <a:prstGeom prst="hexagon">
            <a:avLst>
              <a:gd name="adj" fmla="val 28912"/>
              <a:gd name="vf" fmla="val 115470"/>
            </a:avLst>
          </a:prstGeom>
          <a:gradFill flip="none" rotWithShape="1">
            <a:gsLst>
              <a:gs pos="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lin ang="16200000" scaled="1"/>
          </a:gradFill>
          <a:ln w="9525" cap="flat">
            <a:noFill/>
            <a:prstDash val="solid"/>
            <a:miter/>
          </a:ln>
          <a:effectLst>
            <a:outerShdw algn="ctr" blurRad="241300" dir="9600000" dist="190500" rotWithShape="0" sx="102000" sy="102000">
              <a:schemeClr val="accent1">
                <a:alpha val="28000"/>
              </a:schemeClr>
            </a:outerShdw>
          </a:effectLst>
        </p:spPr>
        <p:txBody>
          <a:bodyPr anchor="ctr" rtlCol="0"/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9pPr>
          </a:lstStyle>
          <a:p>
            <a:endParaRPr>
              <a:solidFill>
                <a:srgbClr val="000000"/>
              </a:solidFill>
              <a:ea typeface="微软雅黑" panose="020B0503020204020204" pitchFamily="34" charset="-122"/>
            </a:endParaRPr>
          </a:p>
        </p:txBody>
      </p:sp>
      <p:sp>
        <p:nvSpPr>
          <p:cNvPr id="1049586" name="六边形 41"/>
          <p:cNvSpPr/>
          <p:nvPr>
            <p:custDataLst>
              <p:tags r:id="rId16"/>
            </p:custDataLst>
          </p:nvPr>
        </p:nvSpPr>
        <p:spPr>
          <a:xfrm rot="1800000">
            <a:off x="6791737" y="1490400"/>
            <a:ext cx="1272201" cy="1096724"/>
          </a:xfrm>
          <a:prstGeom prst="hexagon">
            <a:avLst>
              <a:gd name="adj" fmla="val 28912"/>
              <a:gd name="vf" fmla="val 115470"/>
            </a:avLst>
          </a:prstGeom>
          <a:gradFill flip="none" rotWithShape="0">
            <a:gsLst>
              <a:gs pos="14000">
                <a:schemeClr val="bg1"/>
              </a:gs>
              <a:gs pos="94000">
                <a:schemeClr val="accent1">
                  <a:lumMod val="40000"/>
                  <a:lumOff val="60000"/>
                </a:schemeClr>
              </a:gs>
            </a:gsLst>
            <a:lin ang="16200000" scaled="1"/>
          </a:gra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9pPr>
          </a:lstStyle>
          <a:p>
            <a:pPr algn="ctr"/>
            <a:endParaRPr>
              <a:ea typeface="微软雅黑" panose="020B0503020204020204" pitchFamily="34" charset="-122"/>
            </a:endParaRPr>
          </a:p>
        </p:txBody>
      </p:sp>
      <p:sp>
        <p:nvSpPr>
          <p:cNvPr id="1049588" name="六边形 42"/>
          <p:cNvSpPr/>
          <p:nvPr>
            <p:custDataLst>
              <p:tags r:id="rId17"/>
            </p:custDataLst>
          </p:nvPr>
        </p:nvSpPr>
        <p:spPr>
          <a:xfrm rot="1800000">
            <a:off x="6873942" y="1561355"/>
            <a:ext cx="1107372" cy="954631"/>
          </a:xfrm>
          <a:prstGeom prst="hexagon">
            <a:avLst>
              <a:gd name="adj" fmla="val 28912"/>
              <a:gd name="vf" fmla="val 115470"/>
            </a:avLst>
          </a:prstGeom>
          <a:solidFill>
            <a:schemeClr val="bg1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9pPr>
          </a:lstStyle>
          <a:p>
            <a:pPr algn="ctr"/>
            <a:endParaRPr>
              <a:ea typeface="微软雅黑" panose="020B0503020204020204" pitchFamily="34" charset="-122"/>
            </a:endParaRPr>
          </a:p>
        </p:txBody>
      </p:sp>
      <p:sp>
        <p:nvSpPr>
          <p:cNvPr id="1049590" name="六边形 43"/>
          <p:cNvSpPr/>
          <p:nvPr>
            <p:custDataLst>
              <p:tags r:id="rId18"/>
            </p:custDataLst>
          </p:nvPr>
        </p:nvSpPr>
        <p:spPr>
          <a:xfrm rot="1800000">
            <a:off x="7047003" y="1734417"/>
            <a:ext cx="1107372" cy="954631"/>
          </a:xfrm>
          <a:prstGeom prst="hexagon">
            <a:avLst>
              <a:gd name="adj" fmla="val 28912"/>
              <a:gd name="vf" fmla="val 11547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2000">
                <a:schemeClr val="accent1"/>
              </a:gs>
              <a:gs pos="93000">
                <a:schemeClr val="accent1">
                  <a:lumMod val="75000"/>
                </a:schemeClr>
              </a:gs>
            </a:gsLst>
            <a:lin ang="5400000" scaled="0"/>
          </a:gra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9pPr>
          </a:lstStyle>
          <a:p>
            <a:pPr algn="ctr"/>
            <a:endParaRPr>
              <a:gradFill>
                <a:gsLst>
                  <a:gs pos="20000">
                    <a:schemeClr val="accent1"/>
                  </a:gs>
                  <a:gs pos="93000">
                    <a:schemeClr val="accent1"/>
                  </a:gs>
                </a:gsLst>
                <a:lin ang="5400000" scaled="0"/>
              </a:gradFill>
              <a:ea typeface="微软雅黑" panose="020B0503020204020204" pitchFamily="34" charset="-122"/>
            </a:endParaRPr>
          </a:p>
        </p:txBody>
      </p:sp>
      <p:sp>
        <p:nvSpPr>
          <p:cNvPr id="1049592" name="标题"/>
          <p:cNvSpPr txBox="1"/>
          <p:nvPr>
            <p:custDataLst>
              <p:tags r:id="rId19"/>
            </p:custDataLst>
          </p:nvPr>
        </p:nvSpPr>
        <p:spPr>
          <a:xfrm>
            <a:off x="6428307" y="2578094"/>
            <a:ext cx="2011333" cy="525480"/>
          </a:xfrm>
          <a:prstGeom prst="rect"/>
          <a:noFill/>
        </p:spPr>
        <p:txBody>
          <a:bodyPr anchor="b" bIns="0" lIns="0" rIns="0" rtlCol="0" tIns="0" wrap="square">
            <a:normAutofit fontScale="92857"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i="0" kumimoji="0" normalizeH="0" spc="300" strike="noStrike" u="none">
                <a:ln>
                  <a:noFill/>
                </a:ln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80000"/>
                        <a:lumOff val="20000"/>
                      </a:schemeClr>
                    </a:gs>
                  </a:gsLst>
                  <a:lin ang="16200000" scaled="1"/>
                </a:gradFill>
                <a:effectLst>
                  <a:outerShdw algn="ctr" blurRad="63500" rotWithShape="0" sx="102000" sy="102000">
                    <a:schemeClr val="accent1">
                      <a:alpha val="40000"/>
                    </a:scheme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altLang="en-US" dirty="0" sz="1400" lang="zh-CN"/>
              <a:t>区块链技术在供应链管理中的应用</a:t>
            </a:r>
            <a:endParaRPr altLang="en-US" dirty="0" sz="1400" lang="zh-CN"/>
          </a:p>
        </p:txBody>
      </p:sp>
      <p:sp>
        <p:nvSpPr>
          <p:cNvPr id="1049594" name="正文"/>
          <p:cNvSpPr txBox="1"/>
          <p:nvPr>
            <p:custDataLst>
              <p:tags r:id="rId20"/>
            </p:custDataLst>
          </p:nvPr>
        </p:nvSpPr>
        <p:spPr>
          <a:xfrm>
            <a:off x="6428307" y="3206308"/>
            <a:ext cx="2011333" cy="8339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200" i="0" kumimoji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</a:defRPr>
            </a:lvl1pPr>
          </a:lstStyle>
          <a:p>
            <a:r>
              <a:rPr altLang="en-US" dirty="0" lang="zh-CN"/>
              <a:t>单击此处输入你的项正文</a:t>
            </a:r>
            <a:endParaRPr altLang="en-US" dirty="0" lang="zh-CN"/>
          </a:p>
        </p:txBody>
      </p:sp>
      <p:sp>
        <p:nvSpPr>
          <p:cNvPr id="1049596" name="序号"/>
          <p:cNvSpPr txBox="1"/>
          <p:nvPr>
            <p:custDataLst>
              <p:tags r:id="rId21"/>
            </p:custDataLst>
          </p:nvPr>
        </p:nvSpPr>
        <p:spPr>
          <a:xfrm>
            <a:off x="7086808" y="1725764"/>
            <a:ext cx="682826" cy="626804"/>
          </a:xfrm>
          <a:prstGeom prst="rect"/>
          <a:noFill/>
        </p:spPr>
        <p:txBody>
          <a:bodyPr anchor="b" anchorCtr="1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800" i="0" kumimoji="0" normalizeH="0" spc="0" strike="noStrike" u="none">
                <a:ln>
                  <a:noFill/>
                </a:ln>
                <a:gradFill>
                  <a:gsLst>
                    <a:gs pos="20000">
                      <a:srgbClr val="FFFFFF"/>
                    </a:gs>
                    <a:gs pos="93000">
                      <a:srgbClr val="FFFFFF"/>
                    </a:gs>
                  </a:gsLst>
                  <a:lin ang="5400000" scaled="0"/>
                </a:gradFill>
                <a:effectLst>
                  <a:outerShdw algn="ctr" blurRad="152400" rotWithShape="0" sx="102000" sy="102000">
                    <a:srgbClr val="F84949">
                      <a:alpha val="2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lang="en-US"/>
              <a:t>05</a:t>
            </a:r>
            <a:endParaRPr lang="en-US"/>
          </a:p>
        </p:txBody>
      </p:sp>
      <p:sp>
        <p:nvSpPr>
          <p:cNvPr id="1049598" name="六边形 58"/>
          <p:cNvSpPr/>
          <p:nvPr>
            <p:custDataLst>
              <p:tags r:id="rId22"/>
            </p:custDataLst>
          </p:nvPr>
        </p:nvSpPr>
        <p:spPr>
          <a:xfrm rot="1800000">
            <a:off x="8785409" y="1945553"/>
            <a:ext cx="2626847" cy="2264521"/>
          </a:xfrm>
          <a:prstGeom prst="hexagon">
            <a:avLst>
              <a:gd name="adj" fmla="val 28912"/>
              <a:gd name="vf" fmla="val 115470"/>
            </a:avLst>
          </a:prstGeom>
          <a:gradFill flip="none" rotWithShape="1">
            <a:gsLst>
              <a:gs pos="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lin ang="16200000" scaled="1"/>
          </a:gradFill>
          <a:ln w="9525" cap="flat">
            <a:noFill/>
            <a:prstDash val="solid"/>
            <a:miter/>
          </a:ln>
          <a:effectLst>
            <a:outerShdw algn="ctr" blurRad="241300" dir="9600000" dist="190500" rotWithShape="0" sx="102000" sy="102000">
              <a:schemeClr val="accent1">
                <a:alpha val="28000"/>
              </a:schemeClr>
            </a:outerShdw>
          </a:effectLst>
        </p:spPr>
        <p:txBody>
          <a:bodyPr anchor="ctr" rtlCol="0"/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9pPr>
          </a:lstStyle>
          <a:p>
            <a:endParaRPr>
              <a:solidFill>
                <a:srgbClr val="000000"/>
              </a:solidFill>
              <a:ea typeface="微软雅黑" panose="020B0503020204020204" pitchFamily="34" charset="-122"/>
            </a:endParaRPr>
          </a:p>
        </p:txBody>
      </p:sp>
      <p:sp>
        <p:nvSpPr>
          <p:cNvPr id="1049600" name="六边形 59"/>
          <p:cNvSpPr/>
          <p:nvPr>
            <p:custDataLst>
              <p:tags r:id="rId23"/>
            </p:custDataLst>
          </p:nvPr>
        </p:nvSpPr>
        <p:spPr>
          <a:xfrm rot="1800000">
            <a:off x="9462081" y="1490400"/>
            <a:ext cx="1272201" cy="1096724"/>
          </a:xfrm>
          <a:prstGeom prst="hexagon">
            <a:avLst>
              <a:gd name="adj" fmla="val 28912"/>
              <a:gd name="vf" fmla="val 115470"/>
            </a:avLst>
          </a:prstGeom>
          <a:gradFill flip="none" rotWithShape="0">
            <a:gsLst>
              <a:gs pos="14000">
                <a:schemeClr val="bg1"/>
              </a:gs>
              <a:gs pos="94000">
                <a:schemeClr val="accent1">
                  <a:lumMod val="40000"/>
                  <a:lumOff val="60000"/>
                </a:schemeClr>
              </a:gs>
            </a:gsLst>
            <a:lin ang="16200000" scaled="1"/>
          </a:gra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9pPr>
          </a:lstStyle>
          <a:p>
            <a:pPr algn="ctr"/>
            <a:endParaRPr>
              <a:ea typeface="微软雅黑" panose="020B0503020204020204" pitchFamily="34" charset="-122"/>
            </a:endParaRPr>
          </a:p>
        </p:txBody>
      </p:sp>
      <p:sp>
        <p:nvSpPr>
          <p:cNvPr id="1049602" name="六边形 60"/>
          <p:cNvSpPr/>
          <p:nvPr>
            <p:custDataLst>
              <p:tags r:id="rId24"/>
            </p:custDataLst>
          </p:nvPr>
        </p:nvSpPr>
        <p:spPr>
          <a:xfrm rot="1800000">
            <a:off x="9545151" y="1561355"/>
            <a:ext cx="1107372" cy="954631"/>
          </a:xfrm>
          <a:prstGeom prst="hexagon">
            <a:avLst>
              <a:gd name="adj" fmla="val 28912"/>
              <a:gd name="vf" fmla="val 115470"/>
            </a:avLst>
          </a:prstGeom>
          <a:solidFill>
            <a:schemeClr val="bg1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9pPr>
          </a:lstStyle>
          <a:p>
            <a:pPr algn="ctr"/>
            <a:endParaRPr>
              <a:ea typeface="微软雅黑" panose="020B0503020204020204" pitchFamily="34" charset="-122"/>
            </a:endParaRPr>
          </a:p>
        </p:txBody>
      </p:sp>
      <p:sp>
        <p:nvSpPr>
          <p:cNvPr id="1049604" name="六边形 61"/>
          <p:cNvSpPr/>
          <p:nvPr>
            <p:custDataLst>
              <p:tags r:id="rId25"/>
            </p:custDataLst>
          </p:nvPr>
        </p:nvSpPr>
        <p:spPr>
          <a:xfrm rot="1800000">
            <a:off x="9718212" y="1734417"/>
            <a:ext cx="1107372" cy="954631"/>
          </a:xfrm>
          <a:prstGeom prst="hexagon">
            <a:avLst>
              <a:gd name="adj" fmla="val 28912"/>
              <a:gd name="vf" fmla="val 11547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2000">
                <a:schemeClr val="accent1"/>
              </a:gs>
              <a:gs pos="93000">
                <a:schemeClr val="accent1">
                  <a:lumMod val="75000"/>
                </a:schemeClr>
              </a:gs>
            </a:gsLst>
            <a:lin ang="5400000" scaled="0"/>
          </a:gra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9pPr>
          </a:lstStyle>
          <a:p>
            <a:pPr algn="ctr"/>
            <a:endParaRPr>
              <a:gradFill>
                <a:gsLst>
                  <a:gs pos="20000">
                    <a:schemeClr val="accent1"/>
                  </a:gs>
                  <a:gs pos="93000">
                    <a:schemeClr val="accent1"/>
                  </a:gs>
                </a:gsLst>
                <a:lin ang="5400000" scaled="0"/>
              </a:gradFill>
              <a:ea typeface="微软雅黑" panose="020B0503020204020204" pitchFamily="34" charset="-122"/>
            </a:endParaRPr>
          </a:p>
        </p:txBody>
      </p:sp>
      <p:sp>
        <p:nvSpPr>
          <p:cNvPr id="1049606" name="标题"/>
          <p:cNvSpPr txBox="1"/>
          <p:nvPr>
            <p:custDataLst>
              <p:tags r:id="rId26"/>
            </p:custDataLst>
          </p:nvPr>
        </p:nvSpPr>
        <p:spPr>
          <a:xfrm>
            <a:off x="9098651" y="2578094"/>
            <a:ext cx="2011333" cy="525480"/>
          </a:xfrm>
          <a:prstGeom prst="rect"/>
          <a:noFill/>
        </p:spPr>
        <p:txBody>
          <a:bodyPr anchor="b" bIns="0" lIns="0" rIns="0" rtlCol="0" tIns="0" wrap="square">
            <a:normAutofit fontScale="92857"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i="0" kumimoji="0" normalizeH="0" spc="300" strike="noStrike" u="none">
                <a:ln>
                  <a:noFill/>
                </a:ln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80000"/>
                        <a:lumOff val="20000"/>
                      </a:schemeClr>
                    </a:gs>
                  </a:gsLst>
                  <a:lin ang="16200000" scaled="1"/>
                </a:gradFill>
                <a:effectLst>
                  <a:outerShdw algn="ctr" blurRad="63500" rotWithShape="0" sx="102000" sy="102000">
                    <a:schemeClr val="accent1">
                      <a:alpha val="40000"/>
                    </a:scheme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altLang="en-US" dirty="0" sz="1400" lang="zh-CN"/>
              <a:t>区块链技术在医疗保健领域的应用</a:t>
            </a:r>
            <a:endParaRPr altLang="en-US" dirty="0" sz="1400" lang="zh-CN"/>
          </a:p>
        </p:txBody>
      </p:sp>
      <p:sp>
        <p:nvSpPr>
          <p:cNvPr id="1049608" name="正文"/>
          <p:cNvSpPr txBox="1"/>
          <p:nvPr>
            <p:custDataLst>
              <p:tags r:id="rId27"/>
            </p:custDataLst>
          </p:nvPr>
        </p:nvSpPr>
        <p:spPr>
          <a:xfrm>
            <a:off x="9098651" y="3206308"/>
            <a:ext cx="2011333" cy="8339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200" i="0" kumimoji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</a:defRPr>
            </a:lvl1pPr>
          </a:lstStyle>
          <a:p>
            <a:r>
              <a:rPr altLang="en-US" dirty="0" lang="zh-CN"/>
              <a:t>单击此处输入你的项正文</a:t>
            </a:r>
            <a:endParaRPr altLang="en-US" dirty="0" lang="zh-CN"/>
          </a:p>
        </p:txBody>
      </p:sp>
      <p:sp>
        <p:nvSpPr>
          <p:cNvPr id="1049610" name="序号"/>
          <p:cNvSpPr txBox="1"/>
          <p:nvPr>
            <p:custDataLst>
              <p:tags r:id="rId28"/>
            </p:custDataLst>
          </p:nvPr>
        </p:nvSpPr>
        <p:spPr>
          <a:xfrm>
            <a:off x="9757151" y="1725764"/>
            <a:ext cx="682826" cy="626804"/>
          </a:xfrm>
          <a:prstGeom prst="rect"/>
          <a:noFill/>
        </p:spPr>
        <p:txBody>
          <a:bodyPr anchor="b" anchorCtr="1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800" i="0" kumimoji="0" normalizeH="0" spc="0" strike="noStrike" u="none">
                <a:ln>
                  <a:noFill/>
                </a:ln>
                <a:gradFill>
                  <a:gsLst>
                    <a:gs pos="20000">
                      <a:srgbClr val="FFFFFF"/>
                    </a:gs>
                    <a:gs pos="93000">
                      <a:srgbClr val="FFFFFF"/>
                    </a:gs>
                  </a:gsLst>
                  <a:lin ang="5400000" scaled="0"/>
                </a:gradFill>
                <a:effectLst>
                  <a:outerShdw algn="ctr" blurRad="152400" rotWithShape="0" sx="102000" sy="102000">
                    <a:srgbClr val="F84949">
                      <a:alpha val="2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07</a:t>
            </a:r>
            <a:endParaRPr dirty="0" lang="en-US"/>
          </a:p>
        </p:txBody>
      </p:sp>
      <p:sp>
        <p:nvSpPr>
          <p:cNvPr id="1049612" name="六边形 13"/>
          <p:cNvSpPr/>
          <p:nvPr>
            <p:custDataLst>
              <p:tags r:id="rId29"/>
            </p:custDataLst>
          </p:nvPr>
        </p:nvSpPr>
        <p:spPr>
          <a:xfrm rot="1800000">
            <a:off x="2108685" y="3985951"/>
            <a:ext cx="2626847" cy="2264521"/>
          </a:xfrm>
          <a:prstGeom prst="hexagon">
            <a:avLst>
              <a:gd name="adj" fmla="val 28912"/>
              <a:gd name="vf" fmla="val 115470"/>
            </a:avLst>
          </a:prstGeom>
          <a:gradFill flip="none" rotWithShape="1">
            <a:gsLst>
              <a:gs pos="0">
                <a:schemeClr val="accent4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lin ang="16200000" scaled="1"/>
          </a:gradFill>
          <a:ln w="9525" cap="flat">
            <a:noFill/>
            <a:prstDash val="solid"/>
            <a:miter/>
          </a:ln>
          <a:effectLst>
            <a:outerShdw algn="ctr" blurRad="241300" dir="9600000" dist="190500" rotWithShape="0" sx="102000" sy="102000">
              <a:schemeClr val="accent4">
                <a:alpha val="28000"/>
              </a:schemeClr>
            </a:outerShdw>
          </a:effectLst>
        </p:spPr>
        <p:txBody>
          <a:bodyPr anchor="ctr" rtlCol="0"/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9pPr>
          </a:lstStyle>
          <a:p>
            <a:endParaRPr>
              <a:solidFill>
                <a:srgbClr val="000000"/>
              </a:solidFill>
              <a:ea typeface="微软雅黑" panose="020B0503020204020204" pitchFamily="34" charset="-122"/>
            </a:endParaRPr>
          </a:p>
        </p:txBody>
      </p:sp>
      <p:sp>
        <p:nvSpPr>
          <p:cNvPr id="1049614" name="六边形 15"/>
          <p:cNvSpPr/>
          <p:nvPr>
            <p:custDataLst>
              <p:tags r:id="rId30"/>
            </p:custDataLst>
          </p:nvPr>
        </p:nvSpPr>
        <p:spPr>
          <a:xfrm rot="1800000">
            <a:off x="2786222" y="3529933"/>
            <a:ext cx="1272201" cy="1096724"/>
          </a:xfrm>
          <a:prstGeom prst="hexagon">
            <a:avLst>
              <a:gd name="adj" fmla="val 28912"/>
              <a:gd name="vf" fmla="val 115470"/>
            </a:avLst>
          </a:prstGeom>
          <a:gradFill flip="none" rotWithShape="0">
            <a:gsLst>
              <a:gs pos="14000">
                <a:schemeClr val="bg1"/>
              </a:gs>
              <a:gs pos="94000">
                <a:schemeClr val="accent4">
                  <a:lumMod val="40000"/>
                  <a:lumOff val="60000"/>
                </a:schemeClr>
              </a:gs>
            </a:gsLst>
            <a:lin ang="16200000" scaled="1"/>
          </a:gra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9pPr>
          </a:lstStyle>
          <a:p>
            <a:pPr algn="ctr"/>
            <a:endParaRPr>
              <a:ea typeface="微软雅黑" panose="020B0503020204020204" pitchFamily="34" charset="-122"/>
            </a:endParaRPr>
          </a:p>
        </p:txBody>
      </p:sp>
      <p:sp>
        <p:nvSpPr>
          <p:cNvPr id="1049616" name="六边形 16"/>
          <p:cNvSpPr/>
          <p:nvPr>
            <p:custDataLst>
              <p:tags r:id="rId31"/>
            </p:custDataLst>
          </p:nvPr>
        </p:nvSpPr>
        <p:spPr>
          <a:xfrm rot="1800000">
            <a:off x="2868426" y="3601754"/>
            <a:ext cx="1107372" cy="954631"/>
          </a:xfrm>
          <a:prstGeom prst="hexagon">
            <a:avLst>
              <a:gd name="adj" fmla="val 28912"/>
              <a:gd name="vf" fmla="val 115470"/>
            </a:avLst>
          </a:prstGeom>
          <a:solidFill>
            <a:schemeClr val="bg1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9pPr>
          </a:lstStyle>
          <a:p>
            <a:pPr algn="ctr"/>
            <a:endParaRPr>
              <a:ea typeface="微软雅黑" panose="020B0503020204020204" pitchFamily="34" charset="-122"/>
            </a:endParaRPr>
          </a:p>
        </p:txBody>
      </p:sp>
      <p:sp>
        <p:nvSpPr>
          <p:cNvPr id="1049618" name="六边形 17"/>
          <p:cNvSpPr/>
          <p:nvPr>
            <p:custDataLst>
              <p:tags r:id="rId32"/>
            </p:custDataLst>
          </p:nvPr>
        </p:nvSpPr>
        <p:spPr>
          <a:xfrm rot="1800000">
            <a:off x="3041488" y="3774816"/>
            <a:ext cx="1107372" cy="954631"/>
          </a:xfrm>
          <a:prstGeom prst="hexagon">
            <a:avLst>
              <a:gd name="adj" fmla="val 28912"/>
              <a:gd name="vf" fmla="val 115470"/>
            </a:avLst>
          </a:prstGeom>
          <a:gradFill>
            <a:gsLst>
              <a:gs pos="0">
                <a:schemeClr val="accent4">
                  <a:lumMod val="60000"/>
                  <a:lumOff val="40000"/>
                </a:schemeClr>
              </a:gs>
              <a:gs pos="52000">
                <a:schemeClr val="accent4"/>
              </a:gs>
              <a:gs pos="93000">
                <a:schemeClr val="accent4">
                  <a:lumMod val="75000"/>
                </a:schemeClr>
              </a:gs>
            </a:gsLst>
            <a:lin ang="5400000" scaled="0"/>
          </a:gra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9pPr>
          </a:lstStyle>
          <a:p>
            <a:pPr algn="ctr"/>
            <a:endParaRPr>
              <a:noFill/>
              <a:ea typeface="微软雅黑" panose="020B0503020204020204" pitchFamily="34" charset="-122"/>
            </a:endParaRPr>
          </a:p>
        </p:txBody>
      </p:sp>
      <p:sp>
        <p:nvSpPr>
          <p:cNvPr id="1049620" name="标题"/>
          <p:cNvSpPr txBox="1"/>
          <p:nvPr>
            <p:custDataLst>
              <p:tags r:id="rId33"/>
            </p:custDataLst>
          </p:nvPr>
        </p:nvSpPr>
        <p:spPr>
          <a:xfrm>
            <a:off x="2422792" y="4617627"/>
            <a:ext cx="2011333" cy="525480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i="0" kumimoji="0" normalizeH="0" spc="300" strike="noStrike" u="none">
                <a:ln>
                  <a:noFill/>
                </a:ln>
                <a:gradFill>
                  <a:gsLst>
                    <a:gs pos="0">
                      <a:schemeClr val="accent4">
                        <a:lumMod val="75000"/>
                      </a:schemeClr>
                    </a:gs>
                    <a:gs pos="100000">
                      <a:schemeClr val="accent4">
                        <a:lumMod val="80000"/>
                        <a:lumOff val="20000"/>
                      </a:schemeClr>
                    </a:gs>
                  </a:gsLst>
                  <a:lin ang="16200000" scaled="1"/>
                </a:gradFill>
                <a:effectLst>
                  <a:outerShdw algn="ctr" blurRad="63500" rotWithShape="0" sx="102000" sy="102000">
                    <a:schemeClr val="accent4">
                      <a:alpha val="40000"/>
                    </a:scheme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altLang="en-US" dirty="0" sz="1400" lang="zh-CN"/>
              <a:t>区块链技术特点</a:t>
            </a:r>
            <a:endParaRPr altLang="en-US" dirty="0" sz="1400" lang="zh-CN"/>
          </a:p>
        </p:txBody>
      </p:sp>
      <p:sp>
        <p:nvSpPr>
          <p:cNvPr id="1049622" name="正文"/>
          <p:cNvSpPr txBox="1"/>
          <p:nvPr>
            <p:custDataLst>
              <p:tags r:id="rId34"/>
            </p:custDataLst>
          </p:nvPr>
        </p:nvSpPr>
        <p:spPr>
          <a:xfrm>
            <a:off x="2422792" y="5245841"/>
            <a:ext cx="2011333" cy="7127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200" i="0" kumimoji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</a:defRPr>
            </a:lvl1pPr>
          </a:lstStyle>
          <a:p>
            <a:r>
              <a:rPr altLang="en-US" dirty="0" lang="zh-CN"/>
              <a:t>单击此处输入你的项正文</a:t>
            </a:r>
            <a:endParaRPr altLang="en-US" dirty="0" lang="zh-CN"/>
          </a:p>
        </p:txBody>
      </p:sp>
      <p:sp>
        <p:nvSpPr>
          <p:cNvPr id="1049624" name="序号"/>
          <p:cNvSpPr txBox="1"/>
          <p:nvPr>
            <p:custDataLst>
              <p:tags r:id="rId35"/>
            </p:custDataLst>
          </p:nvPr>
        </p:nvSpPr>
        <p:spPr>
          <a:xfrm>
            <a:off x="3080427" y="3765298"/>
            <a:ext cx="682826" cy="626805"/>
          </a:xfrm>
          <a:prstGeom prst="rect"/>
          <a:noFill/>
        </p:spPr>
        <p:txBody>
          <a:bodyPr anchor="b" anchorCtr="1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800" i="0" kumimoji="0" normalizeH="0" spc="0" strike="noStrike" u="none">
                <a:ln>
                  <a:noFill/>
                </a:ln>
                <a:gradFill>
                  <a:gsLst>
                    <a:gs pos="20000">
                      <a:srgbClr val="FFFFFF"/>
                    </a:gs>
                    <a:gs pos="93000">
                      <a:srgbClr val="FFFFFF"/>
                    </a:gs>
                  </a:gsLst>
                  <a:lin ang="5400000" scaled="0"/>
                </a:gradFill>
                <a:effectLst>
                  <a:outerShdw algn="ctr" blurRad="152400" rotWithShape="0" sx="102000" sy="102000">
                    <a:schemeClr val="accent4">
                      <a:alpha val="28000"/>
                    </a:scheme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lang="en-US"/>
              <a:t>02</a:t>
            </a:r>
            <a:endParaRPr lang="en-US"/>
          </a:p>
        </p:txBody>
      </p:sp>
      <p:sp>
        <p:nvSpPr>
          <p:cNvPr id="1049626" name="六边形 30"/>
          <p:cNvSpPr/>
          <p:nvPr>
            <p:custDataLst>
              <p:tags r:id="rId36"/>
            </p:custDataLst>
          </p:nvPr>
        </p:nvSpPr>
        <p:spPr>
          <a:xfrm rot="1800000">
            <a:off x="4779028" y="3985951"/>
            <a:ext cx="2626847" cy="2264521"/>
          </a:xfrm>
          <a:prstGeom prst="hexagon">
            <a:avLst>
              <a:gd name="adj" fmla="val 28912"/>
              <a:gd name="vf" fmla="val 115470"/>
            </a:avLst>
          </a:prstGeom>
          <a:gradFill flip="none" rotWithShape="1">
            <a:gsLst>
              <a:gs pos="0">
                <a:schemeClr val="accent4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lin ang="16200000" scaled="1"/>
          </a:gradFill>
          <a:ln w="9525" cap="flat">
            <a:noFill/>
            <a:prstDash val="solid"/>
            <a:miter/>
          </a:ln>
          <a:effectLst>
            <a:outerShdw algn="ctr" blurRad="241300" dir="9600000" dist="190500" rotWithShape="0" sx="102000" sy="102000">
              <a:schemeClr val="accent4">
                <a:alpha val="28000"/>
              </a:schemeClr>
            </a:outerShdw>
          </a:effectLst>
        </p:spPr>
        <p:txBody>
          <a:bodyPr anchor="ctr" rtlCol="0"/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9pPr>
          </a:lstStyle>
          <a:p>
            <a:endParaRPr>
              <a:solidFill>
                <a:srgbClr val="000000"/>
              </a:solidFill>
              <a:ea typeface="微软雅黑" panose="020B0503020204020204" pitchFamily="34" charset="-122"/>
            </a:endParaRPr>
          </a:p>
        </p:txBody>
      </p:sp>
      <p:sp>
        <p:nvSpPr>
          <p:cNvPr id="1049628" name="六边形 32"/>
          <p:cNvSpPr/>
          <p:nvPr>
            <p:custDataLst>
              <p:tags r:id="rId37"/>
            </p:custDataLst>
          </p:nvPr>
        </p:nvSpPr>
        <p:spPr>
          <a:xfrm rot="1800000">
            <a:off x="5456565" y="3529933"/>
            <a:ext cx="1272201" cy="1096724"/>
          </a:xfrm>
          <a:prstGeom prst="hexagon">
            <a:avLst>
              <a:gd name="adj" fmla="val 28912"/>
              <a:gd name="vf" fmla="val 115470"/>
            </a:avLst>
          </a:prstGeom>
          <a:gradFill flip="none" rotWithShape="0">
            <a:gsLst>
              <a:gs pos="14000">
                <a:schemeClr val="bg1"/>
              </a:gs>
              <a:gs pos="94000">
                <a:schemeClr val="accent4">
                  <a:lumMod val="40000"/>
                  <a:lumOff val="60000"/>
                </a:schemeClr>
              </a:gs>
            </a:gsLst>
            <a:lin ang="16200000" scaled="1"/>
          </a:gra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9pPr>
          </a:lstStyle>
          <a:p>
            <a:pPr algn="ctr"/>
            <a:endParaRPr>
              <a:ea typeface="微软雅黑" panose="020B0503020204020204" pitchFamily="34" charset="-122"/>
            </a:endParaRPr>
          </a:p>
        </p:txBody>
      </p:sp>
      <p:sp>
        <p:nvSpPr>
          <p:cNvPr id="1049630" name="六边形 33"/>
          <p:cNvSpPr/>
          <p:nvPr>
            <p:custDataLst>
              <p:tags r:id="rId38"/>
            </p:custDataLst>
          </p:nvPr>
        </p:nvSpPr>
        <p:spPr>
          <a:xfrm rot="1800000">
            <a:off x="5538770" y="3601754"/>
            <a:ext cx="1107372" cy="954631"/>
          </a:xfrm>
          <a:prstGeom prst="hexagon">
            <a:avLst>
              <a:gd name="adj" fmla="val 28912"/>
              <a:gd name="vf" fmla="val 115470"/>
            </a:avLst>
          </a:prstGeom>
          <a:solidFill>
            <a:schemeClr val="bg1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9pPr>
          </a:lstStyle>
          <a:p>
            <a:pPr algn="ctr"/>
            <a:endParaRPr>
              <a:ea typeface="微软雅黑" panose="020B0503020204020204" pitchFamily="34" charset="-122"/>
            </a:endParaRPr>
          </a:p>
        </p:txBody>
      </p:sp>
      <p:sp>
        <p:nvSpPr>
          <p:cNvPr id="1049632" name="六边形 34"/>
          <p:cNvSpPr/>
          <p:nvPr>
            <p:custDataLst>
              <p:tags r:id="rId39"/>
            </p:custDataLst>
          </p:nvPr>
        </p:nvSpPr>
        <p:spPr>
          <a:xfrm rot="1800000">
            <a:off x="5711831" y="3774816"/>
            <a:ext cx="1107372" cy="954631"/>
          </a:xfrm>
          <a:prstGeom prst="hexagon">
            <a:avLst>
              <a:gd name="adj" fmla="val 28912"/>
              <a:gd name="vf" fmla="val 115470"/>
            </a:avLst>
          </a:prstGeom>
          <a:gradFill>
            <a:gsLst>
              <a:gs pos="0">
                <a:schemeClr val="accent4">
                  <a:lumMod val="60000"/>
                  <a:lumOff val="40000"/>
                </a:schemeClr>
              </a:gs>
              <a:gs pos="52000">
                <a:schemeClr val="accent4"/>
              </a:gs>
              <a:gs pos="93000">
                <a:schemeClr val="accent4">
                  <a:lumMod val="75000"/>
                </a:schemeClr>
              </a:gs>
            </a:gsLst>
            <a:lin ang="5400000" scaled="0"/>
          </a:gra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9pPr>
          </a:lstStyle>
          <a:p>
            <a:pPr algn="ctr"/>
            <a:endParaRPr>
              <a:noFill/>
              <a:ea typeface="微软雅黑" panose="020B0503020204020204" pitchFamily="34" charset="-122"/>
            </a:endParaRPr>
          </a:p>
        </p:txBody>
      </p:sp>
      <p:sp>
        <p:nvSpPr>
          <p:cNvPr id="1049634" name="标题"/>
          <p:cNvSpPr txBox="1"/>
          <p:nvPr>
            <p:custDataLst>
              <p:tags r:id="rId40"/>
            </p:custDataLst>
          </p:nvPr>
        </p:nvSpPr>
        <p:spPr>
          <a:xfrm>
            <a:off x="5093135" y="4617627"/>
            <a:ext cx="2011333" cy="525480"/>
          </a:xfrm>
          <a:prstGeom prst="rect"/>
          <a:noFill/>
        </p:spPr>
        <p:txBody>
          <a:bodyPr anchor="b" bIns="0" lIns="0" rIns="0" rtlCol="0" tIns="0" wrap="square">
            <a:normAutofit fontScale="92857"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i="0" kumimoji="0" normalizeH="0" spc="300" strike="noStrike" u="none">
                <a:ln>
                  <a:noFill/>
                </a:ln>
                <a:gradFill>
                  <a:gsLst>
                    <a:gs pos="0">
                      <a:schemeClr val="accent4">
                        <a:lumMod val="75000"/>
                      </a:schemeClr>
                    </a:gs>
                    <a:gs pos="100000">
                      <a:schemeClr val="accent4">
                        <a:lumMod val="80000"/>
                        <a:lumOff val="20000"/>
                      </a:schemeClr>
                    </a:gs>
                  </a:gsLst>
                  <a:lin ang="16200000" scaled="1"/>
                </a:gradFill>
                <a:effectLst>
                  <a:outerShdw algn="ctr" blurRad="63500" rotWithShape="0" sx="102000" sy="102000">
                    <a:schemeClr val="accent4">
                      <a:alpha val="40000"/>
                    </a:scheme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altLang="en-US" dirty="0" sz="1400" lang="zh-CN"/>
              <a:t>区块链技术在金融行业的应用</a:t>
            </a:r>
            <a:endParaRPr altLang="en-US" dirty="0" sz="1400" lang="zh-CN"/>
          </a:p>
        </p:txBody>
      </p:sp>
      <p:sp>
        <p:nvSpPr>
          <p:cNvPr id="1049636" name="正文"/>
          <p:cNvSpPr txBox="1"/>
          <p:nvPr>
            <p:custDataLst>
              <p:tags r:id="rId41"/>
            </p:custDataLst>
          </p:nvPr>
        </p:nvSpPr>
        <p:spPr>
          <a:xfrm>
            <a:off x="5093135" y="5245841"/>
            <a:ext cx="2011333" cy="7127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200" i="0" kumimoji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</a:defRPr>
            </a:lvl1pPr>
          </a:lstStyle>
          <a:p>
            <a:r>
              <a:rPr altLang="en-US" dirty="0" lang="zh-CN"/>
              <a:t>单击此处输入你的项正文</a:t>
            </a:r>
            <a:endParaRPr altLang="en-US" dirty="0" lang="zh-CN"/>
          </a:p>
        </p:txBody>
      </p:sp>
      <p:sp>
        <p:nvSpPr>
          <p:cNvPr id="1049638" name="序号"/>
          <p:cNvSpPr txBox="1"/>
          <p:nvPr>
            <p:custDataLst>
              <p:tags r:id="rId42"/>
            </p:custDataLst>
          </p:nvPr>
        </p:nvSpPr>
        <p:spPr>
          <a:xfrm>
            <a:off x="5750770" y="3765298"/>
            <a:ext cx="682826" cy="626805"/>
          </a:xfrm>
          <a:prstGeom prst="rect"/>
          <a:noFill/>
        </p:spPr>
        <p:txBody>
          <a:bodyPr anchor="b" anchorCtr="1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800" i="0" kumimoji="0" normalizeH="0" spc="0" strike="noStrike" u="none">
                <a:ln>
                  <a:noFill/>
                </a:ln>
                <a:gradFill>
                  <a:gsLst>
                    <a:gs pos="20000">
                      <a:srgbClr val="FFFFFF"/>
                    </a:gs>
                    <a:gs pos="93000">
                      <a:srgbClr val="FFFFFF"/>
                    </a:gs>
                  </a:gsLst>
                  <a:lin ang="5400000" scaled="0"/>
                </a:gradFill>
                <a:effectLst>
                  <a:outerShdw algn="ctr" blurRad="152400" rotWithShape="0" sx="102000" sy="102000">
                    <a:schemeClr val="accent4">
                      <a:alpha val="28000"/>
                    </a:scheme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lang="en-US"/>
              <a:t>04</a:t>
            </a:r>
            <a:endParaRPr lang="en-US"/>
          </a:p>
        </p:txBody>
      </p:sp>
      <p:sp>
        <p:nvSpPr>
          <p:cNvPr id="1049640" name="六边形 48"/>
          <p:cNvSpPr/>
          <p:nvPr>
            <p:custDataLst>
              <p:tags r:id="rId43"/>
            </p:custDataLst>
          </p:nvPr>
        </p:nvSpPr>
        <p:spPr>
          <a:xfrm rot="1800000">
            <a:off x="7450237" y="3985951"/>
            <a:ext cx="2626847" cy="2264521"/>
          </a:xfrm>
          <a:prstGeom prst="hexagon">
            <a:avLst>
              <a:gd name="adj" fmla="val 28912"/>
              <a:gd name="vf" fmla="val 115470"/>
            </a:avLst>
          </a:prstGeom>
          <a:gradFill flip="none" rotWithShape="1">
            <a:gsLst>
              <a:gs pos="0">
                <a:schemeClr val="accent4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lin ang="16200000" scaled="1"/>
          </a:gradFill>
          <a:ln w="9525" cap="flat">
            <a:noFill/>
            <a:prstDash val="solid"/>
            <a:miter/>
          </a:ln>
          <a:effectLst>
            <a:outerShdw algn="ctr" blurRad="241300" dir="9600000" dist="190500" rotWithShape="0" sx="102000" sy="102000">
              <a:schemeClr val="accent4">
                <a:alpha val="28000"/>
              </a:schemeClr>
            </a:outerShdw>
          </a:effectLst>
        </p:spPr>
        <p:txBody>
          <a:bodyPr anchor="ctr" rtlCol="0"/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9pPr>
          </a:lstStyle>
          <a:p>
            <a:endParaRPr>
              <a:solidFill>
                <a:srgbClr val="000000"/>
              </a:solidFill>
              <a:ea typeface="微软雅黑" panose="020B0503020204020204" pitchFamily="34" charset="-122"/>
            </a:endParaRPr>
          </a:p>
        </p:txBody>
      </p:sp>
      <p:sp>
        <p:nvSpPr>
          <p:cNvPr id="1049642" name="六边形 50"/>
          <p:cNvSpPr/>
          <p:nvPr>
            <p:custDataLst>
              <p:tags r:id="rId44"/>
            </p:custDataLst>
          </p:nvPr>
        </p:nvSpPr>
        <p:spPr>
          <a:xfrm rot="1800000">
            <a:off x="8126909" y="3529933"/>
            <a:ext cx="1272201" cy="1096724"/>
          </a:xfrm>
          <a:prstGeom prst="hexagon">
            <a:avLst>
              <a:gd name="adj" fmla="val 28912"/>
              <a:gd name="vf" fmla="val 115470"/>
            </a:avLst>
          </a:prstGeom>
          <a:gradFill flip="none" rotWithShape="0">
            <a:gsLst>
              <a:gs pos="14000">
                <a:schemeClr val="bg1"/>
              </a:gs>
              <a:gs pos="94000">
                <a:schemeClr val="accent4">
                  <a:lumMod val="40000"/>
                  <a:lumOff val="60000"/>
                </a:schemeClr>
              </a:gs>
            </a:gsLst>
            <a:lin ang="16200000" scaled="1"/>
          </a:gra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9pPr>
          </a:lstStyle>
          <a:p>
            <a:pPr algn="ctr"/>
            <a:endParaRPr>
              <a:ea typeface="微软雅黑" panose="020B0503020204020204" pitchFamily="34" charset="-122"/>
            </a:endParaRPr>
          </a:p>
        </p:txBody>
      </p:sp>
      <p:sp>
        <p:nvSpPr>
          <p:cNvPr id="1049644" name="六边形 51"/>
          <p:cNvSpPr/>
          <p:nvPr>
            <p:custDataLst>
              <p:tags r:id="rId45"/>
            </p:custDataLst>
          </p:nvPr>
        </p:nvSpPr>
        <p:spPr>
          <a:xfrm rot="1800000">
            <a:off x="8209979" y="3601754"/>
            <a:ext cx="1107372" cy="954631"/>
          </a:xfrm>
          <a:prstGeom prst="hexagon">
            <a:avLst>
              <a:gd name="adj" fmla="val 28912"/>
              <a:gd name="vf" fmla="val 115470"/>
            </a:avLst>
          </a:prstGeom>
          <a:solidFill>
            <a:schemeClr val="bg1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9pPr>
          </a:lstStyle>
          <a:p>
            <a:pPr algn="ctr"/>
            <a:endParaRPr>
              <a:ea typeface="微软雅黑" panose="020B0503020204020204" pitchFamily="34" charset="-122"/>
            </a:endParaRPr>
          </a:p>
        </p:txBody>
      </p:sp>
      <p:sp>
        <p:nvSpPr>
          <p:cNvPr id="1049646" name="六边形 52"/>
          <p:cNvSpPr/>
          <p:nvPr>
            <p:custDataLst>
              <p:tags r:id="rId46"/>
            </p:custDataLst>
          </p:nvPr>
        </p:nvSpPr>
        <p:spPr>
          <a:xfrm rot="1800000">
            <a:off x="8383041" y="3774816"/>
            <a:ext cx="1107372" cy="954631"/>
          </a:xfrm>
          <a:prstGeom prst="hexagon">
            <a:avLst>
              <a:gd name="adj" fmla="val 28912"/>
              <a:gd name="vf" fmla="val 115470"/>
            </a:avLst>
          </a:prstGeom>
          <a:gradFill>
            <a:gsLst>
              <a:gs pos="0">
                <a:schemeClr val="accent4">
                  <a:lumMod val="60000"/>
                  <a:lumOff val="40000"/>
                </a:schemeClr>
              </a:gs>
              <a:gs pos="52000">
                <a:schemeClr val="accent4"/>
              </a:gs>
              <a:gs pos="93000">
                <a:schemeClr val="accent4">
                  <a:lumMod val="75000"/>
                </a:schemeClr>
              </a:gs>
            </a:gsLst>
            <a:lin ang="5400000" scaled="0"/>
          </a:gra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defRPr>
            </a:lvl9pPr>
          </a:lstStyle>
          <a:p>
            <a:pPr algn="ctr"/>
            <a:endParaRPr>
              <a:noFill/>
              <a:ea typeface="微软雅黑" panose="020B0503020204020204" pitchFamily="34" charset="-122"/>
            </a:endParaRPr>
          </a:p>
        </p:txBody>
      </p:sp>
      <p:sp>
        <p:nvSpPr>
          <p:cNvPr id="1049648" name="标题"/>
          <p:cNvSpPr txBox="1"/>
          <p:nvPr>
            <p:custDataLst>
              <p:tags r:id="rId47"/>
            </p:custDataLst>
          </p:nvPr>
        </p:nvSpPr>
        <p:spPr>
          <a:xfrm>
            <a:off x="7763479" y="4617627"/>
            <a:ext cx="2011333" cy="525480"/>
          </a:xfrm>
          <a:prstGeom prst="rect"/>
          <a:noFill/>
        </p:spPr>
        <p:txBody>
          <a:bodyPr anchor="b" bIns="0" lIns="0" rIns="0" rtlCol="0" tIns="0" wrap="square">
            <a:normAutofit fontScale="92857"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i="0" kumimoji="0" normalizeH="0" spc="300" strike="noStrike" u="none">
                <a:ln>
                  <a:noFill/>
                </a:ln>
                <a:gradFill>
                  <a:gsLst>
                    <a:gs pos="0">
                      <a:schemeClr val="accent4">
                        <a:lumMod val="75000"/>
                      </a:schemeClr>
                    </a:gs>
                    <a:gs pos="100000">
                      <a:schemeClr val="accent4">
                        <a:lumMod val="80000"/>
                        <a:lumOff val="20000"/>
                      </a:schemeClr>
                    </a:gs>
                  </a:gsLst>
                  <a:lin ang="16200000" scaled="1"/>
                </a:gradFill>
                <a:effectLst>
                  <a:outerShdw algn="ctr" blurRad="63500" rotWithShape="0" sx="102000" sy="102000">
                    <a:schemeClr val="accent4">
                      <a:alpha val="40000"/>
                    </a:scheme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altLang="en-US" dirty="0" sz="1400" lang="zh-CN"/>
              <a:t>区块链技术在知识产权保护中的应用</a:t>
            </a:r>
            <a:endParaRPr altLang="en-US" dirty="0" sz="1400" lang="zh-CN"/>
          </a:p>
        </p:txBody>
      </p:sp>
      <p:sp>
        <p:nvSpPr>
          <p:cNvPr id="1049650" name="正文"/>
          <p:cNvSpPr txBox="1"/>
          <p:nvPr>
            <p:custDataLst>
              <p:tags r:id="rId48"/>
            </p:custDataLst>
          </p:nvPr>
        </p:nvSpPr>
        <p:spPr>
          <a:xfrm>
            <a:off x="7763479" y="5245841"/>
            <a:ext cx="2011333" cy="8339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200" i="0" kumimoji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</a:defRPr>
            </a:lvl1pPr>
          </a:lstStyle>
          <a:p>
            <a:r>
              <a:rPr altLang="en-US" dirty="0" lang="zh-CN"/>
              <a:t>单击此处输入你的项正文</a:t>
            </a:r>
            <a:endParaRPr altLang="en-US" dirty="0" lang="zh-CN"/>
          </a:p>
        </p:txBody>
      </p:sp>
      <p:sp>
        <p:nvSpPr>
          <p:cNvPr id="1049652" name="序号"/>
          <p:cNvSpPr txBox="1"/>
          <p:nvPr>
            <p:custDataLst>
              <p:tags r:id="rId49"/>
            </p:custDataLst>
          </p:nvPr>
        </p:nvSpPr>
        <p:spPr>
          <a:xfrm>
            <a:off x="8421979" y="3765298"/>
            <a:ext cx="682826" cy="626804"/>
          </a:xfrm>
          <a:prstGeom prst="rect"/>
          <a:noFill/>
        </p:spPr>
        <p:txBody>
          <a:bodyPr anchor="b" anchorCtr="1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800" i="0" kumimoji="0" normalizeH="0" spc="0" strike="noStrike" u="none">
                <a:ln>
                  <a:noFill/>
                </a:ln>
                <a:gradFill>
                  <a:gsLst>
                    <a:gs pos="20000">
                      <a:srgbClr val="FFFFFF"/>
                    </a:gs>
                    <a:gs pos="93000">
                      <a:srgbClr val="FFFFFF"/>
                    </a:gs>
                  </a:gsLst>
                  <a:lin ang="5400000" scaled="0"/>
                </a:gradFill>
                <a:effectLst>
                  <a:outerShdw algn="ctr" blurRad="152400" rotWithShape="0" sx="102000" sy="102000">
                    <a:schemeClr val="accent4">
                      <a:alpha val="28000"/>
                    </a:scheme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lang="en-US"/>
              <a:t>06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8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区块链技术公司的创新点</a:t>
            </a:r>
            <a:endParaRPr altLang="en-US" lang="zh-CN"/>
          </a:p>
        </p:txBody>
      </p:sp>
      <p:sp>
        <p:nvSpPr>
          <p:cNvPr id="104970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区块链技术：提供安全、透明、可追溯的交易记录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去中心化：打破传统金融中介，降低交易成本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智能合约：自动化执行合同条款，提高交易效率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数字货币：提供更快速、更便捷、更安全的支付方式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8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区块链技术公司的市场前景</a:t>
            </a:r>
            <a:endParaRPr altLang="en-US" lang="zh-CN"/>
          </a:p>
        </p:txBody>
      </p:sp>
      <p:sp>
        <p:nvSpPr>
          <p:cNvPr id="104977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区块链技术公司竞争格局：多家公司积极布局，竞争激烈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区块链技术市场规模：预计未来几年将持续快速增长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区块链技术应用领域：从金融、供应链到医疗保健等各个领域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区块链技术未来发展趋势：与人工智能、物联网等技术的融合将带来更多创新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6" name="内容占位符 1"/>
          <p:cNvSpPr>
            <a:spLocks noGrp="1"/>
          </p:cNvSpPr>
          <p:nvPr>
            <p:ph idx="5"/>
          </p:nvPr>
        </p:nvSpPr>
        <p:spPr/>
        <p:txBody>
          <a:bodyPr>
            <a:normAutofit fontScale="83750"/>
          </a:bodyPr>
          <a:p>
            <a:r>
              <a:rPr altLang="en-US" lang="zh-CN"/>
              <a:t>区块链技术公司的挑战： a. 技术成熟度：尽管区块链技术具有巨大的潜力，但目前的技术尚未完全成熟，需要更多的研发和改进。 b. 监管政策：各国政府对区块链技术的监管政策尚不明确，这给公司的运营带来了不确定性和风险。 c. 市场竞争：随着区块链技术的普及，竞争将变得更加激烈，公司需要不断创新以保持竞争优势。 </a:t>
            </a:r>
            <a:endParaRPr altLang="en-US" lang="zh-CN"/>
          </a:p>
          <a:p>
            <a:pPr lvl="1"/>
            <a:r>
              <a:rPr altLang="en-US" lang="zh-CN"/>
              <a:t>a. 技术成熟度：尽管区块链技术具有巨大的潜力，但目前的技术尚未完全成熟，需要更多的研发和改进。</a:t>
            </a:r>
            <a:endParaRPr altLang="en-US" lang="zh-CN"/>
          </a:p>
          <a:p>
            <a:pPr lvl="1"/>
            <a:r>
              <a:rPr altLang="en-US" lang="zh-CN"/>
              <a:t>b. 监管政策：各国政府对区块链技术的监管政策尚不明确，这给公司的运营带来了不确定性和风险。</a:t>
            </a:r>
            <a:endParaRPr altLang="en-US" lang="zh-CN"/>
          </a:p>
          <a:p>
            <a:pPr lvl="1"/>
            <a:r>
              <a:rPr altLang="en-US" lang="zh-CN"/>
              <a:t>c. 市场竞争：随着区块链技术的普及，竞争将变得更加激烈，公司需要不断创新以保持竞争优势。</a:t>
            </a:r>
            <a:endParaRPr altLang="en-US" lang="zh-CN"/>
          </a:p>
          <a:p>
            <a:r>
              <a:rPr altLang="en-US" lang="zh-CN"/>
              <a:t>区块链技术公司的机遇： a. 金融行业变革：区块链技术有望重塑金融行业，为传统金融业务提供更高效、更安全的服务。 b. 供应链优化：区块链技术可以优化供应链管理，提高效率和透明度，降低成本。 c. 数字货币与支付：随着数字货币的普及，区块链技术公司有机会提供更快速、更安全的支付解决方案。</a:t>
            </a:r>
            <a:endParaRPr altLang="en-US" lang="zh-CN"/>
          </a:p>
          <a:p>
            <a:pPr lvl="1"/>
            <a:r>
              <a:rPr altLang="en-US" lang="zh-CN"/>
              <a:t>a. 金融行业变革：区块链技术有望重塑金融行业，为传统金融业务提供更高效、更安全的服务。</a:t>
            </a:r>
            <a:endParaRPr altLang="en-US" lang="zh-CN"/>
          </a:p>
          <a:p>
            <a:pPr lvl="1"/>
            <a:r>
              <a:rPr altLang="en-US" lang="zh-CN"/>
              <a:t>b. 供应链优化：区块链技术可以优化供应链管理，提高效率和透明度，降低成本。</a:t>
            </a:r>
            <a:endParaRPr altLang="en-US" lang="zh-CN"/>
          </a:p>
          <a:p>
            <a:pPr lvl="1"/>
            <a:r>
              <a:rPr altLang="en-US" lang="zh-CN"/>
              <a:t>c. 数字货币与支付：随着数字货币的普及，区块链技术公司有机会提供更快速、更安全的支付解决方案。</a:t>
            </a:r>
            <a:endParaRPr altLang="en-US" lang="zh-CN"/>
          </a:p>
        </p:txBody>
      </p:sp>
      <p:sp>
        <p:nvSpPr>
          <p:cNvPr id="1049848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区块链技术公司的挑战与机遇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4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人工智能金融公司</a:t>
            </a:r>
            <a:endParaRPr altLang="en-US" lang="zh-CN"/>
          </a:p>
        </p:txBody>
      </p:sp>
      <p:sp>
        <p:nvSpPr>
          <p:cNvPr id="1049896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04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6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人工智能在金融领域的应用</a:t>
            </a:r>
            <a:endParaRPr altLang="en-US" lang="zh-CN"/>
          </a:p>
        </p:txBody>
      </p:sp>
      <p:sp>
        <p:nvSpPr>
          <p:cNvPr id="1049968" name="对角圆角矩形 15"/>
          <p:cNvSpPr/>
          <p:nvPr>
            <p:custDataLst>
              <p:tags r:id="rId1"/>
            </p:custDataLst>
          </p:nvPr>
        </p:nvSpPr>
        <p:spPr>
          <a:xfrm>
            <a:off x="1422016" y="3584093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0" name="对角圆角矩形 16"/>
          <p:cNvSpPr/>
          <p:nvPr>
            <p:custDataLst>
              <p:tags r:id="rId2"/>
            </p:custDataLst>
          </p:nvPr>
        </p:nvSpPr>
        <p:spPr>
          <a:xfrm>
            <a:off x="1422016" y="3456529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2" name="直角三角形 17"/>
          <p:cNvSpPr/>
          <p:nvPr>
            <p:custDataLst>
              <p:tags r:id="rId3"/>
            </p:custDataLst>
          </p:nvPr>
        </p:nvSpPr>
        <p:spPr>
          <a:xfrm>
            <a:off x="1927828" y="3457164"/>
            <a:ext cx="76157" cy="126929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4" name="文本框 27"/>
          <p:cNvSpPr txBox="1"/>
          <p:nvPr>
            <p:custDataLst>
              <p:tags r:id="rId4"/>
            </p:custDataLst>
          </p:nvPr>
        </p:nvSpPr>
        <p:spPr>
          <a:xfrm>
            <a:off x="1960829" y="3593612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欺诈检测：利用AI技术检测金融交易中的欺诈行为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6" name="对角圆角矩形 52"/>
          <p:cNvSpPr/>
          <p:nvPr>
            <p:custDataLst>
              <p:tags r:id="rId5"/>
            </p:custDataLst>
          </p:nvPr>
        </p:nvSpPr>
        <p:spPr>
          <a:xfrm>
            <a:off x="1422016" y="1617964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8" name="对角圆角矩形 53"/>
          <p:cNvSpPr/>
          <p:nvPr>
            <p:custDataLst>
              <p:tags r:id="rId6"/>
            </p:custDataLst>
          </p:nvPr>
        </p:nvSpPr>
        <p:spPr>
          <a:xfrm>
            <a:off x="1422016" y="1490400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0" name="直角三角形 54"/>
          <p:cNvSpPr/>
          <p:nvPr>
            <p:custDataLst>
              <p:tags r:id="rId7"/>
            </p:custDataLst>
          </p:nvPr>
        </p:nvSpPr>
        <p:spPr>
          <a:xfrm>
            <a:off x="1927828" y="1491035"/>
            <a:ext cx="76157" cy="126929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2" name="文本框 56"/>
          <p:cNvSpPr txBox="1"/>
          <p:nvPr>
            <p:custDataLst>
              <p:tags r:id="rId8"/>
            </p:custDataLst>
          </p:nvPr>
        </p:nvSpPr>
        <p:spPr>
          <a:xfrm>
            <a:off x="1960829" y="1621137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智能投顾：利用AI技术为客户提供个性化的投资建议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4" name="对角圆角矩形 5"/>
          <p:cNvSpPr/>
          <p:nvPr>
            <p:custDataLst>
              <p:tags r:id="rId9"/>
            </p:custDataLst>
          </p:nvPr>
        </p:nvSpPr>
        <p:spPr>
          <a:xfrm>
            <a:off x="1422016" y="2601028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6" name="对角圆角矩形 6"/>
          <p:cNvSpPr/>
          <p:nvPr>
            <p:custDataLst>
              <p:tags r:id="rId10"/>
            </p:custDataLst>
          </p:nvPr>
        </p:nvSpPr>
        <p:spPr>
          <a:xfrm>
            <a:off x="1422016" y="2473464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8" name="直角三角形 7"/>
          <p:cNvSpPr/>
          <p:nvPr>
            <p:custDataLst>
              <p:tags r:id="rId11"/>
            </p:custDataLst>
          </p:nvPr>
        </p:nvSpPr>
        <p:spPr>
          <a:xfrm>
            <a:off x="1927828" y="2474099"/>
            <a:ext cx="76157" cy="126929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0" name="文本框 8"/>
          <p:cNvSpPr txBox="1"/>
          <p:nvPr>
            <p:custDataLst>
              <p:tags r:id="rId12"/>
            </p:custDataLst>
          </p:nvPr>
        </p:nvSpPr>
        <p:spPr>
          <a:xfrm>
            <a:off x="1960829" y="2610548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风险评估：通过大数据和机器学习技术对贷款申请者进行风险评估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2" name="对角圆角矩形 9"/>
          <p:cNvSpPr/>
          <p:nvPr>
            <p:custDataLst>
              <p:tags r:id="rId13"/>
            </p:custDataLst>
          </p:nvPr>
        </p:nvSpPr>
        <p:spPr>
          <a:xfrm>
            <a:off x="1422016" y="4567157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4" name="对角圆角矩形 10"/>
          <p:cNvSpPr/>
          <p:nvPr>
            <p:custDataLst>
              <p:tags r:id="rId14"/>
            </p:custDataLst>
          </p:nvPr>
        </p:nvSpPr>
        <p:spPr>
          <a:xfrm>
            <a:off x="1422016" y="4439593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6" name="直角三角形 11"/>
          <p:cNvSpPr/>
          <p:nvPr>
            <p:custDataLst>
              <p:tags r:id="rId15"/>
            </p:custDataLst>
          </p:nvPr>
        </p:nvSpPr>
        <p:spPr>
          <a:xfrm>
            <a:off x="1927828" y="4440228"/>
            <a:ext cx="76157" cy="126929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8" name="文本框 12"/>
          <p:cNvSpPr txBox="1"/>
          <p:nvPr>
            <p:custDataLst>
              <p:tags r:id="rId16"/>
            </p:custDataLst>
          </p:nvPr>
        </p:nvSpPr>
        <p:spPr>
          <a:xfrm>
            <a:off x="1960829" y="4576677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客户服务：通过聊天机器人和智能语音技术提供24/7的客户服务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0" name="对角圆角矩形 14"/>
          <p:cNvSpPr/>
          <p:nvPr>
            <p:custDataLst>
              <p:tags r:id="rId17"/>
            </p:custDataLst>
          </p:nvPr>
        </p:nvSpPr>
        <p:spPr>
          <a:xfrm>
            <a:off x="1422016" y="5550221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2" name="对角圆角矩形 18"/>
          <p:cNvSpPr/>
          <p:nvPr>
            <p:custDataLst>
              <p:tags r:id="rId18"/>
            </p:custDataLst>
          </p:nvPr>
        </p:nvSpPr>
        <p:spPr>
          <a:xfrm>
            <a:off x="1422016" y="5422658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algn="tl" blurRad="165100" dir="2700000" dist="25400" rotWithShape="0" sx="102000" sy="10200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4" name="直角三角形 19"/>
          <p:cNvSpPr/>
          <p:nvPr>
            <p:custDataLst>
              <p:tags r:id="rId19"/>
            </p:custDataLst>
          </p:nvPr>
        </p:nvSpPr>
        <p:spPr>
          <a:xfrm>
            <a:off x="1927828" y="5423293"/>
            <a:ext cx="76157" cy="126929"/>
          </a:xfrm>
          <a:prstGeom prst="rtTriangle"/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6" name="文本框 20"/>
          <p:cNvSpPr txBox="1"/>
          <p:nvPr>
            <p:custDataLst>
              <p:tags r:id="rId20"/>
            </p:custDataLst>
          </p:nvPr>
        </p:nvSpPr>
        <p:spPr>
          <a:xfrm>
            <a:off x="1960829" y="5559741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区块链技术：利用区块链技术提高金融交易的透明度和安全性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2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人工智能金融公司的创新点</a:t>
            </a:r>
            <a:endParaRPr altLang="en-US" lang="zh-CN"/>
          </a:p>
        </p:txBody>
      </p:sp>
      <p:sp>
        <p:nvSpPr>
          <p:cNvPr id="1050054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自动化和智能化：通过机器学习和人工智能技术，实现金融服务的自动化和智能化，提高效率和准确性。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6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8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60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个性化服务：利用大数据和人工智能技术，提供个性化的金融服务和产品，满足客户的个性化需求。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2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64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66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风险管理：通过人工智能技术，对金融市场和投资进行风险评估和管理，提高风险控制能力。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8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70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72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区块链技术：利用区块链技术，实现金融交易的透明化和安全性，提高交易效率和信任度。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4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76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2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人工智能金融公司的市场前景</a:t>
            </a:r>
            <a:endParaRPr altLang="en-US" lang="zh-CN"/>
          </a:p>
        </p:txBody>
      </p:sp>
      <p:sp>
        <p:nvSpPr>
          <p:cNvPr id="105012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技术创新：人工智能技术不断进步，为金融行业带来更多创新和变革。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市场规模：预计未来几年将快速增长，成为金融行业的重要组成部分。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市场需求：随着人们对智能金融服务的接受度提高，市场需求将持续增长。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监管政策：监管政策对人工智能金融公司的发展起到关键作用，未来政策环境将更加友好。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0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人工智能金融公司的挑战与机遇</a:t>
            </a:r>
            <a:endParaRPr altLang="en-US" lang="zh-CN"/>
          </a:p>
        </p:txBody>
      </p:sp>
      <p:sp>
        <p:nvSpPr>
          <p:cNvPr id="105020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0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0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0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1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机遇：提高效率、降低成本、创新业务模式等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1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挑战：技术风险、数据隐私、监管政策等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1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案例分析：人工智能金融公司在风险管理、客户体验等方面的应用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1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未来展望：人工智能金融公司的发展趋势和前景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2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移动支付公司</a:t>
            </a:r>
            <a:endParaRPr altLang="en-US" lang="zh-CN"/>
          </a:p>
        </p:txBody>
      </p:sp>
      <p:sp>
        <p:nvSpPr>
          <p:cNvPr id="1050264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05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4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移动支付的发展历程及现状</a:t>
            </a:r>
            <a:endParaRPr altLang="en-US" lang="zh-CN"/>
          </a:p>
        </p:txBody>
      </p:sp>
      <p:sp>
        <p:nvSpPr>
          <p:cNvPr id="105033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4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4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4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5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移动支付的普及程度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5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移动支付的优势与挑战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5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移动支付的起源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5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移动支付的发展阶段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04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移动支付公司的创新点</a:t>
            </a:r>
            <a:endParaRPr altLang="en-US" lang="zh-CN"/>
          </a:p>
        </p:txBody>
      </p:sp>
      <p:sp>
        <p:nvSpPr>
          <p:cNvPr id="1050406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08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10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12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14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1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16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18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20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1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22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2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92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24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26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28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2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30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2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32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2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34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36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38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40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42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便捷性：提供快速、安全的支付方式，方便用户随时随地进行交易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4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国际化：拓展全球市场，为全球用户提供服务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6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多样性：支持多种支付方式，满足不同用户的需求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8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创新性：采用先进的技术和算法，确保支付过程的安全性和稳定性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94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移动支付公司的市场前景</a:t>
            </a:r>
            <a:endParaRPr altLang="en-US" lang="zh-CN"/>
          </a:p>
        </p:txBody>
      </p:sp>
      <p:sp>
        <p:nvSpPr>
          <p:cNvPr id="1050496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市场规模：全球移动支付市场规模持续增长，未来几年将保持高速增长。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8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用户规模：全球移动支付用户数量不断增加，未来几年将有更多用户选择使用移动支付。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0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竞争格局：移动支付市场竞争激烈，各大公司都在积极拓展市场份额。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2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未来趋势：移动支付将与人工智能、区块链等新技术相结合，为用户提供更加便捷、安全的支付体验。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48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移动支付公司的挑战与机遇</a:t>
            </a:r>
            <a:endParaRPr altLang="en-US" lang="zh-CN"/>
          </a:p>
        </p:txBody>
      </p:sp>
      <p:sp>
        <p:nvSpPr>
          <p:cNvPr id="1050550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52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54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移动支付市场的竞争格局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556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58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60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移动支付公司的技术挑战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562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64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66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移动支付公司的法规挑战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568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70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72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移动支付公司的机遇与前景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18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互联网保险公司</a:t>
            </a:r>
            <a:endParaRPr altLang="en-US" lang="zh-CN"/>
          </a:p>
        </p:txBody>
      </p:sp>
      <p:sp>
        <p:nvSpPr>
          <p:cNvPr id="1050620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06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90" name="内容占位符 1"/>
          <p:cNvSpPr>
            <a:spLocks noGrp="1"/>
          </p:cNvSpPr>
          <p:nvPr>
            <p:ph idx="5"/>
          </p:nvPr>
        </p:nvSpPr>
        <p:spPr/>
        <p:txBody>
          <a:bodyPr>
            <a:normAutofit fontScale="53750"/>
          </a:bodyPr>
          <a:p>
            <a:r>
              <a:rPr altLang="en-US" lang="zh-CN"/>
              <a:t>互联网保险的兴起  * 随着互联网技术的发展，互联网保险逐渐兴起，成为传统保险行业的重要补充。</a:t>
            </a:r>
            <a:endParaRPr altLang="en-US" lang="zh-CN"/>
          </a:p>
          <a:p>
            <a:pPr lvl="1"/>
            <a:r>
              <a:rPr altLang="en-US" lang="zh-CN"/>
              <a:t>* 随着互联网技术的发展，互联网保险逐渐兴起，成为传统保险行业的重要补充。</a:t>
            </a:r>
            <a:endParaRPr altLang="en-US" lang="zh-CN"/>
          </a:p>
          <a:p>
            <a:r>
              <a:rPr altLang="en-US" lang="zh-CN"/>
              <a:t>互联网保险的发展历程  * 初创期：互联网保险的初期，主要通过互联网销售传统的保险产品，如车险、意外险等。 * 发展期：随着互联网技术的发展，互联网保险开始提供定制化的保险产品，满足消费者的个性化需求。 * 成熟期：互联网保险逐渐成为保险行业的重要组成部分，提供了更加便捷、高效的服务。</a:t>
            </a:r>
            <a:endParaRPr altLang="en-US" lang="zh-CN"/>
          </a:p>
          <a:p>
            <a:pPr lvl="1"/>
            <a:r>
              <a:rPr altLang="en-US" lang="zh-CN"/>
              <a:t>* 初创期：互联网保险的初期，主要通过互联网销售传统的保险产品，如车险、意外险等。</a:t>
            </a:r>
            <a:endParaRPr altLang="en-US" lang="zh-CN"/>
          </a:p>
          <a:p>
            <a:pPr lvl="1"/>
            <a:r>
              <a:rPr altLang="en-US" lang="zh-CN"/>
              <a:t>* 发展期：随着互联网技术的发展，互联网保险开始提供定制化的保险产品，满足消费者的个性化需求。</a:t>
            </a:r>
            <a:endParaRPr altLang="en-US" lang="zh-CN"/>
          </a:p>
          <a:p>
            <a:pPr lvl="1"/>
            <a:r>
              <a:rPr altLang="en-US" lang="zh-CN"/>
              <a:t>* 成熟期：互联网保险逐渐成为保险行业的重要组成部分，提供了更加便捷、高效的服务。</a:t>
            </a:r>
            <a:endParaRPr altLang="en-US" lang="zh-CN"/>
          </a:p>
          <a:p>
            <a:r>
              <a:rPr altLang="en-US" lang="zh-CN"/>
              <a:t>互联网保险的现状  * 市场规模：互联网保险市场规模不断扩大，成为传统保险行业的重要补充。 * 服务模式：互联网保险提供了更加便捷、高效的服务模式，满足了消费者的个性化需求。 * 竞争格局：互联网保险行业竞争激烈，各大保险公司纷纷推出自己的互联网保险产品。</a:t>
            </a:r>
            <a:endParaRPr altLang="en-US" lang="zh-CN"/>
          </a:p>
          <a:p>
            <a:pPr lvl="1"/>
            <a:r>
              <a:rPr altLang="en-US" lang="zh-CN"/>
              <a:t>* 市场规模：互联网保险市场规模不断扩大，成为传统保险行业的重要补充。</a:t>
            </a:r>
            <a:endParaRPr altLang="en-US" lang="zh-CN"/>
          </a:p>
          <a:p>
            <a:pPr lvl="1"/>
            <a:r>
              <a:rPr altLang="en-US" lang="zh-CN"/>
              <a:t>* 服务模式：互联网保险提供了更加便捷、高效的服务模式，满足了消费者的个性化需求。</a:t>
            </a:r>
            <a:endParaRPr altLang="en-US" lang="zh-CN"/>
          </a:p>
          <a:p>
            <a:pPr lvl="1"/>
            <a:r>
              <a:rPr altLang="en-US" lang="zh-CN"/>
              <a:t>* 竞争格局：互联网保险行业竞争激烈，各大保险公司纷纷推出自己的互联网保险产品。</a:t>
            </a:r>
            <a:endParaRPr altLang="en-US" lang="zh-CN"/>
          </a:p>
          <a:p>
            <a:r>
              <a:rPr altLang="en-US" lang="zh-CN"/>
              <a:t>未来展望  * 创新发展：随着技术的不断进步，互联网保险将不断创新发展，提供更加便捷、高效的服务。 * 跨界合作：互联网保险将与科技、金融等领域进行跨界合作，推动行业的快速发展。</a:t>
            </a:r>
            <a:endParaRPr altLang="en-US" lang="zh-CN"/>
          </a:p>
          <a:p>
            <a:pPr lvl="1"/>
            <a:r>
              <a:rPr altLang="en-US" lang="zh-CN"/>
              <a:t>* 创新发展：随着技术的不断进步，互联网保险将不断创新发展，提供更加便捷、高效的服务。</a:t>
            </a:r>
            <a:endParaRPr altLang="en-US" lang="zh-CN"/>
          </a:p>
          <a:p>
            <a:pPr lvl="1"/>
            <a:r>
              <a:rPr altLang="en-US" lang="zh-CN"/>
              <a:t>* 跨界合作：互联网保险将与科技、金融等领域进行跨界合作，推动行业的快速发展。</a:t>
            </a:r>
            <a:endParaRPr altLang="en-US" lang="zh-CN"/>
          </a:p>
        </p:txBody>
      </p:sp>
      <p:sp>
        <p:nvSpPr>
          <p:cNvPr id="1050692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互联网保险的发展历程及现状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38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互联网保险公司的创新点</a:t>
            </a:r>
            <a:endParaRPr altLang="en-US" lang="zh-CN"/>
          </a:p>
        </p:txBody>
      </p:sp>
      <p:sp>
        <p:nvSpPr>
          <p:cNvPr id="1050740" name="圆角矩形 3"/>
          <p:cNvSpPr/>
          <p:nvPr>
            <p:custDataLst>
              <p:tags r:id="rId1"/>
            </p:custDataLst>
          </p:nvPr>
        </p:nvSpPr>
        <p:spPr>
          <a:xfrm>
            <a:off x="804630" y="1578743"/>
            <a:ext cx="4815576" cy="2100107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42" name="正文"/>
          <p:cNvSpPr txBox="1"/>
          <p:nvPr>
            <p:custDataLst>
              <p:tags r:id="rId2"/>
            </p:custDataLst>
          </p:nvPr>
        </p:nvSpPr>
        <p:spPr>
          <a:xfrm>
            <a:off x="1248529" y="2485593"/>
            <a:ext cx="4377392" cy="1192622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93750"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创新的产品和服务：互联网保险公司通过大数据、人工智能等技术，提供个性化、定制化的保险产品和服务，满足消费者的多样化需求。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0744" name="标题"/>
          <p:cNvSpPr txBox="1"/>
          <p:nvPr>
            <p:custDataLst>
              <p:tags r:id="rId3"/>
            </p:custDataLst>
          </p:nvPr>
        </p:nvSpPr>
        <p:spPr>
          <a:xfrm>
            <a:off x="1248529" y="2022008"/>
            <a:ext cx="3577866" cy="452790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746" name="任意多边形: 形状 23"/>
          <p:cNvSpPr>
            <a:spLocks noChangeAspect="1"/>
          </p:cNvSpPr>
          <p:nvPr>
            <p:custDataLst>
              <p:tags r:id="rId4"/>
            </p:custDataLst>
          </p:nvPr>
        </p:nvSpPr>
        <p:spPr>
          <a:xfrm rot="5400000" flipV="1">
            <a:off x="412170" y="2311590"/>
            <a:ext cx="794446" cy="401986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  <p:sp>
        <p:nvSpPr>
          <p:cNvPr id="1050748" name="圆角矩形 7"/>
          <p:cNvSpPr/>
          <p:nvPr>
            <p:custDataLst>
              <p:tags r:id="rId5"/>
            </p:custDataLst>
          </p:nvPr>
        </p:nvSpPr>
        <p:spPr>
          <a:xfrm>
            <a:off x="6762024" y="1578743"/>
            <a:ext cx="4815576" cy="2100107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50" name="正文"/>
          <p:cNvSpPr txBox="1"/>
          <p:nvPr>
            <p:custDataLst>
              <p:tags r:id="rId6"/>
            </p:custDataLst>
          </p:nvPr>
        </p:nvSpPr>
        <p:spPr>
          <a:xfrm>
            <a:off x="7200843" y="2485593"/>
            <a:ext cx="4377392" cy="1192622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93750"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高效的运营模式：互联网保险公司通过互联网平台，实现线上销售、核保、理赔等全流程自动化，提高运营效率，降低成本。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0752" name="标题"/>
          <p:cNvSpPr txBox="1"/>
          <p:nvPr>
            <p:custDataLst>
              <p:tags r:id="rId7"/>
            </p:custDataLst>
          </p:nvPr>
        </p:nvSpPr>
        <p:spPr>
          <a:xfrm>
            <a:off x="7200843" y="2022008"/>
            <a:ext cx="3577866" cy="452790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754" name="任意多边形: 形状 23"/>
          <p:cNvSpPr>
            <a:spLocks noChangeAspect="1"/>
          </p:cNvSpPr>
          <p:nvPr>
            <p:custDataLst>
              <p:tags r:id="rId8"/>
            </p:custDataLst>
          </p:nvPr>
        </p:nvSpPr>
        <p:spPr>
          <a:xfrm rot="5400000" flipV="1">
            <a:off x="6364484" y="2311590"/>
            <a:ext cx="794446" cy="401986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  <p:sp>
        <p:nvSpPr>
          <p:cNvPr id="1050756" name="圆角矩形 10"/>
          <p:cNvSpPr/>
          <p:nvPr>
            <p:custDataLst>
              <p:tags r:id="rId9"/>
            </p:custDataLst>
          </p:nvPr>
        </p:nvSpPr>
        <p:spPr>
          <a:xfrm>
            <a:off x="804630" y="4061785"/>
            <a:ext cx="4815576" cy="2100107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58" name="正文"/>
          <p:cNvSpPr txBox="1"/>
          <p:nvPr>
            <p:custDataLst>
              <p:tags r:id="rId10"/>
            </p:custDataLst>
          </p:nvPr>
        </p:nvSpPr>
        <p:spPr>
          <a:xfrm>
            <a:off x="1248529" y="4968635"/>
            <a:ext cx="4377392" cy="1192622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93750"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跨界合作与创新：互联网保险公司与其他行业进行跨界合作，如与电商、医疗、教育等领域的合作，提供更加全面、创新的保险服务。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0760" name="标题"/>
          <p:cNvSpPr txBox="1"/>
          <p:nvPr>
            <p:custDataLst>
              <p:tags r:id="rId11"/>
            </p:custDataLst>
          </p:nvPr>
        </p:nvSpPr>
        <p:spPr>
          <a:xfrm>
            <a:off x="1248529" y="4505049"/>
            <a:ext cx="3577866" cy="452790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762" name="任意多边形: 形状 23"/>
          <p:cNvSpPr>
            <a:spLocks noChangeAspect="1"/>
          </p:cNvSpPr>
          <p:nvPr>
            <p:custDataLst>
              <p:tags r:id="rId12"/>
            </p:custDataLst>
          </p:nvPr>
        </p:nvSpPr>
        <p:spPr>
          <a:xfrm rot="5400000" flipV="1">
            <a:off x="412170" y="4794631"/>
            <a:ext cx="794446" cy="401986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  <p:sp>
        <p:nvSpPr>
          <p:cNvPr id="1050764" name="圆角矩形 9"/>
          <p:cNvSpPr/>
          <p:nvPr>
            <p:custDataLst>
              <p:tags r:id="rId13"/>
            </p:custDataLst>
          </p:nvPr>
        </p:nvSpPr>
        <p:spPr>
          <a:xfrm>
            <a:off x="6756944" y="4061785"/>
            <a:ext cx="4815576" cy="2100107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66" name="正文"/>
          <p:cNvSpPr txBox="1"/>
          <p:nvPr>
            <p:custDataLst>
              <p:tags r:id="rId14"/>
            </p:custDataLst>
          </p:nvPr>
        </p:nvSpPr>
        <p:spPr>
          <a:xfrm>
            <a:off x="7200843" y="4968635"/>
            <a:ext cx="4377392" cy="1192622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93750"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用户体验优先：互联网保险公司注重用户体验，通过简洁明了的界面、快速响应的服务等，提高用户满意度和忠诚度。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0768" name="标题"/>
          <p:cNvSpPr txBox="1"/>
          <p:nvPr>
            <p:custDataLst>
              <p:tags r:id="rId15"/>
            </p:custDataLst>
          </p:nvPr>
        </p:nvSpPr>
        <p:spPr>
          <a:xfrm>
            <a:off x="7200843" y="4505049"/>
            <a:ext cx="3577866" cy="452790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770" name="任意多边形: 形状 23"/>
          <p:cNvSpPr>
            <a:spLocks noChangeAspect="1"/>
          </p:cNvSpPr>
          <p:nvPr>
            <p:custDataLst>
              <p:tags r:id="rId16"/>
            </p:custDataLst>
          </p:nvPr>
        </p:nvSpPr>
        <p:spPr>
          <a:xfrm rot="5400000" flipV="1">
            <a:off x="6364484" y="4794631"/>
            <a:ext cx="794446" cy="401986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16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互联网保险公司的市场前景</a:t>
            </a:r>
            <a:endParaRPr altLang="en-US" lang="zh-CN"/>
          </a:p>
        </p:txBody>
      </p:sp>
      <p:sp>
        <p:nvSpPr>
          <p:cNvPr id="1050818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820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822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824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826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7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828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830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832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7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834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7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97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836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838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840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7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842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8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844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8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846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848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850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852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854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互联网保险公司的定义和发展历程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56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互联网保险公司的未来发展趋势和前景预测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58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互联网保险公司的市场现状和竞争格局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60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互联网保险公司的优势和特点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06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互联网保险公司的挑战与机遇</a:t>
            </a:r>
            <a:endParaRPr altLang="en-US" lang="zh-CN"/>
          </a:p>
        </p:txBody>
      </p:sp>
      <p:sp>
        <p:nvSpPr>
          <p:cNvPr id="105090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91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91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91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91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91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92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92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9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互联网保险公司的定义和特点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9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互联网保险公司的机遇：创新业务模式、提高效率、降低成本等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92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93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93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93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93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93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94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94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9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互联网保险公司的发展趋势和前景展望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9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互联网保险公司的挑战：监管政策、技术风险、市场竞争等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92" name="文本占位符 2"/>
          <p:cNvSpPr>
            <a:spLocks noGrp="1"/>
          </p:cNvSpPr>
          <p:nvPr>
            <p:ph type="body" idx="8"/>
            <p:custDataLst>
              <p:tags r:id="rId1"/>
            </p:custDataLst>
          </p:nvPr>
        </p:nvSpPr>
        <p:spPr/>
        <p:txBody>
          <a:bodyPr>
            <a:normAutofit fontScale="92857"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50994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</p:tagLst>
</file>

<file path=ppt/tags/tag1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6.xml><?xml version="1.0" encoding="utf-8"?>
<p:tagLst xmlns:p="http://schemas.openxmlformats.org/presentationml/2006/main">
  <p:tag name="KSO_WM_UNIT_PRESET_TEXT" val="NEW PRODUCT"/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2*i*1"/>
  <p:tag name="KSO_WM_UNIT_LAYERLEVEL" val="1"/>
  <p:tag name="KSO_WM_TAG_VERSION" val="1.0"/>
</p:tagLst>
</file>

<file path=ppt/tags/tag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 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3*i*6"/>
  <p:tag name="KSO_WM_UNIT_LAYERLEVEL" val="1"/>
  <p:tag name="KSO_WM_TAG_VERSION" val="1.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CONTENT_GROUP_TYPE" val="contentchip"/>
  <p:tag name="KSO_WM_UNIT_TYPE" val="i"/>
  <p:tag name="KSO_WM_UNIT_INDEX" val="3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CONTENT_GROUP_TYPE" val="contentchip"/>
  <p:tag name="KSO_WM_UNIT_TYPE" val="i"/>
  <p:tag name="KSO_WM_UNIT_INDEX" val="4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53.xml><?xml version="1.0" encoding="utf-8"?>
<p:tagLst xmlns:p="http://schemas.openxmlformats.org/presentationml/2006/main">
  <p:tag name="KSO_WM_UNIT_ISCONTENTSTITLE" val="0"/>
  <p:tag name="KSO_WM_UNIT_ISNUMDGMTITLE" val="0"/>
  <p:tag name="KSO_WM_UNIT_PRESET_TEXT" val="PART 01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5*i*1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 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6*i*1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7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 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7*i*1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8*i*1"/>
  <p:tag name="KSO_WM_UNIT_LAYERLEVEL" val="1"/>
  <p:tag name="KSO_WM_TAG_VERSION" val="1.0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9*i*1"/>
  <p:tag name="KSO_WM_UNIT_LAYERLEVEL" val="1"/>
  <p:tag name="KSO_WM_TAG_VERSION" val="1.0"/>
</p:tagLst>
</file>

<file path=ppt/tags/tag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0*i*1"/>
  <p:tag name="KSO_WM_UNIT_LAYERLEVEL" val="1"/>
  <p:tag name="KSO_WM_TAG_VERSION" val="1.0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 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1*i*4"/>
  <p:tag name="KSO_WM_UNIT_LAYERLEVEL" val="1"/>
  <p:tag name="KSO_WM_TAG_VERSION" val="1.0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1*i*5"/>
  <p:tag name="KSO_WM_UNIT_LAYERLEVEL" val="1"/>
  <p:tag name="KSO_WM_TAG_VERSION" val="1.0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1.0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1*i*7"/>
  <p:tag name="KSO_WM_UNIT_LAYERLEVEL" val="1"/>
  <p:tag name="KSO_WM_TAG_VERSION" val="1.0"/>
</p:tagLst>
</file>

<file path=ppt/tags/tag11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1*i*8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1*i*9"/>
  <p:tag name="KSO_WM_UNIT_LAYERLEVEL" val="1"/>
  <p:tag name="KSO_WM_TAG_VERSION" val="1.0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1*i*10"/>
  <p:tag name="KSO_WM_UNIT_LAYERLEVEL" val="1"/>
  <p:tag name="KSO_WM_TAG_VERSION" val="1.0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1*i*11"/>
  <p:tag name="KSO_WM_UNIT_LAYERLEVEL" val="1"/>
  <p:tag name="KSO_WM_TAG_VERSION" val="1.0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1*i*12"/>
  <p:tag name="KSO_WM_UNIT_LAYERLEVEL" val="1"/>
  <p:tag name="KSO_WM_TAG_VERSION" val="1.0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1*i*13"/>
  <p:tag name="KSO_WM_UNIT_LAYERLEVEL" val="1"/>
  <p:tag name="KSO_WM_TAG_VERSION" val="1.0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5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51"/>
</p:tagLst>
</file>

<file path=ppt/tags/tag13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51"/>
  <p:tag name="KSO_WM_SPECIAL_SOURCE" val="bdnull"/>
  <p:tag name="KSO_WM_TEMPLATE_THUMBS_INDEX" val="1、9"/>
</p:tagLst>
</file>

<file path=ppt/tags/tag13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51_1*f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1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1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41.xml><?xml version="1.0" encoding="utf-8"?>
<p:tagLst xmlns:p="http://schemas.openxmlformats.org/presentationml/2006/main"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51_1*b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  <p:tag name="KSO_WM_UNIT_PRESET_TEXT" val="NEW PRODUCT"/>
</p:tagLst>
</file>

<file path=ppt/tags/tag142.xml><?xml version="1.0" encoding="utf-8"?>
<p:tagLst xmlns:p="http://schemas.openxmlformats.org/presentationml/2006/main">
  <p:tag name="KSO_WM_SLIDE_ID" val="custom2023025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51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32.85&quot;,&quot;top&quot;:&quot;119.55&quot;,&quot;width&quot;:&quot;539.75&quot;,&quot;height&quot;:&quot;310.35&quot;}"/>
</p:tagLst>
</file>

<file path=ppt/tags/tag1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51_6*b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44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6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51_6*l_h_i*1_1_3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1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251_6*l_h_i*1_1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1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2_3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2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51_6*l_h_i*1_2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2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3_3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3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51_6*l_h_i*1_3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3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4_3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4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51_6*l_h_i*1_4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4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5_3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5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51_6*l_h_i*1_5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5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6_3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6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6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251_6*l_h_i*1_6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6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SLIDE_ID" val="custom20230251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51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1"/>
</p:tagLst>
</file>

<file path=ppt/tags/tag172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1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2"/>
</p:tagLst>
</file>

<file path=ppt/tags/tag175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4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4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4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4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4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4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4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4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4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4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4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4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4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4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4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4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1_4*l_h_i*1_5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1_4*l_h_i*1_5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1_4*l_h_i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1_4*l_h_f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01_7*l_h_i*1_1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401_7*l_h_i*1_1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1401_7*l_h_i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401_7*l_h_a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01_7*l_h_f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01_7*l_h_i*1_2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401_7*l_h_i*1_2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1401_7*l_h_i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1,&quot;foreColorIndex&quot;:8,&quot;transparency&quot;:0.5199999809265137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01_7*l_h_i*1_3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401_7*l_h_i*1_3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1401_7*l_h_i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01_7*l_h_i*1_4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401_7*l_h_i*1_4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diagram20231401_7*l_h_i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401_7*l_h_i*1_5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401_7*l_h_i*1_5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diagram20231401_7*l_h_i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401_7*l_h_i*1_6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401_7*l_h_i*1_6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diagram20231401_7*l_h_i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2"/>
  <p:tag name="KSO_WM_UNIT_ID" val="diagram20231401_7*l_h_i*1_7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3"/>
  <p:tag name="KSO_WM_UNIT_ID" val="diagram20231401_7*l_h_i*1_7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7_1"/>
  <p:tag name="KSO_WM_UNIT_ID" val="diagram20231401_7*l_h_i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2"/>
  <p:tag name="KSO_WM_UNIT_ID" val="diagram20231401_7*l_h_i*1_8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3"/>
  <p:tag name="KSO_WM_UNIT_ID" val="diagram20231401_7*l_h_i*1_8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8_1"/>
  <p:tag name="KSO_WM_UNIT_ID" val="diagram20231401_7*l_h_i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401_7*l_h_a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01_7*l_h_f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401_7*l_h_a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01_7*l_h_f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401_7*l_h_a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01_7*l_h_f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401_7*l_h_a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01_7*l_h_f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401_7*l_h_a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401_7*l_h_f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7_1"/>
  <p:tag name="KSO_WM_UNIT_ID" val="diagram20231401_7*l_h_a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7_1"/>
  <p:tag name="KSO_WM_UNIT_ID" val="diagram20231401_7*l_h_f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8_1"/>
  <p:tag name="KSO_WM_UNIT_ID" val="diagram20231401_7*l_h_a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8_1"/>
  <p:tag name="KSO_WM_UNIT_ID" val="diagram20231401_7*l_h_f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3"/>
</p:tagLst>
</file>

<file path=ppt/tags/tag257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258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07_6*l_h_i*1_1_2"/>
  <p:tag name="KSO_WM_TEMPLATE_CATEGORY" val="diagram"/>
  <p:tag name="KSO_WM_TEMPLATE_INDEX" val="20231407"/>
  <p:tag name="KSO_WM_UNIT_LAYERLEVEL" val="1_1_1"/>
  <p:tag name="KSO_WM_TAG_VERSION" val="3.0"/>
  <p:tag name="KSO_WM_BEAUTIFY_FLAG" val="#wm#"/>
  <p:tag name="KSO_WM_UNIT_FILL_FORE_SCHEMECOLOR_INDEX" val="5"/>
  <p:tag name="KSO_WM_DIAGRAM_MAX_ITEMCNT" val="7"/>
  <p:tag name="KSO_WM_DIAGRAM_MIN_ITEMCNT" val="2"/>
  <p:tag name="KSO_WM_DIAGRAM_VIRTUALLY_FRAME" val="{&quot;height&quot;:275.0403937007874,&quot;width&quot;:614.7429133858268}"/>
  <p:tag name="KSO_WM_DIAGRAM_COLOR_MATCH_VALUE" val="{&quot;shape&quot;:{&quot;fill&quot;:{&quot;gradient&quot;:[{&quot;brightness&quot;:0,&quot;colorType&quot;:1,&quot;foreColorIndex&quot;:5,&quot;pos&quot;:0,&quot;transparency&quot;:0.800000011920929},{&quot;brightness&quot;:0,&quot;colorType&quot;:1,&quot;foreColorIndex&quot;:5,&quot;pos&quot;:1,&quot;transparency&quot;:1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407_6*l_h_i*1_1_3"/>
  <p:tag name="KSO_WM_TEMPLATE_CATEGORY" val="diagram"/>
  <p:tag name="KSO_WM_TEMPLATE_INDEX" val="20231407"/>
  <p:tag name="KSO_WM_UNIT_LAYERLEVEL" val="1_1_1"/>
  <p:tag name="KSO_WM_TAG_VERSION" val="3.0"/>
  <p:tag name="KSO_WM_BEAUTIFY_FLAG" val="#wm#"/>
  <p:tag name="KSO_WM_UNIT_FILL_FORE_SCHEMECOLOR_INDEX" val="5"/>
  <p:tag name="KSO_WM_DIAGRAM_MAX_ITEMCNT" val="7"/>
  <p:tag name="KSO_WM_DIAGRAM_MIN_ITEMCNT" val="2"/>
  <p:tag name="KSO_WM_DIAGRAM_VIRTUALLY_FRAME" val="{&quot;height&quot;:275.0403937007874,&quot;width&quot;:614.7429133858268}"/>
  <p:tag name="KSO_WM_DIAGRAM_COLOR_MATCH_VALUE" val="{&quot;shape&quot;:{&quot;fill&quot;:{&quot;gradient&quot;:[{&quot;brightness&quot;:0,&quot;colorType&quot;:1,&quot;foreColorIndex&quot;:14,&quot;pos&quot;:0.14000000059604645,&quot;transparency&quot;:0},{&quot;brightness&quot;:0.6000000238418579,&quot;colorType&quot;:1,&quot;foreColorIndex&quot;:5,&quot;pos&quot;:0.9399999976158142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5"/>
  <p:tag name="KSO_WM_UNIT_ID" val="diagram20231407_6*l_h_i*1_1_5"/>
  <p:tag name="KSO_WM_TEMPLATE_CATEGORY" val="diagram"/>
  <p:tag name="KSO_WM_TEMPLATE_INDEX" val="20231407"/>
  <p:tag name="KSO_WM_UNIT_LAYERLEVEL" val="1_1_1"/>
  <p:tag name="KSO_WM_TAG_VERSION" val="3.0"/>
  <p:tag name="KSO_WM_BEAUTIFY_FLAG" val="#wm#"/>
  <p:tag name="KSO_WM_DIAGRAM_MAX_ITEMCNT" val="7"/>
  <p:tag name="KSO_WM_DIAGRAM_MIN_ITEMCNT" val="2"/>
  <p:tag name="KSO_WM_DIAGRAM_VIRTUALLY_FRAME" val="{&quot;height&quot;:275.0403937007874,&quot;width&quot;:614.74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407_6*l_h_i*1_1_4"/>
  <p:tag name="KSO_WM_TEMPLATE_CATEGORY" val="diagram"/>
  <p:tag name="KSO_WM_TEMPLATE_INDEX" val="20231407"/>
  <p:tag name="KSO_WM_UNIT_LAYERLEVEL" val="1_1_1"/>
  <p:tag name="KSO_WM_TAG_VERSION" val="3.0"/>
  <p:tag name="KSO_WM_BEAUTIFY_FLAG" val="#wm#"/>
  <p:tag name="KSO_WM_UNIT_FILL_FORE_SCHEMECOLOR_INDEX" val="5"/>
  <p:tag name="KSO_WM_DIAGRAM_MAX_ITEMCNT" val="7"/>
  <p:tag name="KSO_WM_DIAGRAM_MIN_ITEMCNT" val="2"/>
  <p:tag name="KSO_WM_DIAGRAM_VIRTUALLY_FRAME" val="{&quot;height&quot;:275.0403937007874,&quot;width&quot;:614.7429133858268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5199999809265137,&quot;transparency&quot;:0},{&quot;brightness&quot;:-0.25,&quot;colorType&quot;:1,&quot;foreColorIndex&quot;:5,&quot;pos&quot;:0.9300000071525574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20000000298023224,&quot;transparency&quot;:0},{&quot;brightness&quot;:0,&quot;colorType&quot;:1,&quot;foreColorIndex&quot;:5,&quot;pos&quot;:0.9300000071525574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407_6*l_h_a*1_1_1"/>
  <p:tag name="KSO_WM_TEMPLATE_CATEGORY" val="diagram"/>
  <p:tag name="KSO_WM_TEMPLATE_INDEX" val="20231407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7"/>
  <p:tag name="KSO_WM_DIAGRAM_MIN_ITEMCNT" val="2"/>
  <p:tag name="KSO_WM_DIAGRAM_VIRTUALLY_FRAME" val="{&quot;height&quot;:275.0403937007874,&quot;width&quot;:614.74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-0.25,&quot;colorType&quot;:1,&quot;foreColorIndex&quot;:5,&quot;pos&quot;:0,&quot;transparency&quot;:0},{&quot;brightness&quot;:0.20000000298023224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07_6*l_h_f*1_1_1"/>
  <p:tag name="KSO_WM_TEMPLATE_CATEGORY" val="diagram"/>
  <p:tag name="KSO_WM_TEMPLATE_INDEX" val="20231407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项正文"/>
  <p:tag name="KSO_WM_DIAGRAM_MAX_ITEMCNT" val="7"/>
  <p:tag name="KSO_WM_DIAGRAM_MIN_ITEMCNT" val="2"/>
  <p:tag name="KSO_WM_DIAGRAM_VIRTUALLY_FRAME" val="{&quot;height&quot;:275.0403937007874,&quot;width&quot;:614.74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1407_6*l_h_i*1_1_1"/>
  <p:tag name="KSO_WM_TEMPLATE_CATEGORY" val="diagram"/>
  <p:tag name="KSO_WM_TEMPLATE_INDEX" val="2023140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UNIT_PRESET_TEXT" val="01"/>
  <p:tag name="KSO_WM_DIAGRAM_MAX_ITEMCNT" val="7"/>
  <p:tag name="KSO_WM_DIAGRAM_MIN_ITEMCNT" val="2"/>
  <p:tag name="KSO_WM_DIAGRAM_VIRTUALLY_FRAME" val="{&quot;height&quot;:275.0403937007874,&quot;width&quot;:614.74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20000000298023224,&quot;rgb&quot;:&quot;#ffffff&quot;,&quot;transparency&quot;:0},{&quot;brightness&quot;:0,&quot;colorType&quot;:2,&quot;pos&quot;:0.9300000071525574,&quot;rgb&quot;:&quot;#ffffff&quot;,&quot;transparency&quot;:0}],&quot;type&quot;:3},&quot;glow&quot;:{&quot;colorType&quot;:0},&quot;line&quot;:{&quot;type&quot;:0},&quot;shadow&quot;:{&quot;brightness&quot;:0,&quot;colorType&quot;:2,&quot;rgb&quot;:&quot;#f84949&quot;,&quot;transparency&quot;:0.7200000286102295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07_6*l_h_i*1_3_2"/>
  <p:tag name="KSO_WM_TEMPLATE_CATEGORY" val="diagram"/>
  <p:tag name="KSO_WM_TEMPLATE_INDEX" val="20231407"/>
  <p:tag name="KSO_WM_UNIT_LAYERLEVEL" val="1_1_1"/>
  <p:tag name="KSO_WM_TAG_VERSION" val="3.0"/>
  <p:tag name="KSO_WM_BEAUTIFY_FLAG" val="#wm#"/>
  <p:tag name="KSO_WM_UNIT_FILL_FORE_SCHEMECOLOR_INDEX" val="5"/>
  <p:tag name="KSO_WM_DIAGRAM_MAX_ITEMCNT" val="7"/>
  <p:tag name="KSO_WM_DIAGRAM_MIN_ITEMCNT" val="2"/>
  <p:tag name="KSO_WM_DIAGRAM_VIRTUALLY_FRAME" val="{&quot;height&quot;:275.0403937007874,&quot;width&quot;:614.7429133858268}"/>
  <p:tag name="KSO_WM_DIAGRAM_COLOR_MATCH_VALUE" val="{&quot;shape&quot;:{&quot;fill&quot;:{&quot;gradient&quot;:[{&quot;brightness&quot;:0,&quot;colorType&quot;:1,&quot;foreColorIndex&quot;:5,&quot;pos&quot;:0,&quot;transparency&quot;:0.800000011920929},{&quot;brightness&quot;:0,&quot;colorType&quot;:1,&quot;foreColorIndex&quot;:5,&quot;pos&quot;:1,&quot;transparency&quot;:1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407_6*l_h_i*1_3_3"/>
  <p:tag name="KSO_WM_TEMPLATE_CATEGORY" val="diagram"/>
  <p:tag name="KSO_WM_TEMPLATE_INDEX" val="20231407"/>
  <p:tag name="KSO_WM_UNIT_LAYERLEVEL" val="1_1_1"/>
  <p:tag name="KSO_WM_TAG_VERSION" val="3.0"/>
  <p:tag name="KSO_WM_BEAUTIFY_FLAG" val="#wm#"/>
  <p:tag name="KSO_WM_UNIT_FILL_FORE_SCHEMECOLOR_INDEX" val="5"/>
  <p:tag name="KSO_WM_DIAGRAM_MAX_ITEMCNT" val="7"/>
  <p:tag name="KSO_WM_DIAGRAM_MIN_ITEMCNT" val="2"/>
  <p:tag name="KSO_WM_DIAGRAM_VIRTUALLY_FRAME" val="{&quot;height&quot;:275.0403937007874,&quot;width&quot;:614.7429133858268}"/>
  <p:tag name="KSO_WM_DIAGRAM_COLOR_MATCH_VALUE" val="{&quot;shape&quot;:{&quot;fill&quot;:{&quot;gradient&quot;:[{&quot;brightness&quot;:0,&quot;colorType&quot;:1,&quot;foreColorIndex&quot;:14,&quot;pos&quot;:0.14000000059604645,&quot;transparency&quot;:0},{&quot;brightness&quot;:0.6000000238418579,&quot;colorType&quot;:1,&quot;foreColorIndex&quot;:5,&quot;pos&quot;:0.9399999976158142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5"/>
  <p:tag name="KSO_WM_UNIT_ID" val="diagram20231407_6*l_h_i*1_3_5"/>
  <p:tag name="KSO_WM_TEMPLATE_CATEGORY" val="diagram"/>
  <p:tag name="KSO_WM_TEMPLATE_INDEX" val="20231407"/>
  <p:tag name="KSO_WM_UNIT_LAYERLEVEL" val="1_1_1"/>
  <p:tag name="KSO_WM_TAG_VERSION" val="3.0"/>
  <p:tag name="KSO_WM_BEAUTIFY_FLAG" val="#wm#"/>
  <p:tag name="KSO_WM_DIAGRAM_MAX_ITEMCNT" val="7"/>
  <p:tag name="KSO_WM_DIAGRAM_MIN_ITEMCNT" val="2"/>
  <p:tag name="KSO_WM_DIAGRAM_VIRTUALLY_FRAME" val="{&quot;height&quot;:275.0403937007874,&quot;width&quot;:614.74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407_6*l_h_i*1_3_4"/>
  <p:tag name="KSO_WM_TEMPLATE_CATEGORY" val="diagram"/>
  <p:tag name="KSO_WM_TEMPLATE_INDEX" val="20231407"/>
  <p:tag name="KSO_WM_UNIT_LAYERLEVEL" val="1_1_1"/>
  <p:tag name="KSO_WM_TAG_VERSION" val="3.0"/>
  <p:tag name="KSO_WM_BEAUTIFY_FLAG" val="#wm#"/>
  <p:tag name="KSO_WM_UNIT_FILL_FORE_SCHEMECOLOR_INDEX" val="5"/>
  <p:tag name="KSO_WM_DIAGRAM_MAX_ITEMCNT" val="7"/>
  <p:tag name="KSO_WM_DIAGRAM_MIN_ITEMCNT" val="2"/>
  <p:tag name="KSO_WM_DIAGRAM_VIRTUALLY_FRAME" val="{&quot;height&quot;:275.0403937007874,&quot;width&quot;:614.7429133858268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5199999809265137,&quot;transparency&quot;:0},{&quot;brightness&quot;:-0.25,&quot;colorType&quot;:1,&quot;foreColorIndex&quot;:5,&quot;pos&quot;:0.9300000071525574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20000000298023224,&quot;transparency&quot;:0},{&quot;brightness&quot;:0,&quot;colorType&quot;:1,&quot;foreColorIndex&quot;:5,&quot;pos&quot;:0.9300000071525574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407_6*l_h_a*1_3_1"/>
  <p:tag name="KSO_WM_TEMPLATE_CATEGORY" val="diagram"/>
  <p:tag name="KSO_WM_TEMPLATE_INDEX" val="20231407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7"/>
  <p:tag name="KSO_WM_DIAGRAM_MIN_ITEMCNT" val="2"/>
  <p:tag name="KSO_WM_DIAGRAM_VIRTUALLY_FRAME" val="{&quot;height&quot;:275.0403937007874,&quot;width&quot;:614.74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-0.25,&quot;colorType&quot;:1,&quot;foreColorIndex&quot;:5,&quot;pos&quot;:0,&quot;transparency&quot;:0},{&quot;brightness&quot;:0.20000000298023224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07_6*l_h_f*1_3_1"/>
  <p:tag name="KSO_WM_TEMPLATE_CATEGORY" val="diagram"/>
  <p:tag name="KSO_WM_TEMPLATE_INDEX" val="20231407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项正文"/>
  <p:tag name="KSO_WM_DIAGRAM_MAX_ITEMCNT" val="7"/>
  <p:tag name="KSO_WM_DIAGRAM_MIN_ITEMCNT" val="2"/>
  <p:tag name="KSO_WM_DIAGRAM_VIRTUALLY_FRAME" val="{&quot;height&quot;:275.0403937007874,&quot;width&quot;:614.74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1407_6*l_h_i*1_3_1"/>
  <p:tag name="KSO_WM_TEMPLATE_CATEGORY" val="diagram"/>
  <p:tag name="KSO_WM_TEMPLATE_INDEX" val="2023140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UNIT_PRESET_TEXT" val="03"/>
  <p:tag name="KSO_WM_DIAGRAM_MAX_ITEMCNT" val="7"/>
  <p:tag name="KSO_WM_DIAGRAM_MIN_ITEMCNT" val="2"/>
  <p:tag name="KSO_WM_DIAGRAM_VIRTUALLY_FRAME" val="{&quot;height&quot;:275.0403937007874,&quot;width&quot;:614.74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20000000298023224,&quot;rgb&quot;:&quot;#ffffff&quot;,&quot;transparency&quot;:0},{&quot;brightness&quot;:0,&quot;colorType&quot;:2,&quot;pos&quot;:0.9300000071525574,&quot;rgb&quot;:&quot;#ffffff&quot;,&quot;transparency&quot;:0}],&quot;type&quot;:3},&quot;glow&quot;:{&quot;colorType&quot;:0},&quot;line&quot;:{&quot;type&quot;:0},&quot;shadow&quot;:{&quot;brightness&quot;:0,&quot;colorType&quot;:2,&quot;rgb&quot;:&quot;#f84949&quot;,&quot;transparency&quot;:0.7200000286102295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407_6*l_h_i*1_5_2"/>
  <p:tag name="KSO_WM_TEMPLATE_CATEGORY" val="diagram"/>
  <p:tag name="KSO_WM_TEMPLATE_INDEX" val="20231407"/>
  <p:tag name="KSO_WM_UNIT_LAYERLEVEL" val="1_1_1"/>
  <p:tag name="KSO_WM_TAG_VERSION" val="3.0"/>
  <p:tag name="KSO_WM_BEAUTIFY_FLAG" val="#wm#"/>
  <p:tag name="KSO_WM_UNIT_FILL_FORE_SCHEMECOLOR_INDEX" val="5"/>
  <p:tag name="KSO_WM_DIAGRAM_MAX_ITEMCNT" val="7"/>
  <p:tag name="KSO_WM_DIAGRAM_MIN_ITEMCNT" val="2"/>
  <p:tag name="KSO_WM_DIAGRAM_VIRTUALLY_FRAME" val="{&quot;height&quot;:275.0403937007874,&quot;width&quot;:614.7429133858268}"/>
  <p:tag name="KSO_WM_DIAGRAM_COLOR_MATCH_VALUE" val="{&quot;shape&quot;:{&quot;fill&quot;:{&quot;gradient&quot;:[{&quot;brightness&quot;:0,&quot;colorType&quot;:1,&quot;foreColorIndex&quot;:5,&quot;pos&quot;:0,&quot;transparency&quot;:0.800000011920929},{&quot;brightness&quot;:0,&quot;colorType&quot;:1,&quot;foreColorIndex&quot;:5,&quot;pos&quot;:1,&quot;transparency&quot;:1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407_6*l_h_i*1_5_3"/>
  <p:tag name="KSO_WM_TEMPLATE_CATEGORY" val="diagram"/>
  <p:tag name="KSO_WM_TEMPLATE_INDEX" val="20231407"/>
  <p:tag name="KSO_WM_UNIT_LAYERLEVEL" val="1_1_1"/>
  <p:tag name="KSO_WM_TAG_VERSION" val="3.0"/>
  <p:tag name="KSO_WM_BEAUTIFY_FLAG" val="#wm#"/>
  <p:tag name="KSO_WM_UNIT_FILL_FORE_SCHEMECOLOR_INDEX" val="5"/>
  <p:tag name="KSO_WM_DIAGRAM_MAX_ITEMCNT" val="7"/>
  <p:tag name="KSO_WM_DIAGRAM_MIN_ITEMCNT" val="2"/>
  <p:tag name="KSO_WM_DIAGRAM_VIRTUALLY_FRAME" val="{&quot;height&quot;:275.0403937007874,&quot;width&quot;:614.7429133858268}"/>
  <p:tag name="KSO_WM_DIAGRAM_COLOR_MATCH_VALUE" val="{&quot;shape&quot;:{&quot;fill&quot;:{&quot;gradient&quot;:[{&quot;brightness&quot;:0,&quot;colorType&quot;:1,&quot;foreColorIndex&quot;:14,&quot;pos&quot;:0.14000000059604645,&quot;transparency&quot;:0},{&quot;brightness&quot;:0.6000000238418579,&quot;colorType&quot;:1,&quot;foreColorIndex&quot;:5,&quot;pos&quot;:0.9399999976158142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4"/>
  <p:tag name="KSO_WM_UNIT_ID" val="diagram20231407_6*l_h_i*1_5_4"/>
  <p:tag name="KSO_WM_TEMPLATE_CATEGORY" val="diagram"/>
  <p:tag name="KSO_WM_TEMPLATE_INDEX" val="20231407"/>
  <p:tag name="KSO_WM_UNIT_LAYERLEVEL" val="1_1_1"/>
  <p:tag name="KSO_WM_TAG_VERSION" val="3.0"/>
  <p:tag name="KSO_WM_BEAUTIFY_FLAG" val="#wm#"/>
  <p:tag name="KSO_WM_DIAGRAM_MAX_ITEMCNT" val="7"/>
  <p:tag name="KSO_WM_DIAGRAM_MIN_ITEMCNT" val="2"/>
  <p:tag name="KSO_WM_DIAGRAM_VIRTUALLY_FRAME" val="{&quot;height&quot;:275.0403937007874,&quot;width&quot;:614.74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5"/>
  <p:tag name="KSO_WM_UNIT_ID" val="diagram20231407_6*l_h_i*1_5_5"/>
  <p:tag name="KSO_WM_TEMPLATE_CATEGORY" val="diagram"/>
  <p:tag name="KSO_WM_TEMPLATE_INDEX" val="20231407"/>
  <p:tag name="KSO_WM_UNIT_LAYERLEVEL" val="1_1_1"/>
  <p:tag name="KSO_WM_TAG_VERSION" val="3.0"/>
  <p:tag name="KSO_WM_BEAUTIFY_FLAG" val="#wm#"/>
  <p:tag name="KSO_WM_UNIT_FILL_FORE_SCHEMECOLOR_INDEX" val="5"/>
  <p:tag name="KSO_WM_DIAGRAM_MAX_ITEMCNT" val="7"/>
  <p:tag name="KSO_WM_DIAGRAM_MIN_ITEMCNT" val="2"/>
  <p:tag name="KSO_WM_DIAGRAM_VIRTUALLY_FRAME" val="{&quot;height&quot;:275.0403937007874,&quot;width&quot;:614.7429133858268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5199999809265137,&quot;transparency&quot;:0},{&quot;brightness&quot;:-0.25,&quot;colorType&quot;:1,&quot;foreColorIndex&quot;:5,&quot;pos&quot;:0.9300000071525574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20000000298023224,&quot;transparency&quot;:0},{&quot;brightness&quot;:0,&quot;colorType&quot;:1,&quot;foreColorIndex&quot;:5,&quot;pos&quot;:0.9300000071525574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407_6*l_h_a*1_5_1"/>
  <p:tag name="KSO_WM_TEMPLATE_CATEGORY" val="diagram"/>
  <p:tag name="KSO_WM_TEMPLATE_INDEX" val="20231407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7"/>
  <p:tag name="KSO_WM_DIAGRAM_MIN_ITEMCNT" val="2"/>
  <p:tag name="KSO_WM_DIAGRAM_VIRTUALLY_FRAME" val="{&quot;height&quot;:275.0403937007874,&quot;width&quot;:614.74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-0.25,&quot;colorType&quot;:1,&quot;foreColorIndex&quot;:5,&quot;pos&quot;:0,&quot;transparency&quot;:0},{&quot;brightness&quot;:0.20000000298023224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07_6*l_h_f*1_5_1"/>
  <p:tag name="KSO_WM_TEMPLATE_CATEGORY" val="diagram"/>
  <p:tag name="KSO_WM_TEMPLATE_INDEX" val="20231407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项正文"/>
  <p:tag name="KSO_WM_DIAGRAM_MAX_ITEMCNT" val="7"/>
  <p:tag name="KSO_WM_DIAGRAM_MIN_ITEMCNT" val="2"/>
  <p:tag name="KSO_WM_DIAGRAM_VIRTUALLY_FRAME" val="{&quot;height&quot;:275.0403937007874,&quot;width&quot;:614.74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diagram20231407_6*l_h_i*1_5_1"/>
  <p:tag name="KSO_WM_TEMPLATE_CATEGORY" val="diagram"/>
  <p:tag name="KSO_WM_TEMPLATE_INDEX" val="2023140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UNIT_PRESET_TEXT" val="05"/>
  <p:tag name="KSO_WM_DIAGRAM_MAX_ITEMCNT" val="7"/>
  <p:tag name="KSO_WM_DIAGRAM_MIN_ITEMCNT" val="2"/>
  <p:tag name="KSO_WM_DIAGRAM_VIRTUALLY_FRAME" val="{&quot;height&quot;:275.0403937007874,&quot;width&quot;:614.74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20000000298023224,&quot;rgb&quot;:&quot;#ffffff&quot;,&quot;transparency&quot;:0},{&quot;brightness&quot;:0,&quot;colorType&quot;:2,&quot;pos&quot;:0.9300000071525574,&quot;rgb&quot;:&quot;#ffffff&quot;,&quot;transparency&quot;:0}],&quot;type&quot;:3},&quot;glow&quot;:{&quot;colorType&quot;:0},&quot;line&quot;:{&quot;type&quot;:0},&quot;shadow&quot;:{&quot;brightness&quot;:0,&quot;colorType&quot;:2,&quot;rgb&quot;:&quot;#f84949&quot;,&quot;transparency&quot;:0.7200000286102295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2"/>
  <p:tag name="KSO_WM_UNIT_ID" val="diagram20231407_6*l_h_i*1_7_2"/>
  <p:tag name="KSO_WM_TEMPLATE_CATEGORY" val="diagram"/>
  <p:tag name="KSO_WM_TEMPLATE_INDEX" val="20231407"/>
  <p:tag name="KSO_WM_UNIT_LAYERLEVEL" val="1_1_1"/>
  <p:tag name="KSO_WM_TAG_VERSION" val="3.0"/>
  <p:tag name="KSO_WM_BEAUTIFY_FLAG" val="#wm#"/>
  <p:tag name="KSO_WM_UNIT_FILL_FORE_SCHEMECOLOR_INDEX" val="5"/>
  <p:tag name="KSO_WM_DIAGRAM_MAX_ITEMCNT" val="7"/>
  <p:tag name="KSO_WM_DIAGRAM_MIN_ITEMCNT" val="2"/>
  <p:tag name="KSO_WM_DIAGRAM_VIRTUALLY_FRAME" val="{&quot;height&quot;:275.0403937007874,&quot;width&quot;:614.7429133858268}"/>
  <p:tag name="KSO_WM_DIAGRAM_COLOR_MATCH_VALUE" val="{&quot;shape&quot;:{&quot;fill&quot;:{&quot;gradient&quot;:[{&quot;brightness&quot;:0,&quot;colorType&quot;:1,&quot;foreColorIndex&quot;:5,&quot;pos&quot;:0,&quot;transparency&quot;:0.800000011920929},{&quot;brightness&quot;:0,&quot;colorType&quot;:1,&quot;foreColorIndex&quot;:5,&quot;pos&quot;:1,&quot;transparency&quot;:1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3"/>
  <p:tag name="KSO_WM_UNIT_ID" val="diagram20231407_6*l_h_i*1_7_3"/>
  <p:tag name="KSO_WM_TEMPLATE_CATEGORY" val="diagram"/>
  <p:tag name="KSO_WM_TEMPLATE_INDEX" val="20231407"/>
  <p:tag name="KSO_WM_UNIT_LAYERLEVEL" val="1_1_1"/>
  <p:tag name="KSO_WM_TAG_VERSION" val="3.0"/>
  <p:tag name="KSO_WM_BEAUTIFY_FLAG" val="#wm#"/>
  <p:tag name="KSO_WM_UNIT_FILL_FORE_SCHEMECOLOR_INDEX" val="5"/>
  <p:tag name="KSO_WM_DIAGRAM_MAX_ITEMCNT" val="7"/>
  <p:tag name="KSO_WM_DIAGRAM_MIN_ITEMCNT" val="2"/>
  <p:tag name="KSO_WM_DIAGRAM_VIRTUALLY_FRAME" val="{&quot;height&quot;:275.0403937007874,&quot;width&quot;:614.7429133858268}"/>
  <p:tag name="KSO_WM_DIAGRAM_COLOR_MATCH_VALUE" val="{&quot;shape&quot;:{&quot;fill&quot;:{&quot;gradient&quot;:[{&quot;brightness&quot;:0,&quot;colorType&quot;:1,&quot;foreColorIndex&quot;:14,&quot;pos&quot;:0.14000000059604645,&quot;transparency&quot;:0},{&quot;brightness&quot;:0.6000000238418579,&quot;colorType&quot;:1,&quot;foreColorIndex&quot;:5,&quot;pos&quot;:0.9399999976158142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4"/>
  <p:tag name="KSO_WM_UNIT_ID" val="diagram20231407_6*l_h_i*1_7_4"/>
  <p:tag name="KSO_WM_TEMPLATE_CATEGORY" val="diagram"/>
  <p:tag name="KSO_WM_TEMPLATE_INDEX" val="20231407"/>
  <p:tag name="KSO_WM_UNIT_LAYERLEVEL" val="1_1_1"/>
  <p:tag name="KSO_WM_TAG_VERSION" val="3.0"/>
  <p:tag name="KSO_WM_BEAUTIFY_FLAG" val="#wm#"/>
  <p:tag name="KSO_WM_DIAGRAM_MAX_ITEMCNT" val="7"/>
  <p:tag name="KSO_WM_DIAGRAM_MIN_ITEMCNT" val="2"/>
  <p:tag name="KSO_WM_DIAGRAM_VIRTUALLY_FRAME" val="{&quot;height&quot;:275.0403937007874,&quot;width&quot;:614.74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5"/>
  <p:tag name="KSO_WM_UNIT_ID" val="diagram20231407_6*l_h_i*1_7_5"/>
  <p:tag name="KSO_WM_TEMPLATE_CATEGORY" val="diagram"/>
  <p:tag name="KSO_WM_TEMPLATE_INDEX" val="20231407"/>
  <p:tag name="KSO_WM_UNIT_LAYERLEVEL" val="1_1_1"/>
  <p:tag name="KSO_WM_TAG_VERSION" val="3.0"/>
  <p:tag name="KSO_WM_BEAUTIFY_FLAG" val="#wm#"/>
  <p:tag name="KSO_WM_UNIT_FILL_FORE_SCHEMECOLOR_INDEX" val="5"/>
  <p:tag name="KSO_WM_DIAGRAM_MAX_ITEMCNT" val="7"/>
  <p:tag name="KSO_WM_DIAGRAM_MIN_ITEMCNT" val="2"/>
  <p:tag name="KSO_WM_DIAGRAM_VIRTUALLY_FRAME" val="{&quot;height&quot;:275.0403937007874,&quot;width&quot;:614.7429133858268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5199999809265137,&quot;transparency&quot;:0},{&quot;brightness&quot;:-0.25,&quot;colorType&quot;:1,&quot;foreColorIndex&quot;:5,&quot;pos&quot;:0.9300000071525574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20000000298023224,&quot;transparency&quot;:0},{&quot;brightness&quot;:0,&quot;colorType&quot;:1,&quot;foreColorIndex&quot;:5,&quot;pos&quot;:0.9300000071525574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7_1"/>
  <p:tag name="KSO_WM_UNIT_ID" val="diagram20231407_6*l_h_a*1_7_1"/>
  <p:tag name="KSO_WM_TEMPLATE_CATEGORY" val="diagram"/>
  <p:tag name="KSO_WM_TEMPLATE_INDEX" val="20231407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7"/>
  <p:tag name="KSO_WM_DIAGRAM_MIN_ITEMCNT" val="2"/>
  <p:tag name="KSO_WM_DIAGRAM_VIRTUALLY_FRAME" val="{&quot;height&quot;:275.0403937007874,&quot;width&quot;:614.74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-0.25,&quot;colorType&quot;:1,&quot;foreColorIndex&quot;:5,&quot;pos&quot;:0,&quot;transparency&quot;:0},{&quot;brightness&quot;:0.20000000298023224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7_1"/>
  <p:tag name="KSO_WM_UNIT_ID" val="diagram20231407_6*l_h_f*1_7_1"/>
  <p:tag name="KSO_WM_TEMPLATE_CATEGORY" val="diagram"/>
  <p:tag name="KSO_WM_TEMPLATE_INDEX" val="20231407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项正文"/>
  <p:tag name="KSO_WM_DIAGRAM_MAX_ITEMCNT" val="7"/>
  <p:tag name="KSO_WM_DIAGRAM_MIN_ITEMCNT" val="2"/>
  <p:tag name="KSO_WM_DIAGRAM_VIRTUALLY_FRAME" val="{&quot;height&quot;:275.0403937007874,&quot;width&quot;:614.74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7_1"/>
  <p:tag name="KSO_WM_UNIT_ID" val="diagram20231407_6*l_h_i*1_7_1"/>
  <p:tag name="KSO_WM_TEMPLATE_CATEGORY" val="diagram"/>
  <p:tag name="KSO_WM_TEMPLATE_INDEX" val="2023140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UNIT_PRESET_TEXT" val="07"/>
  <p:tag name="KSO_WM_DIAGRAM_MAX_ITEMCNT" val="7"/>
  <p:tag name="KSO_WM_DIAGRAM_MIN_ITEMCNT" val="2"/>
  <p:tag name="KSO_WM_DIAGRAM_VIRTUALLY_FRAME" val="{&quot;height&quot;:275.0403937007874,&quot;width&quot;:614.74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20000000298023224,&quot;rgb&quot;:&quot;#ffffff&quot;,&quot;transparency&quot;:0},{&quot;brightness&quot;:0,&quot;colorType&quot;:2,&quot;pos&quot;:0.9300000071525574,&quot;rgb&quot;:&quot;#ffffff&quot;,&quot;transparency&quot;:0}],&quot;type&quot;:3},&quot;glow&quot;:{&quot;colorType&quot;:0},&quot;line&quot;:{&quot;type&quot;:0},&quot;shadow&quot;:{&quot;brightness&quot;:0,&quot;colorType&quot;:2,&quot;rgb&quot;:&quot;#f84949&quot;,&quot;transparency&quot;:0.7200000286102295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07_6*l_h_i*1_2_2"/>
  <p:tag name="KSO_WM_TEMPLATE_CATEGORY" val="diagram"/>
  <p:tag name="KSO_WM_TEMPLATE_INDEX" val="20231407"/>
  <p:tag name="KSO_WM_UNIT_LAYERLEVEL" val="1_1_1"/>
  <p:tag name="KSO_WM_TAG_VERSION" val="3.0"/>
  <p:tag name="KSO_WM_BEAUTIFY_FLAG" val="#wm#"/>
  <p:tag name="KSO_WM_UNIT_FILL_FORE_SCHEMECOLOR_INDEX" val="5"/>
  <p:tag name="KSO_WM_DIAGRAM_MAX_ITEMCNT" val="7"/>
  <p:tag name="KSO_WM_DIAGRAM_MIN_ITEMCNT" val="2"/>
  <p:tag name="KSO_WM_DIAGRAM_VIRTUALLY_FRAME" val="{&quot;height&quot;:275.0403937007874,&quot;width&quot;:614.7429133858268}"/>
  <p:tag name="KSO_WM_DIAGRAM_COLOR_MATCH_VALUE" val="{&quot;shape&quot;:{&quot;fill&quot;:{&quot;gradient&quot;:[{&quot;brightness&quot;:0,&quot;colorType&quot;:1,&quot;foreColorIndex&quot;:8,&quot;pos&quot;:0,&quot;transparency&quot;:0.800000011920929},{&quot;brightness&quot;:0,&quot;colorType&quot;:1,&quot;foreColorIndex&quot;:5,&quot;pos&quot;:1,&quot;transparency&quot;:1}],&quot;type&quot;:3},&quot;glow&quot;:{&quot;colorType&quot;:0},&quot;line&quot;:{&quot;type&quot;:0},&quot;shadow&quot;:{&quot;brightness&quot;:0,&quot;colorType&quot;:1,&quot;foreColorIndex&quot;:8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407_6*l_h_i*1_2_3"/>
  <p:tag name="KSO_WM_TEMPLATE_CATEGORY" val="diagram"/>
  <p:tag name="KSO_WM_TEMPLATE_INDEX" val="20231407"/>
  <p:tag name="KSO_WM_UNIT_LAYERLEVEL" val="1_1_1"/>
  <p:tag name="KSO_WM_TAG_VERSION" val="3.0"/>
  <p:tag name="KSO_WM_BEAUTIFY_FLAG" val="#wm#"/>
  <p:tag name="KSO_WM_UNIT_FILL_FORE_SCHEMECOLOR_INDEX" val="8"/>
  <p:tag name="KSO_WM_DIAGRAM_MAX_ITEMCNT" val="7"/>
  <p:tag name="KSO_WM_DIAGRAM_MIN_ITEMCNT" val="2"/>
  <p:tag name="KSO_WM_DIAGRAM_VIRTUALLY_FRAME" val="{&quot;height&quot;:275.0403937007874,&quot;width&quot;:614.7429133858268}"/>
  <p:tag name="KSO_WM_DIAGRAM_COLOR_MATCH_VALUE" val="{&quot;shape&quot;:{&quot;fill&quot;:{&quot;gradient&quot;:[{&quot;brightness&quot;:0,&quot;colorType&quot;:1,&quot;foreColorIndex&quot;:14,&quot;pos&quot;:0.14000000059604645,&quot;transparency&quot;:0},{&quot;brightness&quot;:0.6000000238418579,&quot;colorType&quot;:1,&quot;foreColorIndex&quot;:8,&quot;pos&quot;:0.9399999976158142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407_6*l_h_i*1_2_4"/>
  <p:tag name="KSO_WM_TEMPLATE_CATEGORY" val="diagram"/>
  <p:tag name="KSO_WM_TEMPLATE_INDEX" val="20231407"/>
  <p:tag name="KSO_WM_UNIT_LAYERLEVEL" val="1_1_1"/>
  <p:tag name="KSO_WM_TAG_VERSION" val="3.0"/>
  <p:tag name="KSO_WM_BEAUTIFY_FLAG" val="#wm#"/>
  <p:tag name="KSO_WM_DIAGRAM_MAX_ITEMCNT" val="7"/>
  <p:tag name="KSO_WM_DIAGRAM_MIN_ITEMCNT" val="2"/>
  <p:tag name="KSO_WM_DIAGRAM_VIRTUALLY_FRAME" val="{&quot;height&quot;:275.0403937007874,&quot;width&quot;:614.74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5"/>
  <p:tag name="KSO_WM_UNIT_ID" val="diagram20231407_6*l_h_i*1_2_5"/>
  <p:tag name="KSO_WM_TEMPLATE_CATEGORY" val="diagram"/>
  <p:tag name="KSO_WM_TEMPLATE_INDEX" val="20231407"/>
  <p:tag name="KSO_WM_UNIT_LAYERLEVEL" val="1_1_1"/>
  <p:tag name="KSO_WM_TAG_VERSION" val="3.0"/>
  <p:tag name="KSO_WM_BEAUTIFY_FLAG" val="#wm#"/>
  <p:tag name="KSO_WM_UNIT_FILL_FORE_SCHEMECOLOR_INDEX" val="8"/>
  <p:tag name="KSO_WM_DIAGRAM_MAX_ITEMCNT" val="7"/>
  <p:tag name="KSO_WM_DIAGRAM_MIN_ITEMCNT" val="2"/>
  <p:tag name="KSO_WM_DIAGRAM_VIRTUALLY_FRAME" val="{&quot;height&quot;:275.0403937007874,&quot;width&quot;:614.7429133858268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5199999809265137,&quot;transparency&quot;:0},{&quot;brightness&quot;:-0.25,&quot;colorType&quot;:1,&quot;foreColorIndex&quot;:8,&quot;pos&quot;:0.9300000071525574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407_6*l_h_a*1_2_1"/>
  <p:tag name="KSO_WM_TEMPLATE_CATEGORY" val="diagram"/>
  <p:tag name="KSO_WM_TEMPLATE_INDEX" val="20231407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7"/>
  <p:tag name="KSO_WM_DIAGRAM_MIN_ITEMCNT" val="2"/>
  <p:tag name="KSO_WM_DIAGRAM_VIRTUALLY_FRAME" val="{&quot;height&quot;:275.0403937007874,&quot;width&quot;:614.74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-0.25,&quot;colorType&quot;:1,&quot;foreColorIndex&quot;:8,&quot;pos&quot;:0,&quot;transparency&quot;:0},{&quot;brightness&quot;:0.20000000298023224,&quot;colorType&quot;:1,&quot;foreColorIndex&quot;:8,&quot;pos&quot;:1,&quot;transparency&quot;:0}],&quot;type&quot;:3},&quot;glow&quot;:{&quot;colorType&quot;:0},&quot;line&quot;:{&quot;type&quot;:0},&quot;shadow&quot;:{&quot;brightness&quot;:0,&quot;colorType&quot;:1,&quot;foreColorIndex&quot;:8,&quot;transparency&quot;:0.6000000238418579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07_6*l_h_f*1_2_1"/>
  <p:tag name="KSO_WM_TEMPLATE_CATEGORY" val="diagram"/>
  <p:tag name="KSO_WM_TEMPLATE_INDEX" val="20231407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项正文"/>
  <p:tag name="KSO_WM_DIAGRAM_MAX_ITEMCNT" val="7"/>
  <p:tag name="KSO_WM_DIAGRAM_MIN_ITEMCNT" val="2"/>
  <p:tag name="KSO_WM_DIAGRAM_VIRTUALLY_FRAME" val="{&quot;height&quot;:275.0403937007874,&quot;width&quot;:614.74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1407_6*l_h_i*1_2_1"/>
  <p:tag name="KSO_WM_TEMPLATE_CATEGORY" val="diagram"/>
  <p:tag name="KSO_WM_TEMPLATE_INDEX" val="2023140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UNIT_PRESET_TEXT" val="02"/>
  <p:tag name="KSO_WM_DIAGRAM_MAX_ITEMCNT" val="7"/>
  <p:tag name="KSO_WM_DIAGRAM_MIN_ITEMCNT" val="2"/>
  <p:tag name="KSO_WM_DIAGRAM_VIRTUALLY_FRAME" val="{&quot;height&quot;:275.0403937007874,&quot;width&quot;:614.74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20000000298023224,&quot;rgb&quot;:&quot;#ffffff&quot;,&quot;transparency&quot;:0},{&quot;brightness&quot;:0,&quot;colorType&quot;:2,&quot;pos&quot;:0.9300000071525574,&quot;rgb&quot;:&quot;#ffffff&quot;,&quot;transparency&quot;:0}],&quot;type&quot;:3},&quot;glow&quot;:{&quot;colorType&quot;:0},&quot;line&quot;:{&quot;type&quot;:0},&quot;shadow&quot;:{&quot;brightness&quot;:0,&quot;colorType&quot;:1,&quot;foreColorIndex&quot;:8,&quot;transparency&quot;:0.7200000286102295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07_6*l_h_i*1_4_2"/>
  <p:tag name="KSO_WM_TEMPLATE_CATEGORY" val="diagram"/>
  <p:tag name="KSO_WM_TEMPLATE_INDEX" val="20231407"/>
  <p:tag name="KSO_WM_UNIT_LAYERLEVEL" val="1_1_1"/>
  <p:tag name="KSO_WM_TAG_VERSION" val="3.0"/>
  <p:tag name="KSO_WM_BEAUTIFY_FLAG" val="#wm#"/>
  <p:tag name="KSO_WM_UNIT_FILL_FORE_SCHEMECOLOR_INDEX" val="5"/>
  <p:tag name="KSO_WM_DIAGRAM_MAX_ITEMCNT" val="7"/>
  <p:tag name="KSO_WM_DIAGRAM_MIN_ITEMCNT" val="2"/>
  <p:tag name="KSO_WM_DIAGRAM_VIRTUALLY_FRAME" val="{&quot;height&quot;:275.0403937007874,&quot;width&quot;:614.7429133858268}"/>
  <p:tag name="KSO_WM_DIAGRAM_COLOR_MATCH_VALUE" val="{&quot;shape&quot;:{&quot;fill&quot;:{&quot;gradient&quot;:[{&quot;brightness&quot;:0,&quot;colorType&quot;:1,&quot;foreColorIndex&quot;:8,&quot;pos&quot;:0,&quot;transparency&quot;:0.800000011920929},{&quot;brightness&quot;:0,&quot;colorType&quot;:1,&quot;foreColorIndex&quot;:5,&quot;pos&quot;:1,&quot;transparency&quot;:1}],&quot;type&quot;:3},&quot;glow&quot;:{&quot;colorType&quot;:0},&quot;line&quot;:{&quot;type&quot;:0},&quot;shadow&quot;:{&quot;brightness&quot;:0,&quot;colorType&quot;:1,&quot;foreColorIndex&quot;:8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407_6*l_h_i*1_4_3"/>
  <p:tag name="KSO_WM_TEMPLATE_CATEGORY" val="diagram"/>
  <p:tag name="KSO_WM_TEMPLATE_INDEX" val="20231407"/>
  <p:tag name="KSO_WM_UNIT_LAYERLEVEL" val="1_1_1"/>
  <p:tag name="KSO_WM_TAG_VERSION" val="3.0"/>
  <p:tag name="KSO_WM_BEAUTIFY_FLAG" val="#wm#"/>
  <p:tag name="KSO_WM_UNIT_FILL_FORE_SCHEMECOLOR_INDEX" val="8"/>
  <p:tag name="KSO_WM_DIAGRAM_MAX_ITEMCNT" val="7"/>
  <p:tag name="KSO_WM_DIAGRAM_MIN_ITEMCNT" val="2"/>
  <p:tag name="KSO_WM_DIAGRAM_VIRTUALLY_FRAME" val="{&quot;height&quot;:275.0403937007874,&quot;width&quot;:614.7429133858268}"/>
  <p:tag name="KSO_WM_DIAGRAM_COLOR_MATCH_VALUE" val="{&quot;shape&quot;:{&quot;fill&quot;:{&quot;gradient&quot;:[{&quot;brightness&quot;:0,&quot;colorType&quot;:1,&quot;foreColorIndex&quot;:14,&quot;pos&quot;:0.14000000059604645,&quot;transparency&quot;:0},{&quot;brightness&quot;:0.6000000238418579,&quot;colorType&quot;:1,&quot;foreColorIndex&quot;:8,&quot;pos&quot;:0.9399999976158142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5"/>
  <p:tag name="KSO_WM_UNIT_ID" val="diagram20231407_6*l_h_i*1_4_5"/>
  <p:tag name="KSO_WM_TEMPLATE_CATEGORY" val="diagram"/>
  <p:tag name="KSO_WM_TEMPLATE_INDEX" val="20231407"/>
  <p:tag name="KSO_WM_UNIT_LAYERLEVEL" val="1_1_1"/>
  <p:tag name="KSO_WM_TAG_VERSION" val="3.0"/>
  <p:tag name="KSO_WM_BEAUTIFY_FLAG" val="#wm#"/>
  <p:tag name="KSO_WM_DIAGRAM_MAX_ITEMCNT" val="7"/>
  <p:tag name="KSO_WM_DIAGRAM_MIN_ITEMCNT" val="2"/>
  <p:tag name="KSO_WM_DIAGRAM_VIRTUALLY_FRAME" val="{&quot;height&quot;:275.0403937007874,&quot;width&quot;:614.74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407_6*l_h_i*1_4_4"/>
  <p:tag name="KSO_WM_TEMPLATE_CATEGORY" val="diagram"/>
  <p:tag name="KSO_WM_TEMPLATE_INDEX" val="20231407"/>
  <p:tag name="KSO_WM_UNIT_LAYERLEVEL" val="1_1_1"/>
  <p:tag name="KSO_WM_TAG_VERSION" val="3.0"/>
  <p:tag name="KSO_WM_BEAUTIFY_FLAG" val="#wm#"/>
  <p:tag name="KSO_WM_UNIT_FILL_FORE_SCHEMECOLOR_INDEX" val="8"/>
  <p:tag name="KSO_WM_DIAGRAM_MAX_ITEMCNT" val="7"/>
  <p:tag name="KSO_WM_DIAGRAM_MIN_ITEMCNT" val="2"/>
  <p:tag name="KSO_WM_DIAGRAM_VIRTUALLY_FRAME" val="{&quot;height&quot;:275.0403937007874,&quot;width&quot;:614.7429133858268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5199999809265137,&quot;transparency&quot;:0},{&quot;brightness&quot;:-0.25,&quot;colorType&quot;:1,&quot;foreColorIndex&quot;:8,&quot;pos&quot;:0.9300000071525574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407_6*l_h_a*1_4_1"/>
  <p:tag name="KSO_WM_TEMPLATE_CATEGORY" val="diagram"/>
  <p:tag name="KSO_WM_TEMPLATE_INDEX" val="20231407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7"/>
  <p:tag name="KSO_WM_DIAGRAM_MIN_ITEMCNT" val="2"/>
  <p:tag name="KSO_WM_DIAGRAM_VIRTUALLY_FRAME" val="{&quot;height&quot;:275.0403937007874,&quot;width&quot;:614.74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-0.25,&quot;colorType&quot;:1,&quot;foreColorIndex&quot;:8,&quot;pos&quot;:0,&quot;transparency&quot;:0},{&quot;brightness&quot;:0.20000000298023224,&quot;colorType&quot;:1,&quot;foreColorIndex&quot;:8,&quot;pos&quot;:1,&quot;transparency&quot;:0}],&quot;type&quot;:3},&quot;glow&quot;:{&quot;colorType&quot;:0},&quot;line&quot;:{&quot;type&quot;:0},&quot;shadow&quot;:{&quot;brightness&quot;:0,&quot;colorType&quot;:1,&quot;foreColorIndex&quot;:8,&quot;transparency&quot;:0.6000000238418579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07_6*l_h_f*1_4_1"/>
  <p:tag name="KSO_WM_TEMPLATE_CATEGORY" val="diagram"/>
  <p:tag name="KSO_WM_TEMPLATE_INDEX" val="20231407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项正文"/>
  <p:tag name="KSO_WM_DIAGRAM_MAX_ITEMCNT" val="7"/>
  <p:tag name="KSO_WM_DIAGRAM_MIN_ITEMCNT" val="2"/>
  <p:tag name="KSO_WM_DIAGRAM_VIRTUALLY_FRAME" val="{&quot;height&quot;:275.0403937007874,&quot;width&quot;:614.74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diagram20231407_6*l_h_i*1_4_1"/>
  <p:tag name="KSO_WM_TEMPLATE_CATEGORY" val="diagram"/>
  <p:tag name="KSO_WM_TEMPLATE_INDEX" val="2023140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UNIT_PRESET_TEXT" val="04"/>
  <p:tag name="KSO_WM_DIAGRAM_MAX_ITEMCNT" val="7"/>
  <p:tag name="KSO_WM_DIAGRAM_MIN_ITEMCNT" val="2"/>
  <p:tag name="KSO_WM_DIAGRAM_VIRTUALLY_FRAME" val="{&quot;height&quot;:275.0403937007874,&quot;width&quot;:614.74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20000000298023224,&quot;rgb&quot;:&quot;#ffffff&quot;,&quot;transparency&quot;:0},{&quot;brightness&quot;:0,&quot;colorType&quot;:2,&quot;pos&quot;:0.9300000071525574,&quot;rgb&quot;:&quot;#ffffff&quot;,&quot;transparency&quot;:0}],&quot;type&quot;:3},&quot;glow&quot;:{&quot;colorType&quot;:0},&quot;line&quot;:{&quot;type&quot;:0},&quot;shadow&quot;:{&quot;brightness&quot;:0,&quot;colorType&quot;:1,&quot;foreColorIndex&quot;:8,&quot;transparency&quot;:0.7200000286102295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407_6*l_h_i*1_6_2"/>
  <p:tag name="KSO_WM_TEMPLATE_CATEGORY" val="diagram"/>
  <p:tag name="KSO_WM_TEMPLATE_INDEX" val="20231407"/>
  <p:tag name="KSO_WM_UNIT_LAYERLEVEL" val="1_1_1"/>
  <p:tag name="KSO_WM_TAG_VERSION" val="3.0"/>
  <p:tag name="KSO_WM_BEAUTIFY_FLAG" val="#wm#"/>
  <p:tag name="KSO_WM_UNIT_FILL_FORE_SCHEMECOLOR_INDEX" val="5"/>
  <p:tag name="KSO_WM_DIAGRAM_MAX_ITEMCNT" val="7"/>
  <p:tag name="KSO_WM_DIAGRAM_MIN_ITEMCNT" val="2"/>
  <p:tag name="KSO_WM_DIAGRAM_VIRTUALLY_FRAME" val="{&quot;height&quot;:275.0403937007874,&quot;width&quot;:614.7429133858268}"/>
  <p:tag name="KSO_WM_DIAGRAM_COLOR_MATCH_VALUE" val="{&quot;shape&quot;:{&quot;fill&quot;:{&quot;gradient&quot;:[{&quot;brightness&quot;:0,&quot;colorType&quot;:1,&quot;foreColorIndex&quot;:8,&quot;pos&quot;:0,&quot;transparency&quot;:0.800000011920929},{&quot;brightness&quot;:0,&quot;colorType&quot;:1,&quot;foreColorIndex&quot;:5,&quot;pos&quot;:1,&quot;transparency&quot;:1}],&quot;type&quot;:3},&quot;glow&quot;:{&quot;colorType&quot;:0},&quot;line&quot;:{&quot;type&quot;:0},&quot;shadow&quot;:{&quot;brightness&quot;:0,&quot;colorType&quot;:1,&quot;foreColorIndex&quot;:8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407_6*l_h_i*1_6_3"/>
  <p:tag name="KSO_WM_TEMPLATE_CATEGORY" val="diagram"/>
  <p:tag name="KSO_WM_TEMPLATE_INDEX" val="20231407"/>
  <p:tag name="KSO_WM_UNIT_LAYERLEVEL" val="1_1_1"/>
  <p:tag name="KSO_WM_TAG_VERSION" val="3.0"/>
  <p:tag name="KSO_WM_BEAUTIFY_FLAG" val="#wm#"/>
  <p:tag name="KSO_WM_UNIT_FILL_FORE_SCHEMECOLOR_INDEX" val="8"/>
  <p:tag name="KSO_WM_DIAGRAM_MAX_ITEMCNT" val="7"/>
  <p:tag name="KSO_WM_DIAGRAM_MIN_ITEMCNT" val="2"/>
  <p:tag name="KSO_WM_DIAGRAM_VIRTUALLY_FRAME" val="{&quot;height&quot;:275.0403937007874,&quot;width&quot;:614.7429133858268}"/>
  <p:tag name="KSO_WM_DIAGRAM_COLOR_MATCH_VALUE" val="{&quot;shape&quot;:{&quot;fill&quot;:{&quot;gradient&quot;:[{&quot;brightness&quot;:0,&quot;colorType&quot;:1,&quot;foreColorIndex&quot;:14,&quot;pos&quot;:0.14000000059604645,&quot;transparency&quot;:0},{&quot;brightness&quot;:0.6000000238418579,&quot;colorType&quot;:1,&quot;foreColorIndex&quot;:8,&quot;pos&quot;:0.9399999976158142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5"/>
  <p:tag name="KSO_WM_UNIT_ID" val="diagram20231407_6*l_h_i*1_6_5"/>
  <p:tag name="KSO_WM_TEMPLATE_CATEGORY" val="diagram"/>
  <p:tag name="KSO_WM_TEMPLATE_INDEX" val="20231407"/>
  <p:tag name="KSO_WM_UNIT_LAYERLEVEL" val="1_1_1"/>
  <p:tag name="KSO_WM_TAG_VERSION" val="3.0"/>
  <p:tag name="KSO_WM_BEAUTIFY_FLAG" val="#wm#"/>
  <p:tag name="KSO_WM_DIAGRAM_MAX_ITEMCNT" val="7"/>
  <p:tag name="KSO_WM_DIAGRAM_MIN_ITEMCNT" val="2"/>
  <p:tag name="KSO_WM_DIAGRAM_VIRTUALLY_FRAME" val="{&quot;height&quot;:275.0403937007874,&quot;width&quot;:614.74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4"/>
  <p:tag name="KSO_WM_UNIT_ID" val="diagram20231407_6*l_h_i*1_6_4"/>
  <p:tag name="KSO_WM_TEMPLATE_CATEGORY" val="diagram"/>
  <p:tag name="KSO_WM_TEMPLATE_INDEX" val="20231407"/>
  <p:tag name="KSO_WM_UNIT_LAYERLEVEL" val="1_1_1"/>
  <p:tag name="KSO_WM_TAG_VERSION" val="3.0"/>
  <p:tag name="KSO_WM_BEAUTIFY_FLAG" val="#wm#"/>
  <p:tag name="KSO_WM_UNIT_FILL_FORE_SCHEMECOLOR_INDEX" val="8"/>
  <p:tag name="KSO_WM_DIAGRAM_MAX_ITEMCNT" val="7"/>
  <p:tag name="KSO_WM_DIAGRAM_MIN_ITEMCNT" val="2"/>
  <p:tag name="KSO_WM_DIAGRAM_VIRTUALLY_FRAME" val="{&quot;height&quot;:275.0403937007874,&quot;width&quot;:614.7429133858268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5199999809265137,&quot;transparency&quot;:0},{&quot;brightness&quot;:-0.25,&quot;colorType&quot;:1,&quot;foreColorIndex&quot;:8,&quot;pos&quot;:0.9300000071525574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407_6*l_h_a*1_6_1"/>
  <p:tag name="KSO_WM_TEMPLATE_CATEGORY" val="diagram"/>
  <p:tag name="KSO_WM_TEMPLATE_INDEX" val="20231407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7"/>
  <p:tag name="KSO_WM_DIAGRAM_MIN_ITEMCNT" val="2"/>
  <p:tag name="KSO_WM_DIAGRAM_VIRTUALLY_FRAME" val="{&quot;height&quot;:275.0403937007874,&quot;width&quot;:614.74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-0.25,&quot;colorType&quot;:1,&quot;foreColorIndex&quot;:8,&quot;pos&quot;:0,&quot;transparency&quot;:0},{&quot;brightness&quot;:0.20000000298023224,&quot;colorType&quot;:1,&quot;foreColorIndex&quot;:8,&quot;pos&quot;:1,&quot;transparency&quot;:0}],&quot;type&quot;:3},&quot;glow&quot;:{&quot;colorType&quot;:0},&quot;line&quot;:{&quot;type&quot;:0},&quot;shadow&quot;:{&quot;brightness&quot;:0,&quot;colorType&quot;:1,&quot;foreColorIndex&quot;:8,&quot;transparency&quot;:0.6000000238418579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407_6*l_h_f*1_6_1"/>
  <p:tag name="KSO_WM_TEMPLATE_CATEGORY" val="diagram"/>
  <p:tag name="KSO_WM_TEMPLATE_INDEX" val="20231407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项正文"/>
  <p:tag name="KSO_WM_DIAGRAM_MAX_ITEMCNT" val="7"/>
  <p:tag name="KSO_WM_DIAGRAM_MIN_ITEMCNT" val="2"/>
  <p:tag name="KSO_WM_DIAGRAM_VIRTUALLY_FRAME" val="{&quot;height&quot;:275.0403937007874,&quot;width&quot;:614.74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diagram20231407_6*l_h_i*1_6_1"/>
  <p:tag name="KSO_WM_TEMPLATE_CATEGORY" val="diagram"/>
  <p:tag name="KSO_WM_TEMPLATE_INDEX" val="2023140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UNIT_PRESET_TEXT" val="06"/>
  <p:tag name="KSO_WM_DIAGRAM_MAX_ITEMCNT" val="7"/>
  <p:tag name="KSO_WM_DIAGRAM_MIN_ITEMCNT" val="2"/>
  <p:tag name="KSO_WM_DIAGRAM_VIRTUALLY_FRAME" val="{&quot;height&quot;:275.0403937007874,&quot;width&quot;:614.74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20000000298023224,&quot;rgb&quot;:&quot;#ffffff&quot;,&quot;transparency&quot;:0},{&quot;brightness&quot;:0,&quot;colorType&quot;:2,&quot;pos&quot;:0.9300000071525574,&quot;rgb&quot;:&quot;#ffffff&quot;,&quot;transparency&quot;:0}],&quot;type&quot;:3},&quot;glow&quot;:{&quot;colorType&quot;:0},&quot;line&quot;:{&quot;type&quot;:0},&quot;shadow&quot;:{&quot;brightness&quot;:0,&quot;colorType&quot;:1,&quot;foreColorIndex&quot;:8,&quot;transparency&quot;:0.7200000286102295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3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4"/>
</p:tagLst>
</file>

<file path=ppt/tags/tag337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4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4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4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4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4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4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4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4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4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4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4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4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4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4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4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4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1_4*l_h_i*1_5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1_4*l_h_i*1_5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1_4*l_h_i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1_4*l_h_f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5"/>
</p:tagLst>
</file>

<file path=ppt/tags/tag396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4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6"/>
</p:tagLst>
</file>

<file path=ppt/tags/tag456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4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1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0_3*l_h_f*1_1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0_3*l_h_a*1_1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1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2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0_3*l_h_f*1_2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0_3*l_h_a*1_2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2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3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0_3*l_h_f*1_3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0_3*l_h_a*1_3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3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4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0_3*l_h_f*1_4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0_3*l_h_a*1_4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4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2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51_9*f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汇报人：WPS"/>
</p:tagLst>
</file>

<file path=ppt/tags/tag5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9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524.xml><?xml version="1.0" encoding="utf-8"?>
<p:tagLst xmlns:p="http://schemas.openxmlformats.org/presentationml/2006/main">
  <p:tag name="KSO_WM_SLIDE_ID" val="custom2023025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51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TEMPLATE_THUMBS_INDEX" val="1、19"/>
  <p:tag name="KSO_WM_SLIDE_CONTENT_AREA" val="{&quot;left&quot;:&quot;32.85&quot;,&quot;top&quot;:&quot;119.55&quot;,&quot;width&quot;:&quot;539.75&quot;,&quot;height&quot;:&quot;310.3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9">
      <a:dk1>
        <a:srgbClr val="000000"/>
      </a:dk1>
      <a:lt1>
        <a:srgbClr val="FFFFFF"/>
      </a:lt1>
      <a:dk2>
        <a:srgbClr val="00175A"/>
      </a:dk2>
      <a:lt2>
        <a:srgbClr val="F0F0F0"/>
      </a:lt2>
      <a:accent1>
        <a:srgbClr val="5DC8FD"/>
      </a:accent1>
      <a:accent2>
        <a:srgbClr val="62CFE9"/>
      </a:accent2>
      <a:accent3>
        <a:srgbClr val="67D6D5"/>
      </a:accent3>
      <a:accent4>
        <a:srgbClr val="6BDCC1"/>
      </a:accent4>
      <a:accent5>
        <a:srgbClr val="70E3AD"/>
      </a:accent5>
      <a:accent6>
        <a:srgbClr val="75EA99"/>
      </a:accent6>
      <a:hlink>
        <a:srgbClr val="4472C4"/>
      </a:hlink>
      <a:folHlink>
        <a:srgbClr val="F67FFF"/>
      </a:folHlink>
    </a:clrScheme>
    <a:fontScheme name="稻壳儿-黑体常规2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rgbClr val="1F6E8E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V1916A</dc:creator>
  <dcterms:created xsi:type="dcterms:W3CDTF">2023-12-17T03:00:44Z</dcterms:created>
  <dcterms:modified xsi:type="dcterms:W3CDTF">2023-12-17T03:00:44Z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8da9de54f0b84179a1af78f93a8ca81f_21</vt:lpwstr>
  </property>
</Properties>
</file>