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020" r:id="rId1"/>
    <p:sldMasterId id="2147486057" r:id="rId2"/>
  </p:sldMasterIdLst>
  <p:notesMasterIdLst>
    <p:notesMasterId r:id="rId3"/>
  </p:notesMasterIdLst>
  <p:sldIdLst>
    <p:sldId id="1397" r:id="rId4"/>
    <p:sldId id="1400" r:id="rId5"/>
    <p:sldId id="1403" r:id="rId6"/>
    <p:sldId id="1406" r:id="rId7"/>
    <p:sldId id="1412" r:id="rId9"/>
    <p:sldId id="1415" r:id="rId10"/>
    <p:sldId id="1418" r:id="rId11"/>
    <p:sldId id="1421" r:id="rId12"/>
    <p:sldId id="1427" r:id="rId14"/>
    <p:sldId id="1430" r:id="rId15"/>
    <p:sldId id="1433" r:id="rId16"/>
    <p:sldId id="1436" r:id="rId17"/>
    <p:sldId id="1439" r:id="rId18"/>
    <p:sldId id="1445" r:id="rId20"/>
    <p:sldId id="1448" r:id="rId21"/>
    <p:sldId id="1451" r:id="rId22"/>
    <p:sldId id="1454" r:id="rId23"/>
    <p:sldId id="1457" r:id="rId24"/>
    <p:sldId id="1463" r:id="rId26"/>
    <p:sldId id="1466" r:id="rId27"/>
    <p:sldId id="1469" r:id="rId28"/>
    <p:sldId id="1472" r:id="rId29"/>
    <p:sldId id="1475" r:id="rId30"/>
    <p:sldId id="1481" r:id="rId32"/>
    <p:sldId id="1484" r:id="rId33"/>
    <p:sldId id="1487" r:id="rId34"/>
    <p:sldId id="1490" r:id="rId35"/>
    <p:sldId id="1493" r:id="rId36"/>
    <p:sldId id="1499" r:id="rId38"/>
    <p:sldId id="1502" r:id="rId39"/>
    <p:sldId id="1505" r:id="rId40"/>
    <p:sldId id="1508" r:id="rId4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tableStyles" Target="tableStyles.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image" Target="../media/image2.jpeg"/><Relationship Id="rId10" Type="http://schemas.openxmlformats.org/officeDocument/2006/relationships/tags" Target="../tags/tag8.xml"/><Relationship Id="rId11" Type="http://schemas.openxmlformats.org/officeDocument/2006/relationships/image" Target="../media/image3.png"/><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tags" Target="../tags/tag12.xml"/><Relationship Id="rId16" Type="http://schemas.openxmlformats.org/officeDocument/2006/relationships/tags" Target="../tags/tag13.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tags" Target="../tags/tag15.xml"/><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4.jpe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image" Target="../media/image5.png"/><Relationship Id="rId7" Type="http://schemas.openxmlformats.org/officeDocument/2006/relationships/tags" Target="../tags/tag23.xml"/><Relationship Id="rId8" Type="http://schemas.openxmlformats.org/officeDocument/2006/relationships/tags" Target="../tags/tag24.xml"/><Relationship Id="rId9" Type="http://schemas.openxmlformats.org/officeDocument/2006/relationships/tags" Target="../tags/tag25.xml"/><Relationship Id="rId10" Type="http://schemas.openxmlformats.org/officeDocument/2006/relationships/tags" Target="../tags/tag26.xml"/><Relationship Id="rId11" Type="http://schemas.openxmlformats.org/officeDocument/2006/relationships/tags" Target="../tags/tag27.xml"/><Relationship Id="rId12"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8.xml"/><Relationship Id="rId2" Type="http://schemas.openxmlformats.org/officeDocument/2006/relationships/image" Target="../media/image4.jpeg"/><Relationship Id="rId3" Type="http://schemas.openxmlformats.org/officeDocument/2006/relationships/tags" Target="../tags/tag29.xml"/><Relationship Id="rId4" Type="http://schemas.openxmlformats.org/officeDocument/2006/relationships/tags" Target="../tags/tag30.xml"/><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image" Target="../media/image6.png"/><Relationship Id="rId8" Type="http://schemas.openxmlformats.org/officeDocument/2006/relationships/tags" Target="../tags/tag33.xml"/><Relationship Id="rId9" Type="http://schemas.openxmlformats.org/officeDocument/2006/relationships/tags" Target="../tags/tag34.xml"/><Relationship Id="rId10" Type="http://schemas.openxmlformats.org/officeDocument/2006/relationships/image" Target="../media/image7.png"/><Relationship Id="rId11" Type="http://schemas.openxmlformats.org/officeDocument/2006/relationships/tags" Target="../tags/tag35.xml"/><Relationship Id="rId12" Type="http://schemas.openxmlformats.org/officeDocument/2006/relationships/tags" Target="../tags/tag36.xml"/><Relationship Id="rId13" Type="http://schemas.openxmlformats.org/officeDocument/2006/relationships/tags" Target="../tags/tag37.xml"/><Relationship Id="rId14" Type="http://schemas.openxmlformats.org/officeDocument/2006/relationships/tags" Target="../tags/tag38.xml"/><Relationship Id="rId15" Type="http://schemas.openxmlformats.org/officeDocument/2006/relationships/tags" Target="../tags/tag39.xml"/><Relationship Id="rId1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pn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image" Target="../media/image2.jpeg"/><Relationship Id="rId7" Type="http://schemas.openxmlformats.org/officeDocument/2006/relationships/tags" Target="../tags/tag74.xml"/><Relationship Id="rId8" Type="http://schemas.openxmlformats.org/officeDocument/2006/relationships/image" Target="../media/image3.png"/><Relationship Id="rId9" Type="http://schemas.openxmlformats.org/officeDocument/2006/relationships/tags" Target="../tags/tag75.xml"/><Relationship Id="rId10" Type="http://schemas.openxmlformats.org/officeDocument/2006/relationships/tags" Target="../tags/tag76.xml"/><Relationship Id="rId11" Type="http://schemas.openxmlformats.org/officeDocument/2006/relationships/tags" Target="../tags/tag77.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68" name="日期占位符 3"/>
          <p:cNvSpPr>
            <a:spLocks noGrp="1"/>
          </p:cNvSpPr>
          <p:nvPr>
            <p:ph type="dt" sz="half" idx="10"/>
            <p:custDataLst>
              <p:tags r:id="rId1"/>
            </p:custDataLst>
          </p:nvPr>
        </p:nvSpPr>
        <p:spPr/>
        <p:txBody>
          <a:bodyPr>
            <a:normAutofit/>
          </a:bodyPr>
          <a:p>
            <a:fld id="{5592522B-0F24-4480-B9DD-A9474A6880D6}" type="datetimeFigureOut">
              <a:rPr altLang="en-US" lang="zh-CN" smtClean="0"/>
            </a:fld>
            <a:endParaRPr altLang="en-US" lang="zh-CN"/>
          </a:p>
        </p:txBody>
      </p:sp>
      <p:sp>
        <p:nvSpPr>
          <p:cNvPr id="1048670" name="页脚占位符 4"/>
          <p:cNvSpPr>
            <a:spLocks noGrp="1"/>
          </p:cNvSpPr>
          <p:nvPr>
            <p:ph type="ftr" sz="quarter" idx="11"/>
            <p:custDataLst>
              <p:tags r:id="rId2"/>
            </p:custDataLst>
          </p:nvPr>
        </p:nvSpPr>
        <p:spPr/>
        <p:txBody>
          <a:bodyPr>
            <a:normAutofit/>
          </a:bodyPr>
          <a:p>
            <a:endParaRPr altLang="en-US" dirty="0" lang="zh-CN"/>
          </a:p>
        </p:txBody>
      </p:sp>
      <p:sp>
        <p:nvSpPr>
          <p:cNvPr id="1048672" name="灯片编号占位符 5"/>
          <p:cNvSpPr>
            <a:spLocks noGrp="1"/>
          </p:cNvSpPr>
          <p:nvPr>
            <p:ph type="sldNum" sz="quarter" idx="12"/>
            <p:custDataLst>
              <p:tags r:id="rId3"/>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pic>
        <p:nvPicPr>
          <p:cNvPr id="2097153" name="图片 25" descr="高楼大厦的景色  描述已自动生成"/>
          <p:cNvPicPr>
            <a:picLocks noChangeAspect="1"/>
          </p:cNvPicPr>
          <p:nvPr userDrawn="1">
            <p:custDataLst>
              <p:tags r:id="rId4"/>
            </p:custDataLst>
          </p:nvPr>
        </p:nvPicPr>
        <p:blipFill>
          <a:blip xmlns:r="http://schemas.openxmlformats.org/officeDocument/2006/relationships" r:embed="rId5"/>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674" name="任意多边形: 形状 74"/>
          <p:cNvSpPr/>
          <p:nvPr userDrawn="1">
            <p:custDataLst>
              <p:tags r:id="rId6"/>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676" name="任意多边形: 形状 26"/>
          <p:cNvSpPr/>
          <p:nvPr userDrawn="1">
            <p:custDataLst>
              <p:tags r:id="rId7"/>
            </p:custDataLst>
          </p:nvPr>
        </p:nvSpPr>
        <p:spPr>
          <a:xfrm>
            <a:off x="635" y="-635"/>
            <a:ext cx="12192000" cy="6395720"/>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678" name="任意多边形: 形状 28"/>
          <p:cNvSpPr/>
          <p:nvPr userDrawn="1">
            <p:custDataLst>
              <p:tags r:id="rId8"/>
            </p:custDataLst>
          </p:nvPr>
        </p:nvSpPr>
        <p:spPr>
          <a:xfrm>
            <a:off x="0" y="-38735"/>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9"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55" name="图片 30" descr="图片包含 看着, 西装, 穿着, 男人  描述已自动生成"/>
          <p:cNvPicPr>
            <a:picLocks noChangeAspect="1"/>
          </p:cNvPicPr>
          <p:nvPr userDrawn="1">
            <p:custDataLst>
              <p:tags r:id="rId10"/>
            </p:custDataLst>
          </p:nvPr>
        </p:nvPicPr>
        <p:blipFill rotWithShape="1">
          <a:blip xmlns:r="http://schemas.openxmlformats.org/officeDocument/2006/relationships" r:embed="rId11"/>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sp>
        <p:nvSpPr>
          <p:cNvPr id="1048680" name="任意多边形: 形状 19"/>
          <p:cNvSpPr/>
          <p:nvPr userDrawn="1">
            <p:custDataLst>
              <p:tags r:id="rId12"/>
            </p:custDataLst>
          </p:nvPr>
        </p:nvSpPr>
        <p:spPr>
          <a:xfrm>
            <a:off x="988004" y="4156725"/>
            <a:ext cx="5287701" cy="219060"/>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82" name="弧形 10"/>
          <p:cNvSpPr/>
          <p:nvPr userDrawn="1">
            <p:custDataLst>
              <p:tags r:id="rId13"/>
            </p:custDataLst>
          </p:nvPr>
        </p:nvSpPr>
        <p:spPr>
          <a:xfrm rot="10800000">
            <a:off x="682625" y="3547110"/>
            <a:ext cx="616372" cy="616563"/>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684" name="标题 1"/>
          <p:cNvSpPr>
            <a:spLocks noGrp="1"/>
          </p:cNvSpPr>
          <p:nvPr>
            <p:ph type="ctrTitle" hasCustomPrompt="1"/>
            <p:custDataLst>
              <p:tags r:id="rId14"/>
            </p:custDataLst>
          </p:nvPr>
        </p:nvSpPr>
        <p:spPr>
          <a:xfrm>
            <a:off x="819150" y="1279525"/>
            <a:ext cx="10515600" cy="2344420"/>
          </a:xfrm>
        </p:spPr>
        <p:txBody>
          <a:bodyPr anchor="b">
            <a:noAutofit/>
          </a:bodyPr>
          <a:lstStyle>
            <a:lvl1pPr algn="l">
              <a:lnSpc>
                <a:spcPct val="100000"/>
              </a:lnSpc>
              <a:defRPr sz="7200">
                <a:gradFill>
                  <a:gsLst>
                    <a:gs pos="0">
                      <a:schemeClr val="accent1"/>
                    </a:gs>
                    <a:gs pos="70000">
                      <a:schemeClr val="accent2"/>
                    </a:gs>
                  </a:gsLst>
                  <a:lin ang="5400000" scaled="0"/>
                </a:gradFill>
              </a:defRPr>
            </a:lvl1pPr>
          </a:lstStyle>
          <a:p>
            <a:r>
              <a:rPr altLang="en-US" dirty="0" lang="zh-CN"/>
              <a:t>单击此处</a:t>
            </a:r>
            <a:br>
              <a:rPr altLang="en-US" dirty="0" lang="zh-CN"/>
            </a:br>
            <a:r>
              <a:rPr altLang="en-US" dirty="0" lang="zh-CN"/>
              <a:t>编辑母版标题</a:t>
            </a:r>
            <a:endParaRPr altLang="en-US" dirty="0" lang="zh-CN"/>
          </a:p>
        </p:txBody>
      </p:sp>
      <p:sp>
        <p:nvSpPr>
          <p:cNvPr id="1048686" name="副标题 2"/>
          <p:cNvSpPr>
            <a:spLocks noGrp="1"/>
          </p:cNvSpPr>
          <p:nvPr>
            <p:ph type="subTitle" idx="1" hasCustomPrompt="1"/>
            <p:custDataLst>
              <p:tags r:id="rId15"/>
            </p:custDataLst>
          </p:nvPr>
        </p:nvSpPr>
        <p:spPr>
          <a:xfrm>
            <a:off x="819150" y="3727450"/>
            <a:ext cx="10515600" cy="452755"/>
          </a:xfrm>
        </p:spPr>
        <p:txBody>
          <a:bodyPr>
            <a:normAutofit/>
          </a:bodyPr>
          <a:lstStyle>
            <a:lvl1pPr algn="l" indent="0" marL="0">
              <a:lnSpc>
                <a:spcPct val="100000"/>
              </a:lnSpc>
              <a:buNone/>
              <a:defRPr cap="none" sz="1400" kern="0" normalizeH="0" spc="300" strike="noStrike" u="none">
                <a:solidFill>
                  <a:schemeClr val="tx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688" name="文本占位符 23"/>
          <p:cNvSpPr>
            <a:spLocks noGrp="1"/>
          </p:cNvSpPr>
          <p:nvPr>
            <p:ph type="body" sz="quarter" idx="17" hasCustomPrompt="1"/>
            <p:custDataLst>
              <p:tags r:id="rId16"/>
            </p:custDataLst>
          </p:nvPr>
        </p:nvSpPr>
        <p:spPr>
          <a:xfrm>
            <a:off x="819150" y="4566285"/>
            <a:ext cx="2228850" cy="451485"/>
          </a:xfrm>
          <a:prstGeom prst="roundRect">
            <a:avLst>
              <a:gd name="adj" fmla="val 50000"/>
            </a:avLst>
          </a:prstGeom>
          <a:gradFill>
            <a:gsLst>
              <a:gs pos="0">
                <a:schemeClr val="accent1"/>
              </a:gs>
              <a:gs pos="70000">
                <a:schemeClr val="accent2"/>
              </a:gs>
            </a:gsLst>
            <a:lin ang="5400000" scaled="0"/>
          </a:gradFill>
          <a:effectLst>
            <a:outerShdw algn="tl" blurRad="203200" dir="2700000" dist="101600" rotWithShape="0">
              <a:schemeClr val="accent2">
                <a:alpha val="30000"/>
              </a:schemeClr>
            </a:outerShdw>
          </a:effectLst>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4"/>
            </p:custDataLst>
          </p:nvPr>
        </p:nvSpPr>
        <p:spPr/>
        <p:txBody>
          <a:bodyPr/>
          <a:p>
            <a:endParaRPr altLang="en-US" lang="zh-CN"/>
          </a:p>
        </p:txBody>
      </p:sp>
      <p:sp>
        <p:nvSpPr>
          <p:cNvPr id="104869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0" name="矩形: 圆角 517"/>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2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02" name="任意多边形: 形状 417"/>
          <p:cNvSpPr/>
          <p:nvPr userDrawn="1">
            <p:custDataLst>
              <p:tags r:id="rId3"/>
            </p:custDataLst>
          </p:nvPr>
        </p:nvSpPr>
        <p:spPr>
          <a:xfrm>
            <a:off x="325" y="1"/>
            <a:ext cx="7653655" cy="2771914"/>
          </a:xfrm>
          <a:custGeom>
            <a:avLst/>
            <a:gdLst>
              <a:gd name="connsiteX0" fmla="*/ 0 w 12053"/>
              <a:gd name="connsiteY0" fmla="*/ 0 h 4365"/>
              <a:gd name="connsiteX1" fmla="*/ 12053 w 12053"/>
              <a:gd name="connsiteY1" fmla="*/ 0 h 4365"/>
              <a:gd name="connsiteX2" fmla="*/ 4141 w 12053"/>
              <a:gd name="connsiteY2" fmla="*/ 4041 h 4365"/>
              <a:gd name="connsiteX3" fmla="*/ 1754 w 12053"/>
              <a:gd name="connsiteY3" fmla="*/ 4176 h 4365"/>
              <a:gd name="connsiteX4" fmla="*/ 0 w 12053"/>
              <a:gd name="connsiteY4" fmla="*/ 3515 h 4365"/>
              <a:gd name="connsiteX5" fmla="*/ 0 w 12053"/>
              <a:gd name="connsiteY5" fmla="*/ 0 h 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53" h="4365">
                <a:moveTo>
                  <a:pt x="0" y="0"/>
                </a:moveTo>
                <a:lnTo>
                  <a:pt x="12053" y="0"/>
                </a:lnTo>
                <a:cubicBezTo>
                  <a:pt x="7975" y="1362"/>
                  <a:pt x="6778" y="2694"/>
                  <a:pt x="4141" y="4041"/>
                </a:cubicBezTo>
                <a:cubicBezTo>
                  <a:pt x="3397" y="4420"/>
                  <a:pt x="2535" y="4469"/>
                  <a:pt x="1754" y="4176"/>
                </a:cubicBezTo>
                <a:cubicBezTo>
                  <a:pt x="1169" y="3956"/>
                  <a:pt x="557" y="3526"/>
                  <a:pt x="0" y="3515"/>
                </a:cubicBezTo>
                <a:lnTo>
                  <a:pt x="0" y="0"/>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04" name="任意多边形: 形状 418"/>
          <p:cNvSpPr/>
          <p:nvPr userDrawn="1">
            <p:custDataLst>
              <p:tags r:id="rId4"/>
            </p:custDataLst>
          </p:nvPr>
        </p:nvSpPr>
        <p:spPr>
          <a:xfrm flipH="1" flipV="1">
            <a:off x="7777326" y="5172274"/>
            <a:ext cx="4414674" cy="1685726"/>
          </a:xfrm>
          <a:custGeom>
            <a:avLst/>
            <a:gdLst>
              <a:gd name="connsiteX0" fmla="*/ 636041 w 4414674"/>
              <a:gd name="connsiteY0" fmla="*/ 1683901 h 1685726"/>
              <a:gd name="connsiteX1" fmla="*/ 128415 w 4414674"/>
              <a:gd name="connsiteY1" fmla="*/ 1579228 h 1685726"/>
              <a:gd name="connsiteX2" fmla="*/ 0 w 4414674"/>
              <a:gd name="connsiteY2" fmla="*/ 1530875 h 1685726"/>
              <a:gd name="connsiteX3" fmla="*/ 0 w 4414674"/>
              <a:gd name="connsiteY3" fmla="*/ 0 h 1685726"/>
              <a:gd name="connsiteX4" fmla="*/ 4414674 w 4414674"/>
              <a:gd name="connsiteY4" fmla="*/ 0 h 1685726"/>
              <a:gd name="connsiteX5" fmla="*/ 1471604 w 4414674"/>
              <a:gd name="connsiteY5" fmla="*/ 1503084 h 1685726"/>
              <a:gd name="connsiteX6" fmla="*/ 636041 w 4414674"/>
              <a:gd name="connsiteY6" fmla="*/ 1683901 h 1685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4674" h="1685726">
                <a:moveTo>
                  <a:pt x="636041" y="1683901"/>
                </a:moveTo>
                <a:cubicBezTo>
                  <a:pt x="464308" y="1675840"/>
                  <a:pt x="293113" y="1641060"/>
                  <a:pt x="128415" y="1579228"/>
                </a:cubicBezTo>
                <a:lnTo>
                  <a:pt x="0" y="1530875"/>
                </a:lnTo>
                <a:lnTo>
                  <a:pt x="0" y="0"/>
                </a:lnTo>
                <a:lnTo>
                  <a:pt x="4414674" y="0"/>
                </a:lnTo>
                <a:lnTo>
                  <a:pt x="1471604" y="1503084"/>
                </a:lnTo>
                <a:cubicBezTo>
                  <a:pt x="1209980" y="1636551"/>
                  <a:pt x="922263" y="1697336"/>
                  <a:pt x="636041" y="1683901"/>
                </a:cubicBez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6" name="任意多边形: 形状 419"/>
          <p:cNvSpPr/>
          <p:nvPr userDrawn="1">
            <p:custDataLst>
              <p:tags r:id="rId5"/>
            </p:custDataLst>
          </p:nvPr>
        </p:nvSpPr>
        <p:spPr>
          <a:xfrm flipH="1" flipV="1">
            <a:off x="8206866" y="5278408"/>
            <a:ext cx="3985135" cy="1579593"/>
          </a:xfrm>
          <a:custGeom>
            <a:avLst/>
            <a:gdLst>
              <a:gd name="connsiteX0" fmla="*/ 382206 w 3985135"/>
              <a:gd name="connsiteY0" fmla="*/ 1577646 h 1579593"/>
              <a:gd name="connsiteX1" fmla="*/ 108527 w 3985135"/>
              <a:gd name="connsiteY1" fmla="*/ 1543312 h 1579593"/>
              <a:gd name="connsiteX2" fmla="*/ 0 w 3985135"/>
              <a:gd name="connsiteY2" fmla="*/ 1516556 h 1579593"/>
              <a:gd name="connsiteX3" fmla="*/ 0 w 3985135"/>
              <a:gd name="connsiteY3" fmla="*/ 0 h 1579593"/>
              <a:gd name="connsiteX4" fmla="*/ 3985135 w 3985135"/>
              <a:gd name="connsiteY4" fmla="*/ 0 h 1579593"/>
              <a:gd name="connsiteX5" fmla="*/ 1273899 w 3985135"/>
              <a:gd name="connsiteY5" fmla="*/ 1384682 h 1579593"/>
              <a:gd name="connsiteX6" fmla="*/ 382206 w 3985135"/>
              <a:gd name="connsiteY6" fmla="*/ 1577646 h 157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85135" h="1579593">
                <a:moveTo>
                  <a:pt x="382206" y="1577646"/>
                </a:moveTo>
                <a:cubicBezTo>
                  <a:pt x="290572" y="1573345"/>
                  <a:pt x="199080" y="1561915"/>
                  <a:pt x="108527" y="1543312"/>
                </a:cubicBezTo>
                <a:lnTo>
                  <a:pt x="0" y="1516556"/>
                </a:lnTo>
                <a:lnTo>
                  <a:pt x="0" y="0"/>
                </a:lnTo>
                <a:lnTo>
                  <a:pt x="3985135" y="0"/>
                </a:lnTo>
                <a:lnTo>
                  <a:pt x="1273899" y="1384682"/>
                </a:lnTo>
                <a:cubicBezTo>
                  <a:pt x="994700" y="1527115"/>
                  <a:pt x="687655" y="1591983"/>
                  <a:pt x="382206" y="1577646"/>
                </a:cubicBezTo>
                <a:close/>
              </a:path>
            </a:pathLst>
          </a:custGeom>
          <a:blipFill rotWithShape="0" dpi="0">
            <a:blip xmlns:r="http://schemas.openxmlformats.org/officeDocument/2006/relationships" r:embed="rId6"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8" name="标题 1"/>
          <p:cNvSpPr>
            <a:spLocks noGrp="1"/>
          </p:cNvSpPr>
          <p:nvPr>
            <p:ph type="title" hasCustomPrompt="1"/>
            <p:custDataLst>
              <p:tags r:id="rId7"/>
            </p:custDataLst>
          </p:nvPr>
        </p:nvSpPr>
        <p:spPr>
          <a:xfrm>
            <a:off x="582613" y="424230"/>
            <a:ext cx="2880000" cy="1081088"/>
          </a:xfrm>
        </p:spPr>
        <p:txBody>
          <a:bodyPr anchor="b" anchorCtr="0">
            <a:normAutofit/>
          </a:bodyPr>
          <a:lstStyle>
            <a:lvl1pPr>
              <a:defRPr cap="none" sz="5400" kern="0" normalizeH="0" spc="1600" strike="noStrike" u="none">
                <a:solidFill>
                  <a:schemeClr val="lt1">
                    <a:lumMod val="100000"/>
                  </a:schemeClr>
                </a:solidFill>
              </a:defRPr>
            </a:lvl1pPr>
          </a:lstStyle>
          <a:p>
            <a:r>
              <a:rPr altLang="en-US" dirty="0" lang="zh-CN"/>
              <a:t>目录</a:t>
            </a:r>
            <a:endParaRPr altLang="en-US" dirty="0" lang="zh-CN"/>
          </a:p>
        </p:txBody>
      </p:sp>
      <p:sp>
        <p:nvSpPr>
          <p:cNvPr id="1048710" name="文本占位符 2"/>
          <p:cNvSpPr>
            <a:spLocks noGrp="1"/>
          </p:cNvSpPr>
          <p:nvPr>
            <p:ph type="body" idx="1" hasCustomPrompt="1"/>
            <p:custDataLst>
              <p:tags r:id="rId8"/>
            </p:custDataLst>
          </p:nvPr>
        </p:nvSpPr>
        <p:spPr>
          <a:xfrm>
            <a:off x="582930" y="1506855"/>
            <a:ext cx="2879725" cy="694690"/>
          </a:xfrm>
        </p:spPr>
        <p:txBody>
          <a:bodyPr anchor="t" anchorCtr="0">
            <a:noAutofit/>
          </a:bodyPr>
          <a:lstStyle>
            <a:lvl1pPr eaLnBrk="1" fontAlgn="auto" hangingPunct="1" indent="0" latinLnBrk="0" marL="0">
              <a:lnSpc>
                <a:spcPct val="100000"/>
              </a:lnSpc>
              <a:spcBef>
                <a:spcPts val="0"/>
              </a:spcBef>
              <a:buNone/>
              <a:defRPr b="1" cap="none" sz="3200" kern="0" normalizeH="0" spc="200" strike="noStrike" u="none">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dirty="0" lang="en-US"/>
              <a:t>CONTENTS</a:t>
            </a:r>
            <a:endParaRPr altLang="zh-CN" dirty="0" lang="en-US"/>
          </a:p>
        </p:txBody>
      </p:sp>
      <p:sp>
        <p:nvSpPr>
          <p:cNvPr id="1048712" name="日期占位符 6"/>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714" name="页脚占位符 7"/>
          <p:cNvSpPr>
            <a:spLocks noGrp="1"/>
          </p:cNvSpPr>
          <p:nvPr>
            <p:ph type="ftr" sz="quarter" idx="11"/>
            <p:custDataLst>
              <p:tags r:id="rId10"/>
            </p:custDataLst>
          </p:nvPr>
        </p:nvSpPr>
        <p:spPr/>
        <p:txBody>
          <a:bodyPr/>
          <a:p>
            <a:endParaRPr altLang="en-US" lang="zh-CN"/>
          </a:p>
        </p:txBody>
      </p:sp>
      <p:sp>
        <p:nvSpPr>
          <p:cNvPr id="1048716" name="灯片编号占位符 8"/>
          <p:cNvSpPr>
            <a:spLocks noGrp="1"/>
          </p:cNvSpPr>
          <p:nvPr>
            <p:ph type="sldNum" sz="quarter" idx="12"/>
            <p:custDataLst>
              <p:tags r:id="rId11"/>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8" name="矩形: 圆角 5"/>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0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0" name="任意多边形: 形状 10"/>
          <p:cNvSpPr/>
          <p:nvPr userDrawn="1">
            <p:custDataLst>
              <p:tags r:id="rId3"/>
            </p:custDataLst>
          </p:nvPr>
        </p:nvSpPr>
        <p:spPr>
          <a:xfrm>
            <a:off x="875665" y="3192145"/>
            <a:ext cx="2595245" cy="138430"/>
          </a:xfrm>
          <a:custGeom>
            <a:avLst/>
            <a:gdLst>
              <a:gd name="connsiteX0" fmla="*/ 0 w 4087"/>
              <a:gd name="connsiteY0" fmla="*/ 5 h 218"/>
              <a:gd name="connsiteX1" fmla="*/ 610 w 4087"/>
              <a:gd name="connsiteY1" fmla="*/ 5 h 218"/>
              <a:gd name="connsiteX2" fmla="*/ 610 w 4087"/>
              <a:gd name="connsiteY2" fmla="*/ 218 h 218"/>
              <a:gd name="connsiteX3" fmla="*/ 861 w 4087"/>
              <a:gd name="connsiteY3" fmla="*/ 0 h 218"/>
              <a:gd name="connsiteX4" fmla="*/ 4087 w 4087"/>
              <a:gd name="connsiteY4" fmla="*/ 3 h 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7" h="218">
                <a:moveTo>
                  <a:pt x="0" y="5"/>
                </a:moveTo>
                <a:lnTo>
                  <a:pt x="610" y="5"/>
                </a:lnTo>
                <a:lnTo>
                  <a:pt x="610" y="218"/>
                </a:lnTo>
                <a:lnTo>
                  <a:pt x="861" y="0"/>
                </a:lnTo>
                <a:lnTo>
                  <a:pt x="4087" y="3"/>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2" name="弧形 11"/>
          <p:cNvSpPr/>
          <p:nvPr userDrawn="1">
            <p:custDataLst>
              <p:tags r:id="rId4"/>
            </p:custDataLst>
          </p:nvPr>
        </p:nvSpPr>
        <p:spPr>
          <a:xfrm rot="10800000">
            <a:off x="682625" y="2806065"/>
            <a:ext cx="390525" cy="39052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724" name="任意多边形: 形状 32"/>
          <p:cNvSpPr/>
          <p:nvPr userDrawn="1">
            <p:custDataLst>
              <p:tags r:id="rId5"/>
            </p:custDataLst>
          </p:nvPr>
        </p:nvSpPr>
        <p:spPr>
          <a:xfrm rot="5947985">
            <a:off x="6173128" y="609653"/>
            <a:ext cx="7440743" cy="5628842"/>
          </a:xfrm>
          <a:custGeom>
            <a:avLst/>
            <a:gdLst>
              <a:gd name="connsiteX0" fmla="*/ 549426 w 7440743"/>
              <a:gd name="connsiteY0" fmla="*/ 4662410 h 5628842"/>
              <a:gd name="connsiteX1" fmla="*/ 119076 w 7440743"/>
              <a:gd name="connsiteY1" fmla="*/ 1985542 h 5628842"/>
              <a:gd name="connsiteX2" fmla="*/ 0 w 7440743"/>
              <a:gd name="connsiteY2" fmla="*/ 1084518 h 5628842"/>
              <a:gd name="connsiteX3" fmla="*/ 6745927 w 7440743"/>
              <a:gd name="connsiteY3" fmla="*/ 0 h 5628842"/>
              <a:gd name="connsiteX4" fmla="*/ 7440743 w 7440743"/>
              <a:gd name="connsiteY4" fmla="*/ 4321901 h 5628842"/>
              <a:gd name="connsiteX5" fmla="*/ 5780272 w 7440743"/>
              <a:gd name="connsiteY5" fmla="*/ 5169934 h 5628842"/>
              <a:gd name="connsiteX6" fmla="*/ 2405394 w 7440743"/>
              <a:gd name="connsiteY6" fmla="*/ 5361256 h 562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0743" h="5628842">
                <a:moveTo>
                  <a:pt x="549426" y="4662410"/>
                </a:moveTo>
                <a:lnTo>
                  <a:pt x="119076" y="1985542"/>
                </a:lnTo>
                <a:lnTo>
                  <a:pt x="0" y="1084518"/>
                </a:lnTo>
                <a:lnTo>
                  <a:pt x="6745927" y="0"/>
                </a:lnTo>
                <a:lnTo>
                  <a:pt x="7440743" y="4321901"/>
                </a:lnTo>
                <a:lnTo>
                  <a:pt x="5780272" y="5169934"/>
                </a:lnTo>
                <a:cubicBezTo>
                  <a:pt x="4728508" y="5706494"/>
                  <a:pt x="3508906" y="5775544"/>
                  <a:pt x="2405394" y="5361256"/>
                </a:cubicBez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6" name="任意多边形: 形状 33"/>
          <p:cNvSpPr/>
          <p:nvPr userDrawn="1">
            <p:custDataLst>
              <p:tags r:id="rId6"/>
            </p:custDataLst>
          </p:nvPr>
        </p:nvSpPr>
        <p:spPr>
          <a:xfrm rot="5851703">
            <a:off x="6323251" y="759888"/>
            <a:ext cx="7322402" cy="5282814"/>
          </a:xfrm>
          <a:custGeom>
            <a:avLst/>
            <a:gdLst>
              <a:gd name="connsiteX0" fmla="*/ 451547 w 7322402"/>
              <a:gd name="connsiteY0" fmla="*/ 4315281 h 5282814"/>
              <a:gd name="connsiteX1" fmla="*/ 0 w 7322402"/>
              <a:gd name="connsiteY1" fmla="*/ 898517 h 5282814"/>
              <a:gd name="connsiteX2" fmla="*/ 6798883 w 7322402"/>
              <a:gd name="connsiteY2" fmla="*/ 0 h 5282814"/>
              <a:gd name="connsiteX3" fmla="*/ 7037967 w 7322402"/>
              <a:gd name="connsiteY3" fmla="*/ 1809095 h 5282814"/>
              <a:gd name="connsiteX4" fmla="*/ 7322402 w 7322402"/>
              <a:gd name="connsiteY4" fmla="*/ 3961354 h 5282814"/>
              <a:gd name="connsiteX5" fmla="*/ 5607140 w 7322402"/>
              <a:gd name="connsiteY5" fmla="*/ 4837372 h 5282814"/>
              <a:gd name="connsiteX6" fmla="*/ 2331287 w 7322402"/>
              <a:gd name="connsiteY6" fmla="*/ 5023080 h 528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22402" h="5282814">
                <a:moveTo>
                  <a:pt x="451547" y="4315281"/>
                </a:moveTo>
                <a:lnTo>
                  <a:pt x="0" y="898517"/>
                </a:lnTo>
                <a:lnTo>
                  <a:pt x="6798883" y="0"/>
                </a:lnTo>
                <a:lnTo>
                  <a:pt x="7037967" y="1809095"/>
                </a:lnTo>
                <a:lnTo>
                  <a:pt x="7322402" y="3961354"/>
                </a:lnTo>
                <a:lnTo>
                  <a:pt x="5607140" y="4837372"/>
                </a:lnTo>
                <a:cubicBezTo>
                  <a:pt x="4586236" y="5358188"/>
                  <a:pt x="3402420" y="5425211"/>
                  <a:pt x="2331287" y="5023080"/>
                </a:cubicBezTo>
                <a:close/>
              </a:path>
            </a:pathLst>
          </a:custGeom>
          <a:blipFill rotWithShape="0" dpi="0">
            <a:blip xmlns:r="http://schemas.openxmlformats.org/officeDocument/2006/relationships" r:embed="rId7"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8" name="任意多边形: 形状 34"/>
          <p:cNvSpPr/>
          <p:nvPr userDrawn="1">
            <p:custDataLst>
              <p:tags r:id="rId8"/>
            </p:custDataLst>
          </p:nvPr>
        </p:nvSpPr>
        <p:spPr>
          <a:xfrm rot="5851703">
            <a:off x="8698479" y="2908024"/>
            <a:ext cx="6254019" cy="1557654"/>
          </a:xfrm>
          <a:custGeom>
            <a:avLst/>
            <a:gdLst>
              <a:gd name="connsiteX0" fmla="*/ 0 w 6254019"/>
              <a:gd name="connsiteY0" fmla="*/ 822384 h 1557654"/>
              <a:gd name="connsiteX1" fmla="*/ 6222805 w 6254019"/>
              <a:gd name="connsiteY1" fmla="*/ 0 h 1557654"/>
              <a:gd name="connsiteX2" fmla="*/ 6254019 w 6254019"/>
              <a:gd name="connsiteY2" fmla="*/ 236195 h 1557654"/>
              <a:gd name="connsiteX3" fmla="*/ 4538759 w 6254019"/>
              <a:gd name="connsiteY3" fmla="*/ 1112212 h 1557654"/>
              <a:gd name="connsiteX4" fmla="*/ 1262906 w 6254019"/>
              <a:gd name="connsiteY4" fmla="*/ 1297920 h 1557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4019" h="1557654">
                <a:moveTo>
                  <a:pt x="0" y="822384"/>
                </a:moveTo>
                <a:lnTo>
                  <a:pt x="6222805" y="0"/>
                </a:lnTo>
                <a:lnTo>
                  <a:pt x="6254019" y="236195"/>
                </a:lnTo>
                <a:lnTo>
                  <a:pt x="4538759" y="1112212"/>
                </a:lnTo>
                <a:cubicBezTo>
                  <a:pt x="3517855" y="1633028"/>
                  <a:pt x="2334039" y="1700051"/>
                  <a:pt x="1262906" y="1297920"/>
                </a:cubicBez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pic>
        <p:nvPicPr>
          <p:cNvPr id="2097157" name="图片 35" descr="图片包含 看着, 西装, 穿着, 男人  描述已自动生成"/>
          <p:cNvPicPr>
            <a:picLocks noChangeAspect="1"/>
          </p:cNvPicPr>
          <p:nvPr userDrawn="1">
            <p:custDataLst>
              <p:tags r:id="rId9"/>
            </p:custDataLst>
          </p:nvPr>
        </p:nvPicPr>
        <p:blipFill rotWithShape="1">
          <a:blip xmlns:r="http://schemas.openxmlformats.org/officeDocument/2006/relationships" r:embed="rId10"/>
          <a:srcRect/>
          <a:stretch>
            <a:fillRect/>
          </a:stretch>
        </p:blipFill>
        <p:spPr>
          <a:xfrm>
            <a:off x="6727897" y="660303"/>
            <a:ext cx="5464103" cy="6155969"/>
          </a:xfrm>
          <a:prstGeom prst="rect"/>
        </p:spPr>
      </p:pic>
      <p:sp>
        <p:nvSpPr>
          <p:cNvPr id="1048730" name="标题 1"/>
          <p:cNvSpPr>
            <a:spLocks noGrp="1"/>
          </p:cNvSpPr>
          <p:nvPr>
            <p:ph type="title" hasCustomPrompt="1"/>
            <p:custDataLst>
              <p:tags r:id="rId11"/>
            </p:custDataLst>
          </p:nvPr>
        </p:nvSpPr>
        <p:spPr>
          <a:xfrm>
            <a:off x="866000" y="3429075"/>
            <a:ext cx="9144000" cy="1152000"/>
          </a:xfrm>
        </p:spPr>
        <p:txBody>
          <a:bodyPr anchor="b"/>
          <a:lstStyle>
            <a:lvl1pPr algn="l">
              <a:defRPr cap="none" sz="6500" kern="0" normalizeH="0" spc="300" strike="noStrike" u="none">
                <a:gradFill>
                  <a:gsLst>
                    <a:gs pos="0">
                      <a:schemeClr val="accent1"/>
                    </a:gs>
                    <a:gs pos="70000">
                      <a:schemeClr val="accent2"/>
                    </a:gs>
                  </a:gsLst>
                  <a:lin ang="5400000" scaled="0"/>
                </a:gradFill>
              </a:defRPr>
            </a:lvl1pPr>
          </a:lstStyle>
          <a:p>
            <a:r>
              <a:rPr altLang="en-US" dirty="0" lang="zh-CN"/>
              <a:t>添加章节标题</a:t>
            </a:r>
            <a:endParaRPr altLang="en-US" dirty="0" lang="zh-CN"/>
          </a:p>
        </p:txBody>
      </p:sp>
      <p:sp>
        <p:nvSpPr>
          <p:cNvPr id="1048732" name="日期占位符 3"/>
          <p:cNvSpPr>
            <a:spLocks noGrp="1"/>
          </p:cNvSpPr>
          <p:nvPr>
            <p:ph type="dt" sz="half" idx="10"/>
            <p:custDataLst>
              <p:tags r:id="rId12"/>
            </p:custDataLst>
          </p:nvPr>
        </p:nvSpPr>
        <p:spPr/>
        <p:txBody>
          <a:bodyPr/>
          <a:p>
            <a:fld id="{5592522B-0F24-4480-B9DD-A9474A6880D6}" type="datetimeFigureOut">
              <a:rPr altLang="en-US" lang="zh-CN" smtClean="0"/>
            </a:fld>
            <a:endParaRPr altLang="en-US" lang="zh-CN"/>
          </a:p>
        </p:txBody>
      </p:sp>
      <p:sp>
        <p:nvSpPr>
          <p:cNvPr id="1048734" name="页脚占位符 4"/>
          <p:cNvSpPr>
            <a:spLocks noGrp="1"/>
          </p:cNvSpPr>
          <p:nvPr>
            <p:ph type="ftr" sz="quarter" idx="11"/>
            <p:custDataLst>
              <p:tags r:id="rId13"/>
            </p:custDataLst>
          </p:nvPr>
        </p:nvSpPr>
        <p:spPr/>
        <p:txBody>
          <a:bodyPr/>
          <a:p>
            <a:endParaRPr altLang="en-US" lang="zh-CN"/>
          </a:p>
        </p:txBody>
      </p:sp>
      <p:sp>
        <p:nvSpPr>
          <p:cNvPr id="1048736" name="灯片编号占位符 5"/>
          <p:cNvSpPr>
            <a:spLocks noGrp="1"/>
          </p:cNvSpPr>
          <p:nvPr>
            <p:ph type="sldNum" sz="quarter" idx="12"/>
            <p:custDataLst>
              <p:tags r:id="rId14"/>
            </p:custDataLst>
          </p:nvPr>
        </p:nvSpPr>
        <p:spPr/>
        <p:txBody>
          <a:bodyPr/>
          <a:p>
            <a:fld id="{BE5F26B5-172A-4DC2-B0B7-181CFC56B87C}" type="slidenum">
              <a:rPr altLang="en-US" lang="zh-CN" smtClean="0"/>
            </a:fld>
            <a:endParaRPr altLang="en-US" lang="zh-CN"/>
          </a:p>
        </p:txBody>
      </p:sp>
      <p:sp>
        <p:nvSpPr>
          <p:cNvPr id="1048738" name="文本占位符 7"/>
          <p:cNvSpPr>
            <a:spLocks noGrp="1"/>
          </p:cNvSpPr>
          <p:nvPr>
            <p:ph type="body" sz="quarter" idx="13" hasCustomPrompt="1"/>
            <p:custDataLst>
              <p:tags r:id="rId15"/>
            </p:custDataLst>
          </p:nvPr>
        </p:nvSpPr>
        <p:spPr>
          <a:xfrm>
            <a:off x="866140" y="1967980"/>
            <a:ext cx="9144000" cy="1224000"/>
          </a:xfrm>
        </p:spPr>
        <p:txBody>
          <a:bodyPr anchor="ctr">
            <a:normAutofit/>
          </a:bodyPr>
          <a:lstStyle>
            <a:lvl1pPr algn="l" indent="0" marL="0">
              <a:buNone/>
              <a:defRPr b="1" sz="5000">
                <a:gradFill>
                  <a:gsLst>
                    <a:gs pos="0">
                      <a:schemeClr val="accent1"/>
                    </a:gs>
                    <a:gs pos="70000">
                      <a:schemeClr val="accent2"/>
                    </a:gs>
                  </a:gsLst>
                  <a:lin ang="5400000" scaled="0"/>
                </a:gra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8" name="页脚占位符 5"/>
          <p:cNvSpPr>
            <a:spLocks noGrp="1"/>
          </p:cNvSpPr>
          <p:nvPr>
            <p:ph type="ftr" sz="quarter" idx="11"/>
            <p:custDataLst>
              <p:tags r:id="rId5"/>
            </p:custDataLst>
          </p:nvPr>
        </p:nvSpPr>
        <p:spPr/>
        <p:txBody>
          <a:bodyPr/>
          <a:p>
            <a:endParaRPr altLang="en-US" lang="zh-CN"/>
          </a:p>
        </p:txBody>
      </p:sp>
      <p:sp>
        <p:nvSpPr>
          <p:cNvPr id="104875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4" name="页脚占位符 7"/>
          <p:cNvSpPr>
            <a:spLocks noGrp="1"/>
          </p:cNvSpPr>
          <p:nvPr>
            <p:ph type="ftr" sz="quarter" idx="11"/>
            <p:custDataLst>
              <p:tags r:id="rId7"/>
            </p:custDataLst>
          </p:nvPr>
        </p:nvSpPr>
        <p:spPr/>
        <p:txBody>
          <a:bodyPr/>
          <a:p>
            <a:endParaRPr altLang="en-US" lang="zh-CN"/>
          </a:p>
        </p:txBody>
      </p:sp>
      <p:sp>
        <p:nvSpPr>
          <p:cNvPr id="104876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6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2" name="页脚占位符 3"/>
          <p:cNvSpPr>
            <a:spLocks noGrp="1"/>
          </p:cNvSpPr>
          <p:nvPr>
            <p:ph type="ftr" sz="quarter" idx="11"/>
            <p:custDataLst>
              <p:tags r:id="rId3"/>
            </p:custDataLst>
          </p:nvPr>
        </p:nvSpPr>
        <p:spPr/>
        <p:txBody>
          <a:bodyPr/>
          <a:p>
            <a:endParaRPr altLang="en-US" lang="zh-CN"/>
          </a:p>
        </p:txBody>
      </p:sp>
      <p:sp>
        <p:nvSpPr>
          <p:cNvPr id="104877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7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8" name="页脚占位符 2"/>
          <p:cNvSpPr>
            <a:spLocks noGrp="1"/>
          </p:cNvSpPr>
          <p:nvPr>
            <p:ph type="ftr" sz="quarter" idx="11"/>
            <p:custDataLst>
              <p:tags r:id="rId2"/>
            </p:custDataLst>
          </p:nvPr>
        </p:nvSpPr>
        <p:spPr/>
        <p:txBody>
          <a:bodyPr/>
          <a:p>
            <a:endParaRPr altLang="en-US" lang="zh-CN"/>
          </a:p>
        </p:txBody>
      </p:sp>
      <p:sp>
        <p:nvSpPr>
          <p:cNvPr id="104878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86" name="页脚占位符 4"/>
          <p:cNvSpPr>
            <a:spLocks noGrp="1"/>
          </p:cNvSpPr>
          <p:nvPr>
            <p:ph type="ftr" sz="quarter" idx="11"/>
            <p:custDataLst>
              <p:tags r:id="rId3"/>
            </p:custDataLst>
          </p:nvPr>
        </p:nvSpPr>
        <p:spPr/>
        <p:txBody>
          <a:bodyPr/>
          <a:p>
            <a:endParaRPr altLang="en-US" lang="zh-CN"/>
          </a:p>
        </p:txBody>
      </p:sp>
      <p:sp>
        <p:nvSpPr>
          <p:cNvPr id="10487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6" name="页脚占位符 7"/>
          <p:cNvSpPr>
            <a:spLocks noGrp="1"/>
          </p:cNvSpPr>
          <p:nvPr>
            <p:ph type="ftr" sz="quarter" idx="11"/>
            <p:custDataLst>
              <p:tags r:id="rId4"/>
            </p:custDataLst>
          </p:nvPr>
        </p:nvSpPr>
        <p:spPr/>
        <p:txBody>
          <a:bodyPr/>
          <a:p>
            <a:endParaRPr altLang="en-US" lang="zh-CN"/>
          </a:p>
        </p:txBody>
      </p:sp>
      <p:sp>
        <p:nvSpPr>
          <p:cNvPr id="104879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59" name="图片 25" descr="高楼大厦的景色  描述已自动生成"/>
          <p:cNvPicPr>
            <a:picLocks noChangeAspect="1"/>
          </p:cNvPicPr>
          <p:nvPr userDrawn="1">
            <p:custDataLst>
              <p:tags r:id="rId1"/>
            </p:custDataLst>
          </p:nvPr>
        </p:nvPicPr>
        <p:blipFill>
          <a:blip xmlns:r="http://schemas.openxmlformats.org/officeDocument/2006/relationships" r:embed="rId2"/>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800" name="任意多边形: 形状 74"/>
          <p:cNvSpPr/>
          <p:nvPr userDrawn="1">
            <p:custDataLst>
              <p:tags r:id="rId3"/>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802" name="任意多边形: 形状 26"/>
          <p:cNvSpPr/>
          <p:nvPr userDrawn="1">
            <p:custDataLst>
              <p:tags r:id="rId4"/>
            </p:custDataLst>
          </p:nvPr>
        </p:nvSpPr>
        <p:spPr>
          <a:xfrm>
            <a:off x="635" y="0"/>
            <a:ext cx="12191365"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804" name="任意多边形: 形状 28"/>
          <p:cNvSpPr/>
          <p:nvPr userDrawn="1">
            <p:custDataLst>
              <p:tags r:id="rId5"/>
            </p:custDataLst>
          </p:nvPr>
        </p:nvSpPr>
        <p:spPr>
          <a:xfrm>
            <a:off x="0" y="0"/>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6"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61" name="图片 30" descr="图片包含 看着, 西装, 穿着, 男人  描述已自动生成"/>
          <p:cNvPicPr>
            <a:picLocks noChangeAspect="1"/>
          </p:cNvPicPr>
          <p:nvPr userDrawn="1">
            <p:custDataLst>
              <p:tags r:id="rId7"/>
            </p:custDataLst>
          </p:nvPr>
        </p:nvPicPr>
        <p:blipFill rotWithShape="1">
          <a:blip xmlns:r="http://schemas.openxmlformats.org/officeDocument/2006/relationships" r:embed="rId8"/>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grpSp>
        <p:nvGrpSpPr>
          <p:cNvPr id="55" name="组合 10"/>
          <p:cNvGrpSpPr/>
          <p:nvPr userDrawn="1">
            <p:custDataLst>
              <p:tags r:id="rId9"/>
            </p:custDataLst>
          </p:nvPr>
        </p:nvGrpSpPr>
        <p:grpSpPr>
          <a:xfrm>
            <a:off x="545765" y="3282356"/>
            <a:ext cx="5593097" cy="828421"/>
            <a:chOff x="686586" y="3785277"/>
            <a:chExt cx="5593097" cy="828421"/>
          </a:xfrm>
        </p:grpSpPr>
        <p:sp>
          <p:nvSpPr>
            <p:cNvPr id="1048806" name="任意多边形: 形状 19"/>
            <p:cNvSpPr/>
            <p:nvPr>
              <p:custDataLst>
                <p:tags r:id="rId10"/>
              </p:custDataLst>
            </p:nvPr>
          </p:nvSpPr>
          <p:spPr>
            <a:xfrm>
              <a:off x="991966" y="4394705"/>
              <a:ext cx="5287717" cy="218993"/>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808" name="弧形 12"/>
            <p:cNvSpPr/>
            <p:nvPr>
              <p:custDataLst>
                <p:tags r:id="rId11"/>
              </p:custDataLst>
            </p:nvPr>
          </p:nvSpPr>
          <p:spPr>
            <a:xfrm rot="10800000">
              <a:off x="686586" y="3785277"/>
              <a:ext cx="616374" cy="616374"/>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grpSp>
      <p:sp>
        <p:nvSpPr>
          <p:cNvPr id="1048810" name="标题 1"/>
          <p:cNvSpPr>
            <a:spLocks noGrp="1"/>
          </p:cNvSpPr>
          <p:nvPr>
            <p:ph type="ctrTitle" hasCustomPrompt="1"/>
            <p:custDataLst>
              <p:tags r:id="rId12"/>
            </p:custDataLst>
          </p:nvPr>
        </p:nvSpPr>
        <p:spPr>
          <a:xfrm>
            <a:off x="673100" y="1793795"/>
            <a:ext cx="10515000" cy="1800000"/>
          </a:xfrm>
        </p:spPr>
        <p:txBody>
          <a:bodyPr anchor="b"/>
          <a:lstStyle>
            <a:lvl1pPr algn="l">
              <a:lnSpc>
                <a:spcPct val="100000"/>
              </a:lnSpc>
              <a:defRPr sz="7200"/>
            </a:lvl1pPr>
          </a:lstStyle>
          <a:p>
            <a:r>
              <a:rPr altLang="en-US" dirty="0" lang="zh-CN"/>
              <a:t>感谢您的观看</a:t>
            </a:r>
            <a:endParaRPr altLang="en-US" dirty="0" lang="zh-CN"/>
          </a:p>
        </p:txBody>
      </p:sp>
      <p:sp>
        <p:nvSpPr>
          <p:cNvPr id="1048812" name="日期占位符 3"/>
          <p:cNvSpPr>
            <a:spLocks noGrp="1"/>
          </p:cNvSpPr>
          <p:nvPr>
            <p:ph type="dt" sz="half" idx="10"/>
            <p:custDataLst>
              <p:tags r:id="rId13"/>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p:ph type="ftr" sz="quarter" idx="11"/>
            <p:custDataLst>
              <p:tags r:id="rId14"/>
            </p:custDataLst>
          </p:nvPr>
        </p:nvSpPr>
        <p:spPr/>
        <p:txBody>
          <a:bodyPr/>
          <a:p>
            <a:endParaRPr altLang="en-US" lang="zh-CN"/>
          </a:p>
        </p:txBody>
      </p:sp>
      <p:sp>
        <p:nvSpPr>
          <p:cNvPr id="1048816" name="灯片编号占位符 5"/>
          <p:cNvSpPr>
            <a:spLocks noGrp="1"/>
          </p:cNvSpPr>
          <p:nvPr>
            <p:ph type="sldNum" sz="quarter" idx="12"/>
            <p:custDataLst>
              <p:tags r:id="rId15"/>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p:ph type="body" sz="quarter" idx="17" hasCustomPrompt="1"/>
            <p:custDataLst>
              <p:tags r:id="rId16"/>
            </p:custDataLst>
          </p:nvPr>
        </p:nvSpPr>
        <p:spPr>
          <a:xfrm>
            <a:off x="673100" y="4306570"/>
            <a:ext cx="2209800" cy="463550"/>
          </a:xfrm>
          <a:prstGeom prst="roundRect">
            <a:avLst>
              <a:gd name="adj" fmla="val 50000"/>
            </a:avLst>
          </a:prstGeom>
          <a:gradFill>
            <a:gsLst>
              <a:gs pos="0">
                <a:schemeClr val="accent1"/>
              </a:gs>
              <a:gs pos="70000">
                <a:schemeClr val="accent2"/>
              </a:gs>
            </a:gsLst>
            <a:lin ang="5400000" scaled="0"/>
          </a:gradFill>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tags" Target="../tags/tag85.xml"/><Relationship Id="rId15" Type="http://schemas.openxmlformats.org/officeDocument/2006/relationships/tags" Target="../tags/tag86.xml"/><Relationship Id="rId16" Type="http://schemas.openxmlformats.org/officeDocument/2006/relationships/tags" Target="../tags/tag87.xml"/><Relationship Id="rId17" Type="http://schemas.openxmlformats.org/officeDocument/2006/relationships/tags" Target="../tags/tag88.xml"/><Relationship Id="rId18" Type="http://schemas.openxmlformats.org/officeDocument/2006/relationships/tags" Target="../tags/tag89.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021" r:id="rId1"/>
    <p:sldLayoutId id="2147486022" r:id="rId2"/>
    <p:sldLayoutId id="2147486023" r:id="rId3"/>
    <p:sldLayoutId id="2147486024" r:id="rId4"/>
    <p:sldLayoutId id="2147486025" r:id="rId5"/>
    <p:sldLayoutId id="2147486026" r:id="rId6"/>
    <p:sldLayoutId id="2147486027" r:id="rId7"/>
    <p:sldLayoutId id="2147486028" r:id="rId8"/>
    <p:sldLayoutId id="2147486029" r:id="rId9"/>
    <p:sldLayoutId id="2147486030" r:id="rId10"/>
    <p:sldLayoutId id="214748603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标题占位符 1"/>
          <p:cNvSpPr>
            <a:spLocks noGrp="1"/>
          </p:cNvSpPr>
          <p:nvPr>
            <p:ph type="title"/>
            <p:custDataLst>
              <p:tags r:id="rId12"/>
            </p:custDataLst>
          </p:nvPr>
        </p:nvSpPr>
        <p:spPr>
          <a:xfrm>
            <a:off x="533400" y="22665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任意多边形: 形状 15"/>
          <p:cNvSpPr/>
          <p:nvPr userDrawn="1">
            <p:custDataLst>
              <p:tags r:id="rId17"/>
            </p:custDataLst>
          </p:nvPr>
        </p:nvSpPr>
        <p:spPr>
          <a:xfrm>
            <a:off x="0" y="6071235"/>
            <a:ext cx="12192000" cy="786765"/>
          </a:xfrm>
          <a:custGeom>
            <a:avLst/>
            <a:gdLst>
              <a:gd name="connsiteX0" fmla="*/ 0 w 12192000"/>
              <a:gd name="connsiteY0" fmla="*/ 262511 h 787006"/>
              <a:gd name="connsiteX1" fmla="*/ 139069 w 12192000"/>
              <a:gd name="connsiteY1" fmla="*/ 352466 h 787006"/>
              <a:gd name="connsiteX2" fmla="*/ 1238919 w 12192000"/>
              <a:gd name="connsiteY2" fmla="*/ 757571 h 787006"/>
              <a:gd name="connsiteX3" fmla="*/ 1425487 w 12192000"/>
              <a:gd name="connsiteY3" fmla="*/ 787006 h 787006"/>
              <a:gd name="connsiteX4" fmla="*/ 0 w 12192000"/>
              <a:gd name="connsiteY4" fmla="*/ 787006 h 787006"/>
              <a:gd name="connsiteX5" fmla="*/ 12192000 w 12192000"/>
              <a:gd name="connsiteY5" fmla="*/ 0 h 787006"/>
              <a:gd name="connsiteX6" fmla="*/ 12192000 w 12192000"/>
              <a:gd name="connsiteY6" fmla="*/ 787006 h 787006"/>
              <a:gd name="connsiteX7" fmla="*/ 4106104 w 12192000"/>
              <a:gd name="connsiteY7" fmla="*/ 787006 h 787006"/>
              <a:gd name="connsiteX8" fmla="*/ 4329119 w 12192000"/>
              <a:gd name="connsiteY8" fmla="*/ 774828 h 787006"/>
              <a:gd name="connsiteX9" fmla="*/ 11868789 w 12192000"/>
              <a:gd name="connsiteY9" fmla="*/ 40210 h 787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787006">
                <a:moveTo>
                  <a:pt x="0" y="262511"/>
                </a:moveTo>
                <a:lnTo>
                  <a:pt x="139069" y="352466"/>
                </a:lnTo>
                <a:cubicBezTo>
                  <a:pt x="447282" y="530869"/>
                  <a:pt x="809694" y="676884"/>
                  <a:pt x="1238919" y="757571"/>
                </a:cubicBezTo>
                <a:lnTo>
                  <a:pt x="1425487" y="787006"/>
                </a:lnTo>
                <a:lnTo>
                  <a:pt x="0" y="787006"/>
                </a:lnTo>
                <a:close/>
                <a:moveTo>
                  <a:pt x="12192000" y="0"/>
                </a:moveTo>
                <a:lnTo>
                  <a:pt x="12192000" y="787006"/>
                </a:lnTo>
                <a:lnTo>
                  <a:pt x="4106104" y="787006"/>
                </a:lnTo>
                <a:lnTo>
                  <a:pt x="4329119" y="774828"/>
                </a:lnTo>
                <a:cubicBezTo>
                  <a:pt x="6741375" y="633671"/>
                  <a:pt x="9860077" y="287959"/>
                  <a:pt x="11868789" y="40210"/>
                </a:cubicBezTo>
                <a:close/>
              </a:path>
            </a:pathLst>
          </a:custGeom>
          <a:gradFill>
            <a:gsLst>
              <a:gs pos="0">
                <a:schemeClr val="accent1"/>
              </a:gs>
              <a:gs pos="70000">
                <a:schemeClr val="accent2"/>
              </a:gs>
            </a:gsLst>
            <a:lin ang="5400000" scaled="1"/>
          </a:gradFill>
          <a:ln>
            <a:noFill/>
          </a:ln>
          <a:effectLst>
            <a:outerShdw blurRad="177800" dir="2700000" dist="127000" rotWithShape="0">
              <a:schemeClr val="accent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rgbClr val="1BCB56"/>
              </a:solidFill>
              <a:cs typeface="微软雅黑" panose="020B0503020204020204" charset="-122"/>
            </a:endParaRPr>
          </a:p>
        </p:txBody>
      </p:sp>
      <p:sp>
        <p:nvSpPr>
          <p:cNvPr id="1048666" name="KSO_TEMPLATE" hidden="1"/>
          <p:cNvSpPr/>
          <p:nvPr userDrawn="1">
            <p:custDataLst>
              <p:tags r:id="rId18"/>
            </p:custDataLst>
          </p:nvPr>
        </p:nvSpPr>
        <p:spPr>
          <a:xfrm>
            <a:off x="0" y="0"/>
            <a:ext cx="0" cy="0"/>
          </a:xfrm>
          <a:prstGeom prst="rect"/>
          <a:gradFill>
            <a:gsLst>
              <a:gs pos="0">
                <a:schemeClr val="accent1"/>
              </a:gs>
              <a:gs pos="100000">
                <a:schemeClr val="accent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6058" r:id="rId1"/>
    <p:sldLayoutId id="2147486059" r:id="rId2"/>
    <p:sldLayoutId id="2147486060" r:id="rId3"/>
    <p:sldLayoutId id="2147486061" r:id="rId4"/>
    <p:sldLayoutId id="2147486062" r:id="rId5"/>
    <p:sldLayoutId id="2147486063" r:id="rId6"/>
    <p:sldLayoutId id="2147486064" r:id="rId7"/>
    <p:sldLayoutId id="2147486065" r:id="rId8"/>
    <p:sldLayoutId id="2147486066" r:id="rId9"/>
    <p:sldLayoutId id="2147486067" r:id="rId10"/>
    <p:sldLayoutId id="214748606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200" kern="1200">
          <a:gradFill>
            <a:gsLst>
              <a:gs pos="0">
                <a:schemeClr val="accent1"/>
              </a:gs>
              <a:gs pos="70000">
                <a:schemeClr val="accent2"/>
              </a:gs>
            </a:gsLst>
            <a:lin ang="5400000" scaled="0"/>
          </a:gra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image" Target="../media/image8.png"/><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tags" Target="../tags/tag104.xml"/><Relationship Id="rId13" Type="http://schemas.openxmlformats.org/officeDocument/2006/relationships/tags" Target="../tags/tag105.xml"/><Relationship Id="rId14" Type="http://schemas.openxmlformats.org/officeDocument/2006/relationships/image" Target="../media/image9.png"/><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image" Target="../media/image10.png"/><Relationship Id="rId22" Type="http://schemas.openxmlformats.org/officeDocument/2006/relationships/tags" Target="../tags/tag112.xml"/><Relationship Id="rId23" Type="http://schemas.openxmlformats.org/officeDocument/2006/relationships/tags" Target="../tags/tag113.xml"/><Relationship Id="rId24" Type="http://schemas.openxmlformats.org/officeDocument/2006/relationships/tags" Target="../tags/tag114.xml"/><Relationship Id="rId25" Type="http://schemas.openxmlformats.org/officeDocument/2006/relationships/tags" Target="../tags/tag115.xml"/><Relationship Id="rId26" Type="http://schemas.openxmlformats.org/officeDocument/2006/relationships/tags" Target="../tags/tag116.xml"/><Relationship Id="rId27" Type="http://schemas.openxmlformats.org/officeDocument/2006/relationships/tags" Target="../tags/tag117.xml"/><Relationship Id="rId28" Type="http://schemas.openxmlformats.org/officeDocument/2006/relationships/image" Target="../media/image11.png"/><Relationship Id="rId29" Type="http://schemas.openxmlformats.org/officeDocument/2006/relationships/tags" Target="../tags/tag118.xml"/><Relationship Id="rId30" Type="http://schemas.openxmlformats.org/officeDocument/2006/relationships/tags" Target="../tags/tag119.xml"/><Relationship Id="rId31" Type="http://schemas.openxmlformats.org/officeDocument/2006/relationships/tags" Target="../tags/tag120.xml"/><Relationship Id="rId32" Type="http://schemas.openxmlformats.org/officeDocument/2006/relationships/tags" Target="../tags/tag121.xml"/><Relationship Id="rId33" Type="http://schemas.openxmlformats.org/officeDocument/2006/relationships/tags" Target="../tags/tag122.xml"/><Relationship Id="rId34" Type="http://schemas.openxmlformats.org/officeDocument/2006/relationships/tags" Target="../tags/tag123.xml"/><Relationship Id="rId35" Type="http://schemas.openxmlformats.org/officeDocument/2006/relationships/image" Target="../media/image12.png"/><Relationship Id="rId36" Type="http://schemas.openxmlformats.org/officeDocument/2006/relationships/tags" Target="../tags/tag124.xml"/><Relationship Id="rId37" Type="http://schemas.openxmlformats.org/officeDocument/2006/relationships/tags" Target="../tags/tag125.xml"/><Relationship Id="rId38" Type="http://schemas.openxmlformats.org/officeDocument/2006/relationships/tags" Target="../tags/tag126.xml"/><Relationship Id="rId39" Type="http://schemas.openxmlformats.org/officeDocument/2006/relationships/tags" Target="../tags/tag127.xml"/><Relationship Id="rId40" Type="http://schemas.openxmlformats.org/officeDocument/2006/relationships/tags" Target="../tags/tag128.xml"/><Relationship Id="rId41" Type="http://schemas.openxmlformats.org/officeDocument/2006/relationships/tags" Target="../tags/tag129.xml"/><Relationship Id="rId42" Type="http://schemas.openxmlformats.org/officeDocument/2006/relationships/image" Target="../media/image13.png"/><Relationship Id="rId43" Type="http://schemas.openxmlformats.org/officeDocument/2006/relationships/tags" Target="../tags/tag130.xml"/><Relationship Id="rId44" Type="http://schemas.openxmlformats.org/officeDocument/2006/relationships/tags" Target="../tags/tag131.xml"/><Relationship Id="rId45" Type="http://schemas.openxmlformats.org/officeDocument/2006/relationships/tags" Target="../tags/tag132.xml"/><Relationship Id="rId46"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tags" Target="../tags/tag142.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tags" Target="../tags/tag158.xml"/><Relationship Id="rId5" Type="http://schemas.openxmlformats.org/officeDocument/2006/relationships/tags" Target="../tags/tag159.xml"/><Relationship Id="rId6" Type="http://schemas.openxmlformats.org/officeDocument/2006/relationships/tags" Target="../tags/tag160.xml"/><Relationship Id="rId7" Type="http://schemas.openxmlformats.org/officeDocument/2006/relationships/tags" Target="../tags/tag161.xml"/><Relationship Id="rId8" Type="http://schemas.openxmlformats.org/officeDocument/2006/relationships/tags" Target="../tags/tag162.xml"/><Relationship Id="rId9" Type="http://schemas.openxmlformats.org/officeDocument/2006/relationships/tags" Target="../tags/tag163.xml"/><Relationship Id="rId10" Type="http://schemas.openxmlformats.org/officeDocument/2006/relationships/tags" Target="../tags/tag164.xml"/><Relationship Id="rId11" Type="http://schemas.openxmlformats.org/officeDocument/2006/relationships/tags" Target="../tags/tag165.xml"/><Relationship Id="rId12" Type="http://schemas.openxmlformats.org/officeDocument/2006/relationships/tags" Target="../tags/tag166.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tags" Target="../tags/tag173.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tags" Target="../tags/tag185.xml"/><Relationship Id="rId10" Type="http://schemas.openxmlformats.org/officeDocument/2006/relationships/tags" Target="../tags/tag186.xml"/><Relationship Id="rId11" Type="http://schemas.openxmlformats.org/officeDocument/2006/relationships/tags" Target="../tags/tag187.xml"/><Relationship Id="rId12" Type="http://schemas.openxmlformats.org/officeDocument/2006/relationships/tags" Target="../tags/tag188.xml"/><Relationship Id="rId13" Type="http://schemas.openxmlformats.org/officeDocument/2006/relationships/tags" Target="../tags/tag189.xml"/><Relationship Id="rId14" Type="http://schemas.openxmlformats.org/officeDocument/2006/relationships/tags" Target="../tags/tag190.xml"/><Relationship Id="rId15" Type="http://schemas.openxmlformats.org/officeDocument/2006/relationships/tags" Target="../tags/tag191.xml"/><Relationship Id="rId16" Type="http://schemas.openxmlformats.org/officeDocument/2006/relationships/tags" Target="../tags/tag192.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tags" Target="../tags/tag196.xml"/><Relationship Id="rId5" Type="http://schemas.openxmlformats.org/officeDocument/2006/relationships/tags" Target="../tags/tag197.xml"/><Relationship Id="rId6" Type="http://schemas.openxmlformats.org/officeDocument/2006/relationships/tags" Target="../tags/tag198.xml"/><Relationship Id="rId7" Type="http://schemas.openxmlformats.org/officeDocument/2006/relationships/tags" Target="../tags/tag199.xml"/><Relationship Id="rId8" Type="http://schemas.openxmlformats.org/officeDocument/2006/relationships/tags" Target="../tags/tag200.xml"/><Relationship Id="rId9" Type="http://schemas.openxmlformats.org/officeDocument/2006/relationships/tags" Target="../tags/tag201.xml"/><Relationship Id="rId10" Type="http://schemas.openxmlformats.org/officeDocument/2006/relationships/tags" Target="../tags/tag202.xml"/><Relationship Id="rId11" Type="http://schemas.openxmlformats.org/officeDocument/2006/relationships/tags" Target="../tags/tag203.xml"/><Relationship Id="rId12" Type="http://schemas.openxmlformats.org/officeDocument/2006/relationships/tags" Target="../tags/tag204.xml"/><Relationship Id="rId13" Type="http://schemas.openxmlformats.org/officeDocument/2006/relationships/tags" Target="../tags/tag205.xml"/><Relationship Id="rId14" Type="http://schemas.openxmlformats.org/officeDocument/2006/relationships/tags" Target="../tags/tag206.xml"/><Relationship Id="rId15" Type="http://schemas.openxmlformats.org/officeDocument/2006/relationships/tags" Target="../tags/tag207.xml"/><Relationship Id="rId16" Type="http://schemas.openxmlformats.org/officeDocument/2006/relationships/tags" Target="../tags/tag208.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tags" Target="../tags/tag216.xml"/><Relationship Id="rId6" Type="http://schemas.openxmlformats.org/officeDocument/2006/relationships/tags" Target="../tags/tag217.xml"/><Relationship Id="rId7" Type="http://schemas.openxmlformats.org/officeDocument/2006/relationships/tags" Target="../tags/tag218.xml"/><Relationship Id="rId8" Type="http://schemas.openxmlformats.org/officeDocument/2006/relationships/tags" Target="../tags/tag219.xml"/><Relationship Id="rId9" Type="http://schemas.openxmlformats.org/officeDocument/2006/relationships/tags" Target="../tags/tag220.xml"/><Relationship Id="rId10" Type="http://schemas.openxmlformats.org/officeDocument/2006/relationships/tags" Target="../tags/tag221.xml"/><Relationship Id="rId11" Type="http://schemas.openxmlformats.org/officeDocument/2006/relationships/tags" Target="../tags/tag222.xml"/><Relationship Id="rId12" Type="http://schemas.openxmlformats.org/officeDocument/2006/relationships/tags" Target="../tags/tag223.xml"/><Relationship Id="rId13" Type="http://schemas.openxmlformats.org/officeDocument/2006/relationships/tags" Target="../tags/tag224.xml"/><Relationship Id="rId14" Type="http://schemas.openxmlformats.org/officeDocument/2006/relationships/tags" Target="../tags/tag225.xml"/><Relationship Id="rId15" Type="http://schemas.openxmlformats.org/officeDocument/2006/relationships/tags" Target="../tags/tag226.xml"/><Relationship Id="rId16" Type="http://schemas.openxmlformats.org/officeDocument/2006/relationships/tags" Target="../tags/tag227.xml"/><Relationship Id="rId17" Type="http://schemas.openxmlformats.org/officeDocument/2006/relationships/tags" Target="../tags/tag228.xml"/><Relationship Id="rId18" Type="http://schemas.openxmlformats.org/officeDocument/2006/relationships/tags" Target="../tags/tag229.xml"/><Relationship Id="rId19" Type="http://schemas.openxmlformats.org/officeDocument/2006/relationships/tags" Target="../tags/tag230.xml"/><Relationship Id="rId20" Type="http://schemas.openxmlformats.org/officeDocument/2006/relationships/tags" Target="../tags/tag231.xml"/><Relationship Id="rId21" Type="http://schemas.openxmlformats.org/officeDocument/2006/relationships/tags" Target="../tags/tag232.xml"/><Relationship Id="rId22" Type="http://schemas.openxmlformats.org/officeDocument/2006/relationships/tags" Target="../tags/tag233.xml"/><Relationship Id="rId23" Type="http://schemas.openxmlformats.org/officeDocument/2006/relationships/tags" Target="../tags/tag234.xml"/><Relationship Id="rId24" Type="http://schemas.openxmlformats.org/officeDocument/2006/relationships/tags" Target="../tags/tag235.xml"/><Relationship Id="rId25" Type="http://schemas.openxmlformats.org/officeDocument/2006/relationships/tags" Target="../tags/tag236.xml"/><Relationship Id="rId26" Type="http://schemas.openxmlformats.org/officeDocument/2006/relationships/tags" Target="../tags/tag237.xml"/><Relationship Id="rId27" Type="http://schemas.openxmlformats.org/officeDocument/2006/relationships/tags" Target="../tags/tag238.xml"/><Relationship Id="rId28" Type="http://schemas.openxmlformats.org/officeDocument/2006/relationships/tags" Target="../tags/tag239.xml"/><Relationship Id="rId29" Type="http://schemas.openxmlformats.org/officeDocument/2006/relationships/tags" Target="../tags/tag240.xml"/><Relationship Id="rId30"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tags" Target="../tags/tag245.xml"/><Relationship Id="rId6" Type="http://schemas.openxmlformats.org/officeDocument/2006/relationships/tags" Target="../tags/tag246.xml"/><Relationship Id="rId7" Type="http://schemas.openxmlformats.org/officeDocument/2006/relationships/tags" Target="../tags/tag247.xml"/><Relationship Id="rId8" Type="http://schemas.openxmlformats.org/officeDocument/2006/relationships/tags" Target="../tags/tag248.xml"/><Relationship Id="rId9" Type="http://schemas.openxmlformats.org/officeDocument/2006/relationships/tags" Target="../tags/tag249.xml"/><Relationship Id="rId10" Type="http://schemas.openxmlformats.org/officeDocument/2006/relationships/tags" Target="../tags/tag250.xml"/><Relationship Id="rId11" Type="http://schemas.openxmlformats.org/officeDocument/2006/relationships/tags" Target="../tags/tag251.xml"/><Relationship Id="rId12" Type="http://schemas.openxmlformats.org/officeDocument/2006/relationships/tags" Target="../tags/tag252.xml"/><Relationship Id="rId13" Type="http://schemas.openxmlformats.org/officeDocument/2006/relationships/tags" Target="../tags/tag253.xml"/><Relationship Id="rId14" Type="http://schemas.openxmlformats.org/officeDocument/2006/relationships/tags" Target="../tags/tag254.xml"/><Relationship Id="rId15" Type="http://schemas.openxmlformats.org/officeDocument/2006/relationships/tags" Target="../tags/tag255.xml"/><Relationship Id="rId16" Type="http://schemas.openxmlformats.org/officeDocument/2006/relationships/tags" Target="../tags/tag256.xml"/><Relationship Id="rId17" Type="http://schemas.openxmlformats.org/officeDocument/2006/relationships/tags" Target="../tags/tag257.xml"/><Relationship Id="rId18" Type="http://schemas.openxmlformats.org/officeDocument/2006/relationships/tags" Target="../tags/tag258.xml"/><Relationship Id="rId19" Type="http://schemas.openxmlformats.org/officeDocument/2006/relationships/tags" Target="../tags/tag259.xml"/><Relationship Id="rId20" Type="http://schemas.openxmlformats.org/officeDocument/2006/relationships/tags" Target="../tags/tag260.xml"/><Relationship Id="rId21" Type="http://schemas.openxmlformats.org/officeDocument/2006/relationships/tags" Target="../tags/tag261.xml"/><Relationship Id="rId22" Type="http://schemas.openxmlformats.org/officeDocument/2006/relationships/tags" Target="../tags/tag262.xml"/><Relationship Id="rId23" Type="http://schemas.openxmlformats.org/officeDocument/2006/relationships/tags" Target="../tags/tag263.xml"/><Relationship Id="rId24" Type="http://schemas.openxmlformats.org/officeDocument/2006/relationships/tags" Target="../tags/tag264.xml"/><Relationship Id="rId25" Type="http://schemas.openxmlformats.org/officeDocument/2006/relationships/tags" Target="../tags/tag265.xml"/><Relationship Id="rId26" Type="http://schemas.openxmlformats.org/officeDocument/2006/relationships/tags" Target="../tags/tag266.xml"/><Relationship Id="rId27" Type="http://schemas.openxmlformats.org/officeDocument/2006/relationships/tags" Target="../tags/tag267.xml"/><Relationship Id="rId28" Type="http://schemas.openxmlformats.org/officeDocument/2006/relationships/tags" Target="../tags/tag268.xml"/><Relationship Id="rId29" Type="http://schemas.openxmlformats.org/officeDocument/2006/relationships/tags" Target="../tags/tag269.xml"/><Relationship Id="rId30"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tags" Target="../tags/tag275.xml"/><Relationship Id="rId7" Type="http://schemas.openxmlformats.org/officeDocument/2006/relationships/tags" Target="../tags/tag276.xml"/><Relationship Id="rId8" Type="http://schemas.openxmlformats.org/officeDocument/2006/relationships/tags" Target="../tags/tag277.xml"/><Relationship Id="rId9" Type="http://schemas.openxmlformats.org/officeDocument/2006/relationships/tags" Target="../tags/tag278.xml"/><Relationship Id="rId10" Type="http://schemas.openxmlformats.org/officeDocument/2006/relationships/tags" Target="../tags/tag279.xml"/><Relationship Id="rId11" Type="http://schemas.openxmlformats.org/officeDocument/2006/relationships/tags" Target="../tags/tag280.xml"/><Relationship Id="rId12" Type="http://schemas.openxmlformats.org/officeDocument/2006/relationships/tags" Target="../tags/tag281.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tags" Target="../tags/tag290.xml"/><Relationship Id="rId10" Type="http://schemas.openxmlformats.org/officeDocument/2006/relationships/tags" Target="../tags/tag291.xml"/><Relationship Id="rId11" Type="http://schemas.openxmlformats.org/officeDocument/2006/relationships/tags" Target="../tags/tag292.xml"/><Relationship Id="rId12" Type="http://schemas.openxmlformats.org/officeDocument/2006/relationships/tags" Target="../tags/tag293.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tags" Target="../tags/tag301.xml"/><Relationship Id="rId6" Type="http://schemas.openxmlformats.org/officeDocument/2006/relationships/tags" Target="../tags/tag302.xml"/><Relationship Id="rId7" Type="http://schemas.openxmlformats.org/officeDocument/2006/relationships/tags" Target="../tags/tag303.xml"/><Relationship Id="rId8" Type="http://schemas.openxmlformats.org/officeDocument/2006/relationships/tags" Target="../tags/tag304.xml"/><Relationship Id="rId9" Type="http://schemas.openxmlformats.org/officeDocument/2006/relationships/tags" Target="../tags/tag305.xml"/><Relationship Id="rId10" Type="http://schemas.openxmlformats.org/officeDocument/2006/relationships/tags" Target="../tags/tag306.xml"/><Relationship Id="rId11" Type="http://schemas.openxmlformats.org/officeDocument/2006/relationships/tags" Target="../tags/tag307.xml"/><Relationship Id="rId12" Type="http://schemas.openxmlformats.org/officeDocument/2006/relationships/tags" Target="../tags/tag308.xml"/><Relationship Id="rId13" Type="http://schemas.openxmlformats.org/officeDocument/2006/relationships/tags" Target="../tags/tag309.xml"/><Relationship Id="rId14" Type="http://schemas.openxmlformats.org/officeDocument/2006/relationships/tags" Target="../tags/tag310.xml"/><Relationship Id="rId15" Type="http://schemas.openxmlformats.org/officeDocument/2006/relationships/tags" Target="../tags/tag311.xml"/><Relationship Id="rId16" Type="http://schemas.openxmlformats.org/officeDocument/2006/relationships/tags" Target="../tags/tag312.xml"/><Relationship Id="rId17" Type="http://schemas.openxmlformats.org/officeDocument/2006/relationships/tags" Target="../tags/tag313.xml"/><Relationship Id="rId18" Type="http://schemas.openxmlformats.org/officeDocument/2006/relationships/tags" Target="../tags/tag314.xml"/><Relationship Id="rId19" Type="http://schemas.openxmlformats.org/officeDocument/2006/relationships/tags" Target="../tags/tag315.xml"/><Relationship Id="rId20" Type="http://schemas.openxmlformats.org/officeDocument/2006/relationships/tags" Target="../tags/tag316.xml"/><Relationship Id="rId2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tags" Target="../tags/tag325.xml"/><Relationship Id="rId10" Type="http://schemas.openxmlformats.org/officeDocument/2006/relationships/tags" Target="../tags/tag326.xml"/><Relationship Id="rId11" Type="http://schemas.openxmlformats.org/officeDocument/2006/relationships/tags" Target="../tags/tag327.xml"/><Relationship Id="rId12" Type="http://schemas.openxmlformats.org/officeDocument/2006/relationships/tags" Target="../tags/tag328.xml"/><Relationship Id="rId13" Type="http://schemas.openxmlformats.org/officeDocument/2006/relationships/tags" Target="../tags/tag329.xml"/><Relationship Id="rId14" Type="http://schemas.openxmlformats.org/officeDocument/2006/relationships/tags" Target="../tags/tag330.xml"/><Relationship Id="rId15" Type="http://schemas.openxmlformats.org/officeDocument/2006/relationships/tags" Target="../tags/tag331.xml"/><Relationship Id="rId16" Type="http://schemas.openxmlformats.org/officeDocument/2006/relationships/tags" Target="../tags/tag332.xml"/><Relationship Id="rId17" Type="http://schemas.openxmlformats.org/officeDocument/2006/relationships/tags" Target="../tags/tag333.xml"/><Relationship Id="rId18" Type="http://schemas.openxmlformats.org/officeDocument/2006/relationships/tags" Target="../tags/tag334.xml"/><Relationship Id="rId19" Type="http://schemas.openxmlformats.org/officeDocument/2006/relationships/tags" Target="../tags/tag335.xml"/><Relationship Id="rId20" Type="http://schemas.openxmlformats.org/officeDocument/2006/relationships/tags" Target="../tags/tag336.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tags" Target="../tags/tag340.xml"/><Relationship Id="rId5" Type="http://schemas.openxmlformats.org/officeDocument/2006/relationships/tags" Target="../tags/tag341.xml"/><Relationship Id="rId6" Type="http://schemas.openxmlformats.org/officeDocument/2006/relationships/tags" Target="../tags/tag342.xml"/><Relationship Id="rId7" Type="http://schemas.openxmlformats.org/officeDocument/2006/relationships/tags" Target="../tags/tag343.xml"/><Relationship Id="rId8" Type="http://schemas.openxmlformats.org/officeDocument/2006/relationships/tags" Target="../tags/tag344.xml"/><Relationship Id="rId9" Type="http://schemas.openxmlformats.org/officeDocument/2006/relationships/tags" Target="../tags/tag345.xml"/><Relationship Id="rId10" Type="http://schemas.openxmlformats.org/officeDocument/2006/relationships/tags" Target="../tags/tag346.xml"/><Relationship Id="rId11" Type="http://schemas.openxmlformats.org/officeDocument/2006/relationships/tags" Target="../tags/tag347.xml"/><Relationship Id="rId12" Type="http://schemas.openxmlformats.org/officeDocument/2006/relationships/tags" Target="../tags/tag348.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49.xml"/><Relationship Id="rId2" Type="http://schemas.openxmlformats.org/officeDocument/2006/relationships/tags" Target="../tags/tag350.xml"/><Relationship Id="rId3" Type="http://schemas.openxmlformats.org/officeDocument/2006/relationships/tags" Target="../tags/tag351.xml"/><Relationship Id="rId4" Type="http://schemas.openxmlformats.org/officeDocument/2006/relationships/tags" Target="../tags/tag352.xml"/><Relationship Id="rId5" Type="http://schemas.openxmlformats.org/officeDocument/2006/relationships/tags" Target="../tags/tag353.xml"/><Relationship Id="rId6" Type="http://schemas.openxmlformats.org/officeDocument/2006/relationships/tags" Target="../tags/tag354.xml"/><Relationship Id="rId7" Type="http://schemas.openxmlformats.org/officeDocument/2006/relationships/tags" Target="../tags/tag355.xml"/><Relationship Id="rId8" Type="http://schemas.openxmlformats.org/officeDocument/2006/relationships/tags" Target="../tags/tag356.xml"/><Relationship Id="rId9" Type="http://schemas.openxmlformats.org/officeDocument/2006/relationships/tags" Target="../tags/tag357.xml"/><Relationship Id="rId10" Type="http://schemas.openxmlformats.org/officeDocument/2006/relationships/tags" Target="../tags/tag358.xml"/><Relationship Id="rId11" Type="http://schemas.openxmlformats.org/officeDocument/2006/relationships/tags" Target="../tags/tag359.xml"/><Relationship Id="rId12" Type="http://schemas.openxmlformats.org/officeDocument/2006/relationships/tags" Target="../tags/tag360.xml"/><Relationship Id="rId13" Type="http://schemas.openxmlformats.org/officeDocument/2006/relationships/tags" Target="../tags/tag361.xml"/><Relationship Id="rId14" Type="http://schemas.openxmlformats.org/officeDocument/2006/relationships/tags" Target="../tags/tag362.xml"/><Relationship Id="rId15" Type="http://schemas.openxmlformats.org/officeDocument/2006/relationships/tags" Target="../tags/tag363.xml"/><Relationship Id="rId16" Type="http://schemas.openxmlformats.org/officeDocument/2006/relationships/tags" Target="../tags/tag364.xml"/><Relationship Id="rId17" Type="http://schemas.openxmlformats.org/officeDocument/2006/relationships/tags" Target="../tags/tag365.xml"/><Relationship Id="rId18" Type="http://schemas.openxmlformats.org/officeDocument/2006/relationships/tags" Target="../tags/tag366.xml"/><Relationship Id="rId19" Type="http://schemas.openxmlformats.org/officeDocument/2006/relationships/tags" Target="../tags/tag367.xml"/><Relationship Id="rId20" Type="http://schemas.openxmlformats.org/officeDocument/2006/relationships/tags" Target="../tags/tag368.xml"/><Relationship Id="rId2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69.xml"/><Relationship Id="rId2" Type="http://schemas.openxmlformats.org/officeDocument/2006/relationships/tags" Target="../tags/tag370.xml"/><Relationship Id="rId3" Type="http://schemas.openxmlformats.org/officeDocument/2006/relationships/tags" Target="../tags/tag371.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72.xml"/><Relationship Id="rId2" Type="http://schemas.openxmlformats.org/officeDocument/2006/relationships/tags" Target="../tags/tag373.xml"/><Relationship Id="rId3" Type="http://schemas.openxmlformats.org/officeDocument/2006/relationships/tags" Target="../tags/tag374.xml"/><Relationship Id="rId4" Type="http://schemas.openxmlformats.org/officeDocument/2006/relationships/tags" Target="../tags/tag375.xml"/><Relationship Id="rId5" Type="http://schemas.openxmlformats.org/officeDocument/2006/relationships/tags" Target="../tags/tag376.xml"/><Relationship Id="rId6" Type="http://schemas.openxmlformats.org/officeDocument/2006/relationships/tags" Target="../tags/tag377.xml"/><Relationship Id="rId7" Type="http://schemas.openxmlformats.org/officeDocument/2006/relationships/tags" Target="../tags/tag378.xml"/><Relationship Id="rId8" Type="http://schemas.openxmlformats.org/officeDocument/2006/relationships/tags" Target="../tags/tag379.xml"/><Relationship Id="rId9" Type="http://schemas.openxmlformats.org/officeDocument/2006/relationships/tags" Target="../tags/tag380.xml"/><Relationship Id="rId10" Type="http://schemas.openxmlformats.org/officeDocument/2006/relationships/tags" Target="../tags/tag381.xml"/><Relationship Id="rId11" Type="http://schemas.openxmlformats.org/officeDocument/2006/relationships/tags" Target="../tags/tag382.xml"/><Relationship Id="rId12" Type="http://schemas.openxmlformats.org/officeDocument/2006/relationships/tags" Target="../tags/tag383.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84.xml"/><Relationship Id="rId2" Type="http://schemas.openxmlformats.org/officeDocument/2006/relationships/tags" Target="../tags/tag385.xml"/><Relationship Id="rId3" Type="http://schemas.openxmlformats.org/officeDocument/2006/relationships/tags" Target="../tags/tag386.xml"/><Relationship Id="rId4" Type="http://schemas.openxmlformats.org/officeDocument/2006/relationships/tags" Target="../tags/tag387.xml"/><Relationship Id="rId5" Type="http://schemas.openxmlformats.org/officeDocument/2006/relationships/tags" Target="../tags/tag388.xml"/><Relationship Id="rId6" Type="http://schemas.openxmlformats.org/officeDocument/2006/relationships/tags" Target="../tags/tag389.xml"/><Relationship Id="rId7" Type="http://schemas.openxmlformats.org/officeDocument/2006/relationships/tags" Target="../tags/tag390.xml"/><Relationship Id="rId8" Type="http://schemas.openxmlformats.org/officeDocument/2006/relationships/tags" Target="../tags/tag391.xml"/><Relationship Id="rId9" Type="http://schemas.openxmlformats.org/officeDocument/2006/relationships/tags" Target="../tags/tag392.xml"/><Relationship Id="rId10" Type="http://schemas.openxmlformats.org/officeDocument/2006/relationships/tags" Target="../tags/tag393.xml"/><Relationship Id="rId11" Type="http://schemas.openxmlformats.org/officeDocument/2006/relationships/tags" Target="../tags/tag394.xml"/><Relationship Id="rId12" Type="http://schemas.openxmlformats.org/officeDocument/2006/relationships/tags" Target="../tags/tag395.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96.xml"/><Relationship Id="rId2" Type="http://schemas.openxmlformats.org/officeDocument/2006/relationships/tags" Target="../tags/tag397.xml"/><Relationship Id="rId3" Type="http://schemas.openxmlformats.org/officeDocument/2006/relationships/tags" Target="../tags/tag398.xml"/><Relationship Id="rId4" Type="http://schemas.openxmlformats.org/officeDocument/2006/relationships/tags" Target="../tags/tag399.xml"/><Relationship Id="rId5" Type="http://schemas.openxmlformats.org/officeDocument/2006/relationships/tags" Target="../tags/tag400.xml"/><Relationship Id="rId6" Type="http://schemas.openxmlformats.org/officeDocument/2006/relationships/tags" Target="../tags/tag401.xml"/><Relationship Id="rId7" Type="http://schemas.openxmlformats.org/officeDocument/2006/relationships/tags" Target="../tags/tag402.xml"/><Relationship Id="rId8" Type="http://schemas.openxmlformats.org/officeDocument/2006/relationships/tags" Target="../tags/tag403.xml"/><Relationship Id="rId9" Type="http://schemas.openxmlformats.org/officeDocument/2006/relationships/tags" Target="../tags/tag404.xml"/><Relationship Id="rId10" Type="http://schemas.openxmlformats.org/officeDocument/2006/relationships/tags" Target="../tags/tag405.xml"/><Relationship Id="rId11" Type="http://schemas.openxmlformats.org/officeDocument/2006/relationships/tags" Target="../tags/tag406.xml"/><Relationship Id="rId12" Type="http://schemas.openxmlformats.org/officeDocument/2006/relationships/tags" Target="../tags/tag407.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408.xml"/><Relationship Id="rId2" Type="http://schemas.openxmlformats.org/officeDocument/2006/relationships/tags" Target="../tags/tag409.xml"/><Relationship Id="rId3" Type="http://schemas.openxmlformats.org/officeDocument/2006/relationships/tags" Target="../tags/tag410.xml"/><Relationship Id="rId4" Type="http://schemas.openxmlformats.org/officeDocument/2006/relationships/tags" Target="../tags/tag411.xml"/><Relationship Id="rId5" Type="http://schemas.openxmlformats.org/officeDocument/2006/relationships/tags" Target="../tags/tag412.xml"/><Relationship Id="rId6" Type="http://schemas.openxmlformats.org/officeDocument/2006/relationships/tags" Target="../tags/tag413.xml"/><Relationship Id="rId7" Type="http://schemas.openxmlformats.org/officeDocument/2006/relationships/tags" Target="../tags/tag414.xml"/><Relationship Id="rId8" Type="http://schemas.openxmlformats.org/officeDocument/2006/relationships/tags" Target="../tags/tag415.xml"/><Relationship Id="rId9" Type="http://schemas.openxmlformats.org/officeDocument/2006/relationships/tags" Target="../tags/tag416.xml"/><Relationship Id="rId10" Type="http://schemas.openxmlformats.org/officeDocument/2006/relationships/tags" Target="../tags/tag417.xml"/><Relationship Id="rId11" Type="http://schemas.openxmlformats.org/officeDocument/2006/relationships/tags" Target="../tags/tag418.xml"/><Relationship Id="rId12" Type="http://schemas.openxmlformats.org/officeDocument/2006/relationships/tags" Target="../tags/tag419.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20.xml"/><Relationship Id="rId2" Type="http://schemas.openxmlformats.org/officeDocument/2006/relationships/tags" Target="../tags/tag421.xml"/><Relationship Id="rId3" Type="http://schemas.openxmlformats.org/officeDocument/2006/relationships/tags" Target="../tags/tag422.xml"/><Relationship Id="rId4"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423.xml"/><Relationship Id="rId2" Type="http://schemas.openxmlformats.org/officeDocument/2006/relationships/tags" Target="../tags/tag424.xml"/><Relationship Id="rId3" Type="http://schemas.openxmlformats.org/officeDocument/2006/relationships/tags" Target="../tags/tag425.xml"/><Relationship Id="rId4" Type="http://schemas.openxmlformats.org/officeDocument/2006/relationships/tags" Target="../tags/tag426.xml"/><Relationship Id="rId5" Type="http://schemas.openxmlformats.org/officeDocument/2006/relationships/tags" Target="../tags/tag427.xml"/><Relationship Id="rId6" Type="http://schemas.openxmlformats.org/officeDocument/2006/relationships/tags" Target="../tags/tag428.xml"/><Relationship Id="rId7" Type="http://schemas.openxmlformats.org/officeDocument/2006/relationships/tags" Target="../tags/tag429.xml"/><Relationship Id="rId8" Type="http://schemas.openxmlformats.org/officeDocument/2006/relationships/tags" Target="../tags/tag430.xml"/><Relationship Id="rId9" Type="http://schemas.openxmlformats.org/officeDocument/2006/relationships/tags" Target="../tags/tag431.xml"/><Relationship Id="rId10" Type="http://schemas.openxmlformats.org/officeDocument/2006/relationships/tags" Target="../tags/tag432.xml"/><Relationship Id="rId11" Type="http://schemas.openxmlformats.org/officeDocument/2006/relationships/tags" Target="../tags/tag433.xml"/><Relationship Id="rId12" Type="http://schemas.openxmlformats.org/officeDocument/2006/relationships/tags" Target="../tags/tag434.xml"/><Relationship Id="rId13" Type="http://schemas.openxmlformats.org/officeDocument/2006/relationships/tags" Target="../tags/tag435.xml"/><Relationship Id="rId14" Type="http://schemas.openxmlformats.org/officeDocument/2006/relationships/tags" Target="../tags/tag436.xml"/><Relationship Id="rId15" Type="http://schemas.openxmlformats.org/officeDocument/2006/relationships/tags" Target="../tags/tag437.xml"/><Relationship Id="rId16" Type="http://schemas.openxmlformats.org/officeDocument/2006/relationships/tags" Target="../tags/tag438.xml"/><Relationship Id="rId17" Type="http://schemas.openxmlformats.org/officeDocument/2006/relationships/tags" Target="../tags/tag439.xml"/><Relationship Id="rId18" Type="http://schemas.openxmlformats.org/officeDocument/2006/relationships/tags" Target="../tags/tag440.xml"/><Relationship Id="rId19" Type="http://schemas.openxmlformats.org/officeDocument/2006/relationships/tags" Target="../tags/tag441.xml"/><Relationship Id="rId20" Type="http://schemas.openxmlformats.org/officeDocument/2006/relationships/tags" Target="../tags/tag442.xml"/><Relationship Id="rId2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43.xml"/><Relationship Id="rId2" Type="http://schemas.openxmlformats.org/officeDocument/2006/relationships/tags" Target="../tags/tag444.xml"/><Relationship Id="rId3" Type="http://schemas.openxmlformats.org/officeDocument/2006/relationships/tags" Target="../tags/tag445.xml"/><Relationship Id="rId4" Type="http://schemas.openxmlformats.org/officeDocument/2006/relationships/tags" Target="../tags/tag446.xml"/><Relationship Id="rId5" Type="http://schemas.openxmlformats.org/officeDocument/2006/relationships/tags" Target="../tags/tag447.xml"/><Relationship Id="rId6" Type="http://schemas.openxmlformats.org/officeDocument/2006/relationships/tags" Target="../tags/tag448.xml"/><Relationship Id="rId7" Type="http://schemas.openxmlformats.org/officeDocument/2006/relationships/tags" Target="../tags/tag449.xml"/><Relationship Id="rId8" Type="http://schemas.openxmlformats.org/officeDocument/2006/relationships/tags" Target="../tags/tag450.xml"/><Relationship Id="rId9" Type="http://schemas.openxmlformats.org/officeDocument/2006/relationships/tags" Target="../tags/tag451.xml"/><Relationship Id="rId10" Type="http://schemas.openxmlformats.org/officeDocument/2006/relationships/tags" Target="../tags/tag452.xml"/><Relationship Id="rId11" Type="http://schemas.openxmlformats.org/officeDocument/2006/relationships/tags" Target="../tags/tag453.xml"/><Relationship Id="rId12" Type="http://schemas.openxmlformats.org/officeDocument/2006/relationships/tags" Target="../tags/tag454.xml"/><Relationship Id="rId13" Type="http://schemas.openxmlformats.org/officeDocument/2006/relationships/tags" Target="../tags/tag455.xml"/><Relationship Id="rId14" Type="http://schemas.openxmlformats.org/officeDocument/2006/relationships/tags" Target="../tags/tag456.xml"/><Relationship Id="rId15" Type="http://schemas.openxmlformats.org/officeDocument/2006/relationships/tags" Target="../tags/tag457.xml"/><Relationship Id="rId16"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58.xml"/><Relationship Id="rId2" Type="http://schemas.openxmlformats.org/officeDocument/2006/relationships/tags" Target="../tags/tag459.xml"/><Relationship Id="rId3" Type="http://schemas.openxmlformats.org/officeDocument/2006/relationships/tags" Target="../tags/tag460.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p>
            <a:r>
              <a:rPr altLang="en-US" dirty="0" lang="zh-CN"/>
              <a:t>企业管理中的营销渠道管理与分销策略分析</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t>xxx,A CLICK TO UNLIMITED POSSIBILITES</a:t>
            </a:r>
            <a:endParaRPr altLang="zh-CN" dirty="0" lang="en-US"/>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xxx</a:t>
            </a:r>
            <a:endParaRPr altLang="en-US" dirty="0"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842" name="矩形: 圆角 31"/>
          <p:cNvSpPr/>
          <p:nvPr>
            <p:custDataLst>
              <p:tags r:id="rId1"/>
            </p:custDataLst>
          </p:nvPr>
        </p:nvSpPr>
        <p:spPr>
          <a:xfrm>
            <a:off x="58928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44" name="任意多边形: 形状 91"/>
          <p:cNvSpPr/>
          <p:nvPr>
            <p:custDataLst>
              <p:tags r:id="rId2"/>
            </p:custDataLst>
          </p:nvPr>
        </p:nvSpPr>
        <p:spPr>
          <a:xfrm flipH="1">
            <a:off x="72072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46" name="弧形 92"/>
          <p:cNvSpPr/>
          <p:nvPr>
            <p:custDataLst>
              <p:tags r:id="rId3"/>
            </p:custDataLst>
          </p:nvPr>
        </p:nvSpPr>
        <p:spPr>
          <a:xfrm rot="10800000" flipH="1">
            <a:off x="203962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48" name="序号"/>
          <p:cNvSpPr txBox="1"/>
          <p:nvPr>
            <p:custDataLst>
              <p:tags r:id="rId4"/>
            </p:custDataLst>
          </p:nvPr>
        </p:nvSpPr>
        <p:spPr>
          <a:xfrm>
            <a:off x="157162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01</a:t>
            </a:r>
            <a:endParaRPr b="1" sz="2600" lang="en-US">
              <a:gradFill>
                <a:gsLst>
                  <a:gs pos="0">
                    <a:schemeClr val="accent1"/>
                  </a:gs>
                  <a:gs pos="70000">
                    <a:schemeClr val="accent2"/>
                  </a:gs>
                </a:gsLst>
                <a:lin ang="5400000" scaled="0"/>
              </a:gradFill>
              <a:latin typeface="+mj-ea"/>
              <a:ea typeface="+mj-ea"/>
            </a:endParaRPr>
          </a:p>
        </p:txBody>
      </p:sp>
      <p:sp>
        <p:nvSpPr>
          <p:cNvPr id="1048850" name="项标题"/>
          <p:cNvSpPr txBox="1"/>
          <p:nvPr>
            <p:custDataLst>
              <p:tags r:id="rId5"/>
            </p:custDataLst>
          </p:nvPr>
        </p:nvSpPr>
        <p:spPr>
          <a:xfrm>
            <a:off x="752475" y="3348355"/>
            <a:ext cx="1395730" cy="1202055"/>
          </a:xfrm>
          <a:prstGeom prst="rect"/>
          <a:noFill/>
        </p:spPr>
        <p:txBody>
          <a:bodyPr anchor="b" bIns="0" lIns="0" rIns="0" rtlCol="0" tIns="0" wrap="square">
            <a:normAutofit/>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添加</a:t>
            </a:r>
            <a:endParaRPr altLang="en-US" b="1" dirty="0" sz="2200" lang="zh-CN" spc="300">
              <a:gradFill>
                <a:gsLst>
                  <a:gs pos="0">
                    <a:schemeClr val="accent1"/>
                  </a:gs>
                  <a:gs pos="70000">
                    <a:schemeClr val="accent2"/>
                  </a:gs>
                </a:gsLst>
                <a:lin ang="5400000" scaled="0"/>
              </a:gradFill>
              <a:latin typeface="+mj-ea"/>
              <a:ea typeface="+mj-ea"/>
            </a:endParaRPr>
          </a:p>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目录标题</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67" name="图片 49" descr="343538343130363b343538383238323b32d1abd5c25fb3c9becd"/>
          <p:cNvPicPr>
            <a:picLocks noChangeAspect="1"/>
          </p:cNvPicPr>
          <p:nvPr>
            <p:custDataLst>
              <p:tags r:id="rId6"/>
            </p:custDataLst>
          </p:nvPr>
        </p:nvPicPr>
        <p:blipFill>
          <a:blip xmlns:r="http://schemas.openxmlformats.org/officeDocument/2006/relationships" r:embed="rId7" cstate="print"/>
          <a:stretch>
            <a:fillRect/>
          </a:stretch>
        </p:blipFill>
        <p:spPr>
          <a:xfrm>
            <a:off x="760095" y="2993390"/>
            <a:ext cx="431800" cy="431800"/>
          </a:xfrm>
          <a:prstGeom prst="rect"/>
        </p:spPr>
      </p:pic>
      <p:sp>
        <p:nvSpPr>
          <p:cNvPr id="1048852" name="矩形: 圆角 31"/>
          <p:cNvSpPr/>
          <p:nvPr>
            <p:custDataLst>
              <p:tags r:id="rId8"/>
            </p:custDataLst>
          </p:nvPr>
        </p:nvSpPr>
        <p:spPr>
          <a:xfrm>
            <a:off x="429514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54" name="任意多边形: 形状 91"/>
          <p:cNvSpPr/>
          <p:nvPr>
            <p:custDataLst>
              <p:tags r:id="rId9"/>
            </p:custDataLst>
          </p:nvPr>
        </p:nvSpPr>
        <p:spPr>
          <a:xfrm flipH="1">
            <a:off x="442658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56" name="弧形 20"/>
          <p:cNvSpPr/>
          <p:nvPr>
            <p:custDataLst>
              <p:tags r:id="rId10"/>
            </p:custDataLst>
          </p:nvPr>
        </p:nvSpPr>
        <p:spPr>
          <a:xfrm rot="10800000" flipH="1">
            <a:off x="574548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58" name="序号"/>
          <p:cNvSpPr txBox="1"/>
          <p:nvPr>
            <p:custDataLst>
              <p:tags r:id="rId11"/>
            </p:custDataLst>
          </p:nvPr>
        </p:nvSpPr>
        <p:spPr>
          <a:xfrm>
            <a:off x="527748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03</a:t>
            </a:r>
            <a:endParaRPr b="1" sz="2600" lang="en-US">
              <a:gradFill>
                <a:gsLst>
                  <a:gs pos="0">
                    <a:schemeClr val="accent1"/>
                  </a:gs>
                  <a:gs pos="70000">
                    <a:schemeClr val="accent2"/>
                  </a:gs>
                </a:gsLst>
                <a:lin ang="5400000" scaled="0"/>
              </a:gradFill>
              <a:latin typeface="+mj-ea"/>
              <a:ea typeface="+mj-ea"/>
            </a:endParaRPr>
          </a:p>
        </p:txBody>
      </p:sp>
      <p:sp>
        <p:nvSpPr>
          <p:cNvPr id="1048860" name="项标题"/>
          <p:cNvSpPr txBox="1"/>
          <p:nvPr>
            <p:custDataLst>
              <p:tags r:id="rId12"/>
            </p:custDataLst>
          </p:nvPr>
        </p:nvSpPr>
        <p:spPr>
          <a:xfrm>
            <a:off x="4458335" y="3348355"/>
            <a:ext cx="1395730" cy="1202055"/>
          </a:xfrm>
          <a:prstGeom prst="rect"/>
          <a:noFill/>
        </p:spPr>
        <p:txBody>
          <a:bodyPr anchor="b" bIns="0" lIns="0" rIns="0" rtlCol="0" tIns="0" wrap="square">
            <a:normAutofit lnSpcReduction="1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分销策略的核心要素</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69" name="图片 50" descr="343538343130363b343538383332393bbbf0bcfd"/>
          <p:cNvPicPr>
            <a:picLocks noChangeAspect="1"/>
          </p:cNvPicPr>
          <p:nvPr>
            <p:custDataLst>
              <p:tags r:id="rId13"/>
            </p:custDataLst>
          </p:nvPr>
        </p:nvPicPr>
        <p:blipFill>
          <a:blip xmlns:r="http://schemas.openxmlformats.org/officeDocument/2006/relationships" r:embed="rId14" cstate="print"/>
          <a:stretch>
            <a:fillRect/>
          </a:stretch>
        </p:blipFill>
        <p:spPr>
          <a:xfrm>
            <a:off x="4462145" y="2993390"/>
            <a:ext cx="431800" cy="431800"/>
          </a:xfrm>
          <a:prstGeom prst="rect"/>
        </p:spPr>
      </p:pic>
      <p:sp>
        <p:nvSpPr>
          <p:cNvPr id="1048862" name="矩形: 圆角 31"/>
          <p:cNvSpPr/>
          <p:nvPr>
            <p:custDataLst>
              <p:tags r:id="rId15"/>
            </p:custDataLst>
          </p:nvPr>
        </p:nvSpPr>
        <p:spPr>
          <a:xfrm>
            <a:off x="244221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64" name="任意多边形: 形状 91"/>
          <p:cNvSpPr/>
          <p:nvPr>
            <p:custDataLst>
              <p:tags r:id="rId16"/>
            </p:custDataLst>
          </p:nvPr>
        </p:nvSpPr>
        <p:spPr>
          <a:xfrm flipH="1">
            <a:off x="257365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66" name="弧形 12"/>
          <p:cNvSpPr/>
          <p:nvPr>
            <p:custDataLst>
              <p:tags r:id="rId17"/>
            </p:custDataLst>
          </p:nvPr>
        </p:nvSpPr>
        <p:spPr>
          <a:xfrm rot="10800000" flipH="1">
            <a:off x="389255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68" name="序号"/>
          <p:cNvSpPr txBox="1"/>
          <p:nvPr>
            <p:custDataLst>
              <p:tags r:id="rId18"/>
            </p:custDataLst>
          </p:nvPr>
        </p:nvSpPr>
        <p:spPr>
          <a:xfrm>
            <a:off x="342455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02</a:t>
            </a:r>
            <a:endParaRPr b="1" sz="2600" lang="en-US">
              <a:gradFill>
                <a:gsLst>
                  <a:gs pos="0">
                    <a:schemeClr val="accent1"/>
                  </a:gs>
                  <a:gs pos="70000">
                    <a:schemeClr val="accent2"/>
                  </a:gs>
                </a:gsLst>
                <a:lin ang="5400000" scaled="0"/>
              </a:gradFill>
              <a:latin typeface="+mj-ea"/>
              <a:ea typeface="+mj-ea"/>
            </a:endParaRPr>
          </a:p>
        </p:txBody>
      </p:sp>
      <p:sp>
        <p:nvSpPr>
          <p:cNvPr id="1048870" name="项标题"/>
          <p:cNvSpPr txBox="1"/>
          <p:nvPr>
            <p:custDataLst>
              <p:tags r:id="rId19"/>
            </p:custDataLst>
          </p:nvPr>
        </p:nvSpPr>
        <p:spPr>
          <a:xfrm>
            <a:off x="2605405" y="3348355"/>
            <a:ext cx="1395730" cy="1202055"/>
          </a:xfrm>
          <a:prstGeom prst="rect"/>
          <a:noFill/>
        </p:spPr>
        <p:txBody>
          <a:bodyPr anchor="b" bIns="0" lIns="0" rIns="0" rtlCol="0" tIns="0" wrap="square">
            <a:normAutofit lnSpcReduction="1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营销渠道管理的重要性</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1" name="图片 51" descr="343538343130363b343538383330333bb6d4bbb0"/>
          <p:cNvPicPr>
            <a:picLocks noChangeAspect="1"/>
          </p:cNvPicPr>
          <p:nvPr>
            <p:custDataLst>
              <p:tags r:id="rId20"/>
            </p:custDataLst>
          </p:nvPr>
        </p:nvPicPr>
        <p:blipFill>
          <a:blip xmlns:r="http://schemas.openxmlformats.org/officeDocument/2006/relationships" r:embed="rId21" cstate="print"/>
          <a:stretch>
            <a:fillRect/>
          </a:stretch>
        </p:blipFill>
        <p:spPr>
          <a:xfrm>
            <a:off x="2611120" y="2993390"/>
            <a:ext cx="431800" cy="431800"/>
          </a:xfrm>
          <a:prstGeom prst="rect"/>
        </p:spPr>
      </p:pic>
      <p:sp>
        <p:nvSpPr>
          <p:cNvPr id="1048872" name="矩形: 圆角 31"/>
          <p:cNvSpPr/>
          <p:nvPr>
            <p:custDataLst>
              <p:tags r:id="rId22"/>
            </p:custDataLst>
          </p:nvPr>
        </p:nvSpPr>
        <p:spPr>
          <a:xfrm>
            <a:off x="614807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74" name="任意多边形: 形状 91"/>
          <p:cNvSpPr/>
          <p:nvPr>
            <p:custDataLst>
              <p:tags r:id="rId23"/>
            </p:custDataLst>
          </p:nvPr>
        </p:nvSpPr>
        <p:spPr>
          <a:xfrm flipH="1">
            <a:off x="627951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76" name="弧形 28"/>
          <p:cNvSpPr/>
          <p:nvPr>
            <p:custDataLst>
              <p:tags r:id="rId24"/>
            </p:custDataLst>
          </p:nvPr>
        </p:nvSpPr>
        <p:spPr>
          <a:xfrm rot="10800000" flipH="1">
            <a:off x="759841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78" name="序号"/>
          <p:cNvSpPr txBox="1"/>
          <p:nvPr>
            <p:custDataLst>
              <p:tags r:id="rId25"/>
            </p:custDataLst>
          </p:nvPr>
        </p:nvSpPr>
        <p:spPr>
          <a:xfrm>
            <a:off x="713041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04</a:t>
            </a:r>
            <a:endParaRPr b="1" sz="2600" lang="en-US">
              <a:gradFill>
                <a:gsLst>
                  <a:gs pos="0">
                    <a:schemeClr val="accent1"/>
                  </a:gs>
                  <a:gs pos="70000">
                    <a:schemeClr val="accent2"/>
                  </a:gs>
                </a:gsLst>
                <a:lin ang="5400000" scaled="0"/>
              </a:gradFill>
              <a:latin typeface="+mj-ea"/>
              <a:ea typeface="+mj-ea"/>
            </a:endParaRPr>
          </a:p>
        </p:txBody>
      </p:sp>
      <p:sp>
        <p:nvSpPr>
          <p:cNvPr id="1048880" name="项标题"/>
          <p:cNvSpPr txBox="1"/>
          <p:nvPr>
            <p:custDataLst>
              <p:tags r:id="rId26"/>
            </p:custDataLst>
          </p:nvPr>
        </p:nvSpPr>
        <p:spPr>
          <a:xfrm>
            <a:off x="6311265" y="3348355"/>
            <a:ext cx="1395730" cy="1202055"/>
          </a:xfrm>
          <a:prstGeom prst="rect"/>
          <a:noFill/>
        </p:spPr>
        <p:txBody>
          <a:bodyPr anchor="b" bIns="0" lIns="0" rIns="0" rtlCol="0" tIns="0" wrap="square">
            <a:normAutofit lnSpcReduction="1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营销渠道的拓展与创新</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3" name="图片 52" descr="343538343130363b343538383334303bccf5d0cecdbc"/>
          <p:cNvPicPr>
            <a:picLocks noChangeAspect="1"/>
          </p:cNvPicPr>
          <p:nvPr>
            <p:custDataLst>
              <p:tags r:id="rId27"/>
            </p:custDataLst>
          </p:nvPr>
        </p:nvPicPr>
        <p:blipFill>
          <a:blip xmlns:r="http://schemas.openxmlformats.org/officeDocument/2006/relationships" r:embed="rId28" cstate="print"/>
          <a:stretch>
            <a:fillRect/>
          </a:stretch>
        </p:blipFill>
        <p:spPr>
          <a:xfrm>
            <a:off x="6313170" y="2993390"/>
            <a:ext cx="431800" cy="431800"/>
          </a:xfrm>
          <a:prstGeom prst="rect"/>
        </p:spPr>
      </p:pic>
      <p:sp>
        <p:nvSpPr>
          <p:cNvPr id="1048882" name="矩形: 圆角 31"/>
          <p:cNvSpPr/>
          <p:nvPr>
            <p:custDataLst>
              <p:tags r:id="rId29"/>
            </p:custDataLst>
          </p:nvPr>
        </p:nvSpPr>
        <p:spPr>
          <a:xfrm>
            <a:off x="800100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84" name="任意多边形: 形状 91"/>
          <p:cNvSpPr/>
          <p:nvPr>
            <p:custDataLst>
              <p:tags r:id="rId30"/>
            </p:custDataLst>
          </p:nvPr>
        </p:nvSpPr>
        <p:spPr>
          <a:xfrm flipH="1">
            <a:off x="813244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86" name="弧形 35"/>
          <p:cNvSpPr/>
          <p:nvPr>
            <p:custDataLst>
              <p:tags r:id="rId31"/>
            </p:custDataLst>
          </p:nvPr>
        </p:nvSpPr>
        <p:spPr>
          <a:xfrm rot="10800000" flipH="1">
            <a:off x="945134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88" name="序号"/>
          <p:cNvSpPr txBox="1"/>
          <p:nvPr>
            <p:custDataLst>
              <p:tags r:id="rId32"/>
            </p:custDataLst>
          </p:nvPr>
        </p:nvSpPr>
        <p:spPr>
          <a:xfrm>
            <a:off x="898334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05</a:t>
            </a:r>
            <a:endParaRPr b="1" sz="2600" lang="en-US">
              <a:gradFill>
                <a:gsLst>
                  <a:gs pos="0">
                    <a:schemeClr val="accent1"/>
                  </a:gs>
                  <a:gs pos="70000">
                    <a:schemeClr val="accent2"/>
                  </a:gs>
                </a:gsLst>
                <a:lin ang="5400000" scaled="0"/>
              </a:gradFill>
              <a:latin typeface="+mj-ea"/>
              <a:ea typeface="+mj-ea"/>
            </a:endParaRPr>
          </a:p>
        </p:txBody>
      </p:sp>
      <p:sp>
        <p:nvSpPr>
          <p:cNvPr id="1048890" name="项标题"/>
          <p:cNvSpPr txBox="1"/>
          <p:nvPr>
            <p:custDataLst>
              <p:tags r:id="rId33"/>
            </p:custDataLst>
          </p:nvPr>
        </p:nvSpPr>
        <p:spPr>
          <a:xfrm>
            <a:off x="8164195" y="3348355"/>
            <a:ext cx="1395730" cy="1202055"/>
          </a:xfrm>
          <a:prstGeom prst="rect"/>
          <a:noFill/>
        </p:spPr>
        <p:txBody>
          <a:bodyPr anchor="b" bIns="0" lIns="0" rIns="0" rtlCol="0" tIns="0" wrap="square">
            <a:normAutofit lnSpcReduction="1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分销策略的调整与优化</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5" name="图片 53" descr="32313538333630393b32313538333732303bcad5b2d8bfceb3cc"/>
          <p:cNvPicPr>
            <a:picLocks noChangeAspect="1"/>
          </p:cNvPicPr>
          <p:nvPr>
            <p:custDataLst>
              <p:tags r:id="rId34"/>
            </p:custDataLst>
          </p:nvPr>
        </p:nvPicPr>
        <p:blipFill>
          <a:blip xmlns:r="http://schemas.openxmlformats.org/officeDocument/2006/relationships" r:embed="rId35" cstate="print"/>
          <a:stretch>
            <a:fillRect/>
          </a:stretch>
        </p:blipFill>
        <p:spPr>
          <a:xfrm>
            <a:off x="8164195" y="2992755"/>
            <a:ext cx="431800" cy="431800"/>
          </a:xfrm>
          <a:prstGeom prst="rect"/>
        </p:spPr>
      </p:pic>
      <p:sp>
        <p:nvSpPr>
          <p:cNvPr id="1048892" name="矩形: 圆角 31"/>
          <p:cNvSpPr/>
          <p:nvPr>
            <p:custDataLst>
              <p:tags r:id="rId36"/>
            </p:custDataLst>
          </p:nvPr>
        </p:nvSpPr>
        <p:spPr>
          <a:xfrm>
            <a:off x="985393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94" name="任意多边形: 形状 91"/>
          <p:cNvSpPr/>
          <p:nvPr>
            <p:custDataLst>
              <p:tags r:id="rId37"/>
            </p:custDataLst>
          </p:nvPr>
        </p:nvSpPr>
        <p:spPr>
          <a:xfrm flipH="1">
            <a:off x="998537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96" name="弧形 43"/>
          <p:cNvSpPr/>
          <p:nvPr>
            <p:custDataLst>
              <p:tags r:id="rId38"/>
            </p:custDataLst>
          </p:nvPr>
        </p:nvSpPr>
        <p:spPr>
          <a:xfrm rot="10800000" flipH="1">
            <a:off x="1130427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98" name="序号"/>
          <p:cNvSpPr txBox="1"/>
          <p:nvPr>
            <p:custDataLst>
              <p:tags r:id="rId39"/>
            </p:custDataLst>
          </p:nvPr>
        </p:nvSpPr>
        <p:spPr>
          <a:xfrm>
            <a:off x="1083627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06</a:t>
            </a:r>
            <a:endParaRPr b="1" sz="2600" lang="en-US">
              <a:gradFill>
                <a:gsLst>
                  <a:gs pos="0">
                    <a:schemeClr val="accent1"/>
                  </a:gs>
                  <a:gs pos="70000">
                    <a:schemeClr val="accent2"/>
                  </a:gs>
                </a:gsLst>
                <a:lin ang="5400000" scaled="0"/>
              </a:gradFill>
              <a:latin typeface="+mj-ea"/>
              <a:ea typeface="+mj-ea"/>
            </a:endParaRPr>
          </a:p>
        </p:txBody>
      </p:sp>
      <p:sp>
        <p:nvSpPr>
          <p:cNvPr id="1048900" name="项标题"/>
          <p:cNvSpPr txBox="1"/>
          <p:nvPr>
            <p:custDataLst>
              <p:tags r:id="rId40"/>
            </p:custDataLst>
          </p:nvPr>
        </p:nvSpPr>
        <p:spPr>
          <a:xfrm>
            <a:off x="10013950" y="3348355"/>
            <a:ext cx="1395730" cy="1202055"/>
          </a:xfrm>
          <a:prstGeom prst="rect"/>
          <a:noFill/>
        </p:spPr>
        <p:txBody>
          <a:bodyPr anchor="b" bIns="0" lIns="0" rIns="0" rtlCol="0" tIns="0" wrap="square">
            <a:normAutofit lnSpcReduction="1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案例分析与实践经验分享</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7" name="图片 54" descr="32313538333630393b32313538333732363bd4b6b3ccb4f0d2c9"/>
          <p:cNvPicPr>
            <a:picLocks noChangeAspect="1"/>
          </p:cNvPicPr>
          <p:nvPr>
            <p:custDataLst>
              <p:tags r:id="rId41"/>
            </p:custDataLst>
          </p:nvPr>
        </p:nvPicPr>
        <p:blipFill>
          <a:blip xmlns:r="http://schemas.openxmlformats.org/officeDocument/2006/relationships" r:embed="rId42" cstate="print"/>
          <a:stretch>
            <a:fillRect/>
          </a:stretch>
        </p:blipFill>
        <p:spPr>
          <a:xfrm>
            <a:off x="10015220" y="2992755"/>
            <a:ext cx="431800" cy="431800"/>
          </a:xfrm>
          <a:prstGeom prst="rect"/>
        </p:spPr>
      </p:pic>
      <p:sp>
        <p:nvSpPr>
          <p:cNvPr id="1048902" name="标题"/>
          <p:cNvSpPr>
            <a:spLocks noGrp="1"/>
          </p:cNvSpPr>
          <p:nvPr>
            <p:ph type="title"/>
            <p:custDataLst>
              <p:tags r:id="rId43"/>
            </p:custDataLst>
          </p:nvPr>
        </p:nvSpPr>
        <p:spPr/>
        <p:txBody>
          <a:bodyPr/>
          <a:p>
            <a:r>
              <a:rPr altLang="en-US" dirty="0" lang="zh-CN"/>
              <a:t>目录</a:t>
            </a:r>
            <a:endParaRPr altLang="en-US" dirty="0" lang="zh-CN"/>
          </a:p>
        </p:txBody>
      </p:sp>
      <p:sp>
        <p:nvSpPr>
          <p:cNvPr id="1048904" name="副标题"/>
          <p:cNvSpPr>
            <a:spLocks noGrp="1"/>
          </p:cNvSpPr>
          <p:nvPr>
            <p:ph type="body" idx="1"/>
            <p:custDataLst>
              <p:tags r:id="rId44"/>
            </p:custDataLst>
          </p:nvPr>
        </p:nvSpPr>
        <p:spPr/>
        <p:txBody>
          <a:bodyPr/>
          <a:p>
            <a:r>
              <a:rPr altLang="en-US" dirty="0" lang="zh-CN"/>
              <a:t>CONTENTS</a:t>
            </a:r>
            <a:endParaRPr altLang="en-US" dirty="0" lang="zh-CN"/>
          </a:p>
        </p:txBody>
      </p:sp>
    </p:spTree>
    <p:custDataLst>
      <p:tags r:id="rId4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956" name="标题"/>
          <p:cNvSpPr>
            <a:spLocks noGrp="1"/>
          </p:cNvSpPr>
          <p:nvPr>
            <p:ph type="title"/>
            <p:custDataLst>
              <p:tags r:id="rId1"/>
            </p:custDataLst>
          </p:nvPr>
        </p:nvSpPr>
        <p:spPr/>
        <p:txBody>
          <a:bodyPr/>
          <a:p>
            <a:r>
              <a:rPr altLang="en-US" dirty="0" lang="zh-CN"/>
              <a:t>添加章节标题</a:t>
            </a:r>
            <a:endParaRPr altLang="en-US" dirty="0" lang="zh-CN"/>
          </a:p>
        </p:txBody>
      </p:sp>
      <p:sp>
        <p:nvSpPr>
          <p:cNvPr id="1048958"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9018" name="标题"/>
          <p:cNvSpPr>
            <a:spLocks noGrp="1"/>
          </p:cNvSpPr>
          <p:nvPr>
            <p:ph type="title"/>
            <p:custDataLst>
              <p:tags r:id="rId1"/>
            </p:custDataLst>
          </p:nvPr>
        </p:nvSpPr>
        <p:spPr/>
        <p:txBody>
          <a:bodyPr/>
          <a:p>
            <a:r>
              <a:rPr altLang="en-US" dirty="0" lang="zh-CN"/>
              <a:t>营销渠道管理的重要性</a:t>
            </a:r>
            <a:endParaRPr altLang="en-US" dirty="0" lang="zh-CN"/>
          </a:p>
        </p:txBody>
      </p:sp>
      <p:sp>
        <p:nvSpPr>
          <p:cNvPr id="1049020"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9110" name="标题 1"/>
          <p:cNvSpPr>
            <a:spLocks noGrp="1"/>
          </p:cNvSpPr>
          <p:nvPr>
            <p:ph type="title"/>
          </p:nvPr>
        </p:nvSpPr>
        <p:spPr/>
        <p:txBody>
          <a:bodyPr/>
          <a:p>
            <a:r>
              <a:rPr altLang="en-US" lang="zh-CN"/>
              <a:t>营销渠道的定义与作用</a:t>
            </a:r>
            <a:endParaRPr altLang="en-US" lang="zh-CN"/>
          </a:p>
        </p:txBody>
      </p:sp>
      <p:sp>
        <p:nvSpPr>
          <p:cNvPr id="1049112" name="矩形: 圆角 4"/>
          <p:cNvSpPr/>
          <p:nvPr>
            <p:custDataLst>
              <p:tags r:id="rId1"/>
            </p:custDataLst>
          </p:nvPr>
        </p:nvSpPr>
        <p:spPr>
          <a:xfrm>
            <a:off x="838200" y="3291911"/>
            <a:ext cx="4891939" cy="957569"/>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114" name="正文"/>
          <p:cNvSpPr txBox="1"/>
          <p:nvPr>
            <p:custDataLst>
              <p:tags r:id="rId2"/>
            </p:custDataLst>
          </p:nvPr>
        </p:nvSpPr>
        <p:spPr>
          <a:xfrm>
            <a:off x="1342248" y="3420967"/>
            <a:ext cx="4034815" cy="643452"/>
          </a:xfrm>
          <a:prstGeom prst="rect"/>
          <a:noFill/>
        </p:spPr>
        <p:txBody>
          <a:bodyPr anchor="t" anchorCtr="0" bIns="0" lIns="0" rIns="0" rtlCol="0" tIns="0" wrap="square">
            <a:normAutofit fontScale="96250"/>
          </a:bodyPr>
          <a:p>
            <a:pPr algn="l" fontAlgn="auto" indent="0">
              <a:lnSpc>
                <a:spcPct val="130000"/>
              </a:lnSpc>
            </a:pPr>
            <a:r>
              <a:rPr altLang="en-US" dirty="0" sz="1600" lang="zh-CN" spc="150">
                <a:solidFill>
                  <a:schemeClr val="tx1"/>
                </a:solidFill>
                <a:latin typeface="+mn-ea"/>
              </a:rPr>
              <a:t>营销渠道定义：营销渠道是商品和服务从生产者向消费者转移过程的具体通道或路径。</a:t>
            </a:r>
            <a:endParaRPr altLang="en-US" dirty="0" sz="1600" lang="zh-CN" spc="150">
              <a:solidFill>
                <a:schemeClr val="tx1"/>
              </a:solidFill>
              <a:latin typeface="+mn-ea"/>
            </a:endParaRPr>
          </a:p>
        </p:txBody>
      </p:sp>
      <p:sp>
        <p:nvSpPr>
          <p:cNvPr id="1049116" name="矩形: 圆角 4"/>
          <p:cNvSpPr/>
          <p:nvPr>
            <p:custDataLst>
              <p:tags r:id="rId3"/>
            </p:custDataLst>
          </p:nvPr>
        </p:nvSpPr>
        <p:spPr>
          <a:xfrm>
            <a:off x="6461861" y="3291911"/>
            <a:ext cx="4891939" cy="95817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118" name="正文"/>
          <p:cNvSpPr txBox="1"/>
          <p:nvPr>
            <p:custDataLst>
              <p:tags r:id="rId4"/>
            </p:custDataLst>
          </p:nvPr>
        </p:nvSpPr>
        <p:spPr>
          <a:xfrm>
            <a:off x="6890423" y="3420967"/>
            <a:ext cx="4034815" cy="643452"/>
          </a:xfrm>
          <a:prstGeom prst="rect"/>
          <a:noFill/>
        </p:spPr>
        <p:txBody>
          <a:bodyPr anchor="t" anchorCtr="0" bIns="0" lIns="0" rIns="0" rtlCol="0" tIns="0" wrap="square">
            <a:normAutofit/>
          </a:bodyPr>
          <a:p>
            <a:pPr algn="l" fontAlgn="auto" indent="0">
              <a:lnSpc>
                <a:spcPct val="130000"/>
              </a:lnSpc>
            </a:pPr>
            <a:r>
              <a:rPr altLang="en-US" dirty="0" sz="1400" lang="zh-CN" spc="150">
                <a:solidFill>
                  <a:schemeClr val="tx1"/>
                </a:solidFill>
                <a:latin typeface="+mn-ea"/>
              </a:rPr>
              <a:t>营销渠道作用：实现产品价值、市场开拓、信息沟通、销售促进和分散风险。</a:t>
            </a:r>
            <a:endParaRPr altLang="en-US" dirty="0" sz="1400" lang="zh-CN" spc="150">
              <a:solidFill>
                <a:schemeClr val="tx1"/>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154" name="标题 1"/>
          <p:cNvSpPr>
            <a:spLocks noGrp="1"/>
          </p:cNvSpPr>
          <p:nvPr>
            <p:ph type="title"/>
          </p:nvPr>
        </p:nvSpPr>
        <p:spPr/>
        <p:txBody>
          <a:bodyPr/>
          <a:p>
            <a:r>
              <a:rPr altLang="en-US" lang="zh-CN"/>
              <a:t>营销渠道对企业发展的影响</a:t>
            </a:r>
            <a:endParaRPr altLang="en-US" lang="zh-CN"/>
          </a:p>
        </p:txBody>
      </p:sp>
      <p:sp>
        <p:nvSpPr>
          <p:cNvPr id="104915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5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6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营销渠道是企业与消费者之间的桥梁</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6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6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6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营销渠道能够提高企业的市场竞争力</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6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7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7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营销渠道能够降低企业的成本和风险</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7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7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7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营销渠道能够提高企业的品牌形象和知名度</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214" name="标题 1"/>
          <p:cNvSpPr>
            <a:spLocks noGrp="1"/>
          </p:cNvSpPr>
          <p:nvPr>
            <p:ph type="title"/>
          </p:nvPr>
        </p:nvSpPr>
        <p:spPr/>
        <p:txBody>
          <a:bodyPr/>
          <a:p>
            <a:r>
              <a:rPr altLang="en-US" lang="zh-CN"/>
              <a:t>营销渠道管理的核心内容</a:t>
            </a:r>
            <a:endParaRPr altLang="en-US" lang="zh-CN"/>
          </a:p>
        </p:txBody>
      </p:sp>
      <p:sp>
        <p:nvSpPr>
          <p:cNvPr id="104921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1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渠道选择：根据产品特点、市场需求和竞争状况，选择合适的渠道模式和合作伙伴</a:t>
            </a:r>
            <a:endParaRPr altLang="en-US" dirty="0" sz="2000" lang="zh-CN" spc="150">
              <a:solidFill>
                <a:schemeClr val="tx1">
                  <a:lumMod val="75000"/>
                  <a:lumOff val="25000"/>
                </a:schemeClr>
              </a:solidFill>
              <a:latin typeface="+mn-ea"/>
              <a:sym typeface="+mn-ea"/>
            </a:endParaRPr>
          </a:p>
        </p:txBody>
      </p:sp>
      <p:sp>
        <p:nvSpPr>
          <p:cNvPr id="104922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2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2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渠道设计：根据企业战略和目标，设计合理的渠道结构和流程，确保产品能够顺利到达目标市场</a:t>
            </a:r>
            <a:endParaRPr altLang="en-US" dirty="0" sz="2000" lang="zh-CN" spc="150">
              <a:solidFill>
                <a:schemeClr val="tx1">
                  <a:lumMod val="75000"/>
                  <a:lumOff val="25000"/>
                </a:schemeClr>
              </a:solidFill>
              <a:latin typeface="+mn-ea"/>
              <a:sym typeface="+mn-ea"/>
            </a:endParaRPr>
          </a:p>
        </p:txBody>
      </p:sp>
      <p:sp>
        <p:nvSpPr>
          <p:cNvPr id="104922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2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3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渠道管理：对渠道成员进行培训、激励和监督，确保其按照企业要求进行销售和推广</a:t>
            </a:r>
            <a:endParaRPr altLang="en-US" dirty="0" sz="2000" lang="zh-CN" spc="150">
              <a:solidFill>
                <a:schemeClr val="tx1">
                  <a:lumMod val="75000"/>
                  <a:lumOff val="25000"/>
                </a:schemeClr>
              </a:solidFill>
              <a:latin typeface="+mn-ea"/>
              <a:sym typeface="+mn-ea"/>
            </a:endParaRPr>
          </a:p>
        </p:txBody>
      </p:sp>
      <p:sp>
        <p:nvSpPr>
          <p:cNvPr id="104923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3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3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渠道优化：根据市场反馈和数据分析，不断优化渠道结构和策略，提高渠道效率和效益</a:t>
            </a:r>
            <a:endParaRPr altLang="en-US" dirty="0" sz="2000" lang="zh-CN" spc="150">
              <a:solidFill>
                <a:schemeClr val="tx1">
                  <a:lumMod val="75000"/>
                  <a:lumOff val="25000"/>
                </a:schemeClr>
              </a:solidFill>
              <a:latin typeface="+mn-ea"/>
              <a:sym typeface="+mn-ea"/>
            </a:endParaRPr>
          </a:p>
        </p:txBody>
      </p:sp>
      <p:sp>
        <p:nvSpPr>
          <p:cNvPr id="104923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274" name="标题"/>
          <p:cNvSpPr>
            <a:spLocks noGrp="1"/>
          </p:cNvSpPr>
          <p:nvPr>
            <p:ph type="title"/>
            <p:custDataLst>
              <p:tags r:id="rId1"/>
            </p:custDataLst>
          </p:nvPr>
        </p:nvSpPr>
        <p:spPr/>
        <p:txBody>
          <a:bodyPr/>
          <a:p>
            <a:r>
              <a:rPr altLang="en-US" dirty="0" lang="zh-CN"/>
              <a:t>分销策略的核心要素</a:t>
            </a:r>
            <a:endParaRPr altLang="en-US" dirty="0" lang="zh-CN"/>
          </a:p>
        </p:txBody>
      </p:sp>
      <p:sp>
        <p:nvSpPr>
          <p:cNvPr id="1049276"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366" name="标题 1"/>
          <p:cNvSpPr>
            <a:spLocks noGrp="1"/>
          </p:cNvSpPr>
          <p:nvPr>
            <p:ph type="title"/>
          </p:nvPr>
        </p:nvSpPr>
        <p:spPr/>
        <p:txBody>
          <a:bodyPr/>
          <a:p>
            <a:r>
              <a:rPr altLang="en-US" lang="zh-CN"/>
              <a:t>分销渠道的选择与优化</a:t>
            </a:r>
            <a:endParaRPr altLang="en-US" lang="zh-CN"/>
          </a:p>
        </p:txBody>
      </p:sp>
      <p:sp>
        <p:nvSpPr>
          <p:cNvPr id="1049368"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分销渠道的选择：根据产品特点、目标市场、竞争状况等因素，选择合适的分销渠道，如直销、代理商、经销商等。</a:t>
            </a:r>
            <a:endParaRPr altLang="en-US" dirty="0" sz="1200" lang="zh-CN" spc="150">
              <a:solidFill>
                <a:schemeClr val="tx1">
                  <a:lumMod val="65000"/>
                  <a:lumOff val="35000"/>
                </a:schemeClr>
              </a:solidFill>
              <a:latin typeface="+mn-ea"/>
              <a:sym typeface="+mn-ea"/>
            </a:endParaRPr>
          </a:p>
        </p:txBody>
      </p:sp>
      <p:sp>
        <p:nvSpPr>
          <p:cNvPr id="1049370"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分销渠道的优化：对现有分销渠道进行评估和改进，提高渠道效率，降低渠道成本，提高销售业绩。</a:t>
            </a:r>
            <a:endParaRPr altLang="en-US" dirty="0" sz="1200" lang="zh-CN" spc="150">
              <a:solidFill>
                <a:schemeClr val="tx1">
                  <a:lumMod val="65000"/>
                  <a:lumOff val="35000"/>
                </a:schemeClr>
              </a:solidFill>
              <a:latin typeface="+mn-ea"/>
              <a:sym typeface="+mn-ea"/>
            </a:endParaRPr>
          </a:p>
        </p:txBody>
      </p:sp>
      <p:sp>
        <p:nvSpPr>
          <p:cNvPr id="1049372"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分销渠道的管理：建立完善的分销渠道管理制度，加强渠道成员的培训和管理，提高渠道成员的积极性和忠诚度。</a:t>
            </a:r>
            <a:endParaRPr altLang="en-US" dirty="0" sz="1200" lang="zh-CN" spc="150">
              <a:solidFill>
                <a:schemeClr val="tx1">
                  <a:lumMod val="65000"/>
                  <a:lumOff val="35000"/>
                </a:schemeClr>
              </a:solidFill>
              <a:latin typeface="+mn-ea"/>
              <a:sym typeface="+mn-ea"/>
            </a:endParaRPr>
          </a:p>
        </p:txBody>
      </p:sp>
      <p:sp>
        <p:nvSpPr>
          <p:cNvPr id="1049374"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分销渠道的创新：根据市场变化和消费者需求的变化，不断探索新的分销渠道和模式，如社交电商、跨境电商等。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410" name="标题 1"/>
          <p:cNvSpPr>
            <a:spLocks noGrp="1"/>
          </p:cNvSpPr>
          <p:nvPr>
            <p:ph type="title"/>
          </p:nvPr>
        </p:nvSpPr>
        <p:spPr/>
        <p:txBody>
          <a:bodyPr/>
          <a:p>
            <a:r>
              <a:rPr altLang="en-US" lang="zh-CN"/>
              <a:t>分销商的招募、培训与激励</a:t>
            </a:r>
            <a:endParaRPr altLang="en-US" lang="zh-CN"/>
          </a:p>
        </p:txBody>
      </p:sp>
      <p:sp>
        <p:nvSpPr>
          <p:cNvPr id="1049412" name="矩形 31"/>
          <p:cNvSpPr/>
          <p:nvPr>
            <p:custDataLst>
              <p:tags r:id="rId1"/>
            </p:custDataLst>
          </p:nvPr>
        </p:nvSpPr>
        <p:spPr>
          <a:xfrm>
            <a:off x="1430814" y="1364400"/>
            <a:ext cx="9331742" cy="143902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分销商的招募：明确招募标准，筛选有潜力的分销商，通过谈判达成合作意向。</a:t>
            </a:r>
            <a:endParaRPr altLang="en-US" dirty="0" sz="1200" lang="zh-CN" spc="150">
              <a:solidFill>
                <a:schemeClr val="tx1">
                  <a:lumMod val="65000"/>
                  <a:lumOff val="35000"/>
                </a:schemeClr>
              </a:solidFill>
              <a:latin typeface="+mn-ea"/>
              <a:sym typeface="+mn-ea"/>
            </a:endParaRPr>
          </a:p>
        </p:txBody>
      </p:sp>
      <p:sp>
        <p:nvSpPr>
          <p:cNvPr id="1049414" name="矩形 4"/>
          <p:cNvSpPr/>
          <p:nvPr>
            <p:custDataLst>
              <p:tags r:id="rId2"/>
            </p:custDataLst>
          </p:nvPr>
        </p:nvSpPr>
        <p:spPr>
          <a:xfrm>
            <a:off x="1430814" y="3051487"/>
            <a:ext cx="9331742" cy="143902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分销商的培训：提供产品知识、销售技巧等方面的培训，提高分销商的专业素质和销售能力。</a:t>
            </a:r>
            <a:endParaRPr altLang="en-US" dirty="0" sz="1200" lang="zh-CN" spc="150">
              <a:solidFill>
                <a:schemeClr val="tx1">
                  <a:lumMod val="65000"/>
                  <a:lumOff val="35000"/>
                </a:schemeClr>
              </a:solidFill>
              <a:latin typeface="+mn-ea"/>
              <a:sym typeface="+mn-ea"/>
            </a:endParaRPr>
          </a:p>
        </p:txBody>
      </p:sp>
      <p:sp>
        <p:nvSpPr>
          <p:cNvPr id="1049416" name="矩形 5"/>
          <p:cNvSpPr/>
          <p:nvPr>
            <p:custDataLst>
              <p:tags r:id="rId3"/>
            </p:custDataLst>
          </p:nvPr>
        </p:nvSpPr>
        <p:spPr>
          <a:xfrm>
            <a:off x="1430814" y="4738574"/>
            <a:ext cx="9331742" cy="143902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分销商的激励：制定合理的激励政策，如返利、折扣等，激发分销商的积极性和销售热情。</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452" name="标题 1"/>
          <p:cNvSpPr>
            <a:spLocks noGrp="1"/>
          </p:cNvSpPr>
          <p:nvPr>
            <p:ph type="title"/>
          </p:nvPr>
        </p:nvSpPr>
        <p:spPr/>
        <p:txBody>
          <a:bodyPr/>
          <a:p>
            <a:r>
              <a:rPr altLang="en-US" lang="zh-CN"/>
              <a:t>分销产品的定价策略</a:t>
            </a:r>
            <a:endParaRPr altLang="en-US" lang="zh-CN"/>
          </a:p>
        </p:txBody>
      </p:sp>
      <p:sp>
        <p:nvSpPr>
          <p:cNvPr id="104945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0"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竞争状况：分析竞争对手的定价策略，根据市场竞争情况调整定价，以确保产品在市场上的竞争力。</a:t>
            </a:r>
            <a:endParaRPr altLang="zh-CN" dirty="0" lang="en-US">
              <a:solidFill>
                <a:schemeClr val="dk1">
                  <a:lumMod val="80000"/>
                  <a:lumOff val="20000"/>
                </a:schemeClr>
              </a:solidFill>
              <a:latin typeface="+mn-ea"/>
              <a:sym typeface="+mn-ea"/>
            </a:endParaRPr>
          </a:p>
        </p:txBody>
      </p:sp>
      <p:sp>
        <p:nvSpPr>
          <p:cNvPr id="104946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定价目标：确定分销产品的价格目标，如利润最大化、市场份额扩大等。</a:t>
            </a:r>
            <a:endParaRPr altLang="en-US" dirty="0" sz="1600" lang="zh-CN">
              <a:solidFill>
                <a:schemeClr val="dk1">
                  <a:lumMod val="80000"/>
                  <a:lumOff val="20000"/>
                </a:schemeClr>
              </a:solidFill>
              <a:latin typeface="+mn-ea"/>
              <a:sym typeface="+mn-ea"/>
            </a:endParaRPr>
          </a:p>
        </p:txBody>
      </p:sp>
      <p:sp>
        <p:nvSpPr>
          <p:cNvPr id="104947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6"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成本因素：考虑产品的生产成本、运输成本、营销成本等，确保定价能够覆盖成本并实现盈利。</a:t>
            </a:r>
            <a:endParaRPr altLang="en-US" dirty="0" lang="zh-CN">
              <a:solidFill>
                <a:schemeClr val="dk1">
                  <a:lumMod val="80000"/>
                  <a:lumOff val="20000"/>
                </a:schemeClr>
              </a:solidFill>
              <a:latin typeface="+mn-ea"/>
              <a:sym typeface="+mn-ea"/>
            </a:endParaRPr>
          </a:p>
        </p:txBody>
      </p:sp>
      <p:sp>
        <p:nvSpPr>
          <p:cNvPr id="104947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消费者心理：了解消费者的购买心理和需求，制定符合消费者心理的定价策略，提高产品的吸引力。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520" name="标题 1"/>
          <p:cNvSpPr>
            <a:spLocks noGrp="1"/>
          </p:cNvSpPr>
          <p:nvPr>
            <p:ph type="title"/>
          </p:nvPr>
        </p:nvSpPr>
        <p:spPr/>
        <p:txBody>
          <a:bodyPr/>
          <a:p>
            <a:r>
              <a:rPr altLang="en-US" lang="zh-CN"/>
              <a:t>分销渠道的物流与配送管理</a:t>
            </a:r>
            <a:endParaRPr altLang="en-US" lang="zh-CN"/>
          </a:p>
        </p:txBody>
      </p:sp>
      <p:sp>
        <p:nvSpPr>
          <p:cNvPr id="104952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库存管理：合理控制库存水平，避免积压和缺货现象</a:t>
            </a:r>
            <a:endParaRPr altLang="zh-CN" dirty="0" lang="en-US">
              <a:solidFill>
                <a:schemeClr val="dk1">
                  <a:lumMod val="80000"/>
                  <a:lumOff val="20000"/>
                </a:schemeClr>
              </a:solidFill>
              <a:latin typeface="+mn-ea"/>
              <a:sym typeface="+mn-ea"/>
            </a:endParaRPr>
          </a:p>
        </p:txBody>
      </p:sp>
      <p:sp>
        <p:nvSpPr>
          <p:cNvPr id="104953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物流管理：确保产品从生产到销售的顺畅流动，包括运输、仓储、包装等环节</a:t>
            </a:r>
            <a:endParaRPr altLang="en-US" dirty="0" lang="zh-CN">
              <a:solidFill>
                <a:schemeClr val="dk1">
                  <a:lumMod val="80000"/>
                  <a:lumOff val="20000"/>
                </a:schemeClr>
              </a:solidFill>
              <a:latin typeface="+mn-ea"/>
              <a:sym typeface="+mn-ea"/>
            </a:endParaRPr>
          </a:p>
        </p:txBody>
      </p:sp>
      <p:sp>
        <p:nvSpPr>
          <p:cNvPr id="104953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配送管理：将产品按照客户需求及时、准确送达，提高客户满意度</a:t>
            </a:r>
            <a:endParaRPr altLang="en-US" dirty="0" lang="zh-CN">
              <a:solidFill>
                <a:schemeClr val="dk1">
                  <a:lumMod val="80000"/>
                  <a:lumOff val="20000"/>
                </a:schemeClr>
              </a:solidFill>
              <a:latin typeface="+mn-ea"/>
              <a:sym typeface="+mn-ea"/>
            </a:endParaRPr>
          </a:p>
        </p:txBody>
      </p:sp>
      <p:sp>
        <p:nvSpPr>
          <p:cNvPr id="104954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订单处理：快速响应客户需求，提高订单处理效率</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588" name="标题"/>
          <p:cNvSpPr>
            <a:spLocks noGrp="1"/>
          </p:cNvSpPr>
          <p:nvPr>
            <p:ph type="title"/>
            <p:custDataLst>
              <p:tags r:id="rId1"/>
            </p:custDataLst>
          </p:nvPr>
        </p:nvSpPr>
        <p:spPr/>
        <p:txBody>
          <a:bodyPr/>
          <a:p>
            <a:r>
              <a:rPr altLang="en-US" dirty="0" lang="zh-CN"/>
              <a:t>营销渠道的拓展与创新</a:t>
            </a:r>
            <a:endParaRPr altLang="en-US" dirty="0" lang="zh-CN"/>
          </a:p>
        </p:txBody>
      </p:sp>
      <p:sp>
        <p:nvSpPr>
          <p:cNvPr id="1049590"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680" name="标题 1"/>
          <p:cNvSpPr>
            <a:spLocks noGrp="1"/>
          </p:cNvSpPr>
          <p:nvPr>
            <p:ph type="title"/>
          </p:nvPr>
        </p:nvSpPr>
        <p:spPr/>
        <p:txBody>
          <a:bodyPr/>
          <a:p>
            <a:r>
              <a:rPr altLang="en-US" lang="zh-CN"/>
              <a:t>线上与线下渠道的融合</a:t>
            </a:r>
            <a:endParaRPr altLang="en-US" lang="zh-CN"/>
          </a:p>
        </p:txBody>
      </p:sp>
      <p:sp>
        <p:nvSpPr>
          <p:cNvPr id="104968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8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8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8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9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9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9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9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9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0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0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0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0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0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1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1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1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1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1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线上渠道的优势：便捷性、个性化、互动性</a:t>
            </a:r>
            <a:endParaRPr altLang="en-US" dirty="0" sz="1200" lang="zh-CN" spc="150">
              <a:solidFill>
                <a:schemeClr val="tx1">
                  <a:lumMod val="65000"/>
                  <a:lumOff val="35000"/>
                </a:schemeClr>
              </a:solidFill>
              <a:latin typeface="+mn-ea"/>
              <a:sym typeface="+mn-ea"/>
            </a:endParaRPr>
          </a:p>
        </p:txBody>
      </p:sp>
      <p:sp>
        <p:nvSpPr>
          <p:cNvPr id="104972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融合过程中的挑战与应对策略：技术、数据、物流等方面的挑战及解决方案</a:t>
            </a:r>
            <a:endParaRPr altLang="en-US" dirty="0" sz="1200" lang="zh-CN" spc="150">
              <a:solidFill>
                <a:schemeClr val="tx1">
                  <a:lumMod val="65000"/>
                  <a:lumOff val="35000"/>
                </a:schemeClr>
              </a:solidFill>
              <a:latin typeface="+mn-ea"/>
              <a:sym typeface="+mn-ea"/>
            </a:endParaRPr>
          </a:p>
        </p:txBody>
      </p:sp>
      <p:sp>
        <p:nvSpPr>
          <p:cNvPr id="1049722"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线上与线下渠道的融合方式：O2O模式、社交电商模式、直播带货模式</a:t>
            </a:r>
            <a:endParaRPr altLang="en-US" dirty="0" sz="1200" lang="zh-CN" spc="150">
              <a:solidFill>
                <a:schemeClr val="tx1">
                  <a:lumMod val="65000"/>
                  <a:lumOff val="35000"/>
                </a:schemeClr>
              </a:solidFill>
              <a:latin typeface="+mn-ea"/>
              <a:sym typeface="+mn-ea"/>
            </a:endParaRPr>
          </a:p>
        </p:txBody>
      </p:sp>
      <p:sp>
        <p:nvSpPr>
          <p:cNvPr id="1049724"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线下渠道的优势：实体展示、信任感、体验感</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760" name="标题 1"/>
          <p:cNvSpPr>
            <a:spLocks noGrp="1"/>
          </p:cNvSpPr>
          <p:nvPr>
            <p:ph type="title"/>
          </p:nvPr>
        </p:nvSpPr>
        <p:spPr/>
        <p:txBody>
          <a:bodyPr/>
          <a:p>
            <a:r>
              <a:rPr altLang="en-US" lang="zh-CN"/>
              <a:t>社交媒体与内容营销的应用</a:t>
            </a:r>
            <a:endParaRPr altLang="en-US" lang="zh-CN"/>
          </a:p>
        </p:txBody>
      </p:sp>
      <p:sp>
        <p:nvSpPr>
          <p:cNvPr id="104976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6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6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6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7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7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7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7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7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8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8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8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8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8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9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9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9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9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9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社交媒体在营销渠道拓展中的作用</a:t>
            </a:r>
            <a:endParaRPr altLang="en-US" dirty="0" sz="1200" lang="zh-CN" spc="150">
              <a:solidFill>
                <a:schemeClr val="tx1">
                  <a:lumMod val="65000"/>
                  <a:lumOff val="35000"/>
                </a:schemeClr>
              </a:solidFill>
              <a:latin typeface="+mn-ea"/>
              <a:sym typeface="+mn-ea"/>
            </a:endParaRPr>
          </a:p>
        </p:txBody>
      </p:sp>
      <p:sp>
        <p:nvSpPr>
          <p:cNvPr id="104980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社交媒体与内容营销的结合方式</a:t>
            </a:r>
            <a:endParaRPr altLang="en-US" dirty="0" sz="1200" lang="zh-CN" spc="150">
              <a:solidFill>
                <a:schemeClr val="tx1">
                  <a:lumMod val="65000"/>
                  <a:lumOff val="35000"/>
                </a:schemeClr>
              </a:solidFill>
              <a:latin typeface="+mn-ea"/>
              <a:sym typeface="+mn-ea"/>
            </a:endParaRPr>
          </a:p>
        </p:txBody>
      </p:sp>
      <p:sp>
        <p:nvSpPr>
          <p:cNvPr id="1049802"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内容营销策略的制定与实施</a:t>
            </a:r>
            <a:endParaRPr altLang="en-US" dirty="0" sz="1200" lang="zh-CN" spc="150">
              <a:solidFill>
                <a:schemeClr val="tx1">
                  <a:lumMod val="65000"/>
                  <a:lumOff val="35000"/>
                </a:schemeClr>
              </a:solidFill>
              <a:latin typeface="+mn-ea"/>
              <a:sym typeface="+mn-ea"/>
            </a:endParaRPr>
          </a:p>
        </p:txBody>
      </p:sp>
      <p:sp>
        <p:nvSpPr>
          <p:cNvPr id="1049804"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社交媒体平台的优劣势分析</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840" name="标题 1"/>
          <p:cNvSpPr>
            <a:spLocks noGrp="1"/>
          </p:cNvSpPr>
          <p:nvPr>
            <p:ph type="title"/>
          </p:nvPr>
        </p:nvSpPr>
        <p:spPr/>
        <p:txBody>
          <a:bodyPr/>
          <a:p>
            <a:r>
              <a:rPr altLang="en-US" lang="zh-CN"/>
              <a:t>跨界合作与品牌联盟的实践</a:t>
            </a:r>
            <a:endParaRPr altLang="en-US" lang="zh-CN"/>
          </a:p>
        </p:txBody>
      </p:sp>
      <p:sp>
        <p:nvSpPr>
          <p:cNvPr id="1049842"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44"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46" name="TextBox 2"/>
          <p:cNvSpPr txBox="1"/>
          <p:nvPr>
            <p:custDataLst>
              <p:tags r:id="rId3"/>
            </p:custDataLst>
          </p:nvPr>
        </p:nvSpPr>
        <p:spPr>
          <a:xfrm>
            <a:off x="986772" y="3068798"/>
            <a:ext cx="2184713" cy="1764137"/>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跨界合作：不同行业之间的合作，共同推广产品或服务</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848"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50"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52" name="TextBox 2"/>
          <p:cNvSpPr txBox="1"/>
          <p:nvPr>
            <p:custDataLst>
              <p:tags r:id="rId6"/>
            </p:custDataLst>
          </p:nvPr>
        </p:nvSpPr>
        <p:spPr>
          <a:xfrm>
            <a:off x="3669017" y="3068798"/>
            <a:ext cx="2184713" cy="1764137"/>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品牌联盟：多个品牌之间的合作，共同打造品牌形象和市场份额</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854"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56"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58"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实践案例：介绍一些成功的跨界合作和品牌联盟案例</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860"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62"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64"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实践意义：分析跨界合作和品牌联盟对企业管理的意义和作用</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900" name="标题 1"/>
          <p:cNvSpPr>
            <a:spLocks noGrp="1"/>
          </p:cNvSpPr>
          <p:nvPr>
            <p:ph type="title"/>
          </p:nvPr>
        </p:nvSpPr>
        <p:spPr/>
        <p:txBody>
          <a:bodyPr/>
          <a:p>
            <a:r>
              <a:rPr altLang="en-US" lang="zh-CN"/>
              <a:t>创新营销渠道的探索与尝试</a:t>
            </a:r>
            <a:endParaRPr altLang="en-US" lang="zh-CN"/>
          </a:p>
        </p:txBody>
      </p:sp>
      <p:sp>
        <p:nvSpPr>
          <p:cNvPr id="104990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0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拓展线上渠道：利用社交媒体、电商平台等网络平台进行产品推广和销售</a:t>
            </a:r>
            <a:endParaRPr altLang="en-US" dirty="0" sz="2000" lang="zh-CN" spc="150">
              <a:solidFill>
                <a:schemeClr val="tx1">
                  <a:lumMod val="85000"/>
                  <a:lumOff val="15000"/>
                </a:schemeClr>
              </a:solidFill>
              <a:latin typeface="+mn-ea"/>
              <a:sym typeface="+mn-ea"/>
            </a:endParaRPr>
          </a:p>
        </p:txBody>
      </p:sp>
      <p:sp>
        <p:nvSpPr>
          <p:cNvPr id="104990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线下渠道创新：结合传统实体店、体验店等线下渠道，打造全新的购物体验</a:t>
            </a:r>
            <a:endParaRPr altLang="en-US" dirty="0" sz="2000" lang="zh-CN" spc="150">
              <a:solidFill>
                <a:schemeClr val="tx1">
                  <a:lumMod val="85000"/>
                  <a:lumOff val="15000"/>
                </a:schemeClr>
              </a:solidFill>
              <a:latin typeface="+mn-ea"/>
              <a:sym typeface="+mn-ea"/>
            </a:endParaRPr>
          </a:p>
        </p:txBody>
      </p:sp>
      <p:sp>
        <p:nvSpPr>
          <p:cNvPr id="104991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跨界合作：与其他行业或品牌进行合作，共同推出联名产品或活动，扩大品牌影响力</a:t>
            </a:r>
            <a:endParaRPr altLang="en-US" dirty="0" sz="2000" lang="zh-CN" spc="150">
              <a:solidFill>
                <a:schemeClr val="tx1">
                  <a:lumMod val="85000"/>
                  <a:lumOff val="15000"/>
                </a:schemeClr>
              </a:solidFill>
              <a:latin typeface="+mn-ea"/>
              <a:sym typeface="+mn-ea"/>
            </a:endParaRPr>
          </a:p>
        </p:txBody>
      </p:sp>
      <p:sp>
        <p:nvSpPr>
          <p:cNvPr id="104992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创新营销手段：运用大数据、人工智能等先进技术，精准定位目标客户群体，提高营销效果</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960" name="标题"/>
          <p:cNvSpPr>
            <a:spLocks noGrp="1"/>
          </p:cNvSpPr>
          <p:nvPr>
            <p:ph type="title"/>
            <p:custDataLst>
              <p:tags r:id="rId1"/>
            </p:custDataLst>
          </p:nvPr>
        </p:nvSpPr>
        <p:spPr/>
        <p:txBody>
          <a:bodyPr/>
          <a:p>
            <a:r>
              <a:rPr altLang="en-US" dirty="0" lang="zh-CN"/>
              <a:t>分销策略的调整与优化</a:t>
            </a:r>
            <a:endParaRPr altLang="en-US" dirty="0" lang="zh-CN"/>
          </a:p>
        </p:txBody>
      </p:sp>
      <p:sp>
        <p:nvSpPr>
          <p:cNvPr id="1049962" name="节编号"/>
          <p:cNvSpPr>
            <a:spLocks noGrp="1"/>
          </p:cNvSpPr>
          <p:nvPr>
            <p:ph type="body" sz="quarter" idx="13"/>
            <p:custDataLst>
              <p:tags r:id="rId2"/>
            </p:custDataLst>
          </p:nvPr>
        </p:nvSpPr>
        <p:spPr/>
        <p:txBody>
          <a:bodyPr/>
          <a:p>
            <a:r>
              <a:rPr altLang="zh-CN" dirty="0" lang="en-US"/>
              <a:t>PART 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50052" name="标题 1"/>
          <p:cNvSpPr>
            <a:spLocks noGrp="1"/>
          </p:cNvSpPr>
          <p:nvPr>
            <p:ph type="title"/>
          </p:nvPr>
        </p:nvSpPr>
        <p:spPr/>
        <p:txBody>
          <a:bodyPr/>
          <a:p>
            <a:r>
              <a:rPr altLang="en-US" lang="zh-CN"/>
              <a:t>市场需求变化下的分销策略调整</a:t>
            </a:r>
            <a:endParaRPr altLang="en-US" lang="zh-CN"/>
          </a:p>
        </p:txBody>
      </p:sp>
      <p:sp>
        <p:nvSpPr>
          <p:cNvPr id="105005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市场需求变化对分销策略的影响</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分销策略调整的具体措施</a:t>
            </a:r>
            <a:endParaRPr dirty="0" sz="2000" err="1">
              <a:solidFill>
                <a:schemeClr val="tx1">
                  <a:lumMod val="75000"/>
                  <a:lumOff val="25000"/>
                </a:schemeClr>
              </a:solidFill>
              <a:latin typeface="+mn-ea"/>
              <a:ea typeface="+mn-ea"/>
              <a:cs typeface="+mn-ea"/>
              <a:sym typeface="+mn-lt"/>
            </a:endParaRPr>
          </a:p>
        </p:txBody>
      </p:sp>
      <p:sp>
        <p:nvSpPr>
          <p:cNvPr id="105007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8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分销策略调整后的效果评估</a:t>
            </a:r>
            <a:endParaRPr dirty="0" sz="2000" err="1">
              <a:solidFill>
                <a:schemeClr val="tx1">
                  <a:lumMod val="75000"/>
                  <a:lumOff val="25000"/>
                </a:schemeClr>
              </a:solidFill>
              <a:latin typeface="+mn-ea"/>
              <a:ea typeface="+mn-ea"/>
              <a:cs typeface="+mn-ea"/>
              <a:sym typeface="+mn-lt"/>
            </a:endParaRPr>
          </a:p>
        </p:txBody>
      </p:sp>
      <p:sp>
        <p:nvSpPr>
          <p:cNvPr id="10500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分销策略调整的必要性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50128" name="标题 1"/>
          <p:cNvSpPr>
            <a:spLocks noGrp="1"/>
          </p:cNvSpPr>
          <p:nvPr>
            <p:ph type="title"/>
          </p:nvPr>
        </p:nvSpPr>
        <p:spPr/>
        <p:txBody>
          <a:bodyPr/>
          <a:p>
            <a:r>
              <a:rPr altLang="en-US" lang="zh-CN"/>
              <a:t>分销商合作关系的维护与拓展</a:t>
            </a:r>
            <a:endParaRPr altLang="en-US" lang="zh-CN"/>
          </a:p>
        </p:txBody>
      </p:sp>
      <p:sp>
        <p:nvSpPr>
          <p:cNvPr id="105013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分销商的选择与评估：选择合适的分销商，建立长期稳定的合作关系</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分销商的激励与考核：建立合理的激励和考核机制，激发分销商的积极性和创造力</a:t>
            </a:r>
            <a:endParaRPr dirty="0" sz="2000" err="1">
              <a:solidFill>
                <a:schemeClr val="tx1">
                  <a:lumMod val="75000"/>
                  <a:lumOff val="25000"/>
                </a:schemeClr>
              </a:solidFill>
              <a:latin typeface="+mn-ea"/>
              <a:ea typeface="+mn-ea"/>
              <a:cs typeface="+mn-ea"/>
              <a:sym typeface="+mn-lt"/>
            </a:endParaRPr>
          </a:p>
        </p:txBody>
      </p:sp>
      <p:sp>
        <p:nvSpPr>
          <p:cNvPr id="105015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5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分销商的拓展与整合：通过拓展新的分销商和整合现有分销商资源，实现渠道的优化和升级</a:t>
            </a:r>
            <a:endParaRPr dirty="0" sz="2000" err="1">
              <a:solidFill>
                <a:schemeClr val="tx1">
                  <a:lumMod val="75000"/>
                  <a:lumOff val="25000"/>
                </a:schemeClr>
              </a:solidFill>
              <a:latin typeface="+mn-ea"/>
              <a:ea typeface="+mn-ea"/>
              <a:cs typeface="+mn-ea"/>
              <a:sym typeface="+mn-lt"/>
            </a:endParaRPr>
          </a:p>
        </p:txBody>
      </p:sp>
      <p:sp>
        <p:nvSpPr>
          <p:cNvPr id="10501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分销商的培训与支持：提供培训和支持，提高分销商的销售能力和服务水平</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204" name="标题 1"/>
          <p:cNvSpPr>
            <a:spLocks noGrp="1"/>
          </p:cNvSpPr>
          <p:nvPr>
            <p:ph type="title"/>
          </p:nvPr>
        </p:nvSpPr>
        <p:spPr/>
        <p:txBody>
          <a:bodyPr/>
          <a:p>
            <a:r>
              <a:rPr altLang="en-US" lang="zh-CN"/>
              <a:t>分销产品的组合与搭配策略</a:t>
            </a:r>
            <a:endParaRPr altLang="en-US" lang="zh-CN"/>
          </a:p>
        </p:txBody>
      </p:sp>
      <p:sp>
        <p:nvSpPr>
          <p:cNvPr id="105020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0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1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分销产品的选择：根据市场需求和竞争情况，选择适合的分销产品</a:t>
            </a:r>
            <a:endParaRPr altLang="en-US" dirty="0" sz="2000" lang="zh-CN" spc="150">
              <a:solidFill>
                <a:schemeClr val="tx1">
                  <a:lumMod val="85000"/>
                  <a:lumOff val="15000"/>
                </a:schemeClr>
              </a:solidFill>
              <a:latin typeface="+mn-ea"/>
              <a:sym typeface="+mn-ea"/>
            </a:endParaRPr>
          </a:p>
        </p:txBody>
      </p:sp>
      <p:sp>
        <p:nvSpPr>
          <p:cNvPr id="105021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1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1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产品的组合与搭配：根据产品的特点和市场需求，进行合理的组合与搭配</a:t>
            </a:r>
            <a:endParaRPr altLang="en-US" dirty="0" sz="2000" lang="zh-CN" spc="150">
              <a:solidFill>
                <a:schemeClr val="tx1">
                  <a:lumMod val="85000"/>
                  <a:lumOff val="15000"/>
                </a:schemeClr>
              </a:solidFill>
              <a:latin typeface="+mn-ea"/>
              <a:sym typeface="+mn-ea"/>
            </a:endParaRPr>
          </a:p>
        </p:txBody>
      </p:sp>
      <p:sp>
        <p:nvSpPr>
          <p:cNvPr id="105021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2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2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价格策略：根据产品的成本和市场需求，制定合理的价格策略</a:t>
            </a:r>
            <a:endParaRPr altLang="en-US" dirty="0" sz="2000" lang="zh-CN" spc="150">
              <a:solidFill>
                <a:schemeClr val="tx1">
                  <a:lumMod val="85000"/>
                  <a:lumOff val="15000"/>
                </a:schemeClr>
              </a:solidFill>
              <a:latin typeface="+mn-ea"/>
              <a:sym typeface="+mn-ea"/>
            </a:endParaRPr>
          </a:p>
        </p:txBody>
      </p:sp>
      <p:sp>
        <p:nvSpPr>
          <p:cNvPr id="105022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2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2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促销策略：通过各种促销手段，提高产品的销售量和知名度</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264" name="标题 1"/>
          <p:cNvSpPr>
            <a:spLocks noGrp="1"/>
          </p:cNvSpPr>
          <p:nvPr>
            <p:ph type="title"/>
          </p:nvPr>
        </p:nvSpPr>
        <p:spPr/>
        <p:txBody>
          <a:bodyPr/>
          <a:p>
            <a:r>
              <a:rPr altLang="en-US" lang="zh-CN"/>
              <a:t>分销渠道的绩效评估与持续改进</a:t>
            </a:r>
            <a:endParaRPr altLang="en-US" lang="zh-CN"/>
          </a:p>
        </p:txBody>
      </p:sp>
      <p:sp>
        <p:nvSpPr>
          <p:cNvPr id="105026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6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7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7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7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7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7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8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绩效评估指标：销售额、市场份额、客户满意度等</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2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持续改进措施：定期评估渠道绩效、及时调整渠道策略、加强与渠道合作伙伴的沟通与协作等</a:t>
            </a:r>
            <a:endParaRPr dirty="0" sz="2000" err="1">
              <a:solidFill>
                <a:schemeClr val="tx1">
                  <a:lumMod val="75000"/>
                  <a:lumOff val="25000"/>
                </a:schemeClr>
              </a:solidFill>
              <a:latin typeface="+mn-ea"/>
              <a:ea typeface="+mn-ea"/>
              <a:cs typeface="+mn-ea"/>
              <a:sym typeface="+mn-lt"/>
            </a:endParaRPr>
          </a:p>
        </p:txBody>
      </p:sp>
      <p:sp>
        <p:nvSpPr>
          <p:cNvPr id="105028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8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9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29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9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9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9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0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案例分析：成功的企业如何通过分销渠道的绩效评估与持续改进实现业务增长</a:t>
            </a:r>
            <a:endParaRPr dirty="0" err="1">
              <a:solidFill>
                <a:schemeClr val="tx1">
                  <a:lumMod val="75000"/>
                  <a:lumOff val="25000"/>
                </a:schemeClr>
              </a:solidFill>
              <a:latin typeface="+mn-ea"/>
              <a:ea typeface="+mn-ea"/>
              <a:cs typeface="+mn-ea"/>
              <a:sym typeface="+mn-lt"/>
            </a:endParaRPr>
          </a:p>
        </p:txBody>
      </p:sp>
      <p:sp>
        <p:nvSpPr>
          <p:cNvPr id="10503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渠道优化策略：调整渠道结构、提高渠道效率、降低渠道成本等</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340" name="标题"/>
          <p:cNvSpPr>
            <a:spLocks noGrp="1"/>
          </p:cNvSpPr>
          <p:nvPr>
            <p:ph type="title"/>
            <p:custDataLst>
              <p:tags r:id="rId1"/>
            </p:custDataLst>
          </p:nvPr>
        </p:nvSpPr>
        <p:spPr/>
        <p:txBody>
          <a:bodyPr>
            <a:normAutofit fontScale="94615"/>
          </a:bodyPr>
          <a:p>
            <a:r>
              <a:rPr altLang="en-US" dirty="0" lang="zh-CN"/>
              <a:t>案例分析与实践经验分享</a:t>
            </a:r>
            <a:endParaRPr altLang="en-US" dirty="0" lang="zh-CN"/>
          </a:p>
        </p:txBody>
      </p:sp>
      <p:sp>
        <p:nvSpPr>
          <p:cNvPr id="1050342" name="节编号"/>
          <p:cNvSpPr>
            <a:spLocks noGrp="1"/>
          </p:cNvSpPr>
          <p:nvPr>
            <p:ph type="body" sz="quarter" idx="13"/>
            <p:custDataLst>
              <p:tags r:id="rId2"/>
            </p:custDataLst>
          </p:nvPr>
        </p:nvSpPr>
        <p:spPr/>
        <p:txBody>
          <a:bodyPr/>
          <a:p>
            <a:r>
              <a:rPr altLang="zh-CN" dirty="0" lang="en-US"/>
              <a:t>PART 06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50432" name="标题 1"/>
          <p:cNvSpPr>
            <a:spLocks noGrp="1"/>
          </p:cNvSpPr>
          <p:nvPr>
            <p:ph type="title"/>
          </p:nvPr>
        </p:nvSpPr>
        <p:spPr/>
        <p:txBody>
          <a:bodyPr/>
          <a:p>
            <a:r>
              <a:rPr altLang="en-US" lang="zh-CN"/>
              <a:t>成功企业的营销渠道管理与分销策略案例</a:t>
            </a:r>
            <a:endParaRPr altLang="en-US" lang="zh-CN"/>
          </a:p>
        </p:txBody>
      </p:sp>
      <p:sp>
        <p:nvSpPr>
          <p:cNvPr id="105043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3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3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案例一：华为的营销渠道管理</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44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4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4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案例二：小米的分销策略分析</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44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4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5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案例三：可口可乐的渠道优化实践</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45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5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56"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案例四：宝洁的线上线下融合策略</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492" name="标题 1"/>
          <p:cNvSpPr>
            <a:spLocks noGrp="1"/>
          </p:cNvSpPr>
          <p:nvPr>
            <p:ph type="title"/>
          </p:nvPr>
        </p:nvSpPr>
        <p:spPr/>
        <p:txBody>
          <a:bodyPr/>
          <a:p>
            <a:r>
              <a:rPr altLang="en-US" lang="zh-CN"/>
              <a:t>行业内的最佳实践与经验分享</a:t>
            </a:r>
            <a:endParaRPr altLang="en-US" lang="zh-CN"/>
          </a:p>
        </p:txBody>
      </p:sp>
      <p:sp>
        <p:nvSpPr>
          <p:cNvPr id="105049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49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9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案例一：某知名企业的分销策略调整</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50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50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0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案例二：某新兴品牌的营销渠道拓展</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50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50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案例三：某跨国公司的数字化分销转型</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51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1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51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1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案例四：某传统行业的线上线下融合</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0552" name="标题 1"/>
          <p:cNvSpPr>
            <a:spLocks noGrp="1"/>
          </p:cNvSpPr>
          <p:nvPr>
            <p:ph type="title"/>
          </p:nvPr>
        </p:nvSpPr>
        <p:spPr/>
        <p:txBody>
          <a:bodyPr/>
          <a:p>
            <a:r>
              <a:rPr altLang="en-US" lang="zh-CN"/>
              <a:t>失败企业的教训与反思</a:t>
            </a:r>
            <a:endParaRPr altLang="en-US" lang="zh-CN"/>
          </a:p>
        </p:txBody>
      </p:sp>
      <p:sp>
        <p:nvSpPr>
          <p:cNvPr id="105055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失败企业的案例介绍</a:t>
            </a:r>
            <a:endParaRPr altLang="en-US" dirty="0" sz="1200" lang="zh-CN" spc="150">
              <a:solidFill>
                <a:schemeClr val="tx1">
                  <a:lumMod val="85000"/>
                  <a:lumOff val="15000"/>
                </a:schemeClr>
              </a:solidFill>
              <a:latin typeface="+mn-ea"/>
              <a:sym typeface="+mn-ea"/>
            </a:endParaRPr>
          </a:p>
        </p:txBody>
      </p:sp>
      <p:sp>
        <p:nvSpPr>
          <p:cNvPr id="105055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5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6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失败原因分析</a:t>
            </a:r>
            <a:endParaRPr altLang="en-US" dirty="0" sz="1200" lang="zh-CN" spc="150">
              <a:solidFill>
                <a:schemeClr val="tx1">
                  <a:lumMod val="85000"/>
                  <a:lumOff val="15000"/>
                </a:schemeClr>
              </a:solidFill>
              <a:latin typeface="+mn-ea"/>
              <a:sym typeface="+mn-ea"/>
            </a:endParaRPr>
          </a:p>
        </p:txBody>
      </p:sp>
      <p:sp>
        <p:nvSpPr>
          <p:cNvPr id="105056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6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6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教训总结</a:t>
            </a:r>
            <a:endParaRPr altLang="en-US" dirty="0" sz="1200" lang="zh-CN" spc="150">
              <a:solidFill>
                <a:schemeClr val="tx1">
                  <a:lumMod val="85000"/>
                  <a:lumOff val="15000"/>
                </a:schemeClr>
              </a:solidFill>
              <a:latin typeface="+mn-ea"/>
              <a:sym typeface="+mn-ea"/>
            </a:endParaRPr>
          </a:p>
        </p:txBody>
      </p:sp>
      <p:sp>
        <p:nvSpPr>
          <p:cNvPr id="105056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7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7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反思与改进措施</a:t>
            </a:r>
            <a:endParaRPr altLang="en-US" dirty="0" sz="1200" lang="zh-CN" spc="150">
              <a:solidFill>
                <a:schemeClr val="tx1">
                  <a:lumMod val="85000"/>
                  <a:lumOff val="15000"/>
                </a:schemeClr>
              </a:solidFill>
              <a:latin typeface="+mn-ea"/>
              <a:sym typeface="+mn-ea"/>
            </a:endParaRPr>
          </a:p>
        </p:txBody>
      </p:sp>
      <p:sp>
        <p:nvSpPr>
          <p:cNvPr id="105057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7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612" name="标题 1"/>
          <p:cNvSpPr>
            <a:spLocks noGrp="1"/>
          </p:cNvSpPr>
          <p:nvPr>
            <p:ph type="title"/>
          </p:nvPr>
        </p:nvSpPr>
        <p:spPr/>
        <p:txBody>
          <a:bodyPr/>
          <a:p>
            <a:r>
              <a:rPr altLang="en-US" lang="zh-CN"/>
              <a:t>未来趋势预测与挑战应对</a:t>
            </a:r>
            <a:endParaRPr altLang="en-US" lang="zh-CN"/>
          </a:p>
        </p:txBody>
      </p:sp>
      <p:sp>
        <p:nvSpPr>
          <p:cNvPr id="105061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61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1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未来趋势：数字化、智能化、个性化</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62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62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2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挑战应对：创新营销策略、加强渠道管理、提高客户满意度</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62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62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案例分析：成功企业案例分享</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63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3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63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3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实践经验分享：经验总结、教训分享</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7" name=""/>
        <p:cNvGrpSpPr/>
        <p:nvPr/>
      </p:nvGrpSpPr>
      <p:grpSpPr>
        <a:xfrm>
          <a:off x="0" y="0"/>
          <a:ext cx="0" cy="0"/>
          <a:chOff x="0" y="0"/>
          <a:chExt cx="0" cy="0"/>
        </a:xfrm>
      </p:grpSpPr>
      <p:sp>
        <p:nvSpPr>
          <p:cNvPr id="1050672" name="标题"/>
          <p:cNvSpPr>
            <a:spLocks noGrp="1"/>
          </p:cNvSpPr>
          <p:nvPr>
            <p:ph type="title"/>
            <p:custDataLst>
              <p:tags r:id="rId1"/>
            </p:custDataLst>
          </p:nvPr>
        </p:nvSpPr>
        <p:spPr/>
        <p:txBody>
          <a:bodyPr/>
          <a:p>
            <a:r>
              <a:rPr altLang="en-US" dirty="0" lang="zh-CN"/>
              <a:t>总结与展望</a:t>
            </a:r>
            <a:endParaRPr altLang="en-US" dirty="0" lang="zh-CN"/>
          </a:p>
        </p:txBody>
      </p:sp>
      <p:sp>
        <p:nvSpPr>
          <p:cNvPr id="1050674" name="节编号"/>
          <p:cNvSpPr>
            <a:spLocks noGrp="1"/>
          </p:cNvSpPr>
          <p:nvPr>
            <p:ph type="body" sz="quarter" idx="13"/>
            <p:custDataLst>
              <p:tags r:id="rId2"/>
            </p:custDataLst>
          </p:nvPr>
        </p:nvSpPr>
        <p:spPr/>
        <p:txBody>
          <a:bodyPr/>
          <a:p>
            <a:r>
              <a:rPr altLang="zh-CN" dirty="0" lang="en-US"/>
              <a:t>PART 07</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23" name=""/>
        <p:cNvGrpSpPr/>
        <p:nvPr/>
      </p:nvGrpSpPr>
      <p:grpSpPr>
        <a:xfrm>
          <a:off x="0" y="0"/>
          <a:ext cx="0" cy="0"/>
          <a:chOff x="0" y="0"/>
          <a:chExt cx="0" cy="0"/>
        </a:xfrm>
      </p:grpSpPr>
      <p:sp>
        <p:nvSpPr>
          <p:cNvPr id="1050764" name="标题 1"/>
          <p:cNvSpPr>
            <a:spLocks noGrp="1"/>
          </p:cNvSpPr>
          <p:nvPr>
            <p:ph type="title"/>
          </p:nvPr>
        </p:nvSpPr>
        <p:spPr/>
        <p:txBody>
          <a:bodyPr/>
          <a:p>
            <a:r>
              <a:rPr altLang="en-US" lang="zh-CN"/>
              <a:t>营销渠道管理与分销策略对企业发展的意义</a:t>
            </a:r>
            <a:endParaRPr altLang="en-US" lang="zh-CN"/>
          </a:p>
        </p:txBody>
      </p:sp>
      <p:sp>
        <p:nvSpPr>
          <p:cNvPr id="1050766" name="Freeform 27"/>
          <p:cNvSpPr/>
          <p:nvPr>
            <p:custDataLst>
              <p:tags r:id="rId1"/>
            </p:custDataLst>
          </p:nvPr>
        </p:nvSpPr>
        <p:spPr bwMode="auto">
          <a:xfrm>
            <a:off x="838200"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50768" name="矩形: 圆角 32"/>
          <p:cNvSpPr/>
          <p:nvPr>
            <p:custDataLst>
              <p:tags r:id="rId2"/>
            </p:custDataLst>
          </p:nvPr>
        </p:nvSpPr>
        <p:spPr>
          <a:xfrm flipH="1">
            <a:off x="962839"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770" name="任意多边形: 形状 33"/>
          <p:cNvSpPr/>
          <p:nvPr>
            <p:custDataLst>
              <p:tags r:id="rId3"/>
            </p:custDataLst>
          </p:nvPr>
        </p:nvSpPr>
        <p:spPr bwMode="auto">
          <a:xfrm>
            <a:off x="838200"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50772" name="正文"/>
          <p:cNvSpPr txBox="1"/>
          <p:nvPr>
            <p:custDataLst>
              <p:tags r:id="rId4"/>
            </p:custDataLst>
          </p:nvPr>
        </p:nvSpPr>
        <p:spPr>
          <a:xfrm>
            <a:off x="1092440"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提升企业竞争力：有效的营销渠道管理和分销策略能够提高企业的市场占有率和竞争力，帮助企业在激烈的市场竞争中脱颖而出。</a:t>
            </a:r>
            <a:endParaRPr altLang="en-US" dirty="0" sz="1600" lang="zh-CN" spc="150">
              <a:solidFill>
                <a:schemeClr val="tx1">
                  <a:lumMod val="65000"/>
                  <a:lumOff val="35000"/>
                </a:schemeClr>
              </a:solidFill>
              <a:latin typeface="+mn-ea"/>
            </a:endParaRPr>
          </a:p>
        </p:txBody>
      </p:sp>
      <p:sp>
        <p:nvSpPr>
          <p:cNvPr id="1050774" name="标题"/>
          <p:cNvSpPr txBox="1"/>
          <p:nvPr>
            <p:custDataLst>
              <p:tags r:id="rId5"/>
            </p:custDataLst>
          </p:nvPr>
        </p:nvSpPr>
        <p:spPr>
          <a:xfrm>
            <a:off x="905170"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50776" name="Freeform 27"/>
          <p:cNvSpPr/>
          <p:nvPr>
            <p:custDataLst>
              <p:tags r:id="rId6"/>
            </p:custDataLst>
          </p:nvPr>
        </p:nvSpPr>
        <p:spPr bwMode="auto">
          <a:xfrm>
            <a:off x="3585228"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50778" name="矩形: 圆角 38"/>
          <p:cNvSpPr/>
          <p:nvPr>
            <p:custDataLst>
              <p:tags r:id="rId7"/>
            </p:custDataLst>
          </p:nvPr>
        </p:nvSpPr>
        <p:spPr>
          <a:xfrm flipH="1">
            <a:off x="3709868"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780" name="任意多边形: 形状 39"/>
          <p:cNvSpPr/>
          <p:nvPr>
            <p:custDataLst>
              <p:tags r:id="rId8"/>
            </p:custDataLst>
          </p:nvPr>
        </p:nvSpPr>
        <p:spPr bwMode="auto">
          <a:xfrm>
            <a:off x="3585228"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50782" name="正文"/>
          <p:cNvSpPr txBox="1"/>
          <p:nvPr>
            <p:custDataLst>
              <p:tags r:id="rId9"/>
            </p:custDataLst>
          </p:nvPr>
        </p:nvSpPr>
        <p:spPr>
          <a:xfrm>
            <a:off x="3839468"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降低成本：通过合理的渠道管理和分销策略，企业可以降低运营成本，提高利润率，从而更好地应对市场变化和风险。</a:t>
            </a:r>
            <a:endParaRPr altLang="en-US" dirty="0" sz="1600" lang="zh-CN" spc="150">
              <a:solidFill>
                <a:schemeClr val="tx1">
                  <a:lumMod val="65000"/>
                  <a:lumOff val="35000"/>
                </a:schemeClr>
              </a:solidFill>
              <a:latin typeface="+mn-ea"/>
            </a:endParaRPr>
          </a:p>
        </p:txBody>
      </p:sp>
      <p:sp>
        <p:nvSpPr>
          <p:cNvPr id="1050784" name="标题"/>
          <p:cNvSpPr txBox="1"/>
          <p:nvPr>
            <p:custDataLst>
              <p:tags r:id="rId10"/>
            </p:custDataLst>
          </p:nvPr>
        </p:nvSpPr>
        <p:spPr>
          <a:xfrm>
            <a:off x="3652199"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50786" name="Freeform 27"/>
          <p:cNvSpPr/>
          <p:nvPr>
            <p:custDataLst>
              <p:tags r:id="rId11"/>
            </p:custDataLst>
          </p:nvPr>
        </p:nvSpPr>
        <p:spPr bwMode="auto">
          <a:xfrm>
            <a:off x="6332257"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50788" name="矩形: 圆角 68"/>
          <p:cNvSpPr/>
          <p:nvPr>
            <p:custDataLst>
              <p:tags r:id="rId12"/>
            </p:custDataLst>
          </p:nvPr>
        </p:nvSpPr>
        <p:spPr>
          <a:xfrm flipH="1">
            <a:off x="6456896"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790" name="任意多边形: 形状 69"/>
          <p:cNvSpPr/>
          <p:nvPr>
            <p:custDataLst>
              <p:tags r:id="rId13"/>
            </p:custDataLst>
          </p:nvPr>
        </p:nvSpPr>
        <p:spPr bwMode="auto">
          <a:xfrm>
            <a:off x="6332257"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50792" name="正文"/>
          <p:cNvSpPr txBox="1"/>
          <p:nvPr>
            <p:custDataLst>
              <p:tags r:id="rId14"/>
            </p:custDataLst>
          </p:nvPr>
        </p:nvSpPr>
        <p:spPr>
          <a:xfrm>
            <a:off x="6586496"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增强品牌影响力：通过与渠道合作伙伴的紧密合作，企业可以扩大品牌影响力，提高品牌知名度和美誉度，进一步巩固市场地位。</a:t>
            </a:r>
            <a:endParaRPr altLang="en-US" dirty="0" sz="1600" lang="zh-CN" spc="150">
              <a:solidFill>
                <a:schemeClr val="tx1">
                  <a:lumMod val="65000"/>
                  <a:lumOff val="35000"/>
                </a:schemeClr>
              </a:solidFill>
              <a:latin typeface="+mn-ea"/>
            </a:endParaRPr>
          </a:p>
        </p:txBody>
      </p:sp>
      <p:sp>
        <p:nvSpPr>
          <p:cNvPr id="1050794" name="标题"/>
          <p:cNvSpPr txBox="1"/>
          <p:nvPr>
            <p:custDataLst>
              <p:tags r:id="rId15"/>
            </p:custDataLst>
          </p:nvPr>
        </p:nvSpPr>
        <p:spPr>
          <a:xfrm>
            <a:off x="6399227"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50796" name="Freeform 27"/>
          <p:cNvSpPr/>
          <p:nvPr>
            <p:custDataLst>
              <p:tags r:id="rId16"/>
            </p:custDataLst>
          </p:nvPr>
        </p:nvSpPr>
        <p:spPr bwMode="auto">
          <a:xfrm>
            <a:off x="9079285"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50798" name="矩形: 圆角 74"/>
          <p:cNvSpPr/>
          <p:nvPr>
            <p:custDataLst>
              <p:tags r:id="rId17"/>
            </p:custDataLst>
          </p:nvPr>
        </p:nvSpPr>
        <p:spPr>
          <a:xfrm flipH="1">
            <a:off x="9204545"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800" name="任意多边形: 形状 75"/>
          <p:cNvSpPr/>
          <p:nvPr>
            <p:custDataLst>
              <p:tags r:id="rId18"/>
            </p:custDataLst>
          </p:nvPr>
        </p:nvSpPr>
        <p:spPr bwMode="auto">
          <a:xfrm>
            <a:off x="9079285"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50802" name="正文"/>
          <p:cNvSpPr txBox="1"/>
          <p:nvPr>
            <p:custDataLst>
              <p:tags r:id="rId19"/>
            </p:custDataLst>
          </p:nvPr>
        </p:nvSpPr>
        <p:spPr>
          <a:xfrm>
            <a:off x="9333525"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促进企业可持续发展：有效的营销渠道管理和分销策略能够帮助企业实现可持续发展，通过不断创新和优化，提高企业的核心竞争力和市场适应能力。</a:t>
            </a:r>
            <a:endParaRPr altLang="en-US" dirty="0" sz="1600" lang="zh-CN" spc="150">
              <a:solidFill>
                <a:schemeClr val="tx1">
                  <a:lumMod val="65000"/>
                  <a:lumOff val="35000"/>
                </a:schemeClr>
              </a:solidFill>
              <a:latin typeface="+mn-ea"/>
            </a:endParaRPr>
          </a:p>
        </p:txBody>
      </p:sp>
      <p:sp>
        <p:nvSpPr>
          <p:cNvPr id="1050804" name="标题"/>
          <p:cNvSpPr txBox="1"/>
          <p:nvPr>
            <p:custDataLst>
              <p:tags r:id="rId20"/>
            </p:custDataLst>
          </p:nvPr>
        </p:nvSpPr>
        <p:spPr>
          <a:xfrm>
            <a:off x="9146876"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31" name=""/>
        <p:cNvGrpSpPr/>
        <p:nvPr/>
      </p:nvGrpSpPr>
      <p:grpSpPr>
        <a:xfrm>
          <a:off x="0" y="0"/>
          <a:ext cx="0" cy="0"/>
          <a:chOff x="0" y="0"/>
          <a:chExt cx="0" cy="0"/>
        </a:xfrm>
      </p:grpSpPr>
      <p:sp>
        <p:nvSpPr>
          <p:cNvPr id="1050840" name="标题 1"/>
          <p:cNvSpPr>
            <a:spLocks noGrp="1"/>
          </p:cNvSpPr>
          <p:nvPr>
            <p:ph type="title"/>
          </p:nvPr>
        </p:nvSpPr>
        <p:spPr/>
        <p:txBody>
          <a:bodyPr/>
          <a:p>
            <a:r>
              <a:rPr altLang="en-US" lang="zh-CN"/>
              <a:t>未来发展趋势与挑战应对建议</a:t>
            </a:r>
            <a:endParaRPr altLang="en-US" lang="zh-CN"/>
          </a:p>
        </p:txBody>
      </p:sp>
      <p:sp>
        <p:nvSpPr>
          <p:cNvPr id="1050842" name="内容占位符 2"/>
          <p:cNvSpPr>
            <a:spLocks noGrp="1"/>
          </p:cNvSpPr>
          <p:nvPr>
            <p:ph idx="1"/>
          </p:nvPr>
        </p:nvSpPr>
        <p:spPr/>
        <p:txBody>
          <a:bodyPr>
            <a:normAutofit fontScale="70000"/>
          </a:bodyPr>
          <a:p>
            <a:r>
              <a:rPr altLang="en-US" lang="zh-CN"/>
              <a:t>未来发展趋势：随着互联网技术的不断发展和消费者需求的不断变化，营销渠道将更加多元化和个性化，分销策略将更加精准和高效。</a:t>
            </a:r>
            <a:endParaRPr altLang="en-US" lang="zh-CN"/>
          </a:p>
          <a:p>
            <a:r>
              <a:rPr altLang="en-US" lang="zh-CN"/>
              <a:t>挑战应对建议：企业需要不断关注市场变化，加强技术创新和人才培养，提高营销渠道的管理水平和分销策略的执行能力，以应对未来发展的挑战。  以下是用户提供的信息和标题： 我正在写一份主题为“企业管理中的营销渠道管理与分销策略分析”的PPT,现在准备介绍“总结与展望”,请帮我生成“总结”为标题的内容 总结</a:t>
            </a:r>
            <a:endParaRPr altLang="en-US" lang="zh-CN"/>
          </a:p>
          <a:p>
            <a:pPr lvl="1"/>
            <a:r>
              <a:rPr altLang="en-US" lang="zh-CN"/>
              <a:t>以下是用户提供的信息和标题：</a:t>
            </a:r>
            <a:endParaRPr altLang="en-US" lang="zh-CN"/>
          </a:p>
          <a:p>
            <a:pPr lvl="1"/>
            <a:r>
              <a:rPr altLang="en-US" lang="zh-CN"/>
              <a:t>我正在写一份主题为“企业管理中的营销渠道管理与分销策略分析”的PPT,现在准备介绍“总结与展望”,请帮我生成“总结”为标题的内容</a:t>
            </a:r>
            <a:endParaRPr altLang="en-US" lang="zh-CN"/>
          </a:p>
          <a:p>
            <a:pPr lvl="1"/>
            <a:r>
              <a:rPr altLang="en-US" lang="zh-CN"/>
              <a:t>总结</a:t>
            </a:r>
            <a:endParaRPr altLang="en-US" lang="zh-CN"/>
          </a:p>
          <a:p>
            <a:r>
              <a:rPr altLang="en-US" lang="zh-CN"/>
              <a:t>营销渠道管理是企业运营中不可或缺的一环，有效的渠道管理能够提高企业的销售效率和市场份额。</a:t>
            </a:r>
            <a:endParaRPr altLang="en-US" lang="zh-CN"/>
          </a:p>
          <a:p>
            <a:r>
              <a:rPr altLang="en-US" lang="zh-CN"/>
              <a:t>分销策略是企业营销战略的重要组成部分，合理的分销策略能够降低成本、提高利润并增强市场竞争力。</a:t>
            </a:r>
            <a:endParaRPr altLang="en-US" lang="zh-CN"/>
          </a:p>
          <a:p>
            <a:r>
              <a:rPr altLang="en-US" lang="zh-CN"/>
              <a:t>在未来的企业管理中，需要不断关注市场变化和技术创新，加强营销渠道管理和分销策略的优化，以提高企业的整体运营效率和盈利能力。</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39" name=""/>
        <p:cNvGrpSpPr/>
        <p:nvPr/>
      </p:nvGrpSpPr>
      <p:grpSpPr>
        <a:xfrm>
          <a:off x="0" y="0"/>
          <a:ext cx="0" cy="0"/>
          <a:chOff x="0" y="0"/>
          <a:chExt cx="0" cy="0"/>
        </a:xfrm>
      </p:grpSpPr>
      <p:sp>
        <p:nvSpPr>
          <p:cNvPr id="1050878" name="标题 1"/>
          <p:cNvSpPr>
            <a:spLocks noGrp="1"/>
          </p:cNvSpPr>
          <p:nvPr>
            <p:ph type="title"/>
          </p:nvPr>
        </p:nvSpPr>
        <p:spPr/>
        <p:txBody>
          <a:bodyPr/>
          <a:p>
            <a:r>
              <a:rPr altLang="en-US" lang="zh-CN"/>
              <a:t>企业应具备的能力与素质要求</a:t>
            </a:r>
            <a:endParaRPr altLang="en-US" lang="zh-CN"/>
          </a:p>
        </p:txBody>
      </p:sp>
      <p:sp>
        <p:nvSpPr>
          <p:cNvPr id="1050880" name="圆角矩形 3"/>
          <p:cNvSpPr/>
          <p:nvPr>
            <p:custDataLst>
              <p:tags r:id="rId1"/>
            </p:custDataLst>
          </p:nvPr>
        </p:nvSpPr>
        <p:spPr>
          <a:xfrm rot="16200000">
            <a:off x="5702418" y="-2489057"/>
            <a:ext cx="787164" cy="1051529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882" name="圆角矩形 4"/>
          <p:cNvSpPr/>
          <p:nvPr>
            <p:custDataLst>
              <p:tags r:id="rId2"/>
            </p:custDataLst>
          </p:nvPr>
        </p:nvSpPr>
        <p:spPr>
          <a:xfrm rot="16200000">
            <a:off x="514912" y="2699097"/>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884" name="圆角矩形 5"/>
          <p:cNvSpPr/>
          <p:nvPr>
            <p:custDataLst>
              <p:tags r:id="rId3"/>
            </p:custDataLst>
          </p:nvPr>
        </p:nvSpPr>
        <p:spPr>
          <a:xfrm rot="16200000">
            <a:off x="5702418" y="-3491314"/>
            <a:ext cx="787164" cy="1051453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886" name="圆角矩形 6"/>
          <p:cNvSpPr/>
          <p:nvPr>
            <p:custDataLst>
              <p:tags r:id="rId4"/>
            </p:custDataLst>
          </p:nvPr>
        </p:nvSpPr>
        <p:spPr>
          <a:xfrm rot="16200000">
            <a:off x="514912" y="1696192"/>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888" name="圆角矩形 11"/>
          <p:cNvSpPr/>
          <p:nvPr>
            <p:custDataLst>
              <p:tags r:id="rId5"/>
            </p:custDataLst>
          </p:nvPr>
        </p:nvSpPr>
        <p:spPr>
          <a:xfrm rot="16200000">
            <a:off x="5702418" y="-483895"/>
            <a:ext cx="787164" cy="1051529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890" name="圆角矩形 12"/>
          <p:cNvSpPr/>
          <p:nvPr>
            <p:custDataLst>
              <p:tags r:id="rId6"/>
            </p:custDataLst>
          </p:nvPr>
        </p:nvSpPr>
        <p:spPr>
          <a:xfrm rot="16200000">
            <a:off x="514912" y="4704259"/>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892" name="圆角矩形 9"/>
          <p:cNvSpPr/>
          <p:nvPr>
            <p:custDataLst>
              <p:tags r:id="rId7"/>
            </p:custDataLst>
          </p:nvPr>
        </p:nvSpPr>
        <p:spPr>
          <a:xfrm rot="16200000">
            <a:off x="5702418" y="-1486152"/>
            <a:ext cx="787164" cy="1051453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894" name="圆角矩形 10"/>
          <p:cNvSpPr/>
          <p:nvPr>
            <p:custDataLst>
              <p:tags r:id="rId8"/>
            </p:custDataLst>
          </p:nvPr>
        </p:nvSpPr>
        <p:spPr>
          <a:xfrm rot="16200000">
            <a:off x="514912" y="3701354"/>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896" name="圆角矩形 7"/>
          <p:cNvSpPr/>
          <p:nvPr>
            <p:custDataLst>
              <p:tags r:id="rId9"/>
            </p:custDataLst>
          </p:nvPr>
        </p:nvSpPr>
        <p:spPr>
          <a:xfrm rot="16200000">
            <a:off x="5702418" y="517714"/>
            <a:ext cx="787164" cy="1051529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898" name="圆角矩形 8"/>
          <p:cNvSpPr/>
          <p:nvPr>
            <p:custDataLst>
              <p:tags r:id="rId10"/>
            </p:custDataLst>
          </p:nvPr>
        </p:nvSpPr>
        <p:spPr>
          <a:xfrm rot="16200000">
            <a:off x="514912" y="5705868"/>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900" name="文本框 14"/>
          <p:cNvSpPr txBox="1"/>
          <p:nvPr>
            <p:custDataLst>
              <p:tags r:id="rId11"/>
            </p:custDataLst>
          </p:nvPr>
        </p:nvSpPr>
        <p:spPr>
          <a:xfrm>
            <a:off x="1280048" y="5383228"/>
            <a:ext cx="10073027" cy="786516"/>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诚信经营与责任意识：企业需要具备诚信经营和责任意识，包括对客户、员工和社会等利益相关者的责任和担当。</a:t>
            </a:r>
            <a:endParaRPr altLang="en-US" dirty="0" sz="2000" lang="zh-CN">
              <a:latin typeface="+mn-ea"/>
              <a:ea typeface="+mn-ea"/>
            </a:endParaRPr>
          </a:p>
        </p:txBody>
      </p:sp>
      <p:sp>
        <p:nvSpPr>
          <p:cNvPr id="1050902" name="文本框 15"/>
          <p:cNvSpPr txBox="1"/>
          <p:nvPr>
            <p:custDataLst>
              <p:tags r:id="rId12"/>
            </p:custDataLst>
          </p:nvPr>
        </p:nvSpPr>
        <p:spPr>
          <a:xfrm>
            <a:off x="1280696" y="3377418"/>
            <a:ext cx="10073027" cy="787164"/>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团队协作与沟通能力：企业需要具备团队协作和沟通能力，包括与供应商、经销商、客户和其他利益相关者之间的有效沟通和协作。</a:t>
            </a:r>
            <a:endParaRPr altLang="en-US" dirty="0" sz="2000" lang="zh-CN">
              <a:latin typeface="+mn-ea"/>
              <a:ea typeface="+mn-ea"/>
            </a:endParaRPr>
          </a:p>
        </p:txBody>
      </p:sp>
      <p:sp>
        <p:nvSpPr>
          <p:cNvPr id="1050904" name="文本框 16"/>
          <p:cNvSpPr txBox="1"/>
          <p:nvPr>
            <p:custDataLst>
              <p:tags r:id="rId13"/>
            </p:custDataLst>
          </p:nvPr>
        </p:nvSpPr>
        <p:spPr>
          <a:xfrm>
            <a:off x="1280048" y="4380971"/>
            <a:ext cx="10073027" cy="786516"/>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创新思维与学习能力：企业需要具备创新思维和学习能力，包括对市场变化、技术进步和竞争态势的敏锐洞察和应对能力。</a:t>
            </a:r>
            <a:endParaRPr altLang="en-US" dirty="0" sz="2000" lang="zh-CN">
              <a:latin typeface="+mn-ea"/>
              <a:ea typeface="+mn-ea"/>
            </a:endParaRPr>
          </a:p>
        </p:txBody>
      </p:sp>
      <p:sp>
        <p:nvSpPr>
          <p:cNvPr id="1050906" name="文本框 17"/>
          <p:cNvSpPr txBox="1"/>
          <p:nvPr>
            <p:custDataLst>
              <p:tags r:id="rId14"/>
            </p:custDataLst>
          </p:nvPr>
        </p:nvSpPr>
        <p:spPr>
          <a:xfrm>
            <a:off x="1280696" y="1372256"/>
            <a:ext cx="10073027" cy="787164"/>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营销渠道管理能力：企业需要具备对营销渠道的管理能力，包括对渠道的规划、选择、评估和优化等方面。</a:t>
            </a:r>
            <a:endParaRPr altLang="en-US" dirty="0" sz="2000" lang="zh-CN">
              <a:latin typeface="+mn-ea"/>
              <a:ea typeface="+mn-ea"/>
            </a:endParaRPr>
          </a:p>
        </p:txBody>
      </p:sp>
      <p:sp>
        <p:nvSpPr>
          <p:cNvPr id="1050908" name="文本框 18"/>
          <p:cNvSpPr txBox="1"/>
          <p:nvPr>
            <p:custDataLst>
              <p:tags r:id="rId15"/>
            </p:custDataLst>
          </p:nvPr>
        </p:nvSpPr>
        <p:spPr>
          <a:xfrm>
            <a:off x="1280048" y="2375809"/>
            <a:ext cx="10073027" cy="786516"/>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分销策略分析能力：企业需要具备对分销策略的分析能力，包括对市场、产品、竞争对手和客户需求等方面的分析。</a:t>
            </a:r>
            <a:endParaRPr altLang="en-US" dirty="0" sz="20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47" name=""/>
        <p:cNvGrpSpPr/>
        <p:nvPr/>
      </p:nvGrpSpPr>
      <p:grpSpPr>
        <a:xfrm>
          <a:off x="0" y="0"/>
          <a:ext cx="0" cy="0"/>
          <a:chOff x="0" y="0"/>
          <a:chExt cx="0" cy="0"/>
        </a:xfrm>
      </p:grpSpPr>
      <p:sp>
        <p:nvSpPr>
          <p:cNvPr id="1050944"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0946" name="署名"/>
          <p:cNvSpPr>
            <a:spLocks noGrp="1"/>
          </p:cNvSpPr>
          <p:nvPr>
            <p:ph type="body" sz="quarter" idx="17"/>
            <p:custDataLst>
              <p:tags r:id="rId2"/>
            </p:custDataLst>
          </p:nvPr>
        </p:nvSpPr>
        <p:spPr/>
        <p:txBody>
          <a:bodyPr>
            <a:normAutofit/>
          </a:bodyPr>
          <a:p>
            <a:r>
              <a:rPr altLang="en-US" lang="zh-CN"/>
              <a:t>汇报人：</a:t>
            </a:r>
            <a:r>
              <a:rPr altLang="zh-CN" lang="en-US"/>
              <a:t>xxx</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9.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7"/>
  <p:tag name="KSO_WM_SPECIAL_SOURCE" val="bdnull"/>
  <p:tag name="KSO_WM_TEMPLATE_THUMBS_INDEX" val="1、9"/>
</p:tagLst>
</file>

<file path=ppt/tags/tag90.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7_1*a*1"/>
  <p:tag name="KSO_WM_TEMPLATE_CATEGORY" val="custom"/>
  <p:tag name="KSO_WM_TEMPLATE_INDEX" val="20230977"/>
  <p:tag name="KSO_WM_UNIT_LAYERLEVEL" val="1"/>
  <p:tag name="KSO_WM_TAG_VERSION" val="1.0"/>
  <p:tag name="KSO_WM_BEAUTIFY_FLAG" val="#wm#"/>
  <p:tag name="KSO_WM_UNIT_PRESET_TEXT" val="单击此处 添加文档标题"/>
</p:tagLst>
</file>

<file path=ppt/tags/tag91.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7_1*b*1"/>
  <p:tag name="KSO_WM_TEMPLATE_CATEGORY" val="custom"/>
  <p:tag name="KSO_WM_TEMPLATE_INDEX" val="20230977"/>
  <p:tag name="KSO_WM_UNIT_LAYERLEVEL" val="1"/>
  <p:tag name="KSO_WM_TAG_VERSION" val="1.0"/>
  <p:tag name="KSO_WM_BEAUTIFY_FLAG" val="#wm#"/>
  <p:tag name="KSO_WM_UNIT_PRESET_TEXT" val="WPS,A CLICK TO UNLIMITED POSSIBILITES"/>
</p:tagLst>
</file>

<file path=ppt/tags/tag92.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7_1*f*1"/>
  <p:tag name="KSO_WM_TEMPLATE_CATEGORY" val="custom"/>
  <p:tag name="KSO_WM_TEMPLATE_INDEX" val="20230977"/>
  <p:tag name="KSO_WM_UNIT_LAYERLEVEL" val="1"/>
  <p:tag name="KSO_WM_TAG_VERSION" val="1.0"/>
  <p:tag name="KSO_WM_BEAUTIFY_FLAG" val="#wm#"/>
  <p:tag name="KSO_WM_UNIT_PRESET_TEXT" val="汇报人：WPS"/>
</p:tagLst>
</file>

<file path=ppt/tags/tag93.xml><?xml version="1.0" encoding="utf-8"?>
<p:tagLst xmlns:p="http://schemas.openxmlformats.org/presentationml/2006/main">
  <p:tag name="KSO_WM_SLIDE_ID" val="custom2023097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7"/>
  <p:tag name="KSO_WM_SLIDE_LAYOUT" val="a_b_f"/>
  <p:tag name="KSO_WM_SLIDE_LAYOUT_CNT" val="1_1_1"/>
  <p:tag name="KSO_WM_SLIDE_TYPE" val="title"/>
  <p:tag name="KSO_WM_SLIDE_SUBTYPE" val="pureTxt"/>
  <p:tag name="KSO_WM_SPECIAL_SOURCE" val="bdnull"/>
  <p:tag name="KSO_WM_TEMPLATE_THUMBS_INDEX" val="1、9"/>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7_6*l_h_i*1_1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7_6*l_h_a*1_1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1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1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77_6*l_h_i*1_3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7_6*l_h_a*1_3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3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3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77_6*l_h_i*1_2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7_6*l_h_a*1_2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2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2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77_6*l_h_i*1_4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7_6*l_h_a*1_4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4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4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77_6*l_h_i*1_5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7_6*l_h_a*1_5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5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5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77_6*l_h_i*1_6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77_6*l_h_a*1_6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6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6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6*a*1"/>
  <p:tag name="KSO_WM_TEMPLATE_CATEGORY" val="custom"/>
  <p:tag name="KSO_WM_TEMPLATE_INDEX" val="2023097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6*b*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32.xml><?xml version="1.0" encoding="utf-8"?>
<p:tagLst xmlns:p="http://schemas.openxmlformats.org/presentationml/2006/main">
  <p:tag name="KSO_WM_SLIDE_ID" val="custom2023097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77"/>
  <p:tag name="KSO_WM_SLIDE_LAYOUT" val="a_b_l"/>
  <p:tag name="KSO_WM_SLIDE_LAYOUT_CNT" val="1_1_1"/>
  <p:tag name="KSO_WM_SLIDE_TYPE" val="contents"/>
  <p:tag name="KSO_WM_SLIDE_SUBTYPE" val="diag"/>
  <p:tag name="KSO_WM_SPECIAL_SOURCE" val="bdnull"/>
  <p:tag name="KSO_WM_DIAGRAM_GROUP_CODE" val="l1-1"/>
  <p:tag name="KSO_WM_SLIDE_DIAGTYPE" val="l"/>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5.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38.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39.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1*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1*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1*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1*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6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169.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2*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2*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2*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1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11.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9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296.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7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371.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2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7"/>
</p:tagLst>
</file>

<file path=ppt/tags/tag422.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42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655_3*l_h_i*1_1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5_3*l_h_i*1_1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5_3*l_h_i*1_1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5_3*l_h_f*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5_3*l_h_a*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655_3*l_h_i*1_2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5_3*l_h_i*1_2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5_3*l_h_i*1_2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5_3*l_h_f*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5_3*l_h_a*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655_3*l_h_i*1_3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5_3*l_h_i*1_3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5_3*l_h_i*1_3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5_3*l_h_f*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5_3*l_h_a*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655_3*l_h_i*1_4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5_3*l_h_i*1_4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5_3*l_h_i*1_4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5_3*l_h_f*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5_3*l_h_a*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f*1"/>
  <p:tag name="KSO_WM_TEMPLATE_CATEGORY" val="custom"/>
  <p:tag name="KSO_WM_TEMPLATE_INDEX" val="20230977"/>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460.xml><?xml version="1.0" encoding="utf-8"?>
<p:tagLst xmlns:p="http://schemas.openxmlformats.org/presentationml/2006/main">
  <p:tag name="KSO_WM_SLIDE_ID" val="custom2023097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7"/>
  <p:tag name="KSO_WM_SLIDE_TYPE" val="endPage"/>
  <p:tag name="KSO_WM_SLIDE_SUBTYPE" val="pureTxt"/>
  <p:tag name="KSO_WM_SLIDE_LAYOUT" val="a_f"/>
  <p:tag name="KSO_WM_SLIDE_LAYOUT_CNT" val="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5">
      <a:dk1>
        <a:srgbClr val="000000"/>
      </a:dk1>
      <a:lt1>
        <a:srgbClr val="FFFFFF"/>
      </a:lt1>
      <a:dk2>
        <a:srgbClr val="03287B"/>
      </a:dk2>
      <a:lt2>
        <a:srgbClr val="F0F6FE"/>
      </a:lt2>
      <a:accent1>
        <a:srgbClr val="7CB8FD"/>
      </a:accent1>
      <a:accent2>
        <a:srgbClr val="2588FC"/>
      </a:accent2>
      <a:accent3>
        <a:srgbClr val="5893FE"/>
      </a:accent3>
      <a:accent4>
        <a:srgbClr val="5DC5FF"/>
      </a:accent4>
      <a:accent5>
        <a:srgbClr val="FF7500"/>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1"/>
            </a:gs>
            <a:gs pos="100000">
              <a:schemeClr val="accent2"/>
            </a:gs>
          </a:gsLst>
          <a:lin ang="54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2"/>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2023-12-19T15:20:28Z</dcterms:created>
  <dcterms:modified xsi:type="dcterms:W3CDTF">2023-12-19T15:20:28Z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0822e5ae655141539f6b0a8e0076a84c_21</vt:lpwstr>
  </property>
</Properties>
</file>