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77" r:id="rId7"/>
    <p:sldId id="294" r:id="rId8"/>
    <p:sldId id="298" r:id="rId9"/>
    <p:sldId id="296" r:id="rId10"/>
    <p:sldId id="297" r:id="rId11"/>
    <p:sldId id="288" r:id="rId12"/>
    <p:sldId id="276" r:id="rId13"/>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406F"/>
    <a:srgbClr val="F6CBC8"/>
    <a:srgbClr val="EC9689"/>
    <a:srgbClr val="EFEEE9"/>
    <a:srgbClr val="92A8D1"/>
    <a:srgbClr val="F8F8F8"/>
    <a:srgbClr val="F7CBCA"/>
    <a:srgbClr val="EF96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58" d="100"/>
          <a:sy n="58" d="100"/>
        </p:scale>
        <p:origin x="-84" y="-1380"/>
      </p:cViewPr>
      <p:guideLst>
        <p:guide orient="horz" pos="2160"/>
        <p:guide pos="3840"/>
      </p:guideLst>
    </p:cSldViewPr>
  </p:slideViewPr>
  <p:notesTextViewPr>
    <p:cViewPr>
      <p:scale>
        <a:sx n="3" d="2"/>
        <a:sy n="3" d="2"/>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64.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35549F-A9DF-4C16-8488-BE61DB9DD33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769145-0AAA-469C-BBCB-8880E4FDE37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769145-0AAA-469C-BBCB-8880E4FDE37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769145-0AAA-469C-BBCB-8880E4FDE37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769145-0AAA-469C-BBCB-8880E4FDE37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769145-0AAA-469C-BBCB-8880E4FDE37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2769145-0AAA-469C-BBCB-8880E4FDE3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2769145-0AAA-469C-BBCB-8880E4FDE3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2769145-0AAA-469C-BBCB-8880E4FDE3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2769145-0AAA-469C-BBCB-8880E4FDE3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769145-0AAA-469C-BBCB-8880E4FDE37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769145-0AAA-469C-BBCB-8880E4FDE37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102EF7-0002-4323-8C5A-8FCA3BB75166}" type="slidenum">
              <a:rPr lang="zh-CN" altLang="en-US" smtClean="0"/>
            </a:fld>
            <a:endParaRPr lang="zh-CN" altLang="en-US"/>
          </a:p>
        </p:txBody>
      </p:sp>
    </p:spTree>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102EF7-0002-4323-8C5A-8FCA3BB75166}" type="slidenum">
              <a:rPr lang="zh-CN" altLang="en-US" smtClean="0"/>
            </a:fld>
            <a:endParaRPr lang="zh-CN" altLang="en-US"/>
          </a:p>
        </p:txBody>
      </p:sp>
    </p:spTree>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102EF7-0002-4323-8C5A-8FCA3BB75166}" type="slidenum">
              <a:rPr lang="zh-CN" altLang="en-US" smtClean="0"/>
            </a:fld>
            <a:endParaRPr lang="zh-CN" altLang="en-US"/>
          </a:p>
        </p:txBody>
      </p:sp>
    </p:spTree>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102EF7-0002-4323-8C5A-8FCA3BB75166}" type="slidenum">
              <a:rPr lang="zh-CN" altLang="en-US" smtClean="0"/>
            </a:fld>
            <a:endParaRPr lang="zh-CN" altLang="en-US"/>
          </a:p>
        </p:txBody>
      </p:sp>
    </p:spTree>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1102EF7-0002-4323-8C5A-8FCA3BB75166}" type="slidenum">
              <a:rPr lang="zh-CN" altLang="en-US" smtClean="0"/>
            </a:fld>
            <a:endParaRPr lang="zh-CN" altLang="en-US"/>
          </a:p>
        </p:txBody>
      </p:sp>
    </p:spTree>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1102EF7-0002-4323-8C5A-8FCA3BB75166}" type="slidenum">
              <a:rPr lang="zh-CN" altLang="en-US" smtClean="0"/>
            </a:fld>
            <a:endParaRPr lang="zh-CN" altLang="en-US"/>
          </a:p>
        </p:txBody>
      </p:sp>
    </p:spTree>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1102EF7-0002-4323-8C5A-8FCA3BB75166}" type="slidenum">
              <a:rPr lang="zh-CN" altLang="en-US" smtClean="0"/>
            </a:fld>
            <a:endParaRPr lang="zh-CN" altLang="en-US"/>
          </a:p>
        </p:txBody>
      </p:sp>
    </p:spTree>
  </p:cSld>
  <p:clrMapOvr>
    <a:masterClrMapping/>
  </p:clrMapOvr>
  <p:transition spd="slow" advTm="0">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102EF7-0002-4323-8C5A-8FCA3BB75166}" type="slidenum">
              <a:rPr lang="zh-CN" altLang="en-US" smtClean="0"/>
            </a:fld>
            <a:endParaRPr lang="zh-CN" altLang="en-US"/>
          </a:p>
        </p:txBody>
      </p:sp>
    </p:spTree>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102EF7-0002-4323-8C5A-8FCA3BB75166}" type="slidenum">
              <a:rPr lang="zh-CN" altLang="en-US" smtClean="0"/>
            </a:fld>
            <a:endParaRPr lang="zh-CN" altLang="en-US"/>
          </a:p>
        </p:txBody>
      </p:sp>
    </p:spTree>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102EF7-0002-4323-8C5A-8FCA3BB75166}" type="slidenum">
              <a:rPr lang="zh-CN" altLang="en-US" smtClean="0"/>
            </a:fld>
            <a:endParaRPr lang="zh-CN" altLang="en-US"/>
          </a:p>
        </p:txBody>
      </p:sp>
    </p:spTree>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4C74566-2C61-4114-BFA0-53B4EDA424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102EF7-0002-4323-8C5A-8FCA3BB75166}" type="slidenum">
              <a:rPr lang="zh-CN" altLang="en-US" smtClean="0"/>
            </a:fld>
            <a:endParaRPr lang="zh-CN" altLang="en-US"/>
          </a:p>
        </p:txBody>
      </p:sp>
      <p:sp>
        <p:nvSpPr>
          <p:cNvPr id="8" name="矩形 7"/>
          <p:cNvSpPr/>
          <p:nvPr userDrawn="1"/>
        </p:nvSpPr>
        <p:spPr>
          <a:xfrm>
            <a:off x="196464" y="434161"/>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PPT</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模板下载：</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www.1ppt.com/moban/     </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行业</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PPT</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模板：</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www.1ppt.com/hangye/ </a:t>
            </a:r>
            <a:endPar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节日</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PPT</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模板：</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www.1ppt.com/jieri/           PPT</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素材下载：</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www.1ppt.com/sucai/</a:t>
            </a:r>
            <a:endPar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PPT</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背景图片：</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www.1ppt.com/beijing/      PPT</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图表下载：</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www.1ppt.com/tubiao/      </a:t>
            </a:r>
            <a:endPar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优秀</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PPT</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下载：</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www.1ppt.com/xiazai/        PPT</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教程： </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www.1ppt.com/powerpoint/      </a:t>
            </a:r>
            <a:endPar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Word</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教程： </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www.1ppt.com/word/              Excel</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教程：</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www.1ppt.com/excel/  </a:t>
            </a:r>
            <a:endPar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资料下载：</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www.1ppt.com/ziliao/                PPT</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课件下载：</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www.1ppt.com/kejian/ </a:t>
            </a:r>
            <a:endPar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范文下载：</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www.1ppt.com/fanwen/             </a:t>
            </a: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试卷下载：</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www.1ppt.com/shiti/  </a:t>
            </a:r>
            <a:endPar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教案下载：</a:t>
            </a: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www.1ppt.com/jiaoan/  </a:t>
            </a:r>
            <a:r>
              <a:rPr kumimoji="0" lang="en-US" altLang="zh-CN" sz="100" b="0" i="0" u="none" strike="noStrike" kern="0" cap="none" spc="0" normalizeH="0" baseline="0" noProof="0" dirty="0" smtClean="0">
                <a:ln>
                  <a:noFill/>
                </a:ln>
                <a:solidFill>
                  <a:srgbClr val="42406F"/>
                </a:solidFill>
                <a:effectLst/>
                <a:uLnTx/>
                <a:uFillTx/>
                <a:latin typeface="Calibri" panose="020F0502020204030204"/>
                <a:ea typeface="宋体" panose="02010600030101010101" pitchFamily="2" charset="-122"/>
              </a:rPr>
              <a:t>      </a:t>
            </a:r>
            <a:endPar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rgbClr val="42406F"/>
                </a:solidFill>
                <a:effectLst/>
                <a:uLnTx/>
                <a:uFillTx/>
                <a:latin typeface="Calibri" panose="020F0502020204030204"/>
                <a:ea typeface="宋体" panose="02010600030101010101" pitchFamily="2" charset="-122"/>
              </a:rPr>
              <a:t>字体下载：</a:t>
            </a:r>
            <a:r>
              <a:rPr kumimoji="0" lang="en-US" altLang="zh-CN" sz="100" b="0" i="0" u="none" strike="noStrike" kern="0" cap="none" spc="0" normalizeH="0" baseline="0" noProof="0" dirty="0" smtClean="0">
                <a:ln>
                  <a:noFill/>
                </a:ln>
                <a:solidFill>
                  <a:srgbClr val="42406F"/>
                </a:solidFill>
                <a:effectLst/>
                <a:uLnTx/>
                <a:uFillTx/>
                <a:latin typeface="Calibri" panose="020F0502020204030204"/>
                <a:ea typeface="宋体" panose="02010600030101010101" pitchFamily="2" charset="-122"/>
              </a:rPr>
              <a:t>www.1ppt.com/ziti/</a:t>
            </a:r>
            <a:endPar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rPr>
              <a:t> </a:t>
            </a:r>
            <a:endParaRPr kumimoji="0" lang="zh-CN" altLang="en-US" sz="100" b="0" i="0" u="none" strike="noStrike" kern="0" cap="none" spc="0" normalizeH="0" baseline="0" noProof="0" dirty="0">
              <a:ln>
                <a:noFill/>
              </a:ln>
              <a:solidFill>
                <a:srgbClr val="42406F"/>
              </a:solidFill>
              <a:effectLst/>
              <a:uLnTx/>
              <a:uFillTx/>
              <a:latin typeface="Calibri" panose="020F0502020204030204"/>
              <a:ea typeface="宋体" panose="02010600030101010101" pitchFamily="2" charset="-122"/>
            </a:endParaRPr>
          </a:p>
        </p:txBody>
      </p:sp>
    </p:spTree>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2406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C74566-2C61-4114-BFA0-53B4EDA424D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102EF7-0002-4323-8C5A-8FCA3BB7516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sh dir="u"/>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9" Type="http://schemas.openxmlformats.org/officeDocument/2006/relationships/notesSlide" Target="../notesSlides/notesSlide1.xml"/><Relationship Id="rId28" Type="http://schemas.openxmlformats.org/officeDocument/2006/relationships/slideLayout" Target="../slideLayouts/slideLayout7.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4" Type="http://schemas.openxmlformats.org/officeDocument/2006/relationships/notesSlide" Target="../notesSlides/notesSlide2.xml"/><Relationship Id="rId23" Type="http://schemas.openxmlformats.org/officeDocument/2006/relationships/slideLayout" Target="../slideLayouts/slideLayout7.xml"/><Relationship Id="rId22" Type="http://schemas.openxmlformats.org/officeDocument/2006/relationships/tags" Target="../tags/tag49.xml"/><Relationship Id="rId21" Type="http://schemas.openxmlformats.org/officeDocument/2006/relationships/tags" Target="../tags/tag48.xml"/><Relationship Id="rId20" Type="http://schemas.openxmlformats.org/officeDocument/2006/relationships/tags" Target="../tags/tag47.xml"/><Relationship Id="rId2" Type="http://schemas.openxmlformats.org/officeDocument/2006/relationships/tags" Target="../tags/tag29.xml"/><Relationship Id="rId19" Type="http://schemas.openxmlformats.org/officeDocument/2006/relationships/tags" Target="../tags/tag46.xml"/><Relationship Id="rId18" Type="http://schemas.openxmlformats.org/officeDocument/2006/relationships/tags" Target="../tags/tag45.xml"/><Relationship Id="rId17" Type="http://schemas.openxmlformats.org/officeDocument/2006/relationships/tags" Target="../tags/tag44.xml"/><Relationship Id="rId16" Type="http://schemas.openxmlformats.org/officeDocument/2006/relationships/tags" Target="../tags/tag43.xml"/><Relationship Id="rId15" Type="http://schemas.openxmlformats.org/officeDocument/2006/relationships/tags" Target="../tags/tag42.xml"/><Relationship Id="rId14" Type="http://schemas.openxmlformats.org/officeDocument/2006/relationships/tags" Target="../tags/tag41.xml"/><Relationship Id="rId13" Type="http://schemas.openxmlformats.org/officeDocument/2006/relationships/tags" Target="../tags/tag40.xml"/><Relationship Id="rId12" Type="http://schemas.openxmlformats.org/officeDocument/2006/relationships/tags" Target="../tags/tag39.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tags" Target="../tags/tag28.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tags" Target="../tags/tag50.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7.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image" Target="../media/image10.jpeg"/><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9" Type="http://schemas.openxmlformats.org/officeDocument/2006/relationships/image" Target="../media/image11.jpeg"/><Relationship Id="rId8" Type="http://schemas.openxmlformats.org/officeDocument/2006/relationships/tags" Target="../tags/tag63.xml"/><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2" Type="http://schemas.openxmlformats.org/officeDocument/2006/relationships/notesSlide" Target="../notesSlides/notesSlide10.xml"/><Relationship Id="rId11" Type="http://schemas.openxmlformats.org/officeDocument/2006/relationships/slideLayout" Target="../slideLayouts/slideLayout7.xml"/><Relationship Id="rId10" Type="http://schemas.openxmlformats.org/officeDocument/2006/relationships/image" Target="../media/image12.png"/><Relationship Id="rId1" Type="http://schemas.openxmlformats.org/officeDocument/2006/relationships/tags" Target="../tags/tag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PA_文本框 69"/>
          <p:cNvSpPr txBox="1"/>
          <p:nvPr>
            <p:custDataLst>
              <p:tags r:id="rId1"/>
            </p:custDataLst>
          </p:nvPr>
        </p:nvSpPr>
        <p:spPr>
          <a:xfrm>
            <a:off x="5455380" y="4164758"/>
            <a:ext cx="2582291" cy="1815882"/>
          </a:xfrm>
          <a:prstGeom prst="rect">
            <a:avLst/>
          </a:prstGeom>
          <a:noFill/>
        </p:spPr>
        <p:txBody>
          <a:bodyPr wrap="square" bIns="0" rtlCol="0">
            <a:spAutoFit/>
          </a:bodyPr>
          <a:lstStyle/>
          <a:p>
            <a:pPr algn="ctr"/>
            <a:r>
              <a:rPr lang="en-US" altLang="zh-CN" sz="11500" smtClean="0">
                <a:solidFill>
                  <a:schemeClr val="bg1">
                    <a:lumMod val="95000"/>
                    <a:alpha val="20000"/>
                  </a:schemeClr>
                </a:solidFill>
              </a:rPr>
              <a:t>N</a:t>
            </a:r>
            <a:endParaRPr lang="en-US" altLang="zh-CN" sz="11500" smtClean="0">
              <a:solidFill>
                <a:schemeClr val="bg1">
                  <a:lumMod val="95000"/>
                  <a:alpha val="20000"/>
                </a:schemeClr>
              </a:solidFill>
            </a:endParaRPr>
          </a:p>
        </p:txBody>
      </p:sp>
      <p:sp>
        <p:nvSpPr>
          <p:cNvPr id="52" name="PA_矩形 51"/>
          <p:cNvSpPr/>
          <p:nvPr>
            <p:custDataLst>
              <p:tags r:id="rId2"/>
            </p:custDataLst>
          </p:nvPr>
        </p:nvSpPr>
        <p:spPr>
          <a:xfrm>
            <a:off x="8548914" y="-304800"/>
            <a:ext cx="180000" cy="6858000"/>
          </a:xfrm>
          <a:prstGeom prst="rect">
            <a:avLst/>
          </a:prstGeom>
          <a:gradFill>
            <a:gsLst>
              <a:gs pos="0">
                <a:schemeClr val="accent3"/>
              </a:gs>
              <a:gs pos="100000">
                <a:schemeClr val="accent1"/>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PA_矩形 52"/>
          <p:cNvSpPr/>
          <p:nvPr>
            <p:custDataLst>
              <p:tags r:id="rId3"/>
            </p:custDataLst>
          </p:nvPr>
        </p:nvSpPr>
        <p:spPr>
          <a:xfrm>
            <a:off x="8851900" y="-571500"/>
            <a:ext cx="180000" cy="6858000"/>
          </a:xfrm>
          <a:prstGeom prst="rect">
            <a:avLst/>
          </a:prstGeom>
          <a:gradFill>
            <a:gsLst>
              <a:gs pos="0">
                <a:schemeClr val="accent3"/>
              </a:gs>
              <a:gs pos="100000">
                <a:schemeClr val="accent1"/>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PA_矩形 53"/>
          <p:cNvSpPr/>
          <p:nvPr>
            <p:custDataLst>
              <p:tags r:id="rId4"/>
            </p:custDataLst>
          </p:nvPr>
        </p:nvSpPr>
        <p:spPr>
          <a:xfrm>
            <a:off x="9169400" y="-571500"/>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PA_矩形 54"/>
          <p:cNvSpPr/>
          <p:nvPr>
            <p:custDataLst>
              <p:tags r:id="rId5"/>
            </p:custDataLst>
          </p:nvPr>
        </p:nvSpPr>
        <p:spPr>
          <a:xfrm>
            <a:off x="9486900" y="-304800"/>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PA_矩形 60"/>
          <p:cNvSpPr/>
          <p:nvPr>
            <p:custDataLst>
              <p:tags r:id="rId6"/>
            </p:custDataLst>
          </p:nvPr>
        </p:nvSpPr>
        <p:spPr>
          <a:xfrm>
            <a:off x="9804400" y="0"/>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7"/>
            </p:custDataLst>
          </p:nvPr>
        </p:nvSpPr>
        <p:spPr>
          <a:xfrm>
            <a:off x="8215086" y="0"/>
            <a:ext cx="180000" cy="6858000"/>
          </a:xfrm>
          <a:prstGeom prst="rect">
            <a:avLst/>
          </a:prstGeom>
          <a:gradFill>
            <a:gsLst>
              <a:gs pos="0">
                <a:schemeClr val="accent3"/>
              </a:gs>
              <a:gs pos="100000">
                <a:schemeClr val="accent1"/>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椭圆 24"/>
          <p:cNvSpPr/>
          <p:nvPr>
            <p:custDataLst>
              <p:tags r:id="rId8"/>
            </p:custDataLst>
          </p:nvPr>
        </p:nvSpPr>
        <p:spPr>
          <a:xfrm>
            <a:off x="6867509" y="5105153"/>
            <a:ext cx="740228" cy="740228"/>
          </a:xfrm>
          <a:prstGeom prst="ellipse">
            <a:avLst/>
          </a:prstGeom>
          <a:solidFill>
            <a:srgbClr val="92A8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PA_椭圆 25"/>
          <p:cNvSpPr/>
          <p:nvPr>
            <p:custDataLst>
              <p:tags r:id="rId9"/>
            </p:custDataLst>
          </p:nvPr>
        </p:nvSpPr>
        <p:spPr>
          <a:xfrm>
            <a:off x="6108009" y="6190273"/>
            <a:ext cx="347914" cy="347914"/>
          </a:xfrm>
          <a:prstGeom prst="ellipse">
            <a:avLst/>
          </a:prstGeom>
          <a:solidFill>
            <a:srgbClr val="EF96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7" name="PA_任意多边形 36"/>
          <p:cNvSpPr/>
          <p:nvPr>
            <p:custDataLst>
              <p:tags r:id="rId10"/>
            </p:custDataLst>
          </p:nvPr>
        </p:nvSpPr>
        <p:spPr>
          <a:xfrm>
            <a:off x="8215086" y="0"/>
            <a:ext cx="3356814" cy="4898424"/>
          </a:xfrm>
          <a:custGeom>
            <a:avLst/>
            <a:gdLst>
              <a:gd name="connsiteX0" fmla="*/ 0 w 3356814"/>
              <a:gd name="connsiteY0" fmla="*/ 0 h 4898424"/>
              <a:gd name="connsiteX1" fmla="*/ 3356814 w 3356814"/>
              <a:gd name="connsiteY1" fmla="*/ 0 h 4898424"/>
              <a:gd name="connsiteX2" fmla="*/ 3356814 w 3356814"/>
              <a:gd name="connsiteY2" fmla="*/ 4898424 h 4898424"/>
              <a:gd name="connsiteX3" fmla="*/ 0 w 3356814"/>
              <a:gd name="connsiteY3" fmla="*/ 4898424 h 4898424"/>
              <a:gd name="connsiteX4" fmla="*/ 0 w 3356814"/>
              <a:gd name="connsiteY4" fmla="*/ 2200905 h 4898424"/>
              <a:gd name="connsiteX5" fmla="*/ 9616 w 3356814"/>
              <a:gd name="connsiteY5" fmla="*/ 2210521 h 4898424"/>
              <a:gd name="connsiteX6" fmla="*/ 841466 w 3356814"/>
              <a:gd name="connsiteY6" fmla="*/ 1378671 h 4898424"/>
              <a:gd name="connsiteX7" fmla="*/ 9616 w 3356814"/>
              <a:gd name="connsiteY7" fmla="*/ 546821 h 4898424"/>
              <a:gd name="connsiteX8" fmla="*/ 0 w 3356814"/>
              <a:gd name="connsiteY8" fmla="*/ 556437 h 489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6814" h="4898424">
                <a:moveTo>
                  <a:pt x="0" y="0"/>
                </a:moveTo>
                <a:lnTo>
                  <a:pt x="3356814" y="0"/>
                </a:lnTo>
                <a:lnTo>
                  <a:pt x="3356814" y="4898424"/>
                </a:lnTo>
                <a:lnTo>
                  <a:pt x="0" y="4898424"/>
                </a:lnTo>
                <a:lnTo>
                  <a:pt x="0" y="2200905"/>
                </a:lnTo>
                <a:lnTo>
                  <a:pt x="9616" y="2210521"/>
                </a:lnTo>
                <a:lnTo>
                  <a:pt x="841466" y="1378671"/>
                </a:lnTo>
                <a:lnTo>
                  <a:pt x="9616" y="546821"/>
                </a:lnTo>
                <a:lnTo>
                  <a:pt x="0" y="556437"/>
                </a:lnTo>
                <a:close/>
              </a:path>
            </a:pathLst>
          </a:custGeom>
          <a:solidFill>
            <a:srgbClr val="92A8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05" name="PA_组合 104"/>
          <p:cNvGrpSpPr/>
          <p:nvPr>
            <p:custDataLst>
              <p:tags r:id="rId11"/>
            </p:custDataLst>
          </p:nvPr>
        </p:nvGrpSpPr>
        <p:grpSpPr>
          <a:xfrm>
            <a:off x="9227457" y="1315171"/>
            <a:ext cx="1427843" cy="159899"/>
            <a:chOff x="9107714" y="1206258"/>
            <a:chExt cx="1427843" cy="159899"/>
          </a:xfrm>
        </p:grpSpPr>
        <p:sp>
          <p:nvSpPr>
            <p:cNvPr id="28" name="椭圆 27"/>
            <p:cNvSpPr/>
            <p:nvPr/>
          </p:nvSpPr>
          <p:spPr>
            <a:xfrm>
              <a:off x="9107714" y="1206258"/>
              <a:ext cx="159657" cy="159657"/>
            </a:xfrm>
            <a:prstGeom prst="ellipse">
              <a:avLst/>
            </a:prstGeom>
            <a:solidFill>
              <a:srgbClr val="F7CB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9" name="椭圆 28"/>
            <p:cNvSpPr/>
            <p:nvPr/>
          </p:nvSpPr>
          <p:spPr>
            <a:xfrm>
              <a:off x="9740900" y="1206500"/>
              <a:ext cx="159657" cy="159657"/>
            </a:xfrm>
            <a:prstGeom prst="ellipse">
              <a:avLst/>
            </a:prstGeom>
            <a:solidFill>
              <a:srgbClr val="F7CB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 name="椭圆 29"/>
            <p:cNvSpPr/>
            <p:nvPr/>
          </p:nvSpPr>
          <p:spPr>
            <a:xfrm>
              <a:off x="10375900" y="1206500"/>
              <a:ext cx="159657" cy="159657"/>
            </a:xfrm>
            <a:prstGeom prst="ellipse">
              <a:avLst/>
            </a:prstGeom>
            <a:solidFill>
              <a:srgbClr val="F7CB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2" name="PA_任意多边形 31"/>
          <p:cNvSpPr/>
          <p:nvPr>
            <p:custDataLst>
              <p:tags r:id="rId12"/>
            </p:custDataLst>
          </p:nvPr>
        </p:nvSpPr>
        <p:spPr>
          <a:xfrm>
            <a:off x="8851900" y="3789412"/>
            <a:ext cx="2033814" cy="1109013"/>
          </a:xfrm>
          <a:custGeom>
            <a:avLst/>
            <a:gdLst>
              <a:gd name="connsiteX0" fmla="*/ 1016907 w 2033814"/>
              <a:gd name="connsiteY0" fmla="*/ 0 h 1109013"/>
              <a:gd name="connsiteX1" fmla="*/ 2033814 w 2033814"/>
              <a:gd name="connsiteY1" fmla="*/ 1016907 h 1109013"/>
              <a:gd name="connsiteX2" fmla="*/ 2029163 w 2033814"/>
              <a:gd name="connsiteY2" fmla="*/ 1109013 h 1109013"/>
              <a:gd name="connsiteX3" fmla="*/ 4651 w 2033814"/>
              <a:gd name="connsiteY3" fmla="*/ 1109013 h 1109013"/>
              <a:gd name="connsiteX4" fmla="*/ 0 w 2033814"/>
              <a:gd name="connsiteY4" fmla="*/ 1016907 h 1109013"/>
              <a:gd name="connsiteX5" fmla="*/ 1016907 w 2033814"/>
              <a:gd name="connsiteY5" fmla="*/ 0 h 1109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814" h="1109013">
                <a:moveTo>
                  <a:pt x="1016907" y="0"/>
                </a:moveTo>
                <a:cubicBezTo>
                  <a:pt x="1578529" y="0"/>
                  <a:pt x="2033814" y="455285"/>
                  <a:pt x="2033814" y="1016907"/>
                </a:cubicBezTo>
                <a:lnTo>
                  <a:pt x="2029163" y="1109013"/>
                </a:lnTo>
                <a:lnTo>
                  <a:pt x="4651" y="1109013"/>
                </a:lnTo>
                <a:lnTo>
                  <a:pt x="0" y="1016907"/>
                </a:lnTo>
                <a:cubicBezTo>
                  <a:pt x="0" y="455285"/>
                  <a:pt x="455285" y="0"/>
                  <a:pt x="1016907" y="0"/>
                </a:cubicBezTo>
                <a:close/>
              </a:path>
            </a:pathLst>
          </a:custGeom>
          <a:solidFill>
            <a:srgbClr val="F6CBC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3" name="PA_任意多边形 92"/>
          <p:cNvSpPr/>
          <p:nvPr>
            <p:custDataLst>
              <p:tags r:id="rId13"/>
            </p:custDataLst>
          </p:nvPr>
        </p:nvSpPr>
        <p:spPr>
          <a:xfrm rot="16200000">
            <a:off x="2150796" y="5263089"/>
            <a:ext cx="180000" cy="2333482"/>
          </a:xfrm>
          <a:custGeom>
            <a:avLst/>
            <a:gdLst>
              <a:gd name="connsiteX0" fmla="*/ 180000 w 180000"/>
              <a:gd name="connsiteY0" fmla="*/ 0 h 2333482"/>
              <a:gd name="connsiteX1" fmla="*/ 180000 w 180000"/>
              <a:gd name="connsiteY1" fmla="*/ 2153482 h 2333482"/>
              <a:gd name="connsiteX2" fmla="*/ 0 w 180000"/>
              <a:gd name="connsiteY2" fmla="*/ 2333482 h 2333482"/>
              <a:gd name="connsiteX3" fmla="*/ 0 w 180000"/>
              <a:gd name="connsiteY3" fmla="*/ 0 h 2333482"/>
              <a:gd name="connsiteX4" fmla="*/ 180000 w 180000"/>
              <a:gd name="connsiteY4" fmla="*/ 0 h 2333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2333482">
                <a:moveTo>
                  <a:pt x="180000" y="0"/>
                </a:moveTo>
                <a:lnTo>
                  <a:pt x="180000" y="2153482"/>
                </a:lnTo>
                <a:lnTo>
                  <a:pt x="0" y="2333482"/>
                </a:lnTo>
                <a:lnTo>
                  <a:pt x="0" y="0"/>
                </a:lnTo>
                <a:lnTo>
                  <a:pt x="180000"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PA_任意多边形 88"/>
          <p:cNvSpPr/>
          <p:nvPr>
            <p:custDataLst>
              <p:tags r:id="rId14"/>
            </p:custDataLst>
          </p:nvPr>
        </p:nvSpPr>
        <p:spPr>
          <a:xfrm rot="16200000">
            <a:off x="1446043" y="4558335"/>
            <a:ext cx="139507" cy="883482"/>
          </a:xfrm>
          <a:custGeom>
            <a:avLst/>
            <a:gdLst>
              <a:gd name="connsiteX0" fmla="*/ 139507 w 139507"/>
              <a:gd name="connsiteY0" fmla="*/ 0 h 883482"/>
              <a:gd name="connsiteX1" fmla="*/ 139507 w 139507"/>
              <a:gd name="connsiteY1" fmla="*/ 743975 h 883482"/>
              <a:gd name="connsiteX2" fmla="*/ 0 w 139507"/>
              <a:gd name="connsiteY2" fmla="*/ 883482 h 883482"/>
              <a:gd name="connsiteX3" fmla="*/ 0 w 139507"/>
              <a:gd name="connsiteY3" fmla="*/ 0 h 883482"/>
              <a:gd name="connsiteX4" fmla="*/ 139507 w 139507"/>
              <a:gd name="connsiteY4" fmla="*/ 0 h 883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507" h="883482">
                <a:moveTo>
                  <a:pt x="139507" y="0"/>
                </a:moveTo>
                <a:lnTo>
                  <a:pt x="139507" y="743975"/>
                </a:lnTo>
                <a:lnTo>
                  <a:pt x="0" y="883482"/>
                </a:lnTo>
                <a:lnTo>
                  <a:pt x="0" y="0"/>
                </a:lnTo>
                <a:lnTo>
                  <a:pt x="139507"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PA_任意多边形 85"/>
          <p:cNvSpPr/>
          <p:nvPr>
            <p:custDataLst>
              <p:tags r:id="rId15"/>
            </p:custDataLst>
          </p:nvPr>
        </p:nvSpPr>
        <p:spPr>
          <a:xfrm rot="16200000">
            <a:off x="1605796" y="4718089"/>
            <a:ext cx="137500" cy="1200982"/>
          </a:xfrm>
          <a:custGeom>
            <a:avLst/>
            <a:gdLst>
              <a:gd name="connsiteX0" fmla="*/ 137500 w 137500"/>
              <a:gd name="connsiteY0" fmla="*/ 0 h 1200982"/>
              <a:gd name="connsiteX1" fmla="*/ 137500 w 137500"/>
              <a:gd name="connsiteY1" fmla="*/ 1063482 h 1200982"/>
              <a:gd name="connsiteX2" fmla="*/ 0 w 137500"/>
              <a:gd name="connsiteY2" fmla="*/ 1200982 h 1200982"/>
              <a:gd name="connsiteX3" fmla="*/ 0 w 137500"/>
              <a:gd name="connsiteY3" fmla="*/ 0 h 1200982"/>
              <a:gd name="connsiteX4" fmla="*/ 137500 w 137500"/>
              <a:gd name="connsiteY4" fmla="*/ 0 h 1200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00" h="1200982">
                <a:moveTo>
                  <a:pt x="137500" y="0"/>
                </a:moveTo>
                <a:lnTo>
                  <a:pt x="137500" y="1063482"/>
                </a:lnTo>
                <a:lnTo>
                  <a:pt x="0" y="1200982"/>
                </a:lnTo>
                <a:lnTo>
                  <a:pt x="0" y="0"/>
                </a:lnTo>
                <a:lnTo>
                  <a:pt x="13750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PA_任意多边形 82"/>
          <p:cNvSpPr/>
          <p:nvPr>
            <p:custDataLst>
              <p:tags r:id="rId16"/>
            </p:custDataLst>
          </p:nvPr>
        </p:nvSpPr>
        <p:spPr>
          <a:xfrm rot="16200000">
            <a:off x="1764546" y="4876839"/>
            <a:ext cx="137500" cy="1518482"/>
          </a:xfrm>
          <a:custGeom>
            <a:avLst/>
            <a:gdLst>
              <a:gd name="connsiteX0" fmla="*/ 137500 w 137500"/>
              <a:gd name="connsiteY0" fmla="*/ 0 h 1518482"/>
              <a:gd name="connsiteX1" fmla="*/ 137500 w 137500"/>
              <a:gd name="connsiteY1" fmla="*/ 1380982 h 1518482"/>
              <a:gd name="connsiteX2" fmla="*/ 0 w 137500"/>
              <a:gd name="connsiteY2" fmla="*/ 1518482 h 1518482"/>
              <a:gd name="connsiteX3" fmla="*/ 0 w 137500"/>
              <a:gd name="connsiteY3" fmla="*/ 0 h 1518482"/>
              <a:gd name="connsiteX4" fmla="*/ 137500 w 137500"/>
              <a:gd name="connsiteY4" fmla="*/ 0 h 1518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00" h="1518482">
                <a:moveTo>
                  <a:pt x="137500" y="0"/>
                </a:moveTo>
                <a:lnTo>
                  <a:pt x="137500" y="1380982"/>
                </a:lnTo>
                <a:lnTo>
                  <a:pt x="0" y="1518482"/>
                </a:lnTo>
                <a:lnTo>
                  <a:pt x="0" y="0"/>
                </a:lnTo>
                <a:lnTo>
                  <a:pt x="13750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PA_任意多边形 79"/>
          <p:cNvSpPr/>
          <p:nvPr>
            <p:custDataLst>
              <p:tags r:id="rId17"/>
            </p:custDataLst>
          </p:nvPr>
        </p:nvSpPr>
        <p:spPr>
          <a:xfrm rot="16200000">
            <a:off x="1923296" y="5035589"/>
            <a:ext cx="137500" cy="1835982"/>
          </a:xfrm>
          <a:custGeom>
            <a:avLst/>
            <a:gdLst>
              <a:gd name="connsiteX0" fmla="*/ 137500 w 137500"/>
              <a:gd name="connsiteY0" fmla="*/ 0 h 1835982"/>
              <a:gd name="connsiteX1" fmla="*/ 137500 w 137500"/>
              <a:gd name="connsiteY1" fmla="*/ 1698482 h 1835982"/>
              <a:gd name="connsiteX2" fmla="*/ 0 w 137500"/>
              <a:gd name="connsiteY2" fmla="*/ 1835982 h 1835982"/>
              <a:gd name="connsiteX3" fmla="*/ 0 w 137500"/>
              <a:gd name="connsiteY3" fmla="*/ 0 h 1835982"/>
              <a:gd name="connsiteX4" fmla="*/ 137500 w 137500"/>
              <a:gd name="connsiteY4" fmla="*/ 0 h 183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00" h="1835982">
                <a:moveTo>
                  <a:pt x="137500" y="0"/>
                </a:moveTo>
                <a:lnTo>
                  <a:pt x="137500" y="1698482"/>
                </a:lnTo>
                <a:lnTo>
                  <a:pt x="0" y="1835982"/>
                </a:lnTo>
                <a:lnTo>
                  <a:pt x="0" y="0"/>
                </a:lnTo>
                <a:lnTo>
                  <a:pt x="13750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PA_任意多边形 76"/>
          <p:cNvSpPr/>
          <p:nvPr>
            <p:custDataLst>
              <p:tags r:id="rId18"/>
            </p:custDataLst>
          </p:nvPr>
        </p:nvSpPr>
        <p:spPr>
          <a:xfrm rot="16200000">
            <a:off x="2082046" y="5194339"/>
            <a:ext cx="137500" cy="2153482"/>
          </a:xfrm>
          <a:custGeom>
            <a:avLst/>
            <a:gdLst>
              <a:gd name="connsiteX0" fmla="*/ 137500 w 137500"/>
              <a:gd name="connsiteY0" fmla="*/ 0 h 2153482"/>
              <a:gd name="connsiteX1" fmla="*/ 137500 w 137500"/>
              <a:gd name="connsiteY1" fmla="*/ 2015982 h 2153482"/>
              <a:gd name="connsiteX2" fmla="*/ 0 w 137500"/>
              <a:gd name="connsiteY2" fmla="*/ 2153482 h 2153482"/>
              <a:gd name="connsiteX3" fmla="*/ 0 w 137500"/>
              <a:gd name="connsiteY3" fmla="*/ 0 h 2153482"/>
              <a:gd name="connsiteX4" fmla="*/ 137500 w 137500"/>
              <a:gd name="connsiteY4" fmla="*/ 0 h 2153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00" h="2153482">
                <a:moveTo>
                  <a:pt x="137500" y="0"/>
                </a:moveTo>
                <a:lnTo>
                  <a:pt x="137500" y="2015982"/>
                </a:lnTo>
                <a:lnTo>
                  <a:pt x="0" y="2153482"/>
                </a:lnTo>
                <a:lnTo>
                  <a:pt x="0" y="0"/>
                </a:lnTo>
                <a:lnTo>
                  <a:pt x="13750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PA_组合 4"/>
          <p:cNvGrpSpPr>
            <a:grpSpLocks noChangeAspect="1"/>
          </p:cNvGrpSpPr>
          <p:nvPr>
            <p:custDataLst>
              <p:tags r:id="rId19"/>
            </p:custDataLst>
          </p:nvPr>
        </p:nvGrpSpPr>
        <p:grpSpPr bwMode="auto">
          <a:xfrm flipH="1">
            <a:off x="8851900" y="2028640"/>
            <a:ext cx="6575425" cy="1654175"/>
            <a:chOff x="0" y="145"/>
            <a:chExt cx="4142" cy="1042"/>
          </a:xfrm>
        </p:grpSpPr>
        <p:sp>
          <p:nvSpPr>
            <p:cNvPr id="59" name="Freeform 7"/>
            <p:cNvSpPr/>
            <p:nvPr/>
          </p:nvSpPr>
          <p:spPr bwMode="auto">
            <a:xfrm>
              <a:off x="0" y="1089"/>
              <a:ext cx="3549" cy="98"/>
            </a:xfrm>
            <a:custGeom>
              <a:avLst/>
              <a:gdLst>
                <a:gd name="T0" fmla="*/ 0 w 2338"/>
                <a:gd name="T1" fmla="*/ 0 h 64"/>
                <a:gd name="T2" fmla="*/ 195 w 2338"/>
                <a:gd name="T3" fmla="*/ 64 h 64"/>
                <a:gd name="T4" fmla="*/ 390 w 2338"/>
                <a:gd name="T5" fmla="*/ 0 h 64"/>
                <a:gd name="T6" fmla="*/ 584 w 2338"/>
                <a:gd name="T7" fmla="*/ 64 h 64"/>
                <a:gd name="T8" fmla="*/ 779 w 2338"/>
                <a:gd name="T9" fmla="*/ 0 h 64"/>
                <a:gd name="T10" fmla="*/ 974 w 2338"/>
                <a:gd name="T11" fmla="*/ 64 h 64"/>
                <a:gd name="T12" fmla="*/ 1169 w 2338"/>
                <a:gd name="T13" fmla="*/ 0 h 64"/>
                <a:gd name="T14" fmla="*/ 1364 w 2338"/>
                <a:gd name="T15" fmla="*/ 64 h 64"/>
                <a:gd name="T16" fmla="*/ 1559 w 2338"/>
                <a:gd name="T17" fmla="*/ 0 h 64"/>
                <a:gd name="T18" fmla="*/ 1753 w 2338"/>
                <a:gd name="T19" fmla="*/ 64 h 64"/>
                <a:gd name="T20" fmla="*/ 1948 w 2338"/>
                <a:gd name="T21" fmla="*/ 0 h 64"/>
                <a:gd name="T22" fmla="*/ 2143 w 2338"/>
                <a:gd name="T23" fmla="*/ 64 h 64"/>
                <a:gd name="T24" fmla="*/ 2338 w 2338"/>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0" name="Freeform 8"/>
            <p:cNvSpPr/>
            <p:nvPr/>
          </p:nvSpPr>
          <p:spPr bwMode="auto">
            <a:xfrm>
              <a:off x="0" y="854"/>
              <a:ext cx="3549" cy="97"/>
            </a:xfrm>
            <a:custGeom>
              <a:avLst/>
              <a:gdLst>
                <a:gd name="T0" fmla="*/ 0 w 2338"/>
                <a:gd name="T1" fmla="*/ 0 h 64"/>
                <a:gd name="T2" fmla="*/ 195 w 2338"/>
                <a:gd name="T3" fmla="*/ 64 h 64"/>
                <a:gd name="T4" fmla="*/ 390 w 2338"/>
                <a:gd name="T5" fmla="*/ 0 h 64"/>
                <a:gd name="T6" fmla="*/ 584 w 2338"/>
                <a:gd name="T7" fmla="*/ 64 h 64"/>
                <a:gd name="T8" fmla="*/ 779 w 2338"/>
                <a:gd name="T9" fmla="*/ 0 h 64"/>
                <a:gd name="T10" fmla="*/ 974 w 2338"/>
                <a:gd name="T11" fmla="*/ 64 h 64"/>
                <a:gd name="T12" fmla="*/ 1169 w 2338"/>
                <a:gd name="T13" fmla="*/ 0 h 64"/>
                <a:gd name="T14" fmla="*/ 1364 w 2338"/>
                <a:gd name="T15" fmla="*/ 64 h 64"/>
                <a:gd name="T16" fmla="*/ 1559 w 2338"/>
                <a:gd name="T17" fmla="*/ 0 h 64"/>
                <a:gd name="T18" fmla="*/ 1753 w 2338"/>
                <a:gd name="T19" fmla="*/ 64 h 64"/>
                <a:gd name="T20" fmla="*/ 1948 w 2338"/>
                <a:gd name="T21" fmla="*/ 0 h 64"/>
                <a:gd name="T22" fmla="*/ 2143 w 2338"/>
                <a:gd name="T23" fmla="*/ 64 h 64"/>
                <a:gd name="T24" fmla="*/ 2338 w 2338"/>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2" name="Freeform 9"/>
            <p:cNvSpPr/>
            <p:nvPr/>
          </p:nvSpPr>
          <p:spPr bwMode="auto">
            <a:xfrm>
              <a:off x="0" y="616"/>
              <a:ext cx="4142" cy="98"/>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3" name="Freeform 10"/>
            <p:cNvSpPr/>
            <p:nvPr/>
          </p:nvSpPr>
          <p:spPr bwMode="auto">
            <a:xfrm>
              <a:off x="0" y="381"/>
              <a:ext cx="4142" cy="97"/>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4" name="Freeform 11"/>
            <p:cNvSpPr/>
            <p:nvPr/>
          </p:nvSpPr>
          <p:spPr bwMode="auto">
            <a:xfrm>
              <a:off x="0" y="145"/>
              <a:ext cx="4142" cy="97"/>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66" name="PA_文本框 65"/>
          <p:cNvSpPr txBox="1"/>
          <p:nvPr>
            <p:custDataLst>
              <p:tags r:id="rId20"/>
            </p:custDataLst>
          </p:nvPr>
        </p:nvSpPr>
        <p:spPr>
          <a:xfrm>
            <a:off x="3664397" y="1274687"/>
            <a:ext cx="2582291" cy="1815882"/>
          </a:xfrm>
          <a:prstGeom prst="rect">
            <a:avLst/>
          </a:prstGeom>
          <a:noFill/>
        </p:spPr>
        <p:txBody>
          <a:bodyPr wrap="square" bIns="0" rtlCol="0">
            <a:spAutoFit/>
          </a:bodyPr>
          <a:lstStyle/>
          <a:p>
            <a:pPr algn="ctr"/>
            <a:r>
              <a:rPr lang="en-US" altLang="zh-CN" sz="11500" dirty="0" smtClean="0">
                <a:solidFill>
                  <a:schemeClr val="bg1">
                    <a:lumMod val="95000"/>
                    <a:alpha val="20000"/>
                  </a:schemeClr>
                </a:solidFill>
              </a:rPr>
              <a:t>F</a:t>
            </a:r>
            <a:endParaRPr lang="en-US" altLang="zh-CN" sz="11500" dirty="0" smtClean="0">
              <a:solidFill>
                <a:schemeClr val="bg1">
                  <a:lumMod val="95000"/>
                  <a:alpha val="20000"/>
                </a:schemeClr>
              </a:solidFill>
            </a:endParaRPr>
          </a:p>
        </p:txBody>
      </p:sp>
      <p:sp>
        <p:nvSpPr>
          <p:cNvPr id="67" name="PA_文本框 66"/>
          <p:cNvSpPr txBox="1"/>
          <p:nvPr>
            <p:custDataLst>
              <p:tags r:id="rId21"/>
            </p:custDataLst>
          </p:nvPr>
        </p:nvSpPr>
        <p:spPr>
          <a:xfrm>
            <a:off x="4388671" y="2660205"/>
            <a:ext cx="2582291" cy="1815882"/>
          </a:xfrm>
          <a:prstGeom prst="rect">
            <a:avLst/>
          </a:prstGeom>
          <a:noFill/>
        </p:spPr>
        <p:txBody>
          <a:bodyPr wrap="square" bIns="0" rtlCol="0">
            <a:spAutoFit/>
          </a:bodyPr>
          <a:lstStyle/>
          <a:p>
            <a:pPr algn="ctr"/>
            <a:r>
              <a:rPr lang="en-US" altLang="zh-CN" sz="11500" dirty="0" smtClean="0">
                <a:solidFill>
                  <a:schemeClr val="bg1">
                    <a:lumMod val="95000"/>
                    <a:alpha val="20000"/>
                  </a:schemeClr>
                </a:solidFill>
              </a:rPr>
              <a:t>S</a:t>
            </a:r>
            <a:endParaRPr lang="en-US" altLang="zh-CN" sz="11500" dirty="0" smtClean="0">
              <a:solidFill>
                <a:schemeClr val="bg1">
                  <a:lumMod val="95000"/>
                  <a:alpha val="20000"/>
                </a:schemeClr>
              </a:solidFill>
            </a:endParaRPr>
          </a:p>
        </p:txBody>
      </p:sp>
      <p:sp>
        <p:nvSpPr>
          <p:cNvPr id="68" name="PA_文本框 67"/>
          <p:cNvSpPr txBox="1"/>
          <p:nvPr>
            <p:custDataLst>
              <p:tags r:id="rId22"/>
            </p:custDataLst>
          </p:nvPr>
        </p:nvSpPr>
        <p:spPr>
          <a:xfrm>
            <a:off x="3664397" y="4164758"/>
            <a:ext cx="2582291" cy="1815882"/>
          </a:xfrm>
          <a:prstGeom prst="rect">
            <a:avLst/>
          </a:prstGeom>
          <a:noFill/>
        </p:spPr>
        <p:txBody>
          <a:bodyPr wrap="square" bIns="0" rtlCol="0">
            <a:spAutoFit/>
          </a:bodyPr>
          <a:lstStyle/>
          <a:p>
            <a:pPr algn="ctr"/>
            <a:r>
              <a:rPr lang="en-US" altLang="zh-CN" sz="11500" smtClean="0">
                <a:solidFill>
                  <a:schemeClr val="bg1">
                    <a:lumMod val="95000"/>
                    <a:alpha val="20000"/>
                  </a:schemeClr>
                </a:solidFill>
              </a:rPr>
              <a:t>O</a:t>
            </a:r>
            <a:endParaRPr lang="en-US" altLang="zh-CN" sz="11500" smtClean="0">
              <a:solidFill>
                <a:schemeClr val="bg1">
                  <a:lumMod val="95000"/>
                  <a:alpha val="20000"/>
                </a:schemeClr>
              </a:solidFill>
            </a:endParaRPr>
          </a:p>
        </p:txBody>
      </p:sp>
      <p:sp>
        <p:nvSpPr>
          <p:cNvPr id="69" name="PA_文本框 68"/>
          <p:cNvSpPr txBox="1"/>
          <p:nvPr>
            <p:custDataLst>
              <p:tags r:id="rId23"/>
            </p:custDataLst>
          </p:nvPr>
        </p:nvSpPr>
        <p:spPr>
          <a:xfrm>
            <a:off x="5455380" y="1274687"/>
            <a:ext cx="2582291" cy="1815882"/>
          </a:xfrm>
          <a:prstGeom prst="rect">
            <a:avLst/>
          </a:prstGeom>
          <a:noFill/>
        </p:spPr>
        <p:txBody>
          <a:bodyPr wrap="square" bIns="0" rtlCol="0">
            <a:spAutoFit/>
          </a:bodyPr>
          <a:lstStyle/>
          <a:p>
            <a:pPr algn="ctr"/>
            <a:r>
              <a:rPr lang="en-US" altLang="zh-CN" sz="11500">
                <a:solidFill>
                  <a:schemeClr val="bg1">
                    <a:lumMod val="95000"/>
                    <a:alpha val="20000"/>
                  </a:schemeClr>
                </a:solidFill>
              </a:rPr>
              <a:t>A</a:t>
            </a:r>
            <a:endParaRPr lang="en-US" altLang="zh-CN" sz="11500" smtClean="0">
              <a:solidFill>
                <a:schemeClr val="bg1">
                  <a:lumMod val="95000"/>
                  <a:alpha val="20000"/>
                </a:schemeClr>
              </a:solidFill>
            </a:endParaRPr>
          </a:p>
        </p:txBody>
      </p:sp>
      <p:sp>
        <p:nvSpPr>
          <p:cNvPr id="71" name="PA_文本框 70"/>
          <p:cNvSpPr txBox="1"/>
          <p:nvPr>
            <p:custDataLst>
              <p:tags r:id="rId24"/>
            </p:custDataLst>
          </p:nvPr>
        </p:nvSpPr>
        <p:spPr>
          <a:xfrm>
            <a:off x="6342941" y="2660205"/>
            <a:ext cx="2582291" cy="1815882"/>
          </a:xfrm>
          <a:prstGeom prst="rect">
            <a:avLst/>
          </a:prstGeom>
          <a:noFill/>
        </p:spPr>
        <p:txBody>
          <a:bodyPr wrap="square" bIns="0" rtlCol="0">
            <a:spAutoFit/>
          </a:bodyPr>
          <a:lstStyle/>
          <a:p>
            <a:pPr algn="ctr"/>
            <a:r>
              <a:rPr lang="en-US" altLang="zh-CN" sz="11500" dirty="0">
                <a:solidFill>
                  <a:schemeClr val="bg1">
                    <a:lumMod val="95000"/>
                    <a:alpha val="20000"/>
                  </a:schemeClr>
                </a:solidFill>
              </a:rPr>
              <a:t>I</a:t>
            </a:r>
            <a:endParaRPr lang="en-US" altLang="zh-CN" sz="11500" dirty="0" smtClean="0">
              <a:solidFill>
                <a:schemeClr val="bg1">
                  <a:lumMod val="95000"/>
                  <a:alpha val="20000"/>
                </a:schemeClr>
              </a:solidFill>
            </a:endParaRPr>
          </a:p>
        </p:txBody>
      </p:sp>
      <p:sp>
        <p:nvSpPr>
          <p:cNvPr id="35" name="PA_文本框 65"/>
          <p:cNvSpPr txBox="1"/>
          <p:nvPr>
            <p:custDataLst>
              <p:tags r:id="rId25"/>
            </p:custDataLst>
          </p:nvPr>
        </p:nvSpPr>
        <p:spPr>
          <a:xfrm>
            <a:off x="962488" y="2625925"/>
            <a:ext cx="3423033" cy="1892300"/>
          </a:xfrm>
          <a:prstGeom prst="rect">
            <a:avLst/>
          </a:prstGeom>
          <a:noFill/>
        </p:spPr>
        <p:txBody>
          <a:bodyPr wrap="square" bIns="0" rtlCol="0">
            <a:spAutoFit/>
          </a:bodyPr>
          <a:lstStyle/>
          <a:p>
            <a:r>
              <a:rPr lang="zh-CN" altLang="en-US" sz="6000" dirty="0" smtClean="0">
                <a:solidFill>
                  <a:schemeClr val="bg1"/>
                </a:solidFill>
                <a:latin typeface="造字工房悦黑演示版纤细体" pitchFamily="50" charset="-122"/>
                <a:ea typeface="造字工房悦黑演示版纤细体" pitchFamily="50" charset="-122"/>
              </a:rPr>
              <a:t>轨外绳式推车机</a:t>
            </a:r>
            <a:endParaRPr lang="zh-CN" altLang="en-US" sz="6000" dirty="0" smtClean="0">
              <a:solidFill>
                <a:schemeClr val="bg1"/>
              </a:solidFill>
              <a:latin typeface="造字工房悦黑演示版纤细体" pitchFamily="50" charset="-122"/>
              <a:ea typeface="造字工房悦黑演示版纤细体" pitchFamily="50" charset="-122"/>
            </a:endParaRPr>
          </a:p>
        </p:txBody>
      </p:sp>
      <p:sp>
        <p:nvSpPr>
          <p:cNvPr id="36" name="PA_文本框 65"/>
          <p:cNvSpPr txBox="1"/>
          <p:nvPr>
            <p:custDataLst>
              <p:tags r:id="rId26"/>
            </p:custDataLst>
          </p:nvPr>
        </p:nvSpPr>
        <p:spPr>
          <a:xfrm rot="2729929">
            <a:off x="1710297" y="5561166"/>
            <a:ext cx="2960406" cy="784830"/>
          </a:xfrm>
          <a:prstGeom prst="rect">
            <a:avLst/>
          </a:prstGeom>
          <a:noFill/>
        </p:spPr>
        <p:txBody>
          <a:bodyPr wrap="square" bIns="0" rtlCol="0">
            <a:spAutoFit/>
          </a:bodyPr>
          <a:lstStyle/>
          <a:p>
            <a:r>
              <a:rPr lang="en-US" altLang="zh-CN" sz="4800" dirty="0">
                <a:solidFill>
                  <a:schemeClr val="bg1">
                    <a:lumMod val="95000"/>
                    <a:alpha val="20000"/>
                  </a:schemeClr>
                </a:solidFill>
              </a:rPr>
              <a:t>fashion</a:t>
            </a:r>
            <a:endParaRPr lang="en-US" altLang="zh-CN" sz="4800" dirty="0" smtClean="0">
              <a:solidFill>
                <a:schemeClr val="bg1">
                  <a:lumMod val="95000"/>
                  <a:alpha val="20000"/>
                </a:schemeClr>
              </a:solidFill>
            </a:endParaRPr>
          </a:p>
        </p:txBody>
      </p:sp>
      <p:sp>
        <p:nvSpPr>
          <p:cNvPr id="38" name="PA_文本框 66"/>
          <p:cNvSpPr txBox="1"/>
          <p:nvPr>
            <p:custDataLst>
              <p:tags r:id="rId27"/>
            </p:custDataLst>
          </p:nvPr>
        </p:nvSpPr>
        <p:spPr>
          <a:xfrm>
            <a:off x="1955915" y="-403685"/>
            <a:ext cx="2582291" cy="3724096"/>
          </a:xfrm>
          <a:prstGeom prst="rect">
            <a:avLst/>
          </a:prstGeom>
          <a:noFill/>
        </p:spPr>
        <p:txBody>
          <a:bodyPr wrap="square" bIns="0" rtlCol="0">
            <a:spAutoFit/>
          </a:bodyPr>
          <a:lstStyle/>
          <a:p>
            <a:pPr algn="ctr"/>
            <a:r>
              <a:rPr lang="en-US" altLang="zh-CN" sz="23900" dirty="0" smtClean="0">
                <a:solidFill>
                  <a:schemeClr val="bg1">
                    <a:lumMod val="95000"/>
                    <a:alpha val="20000"/>
                  </a:schemeClr>
                </a:solidFill>
              </a:rPr>
              <a:t>H</a:t>
            </a:r>
            <a:endParaRPr lang="en-US" altLang="zh-CN" sz="23900" dirty="0" smtClean="0">
              <a:solidFill>
                <a:schemeClr val="bg1">
                  <a:lumMod val="95000"/>
                  <a:alpha val="20000"/>
                </a:schemeClr>
              </a:solidFill>
            </a:endParaRPr>
          </a:p>
        </p:txBody>
      </p:sp>
      <p:sp>
        <p:nvSpPr>
          <p:cNvPr id="2" name="文本框 1"/>
          <p:cNvSpPr txBox="1"/>
          <p:nvPr/>
        </p:nvSpPr>
        <p:spPr>
          <a:xfrm>
            <a:off x="6650990" y="6202045"/>
            <a:ext cx="1280795" cy="260985"/>
          </a:xfrm>
          <a:prstGeom prst="rect">
            <a:avLst/>
          </a:prstGeom>
          <a:noFill/>
        </p:spPr>
        <p:txBody>
          <a:bodyPr wrap="square" bIns="0" rtlCol="0">
            <a:spAutoFit/>
          </a:bodyPr>
          <a:p>
            <a:r>
              <a:rPr lang="en-US" altLang="zh-CN" sz="1400" b="1" smtClean="0">
                <a:solidFill>
                  <a:srgbClr val="EC9689"/>
                </a:solidFill>
              </a:rPr>
              <a:t>kuangan002</a:t>
            </a:r>
            <a:endParaRPr lang="en-US" altLang="zh-CN" sz="1400" b="1" smtClean="0">
              <a:solidFill>
                <a:srgbClr val="EC9689"/>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50000">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14:bounceEnd="50000">
                                          <p:cBhvr additive="base">
                                            <p:cTn id="7" dur="2000" fill="hold"/>
                                            <p:tgtEl>
                                              <p:spTgt spid="56"/>
                                            </p:tgtEl>
                                            <p:attrNameLst>
                                              <p:attrName>ppt_x</p:attrName>
                                            </p:attrNameLst>
                                          </p:cBhvr>
                                          <p:tavLst>
                                            <p:tav tm="0">
                                              <p:val>
                                                <p:strVal val="1+#ppt_w/2"/>
                                              </p:val>
                                            </p:tav>
                                            <p:tav tm="100000">
                                              <p:val>
                                                <p:strVal val="#ppt_x"/>
                                              </p:val>
                                            </p:tav>
                                          </p:tavLst>
                                        </p:anim>
                                        <p:anim calcmode="lin" valueType="num" p14:bounceEnd="50000">
                                          <p:cBhvr additive="base">
                                            <p:cTn id="8" dur="2000" fill="hold"/>
                                            <p:tgtEl>
                                              <p:spTgt spid="5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923"/>
                                      </p:stCondLst>
                                      <p:childTnLst>
                                        <p:set>
                                          <p:cBhvr>
                                            <p:cTn id="10" dur="1" fill="hold">
                                              <p:stCondLst>
                                                <p:cond delay="0"/>
                                              </p:stCondLst>
                                            </p:cTn>
                                            <p:tgtEl>
                                              <p:spTgt spid="89"/>
                                            </p:tgtEl>
                                            <p:attrNameLst>
                                              <p:attrName>style.visibility</p:attrName>
                                            </p:attrNameLst>
                                          </p:cBhvr>
                                          <p:to>
                                            <p:strVal val="visible"/>
                                          </p:to>
                                        </p:set>
                                        <p:animEffect transition="in" filter="fade">
                                          <p:cBhvr>
                                            <p:cTn id="11" dur="500"/>
                                            <p:tgtEl>
                                              <p:spTgt spid="89"/>
                                            </p:tgtEl>
                                          </p:cBhvr>
                                        </p:animEffect>
                                      </p:childTnLst>
                                    </p:cTn>
                                  </p:par>
                                  <p:par>
                                    <p:cTn id="12" presetID="10" presetClass="entr" presetSubtype="0" fill="hold" grpId="0" nodeType="withEffect">
                                      <p:stCondLst>
                                        <p:cond delay="1224"/>
                                      </p:stCondLst>
                                      <p:childTnLst>
                                        <p:set>
                                          <p:cBhvr>
                                            <p:cTn id="13" dur="1" fill="hold">
                                              <p:stCondLst>
                                                <p:cond delay="0"/>
                                              </p:stCondLst>
                                            </p:cTn>
                                            <p:tgtEl>
                                              <p:spTgt spid="86"/>
                                            </p:tgtEl>
                                            <p:attrNameLst>
                                              <p:attrName>style.visibility</p:attrName>
                                            </p:attrNameLst>
                                          </p:cBhvr>
                                          <p:to>
                                            <p:strVal val="visible"/>
                                          </p:to>
                                        </p:set>
                                        <p:animEffect transition="in" filter="fade">
                                          <p:cBhvr>
                                            <p:cTn id="14" dur="500"/>
                                            <p:tgtEl>
                                              <p:spTgt spid="86"/>
                                            </p:tgtEl>
                                          </p:cBhvr>
                                        </p:animEffect>
                                      </p:childTnLst>
                                    </p:cTn>
                                  </p:par>
                                  <p:par>
                                    <p:cTn id="15" presetID="10" presetClass="entr" presetSubtype="0" fill="hold" grpId="0" nodeType="withEffect">
                                      <p:stCondLst>
                                        <p:cond delay="2466"/>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500"/>
                                            <p:tgtEl>
                                              <p:spTgt spid="83"/>
                                            </p:tgtEl>
                                          </p:cBhvr>
                                        </p:animEffect>
                                      </p:childTnLst>
                                    </p:cTn>
                                  </p:par>
                                  <p:par>
                                    <p:cTn id="18" presetID="10" presetClass="entr" presetSubtype="0" fill="hold" grpId="0" nodeType="withEffect">
                                      <p:stCondLst>
                                        <p:cond delay="2614"/>
                                      </p:stCondLst>
                                      <p:childTnLst>
                                        <p:set>
                                          <p:cBhvr>
                                            <p:cTn id="19" dur="1" fill="hold">
                                              <p:stCondLst>
                                                <p:cond delay="0"/>
                                              </p:stCondLst>
                                            </p:cTn>
                                            <p:tgtEl>
                                              <p:spTgt spid="80"/>
                                            </p:tgtEl>
                                            <p:attrNameLst>
                                              <p:attrName>style.visibility</p:attrName>
                                            </p:attrNameLst>
                                          </p:cBhvr>
                                          <p:to>
                                            <p:strVal val="visible"/>
                                          </p:to>
                                        </p:set>
                                        <p:animEffect transition="in" filter="fade">
                                          <p:cBhvr>
                                            <p:cTn id="20" dur="500"/>
                                            <p:tgtEl>
                                              <p:spTgt spid="80"/>
                                            </p:tgtEl>
                                          </p:cBhvr>
                                        </p:animEffect>
                                      </p:childTnLst>
                                    </p:cTn>
                                  </p:par>
                                  <p:par>
                                    <p:cTn id="21" presetID="10" presetClass="entr" presetSubtype="0" fill="hold" grpId="0" nodeType="withEffect">
                                      <p:stCondLst>
                                        <p:cond delay="362"/>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par>
                                    <p:cTn id="24" presetID="10" presetClass="entr" presetSubtype="0" fill="hold" grpId="0" nodeType="withEffect">
                                      <p:stCondLst>
                                        <p:cond delay="968"/>
                                      </p:stCondLst>
                                      <p:childTnLst>
                                        <p:set>
                                          <p:cBhvr>
                                            <p:cTn id="25" dur="1" fill="hold">
                                              <p:stCondLst>
                                                <p:cond delay="0"/>
                                              </p:stCondLst>
                                            </p:cTn>
                                            <p:tgtEl>
                                              <p:spTgt spid="93"/>
                                            </p:tgtEl>
                                            <p:attrNameLst>
                                              <p:attrName>style.visibility</p:attrName>
                                            </p:attrNameLst>
                                          </p:cBhvr>
                                          <p:to>
                                            <p:strVal val="visible"/>
                                          </p:to>
                                        </p:set>
                                        <p:animEffect transition="in" filter="fade">
                                          <p:cBhvr>
                                            <p:cTn id="26" dur="500"/>
                                            <p:tgtEl>
                                              <p:spTgt spid="93"/>
                                            </p:tgtEl>
                                          </p:cBhvr>
                                        </p:animEffect>
                                      </p:childTnLst>
                                    </p:cTn>
                                  </p:par>
                                  <p:par>
                                    <p:cTn id="27" presetID="10" presetClass="entr" presetSubtype="0" fill="hold" grpId="0" nodeType="withEffect">
                                      <p:stCondLst>
                                        <p:cond delay="1291"/>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2557"/>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500"/>
                                            <p:tgtEl>
                                              <p:spTgt spid="52"/>
                                            </p:tgtEl>
                                          </p:cBhvr>
                                        </p:animEffect>
                                      </p:childTnLst>
                                    </p:cTn>
                                  </p:par>
                                  <p:par>
                                    <p:cTn id="33" presetID="10" presetClass="entr" presetSubtype="0" fill="hold" grpId="0" nodeType="withEffect">
                                      <p:stCondLst>
                                        <p:cond delay="2981"/>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500"/>
                                            <p:tgtEl>
                                              <p:spTgt spid="53"/>
                                            </p:tgtEl>
                                          </p:cBhvr>
                                        </p:animEffect>
                                      </p:childTnLst>
                                    </p:cTn>
                                  </p:par>
                                  <p:par>
                                    <p:cTn id="36" presetID="10" presetClass="entr" presetSubtype="0" fill="hold" grpId="0" nodeType="withEffect">
                                      <p:stCondLst>
                                        <p:cond delay="1397"/>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10" presetClass="entr" presetSubtype="0" fill="hold" grpId="0" nodeType="withEffect">
                                      <p:stCondLst>
                                        <p:cond delay="2232"/>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childTnLst>
                                    </p:cTn>
                                  </p:par>
                                  <p:par>
                                    <p:cTn id="42" presetID="10" presetClass="entr" presetSubtype="0" fill="hold" grpId="0" nodeType="withEffect">
                                      <p:stCondLst>
                                        <p:cond delay="2219"/>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49" presetClass="entr" presetSubtype="0" decel="100000" fill="hold" grpId="0" nodeType="withEffect">
                                      <p:stCondLst>
                                        <p:cond delay="2768"/>
                                      </p:stCondLst>
                                      <p:childTnLst>
                                        <p:set>
                                          <p:cBhvr>
                                            <p:cTn id="46" dur="1" fill="hold">
                                              <p:stCondLst>
                                                <p:cond delay="0"/>
                                              </p:stCondLst>
                                            </p:cTn>
                                            <p:tgtEl>
                                              <p:spTgt spid="66"/>
                                            </p:tgtEl>
                                            <p:attrNameLst>
                                              <p:attrName>style.visibility</p:attrName>
                                            </p:attrNameLst>
                                          </p:cBhvr>
                                          <p:to>
                                            <p:strVal val="visible"/>
                                          </p:to>
                                        </p:set>
                                        <p:anim calcmode="lin" valueType="num">
                                          <p:cBhvr>
                                            <p:cTn id="47" dur="750" fill="hold"/>
                                            <p:tgtEl>
                                              <p:spTgt spid="66"/>
                                            </p:tgtEl>
                                            <p:attrNameLst>
                                              <p:attrName>ppt_w</p:attrName>
                                            </p:attrNameLst>
                                          </p:cBhvr>
                                          <p:tavLst>
                                            <p:tav tm="0">
                                              <p:val>
                                                <p:fltVal val="0"/>
                                              </p:val>
                                            </p:tav>
                                            <p:tav tm="100000">
                                              <p:val>
                                                <p:strVal val="#ppt_w"/>
                                              </p:val>
                                            </p:tav>
                                          </p:tavLst>
                                        </p:anim>
                                        <p:anim calcmode="lin" valueType="num">
                                          <p:cBhvr>
                                            <p:cTn id="48" dur="750" fill="hold"/>
                                            <p:tgtEl>
                                              <p:spTgt spid="66"/>
                                            </p:tgtEl>
                                            <p:attrNameLst>
                                              <p:attrName>ppt_h</p:attrName>
                                            </p:attrNameLst>
                                          </p:cBhvr>
                                          <p:tavLst>
                                            <p:tav tm="0">
                                              <p:val>
                                                <p:fltVal val="0"/>
                                              </p:val>
                                            </p:tav>
                                            <p:tav tm="100000">
                                              <p:val>
                                                <p:strVal val="#ppt_h"/>
                                              </p:val>
                                            </p:tav>
                                          </p:tavLst>
                                        </p:anim>
                                        <p:anim calcmode="lin" valueType="num">
                                          <p:cBhvr>
                                            <p:cTn id="49" dur="750" fill="hold"/>
                                            <p:tgtEl>
                                              <p:spTgt spid="66"/>
                                            </p:tgtEl>
                                            <p:attrNameLst>
                                              <p:attrName>style.rotation</p:attrName>
                                            </p:attrNameLst>
                                          </p:cBhvr>
                                          <p:tavLst>
                                            <p:tav tm="0">
                                              <p:val>
                                                <p:fltVal val="360"/>
                                              </p:val>
                                            </p:tav>
                                            <p:tav tm="100000">
                                              <p:val>
                                                <p:fltVal val="0"/>
                                              </p:val>
                                            </p:tav>
                                          </p:tavLst>
                                        </p:anim>
                                        <p:animEffect transition="in" filter="fade">
                                          <p:cBhvr>
                                            <p:cTn id="50" dur="750"/>
                                            <p:tgtEl>
                                              <p:spTgt spid="66"/>
                                            </p:tgtEl>
                                          </p:cBhvr>
                                        </p:animEffect>
                                      </p:childTnLst>
                                    </p:cTn>
                                  </p:par>
                                  <p:par>
                                    <p:cTn id="51" presetID="49" presetClass="entr" presetSubtype="0" decel="100000" fill="hold" grpId="0" nodeType="withEffect">
                                      <p:stCondLst>
                                        <p:cond delay="2531"/>
                                      </p:stCondLst>
                                      <p:childTnLst>
                                        <p:set>
                                          <p:cBhvr>
                                            <p:cTn id="52" dur="1" fill="hold">
                                              <p:stCondLst>
                                                <p:cond delay="0"/>
                                              </p:stCondLst>
                                            </p:cTn>
                                            <p:tgtEl>
                                              <p:spTgt spid="69"/>
                                            </p:tgtEl>
                                            <p:attrNameLst>
                                              <p:attrName>style.visibility</p:attrName>
                                            </p:attrNameLst>
                                          </p:cBhvr>
                                          <p:to>
                                            <p:strVal val="visible"/>
                                          </p:to>
                                        </p:set>
                                        <p:anim calcmode="lin" valueType="num">
                                          <p:cBhvr>
                                            <p:cTn id="53" dur="750" fill="hold"/>
                                            <p:tgtEl>
                                              <p:spTgt spid="69"/>
                                            </p:tgtEl>
                                            <p:attrNameLst>
                                              <p:attrName>ppt_w</p:attrName>
                                            </p:attrNameLst>
                                          </p:cBhvr>
                                          <p:tavLst>
                                            <p:tav tm="0">
                                              <p:val>
                                                <p:fltVal val="0"/>
                                              </p:val>
                                            </p:tav>
                                            <p:tav tm="100000">
                                              <p:val>
                                                <p:strVal val="#ppt_w"/>
                                              </p:val>
                                            </p:tav>
                                          </p:tavLst>
                                        </p:anim>
                                        <p:anim calcmode="lin" valueType="num">
                                          <p:cBhvr>
                                            <p:cTn id="54" dur="750" fill="hold"/>
                                            <p:tgtEl>
                                              <p:spTgt spid="69"/>
                                            </p:tgtEl>
                                            <p:attrNameLst>
                                              <p:attrName>ppt_h</p:attrName>
                                            </p:attrNameLst>
                                          </p:cBhvr>
                                          <p:tavLst>
                                            <p:tav tm="0">
                                              <p:val>
                                                <p:fltVal val="0"/>
                                              </p:val>
                                            </p:tav>
                                            <p:tav tm="100000">
                                              <p:val>
                                                <p:strVal val="#ppt_h"/>
                                              </p:val>
                                            </p:tav>
                                          </p:tavLst>
                                        </p:anim>
                                        <p:anim calcmode="lin" valueType="num">
                                          <p:cBhvr>
                                            <p:cTn id="55" dur="750" fill="hold"/>
                                            <p:tgtEl>
                                              <p:spTgt spid="69"/>
                                            </p:tgtEl>
                                            <p:attrNameLst>
                                              <p:attrName>style.rotation</p:attrName>
                                            </p:attrNameLst>
                                          </p:cBhvr>
                                          <p:tavLst>
                                            <p:tav tm="0">
                                              <p:val>
                                                <p:fltVal val="360"/>
                                              </p:val>
                                            </p:tav>
                                            <p:tav tm="100000">
                                              <p:val>
                                                <p:fltVal val="0"/>
                                              </p:val>
                                            </p:tav>
                                          </p:tavLst>
                                        </p:anim>
                                        <p:animEffect transition="in" filter="fade">
                                          <p:cBhvr>
                                            <p:cTn id="56" dur="750"/>
                                            <p:tgtEl>
                                              <p:spTgt spid="69"/>
                                            </p:tgtEl>
                                          </p:cBhvr>
                                        </p:animEffect>
                                      </p:childTnLst>
                                    </p:cTn>
                                  </p:par>
                                  <p:par>
                                    <p:cTn id="57" presetID="49" presetClass="entr" presetSubtype="0" decel="100000" fill="hold" grpId="0" nodeType="withEffect">
                                      <p:stCondLst>
                                        <p:cond delay="2206"/>
                                      </p:stCondLst>
                                      <p:childTnLst>
                                        <p:set>
                                          <p:cBhvr>
                                            <p:cTn id="58" dur="1" fill="hold">
                                              <p:stCondLst>
                                                <p:cond delay="0"/>
                                              </p:stCondLst>
                                            </p:cTn>
                                            <p:tgtEl>
                                              <p:spTgt spid="67"/>
                                            </p:tgtEl>
                                            <p:attrNameLst>
                                              <p:attrName>style.visibility</p:attrName>
                                            </p:attrNameLst>
                                          </p:cBhvr>
                                          <p:to>
                                            <p:strVal val="visible"/>
                                          </p:to>
                                        </p:set>
                                        <p:anim calcmode="lin" valueType="num">
                                          <p:cBhvr>
                                            <p:cTn id="59" dur="750" fill="hold"/>
                                            <p:tgtEl>
                                              <p:spTgt spid="67"/>
                                            </p:tgtEl>
                                            <p:attrNameLst>
                                              <p:attrName>ppt_w</p:attrName>
                                            </p:attrNameLst>
                                          </p:cBhvr>
                                          <p:tavLst>
                                            <p:tav tm="0">
                                              <p:val>
                                                <p:fltVal val="0"/>
                                              </p:val>
                                            </p:tav>
                                            <p:tav tm="100000">
                                              <p:val>
                                                <p:strVal val="#ppt_w"/>
                                              </p:val>
                                            </p:tav>
                                          </p:tavLst>
                                        </p:anim>
                                        <p:anim calcmode="lin" valueType="num">
                                          <p:cBhvr>
                                            <p:cTn id="60" dur="750" fill="hold"/>
                                            <p:tgtEl>
                                              <p:spTgt spid="67"/>
                                            </p:tgtEl>
                                            <p:attrNameLst>
                                              <p:attrName>ppt_h</p:attrName>
                                            </p:attrNameLst>
                                          </p:cBhvr>
                                          <p:tavLst>
                                            <p:tav tm="0">
                                              <p:val>
                                                <p:fltVal val="0"/>
                                              </p:val>
                                            </p:tav>
                                            <p:tav tm="100000">
                                              <p:val>
                                                <p:strVal val="#ppt_h"/>
                                              </p:val>
                                            </p:tav>
                                          </p:tavLst>
                                        </p:anim>
                                        <p:anim calcmode="lin" valueType="num">
                                          <p:cBhvr>
                                            <p:cTn id="61" dur="750" fill="hold"/>
                                            <p:tgtEl>
                                              <p:spTgt spid="67"/>
                                            </p:tgtEl>
                                            <p:attrNameLst>
                                              <p:attrName>style.rotation</p:attrName>
                                            </p:attrNameLst>
                                          </p:cBhvr>
                                          <p:tavLst>
                                            <p:tav tm="0">
                                              <p:val>
                                                <p:fltVal val="360"/>
                                              </p:val>
                                            </p:tav>
                                            <p:tav tm="100000">
                                              <p:val>
                                                <p:fltVal val="0"/>
                                              </p:val>
                                            </p:tav>
                                          </p:tavLst>
                                        </p:anim>
                                        <p:animEffect transition="in" filter="fade">
                                          <p:cBhvr>
                                            <p:cTn id="62" dur="750"/>
                                            <p:tgtEl>
                                              <p:spTgt spid="67"/>
                                            </p:tgtEl>
                                          </p:cBhvr>
                                        </p:animEffect>
                                      </p:childTnLst>
                                    </p:cTn>
                                  </p:par>
                                  <p:par>
                                    <p:cTn id="63" presetID="49" presetClass="entr" presetSubtype="0" decel="100000" fill="hold" grpId="0" nodeType="withEffect">
                                      <p:stCondLst>
                                        <p:cond delay="2554"/>
                                      </p:stCondLst>
                                      <p:childTnLst>
                                        <p:set>
                                          <p:cBhvr>
                                            <p:cTn id="64" dur="1" fill="hold">
                                              <p:stCondLst>
                                                <p:cond delay="0"/>
                                              </p:stCondLst>
                                            </p:cTn>
                                            <p:tgtEl>
                                              <p:spTgt spid="68"/>
                                            </p:tgtEl>
                                            <p:attrNameLst>
                                              <p:attrName>style.visibility</p:attrName>
                                            </p:attrNameLst>
                                          </p:cBhvr>
                                          <p:to>
                                            <p:strVal val="visible"/>
                                          </p:to>
                                        </p:set>
                                        <p:anim calcmode="lin" valueType="num">
                                          <p:cBhvr>
                                            <p:cTn id="65" dur="750" fill="hold"/>
                                            <p:tgtEl>
                                              <p:spTgt spid="68"/>
                                            </p:tgtEl>
                                            <p:attrNameLst>
                                              <p:attrName>ppt_w</p:attrName>
                                            </p:attrNameLst>
                                          </p:cBhvr>
                                          <p:tavLst>
                                            <p:tav tm="0">
                                              <p:val>
                                                <p:fltVal val="0"/>
                                              </p:val>
                                            </p:tav>
                                            <p:tav tm="100000">
                                              <p:val>
                                                <p:strVal val="#ppt_w"/>
                                              </p:val>
                                            </p:tav>
                                          </p:tavLst>
                                        </p:anim>
                                        <p:anim calcmode="lin" valueType="num">
                                          <p:cBhvr>
                                            <p:cTn id="66" dur="750" fill="hold"/>
                                            <p:tgtEl>
                                              <p:spTgt spid="68"/>
                                            </p:tgtEl>
                                            <p:attrNameLst>
                                              <p:attrName>ppt_h</p:attrName>
                                            </p:attrNameLst>
                                          </p:cBhvr>
                                          <p:tavLst>
                                            <p:tav tm="0">
                                              <p:val>
                                                <p:fltVal val="0"/>
                                              </p:val>
                                            </p:tav>
                                            <p:tav tm="100000">
                                              <p:val>
                                                <p:strVal val="#ppt_h"/>
                                              </p:val>
                                            </p:tav>
                                          </p:tavLst>
                                        </p:anim>
                                        <p:anim calcmode="lin" valueType="num">
                                          <p:cBhvr>
                                            <p:cTn id="67" dur="750" fill="hold"/>
                                            <p:tgtEl>
                                              <p:spTgt spid="68"/>
                                            </p:tgtEl>
                                            <p:attrNameLst>
                                              <p:attrName>style.rotation</p:attrName>
                                            </p:attrNameLst>
                                          </p:cBhvr>
                                          <p:tavLst>
                                            <p:tav tm="0">
                                              <p:val>
                                                <p:fltVal val="360"/>
                                              </p:val>
                                            </p:tav>
                                            <p:tav tm="100000">
                                              <p:val>
                                                <p:fltVal val="0"/>
                                              </p:val>
                                            </p:tav>
                                          </p:tavLst>
                                        </p:anim>
                                        <p:animEffect transition="in" filter="fade">
                                          <p:cBhvr>
                                            <p:cTn id="68" dur="750"/>
                                            <p:tgtEl>
                                              <p:spTgt spid="68"/>
                                            </p:tgtEl>
                                          </p:cBhvr>
                                        </p:animEffect>
                                      </p:childTnLst>
                                    </p:cTn>
                                  </p:par>
                                  <p:par>
                                    <p:cTn id="69" presetID="49" presetClass="entr" presetSubtype="0" decel="100000" fill="hold" grpId="0" nodeType="withEffect">
                                      <p:stCondLst>
                                        <p:cond delay="1662"/>
                                      </p:stCondLst>
                                      <p:childTnLst>
                                        <p:set>
                                          <p:cBhvr>
                                            <p:cTn id="70" dur="1" fill="hold">
                                              <p:stCondLst>
                                                <p:cond delay="0"/>
                                              </p:stCondLst>
                                            </p:cTn>
                                            <p:tgtEl>
                                              <p:spTgt spid="70"/>
                                            </p:tgtEl>
                                            <p:attrNameLst>
                                              <p:attrName>style.visibility</p:attrName>
                                            </p:attrNameLst>
                                          </p:cBhvr>
                                          <p:to>
                                            <p:strVal val="visible"/>
                                          </p:to>
                                        </p:set>
                                        <p:anim calcmode="lin" valueType="num">
                                          <p:cBhvr>
                                            <p:cTn id="71" dur="750" fill="hold"/>
                                            <p:tgtEl>
                                              <p:spTgt spid="70"/>
                                            </p:tgtEl>
                                            <p:attrNameLst>
                                              <p:attrName>ppt_w</p:attrName>
                                            </p:attrNameLst>
                                          </p:cBhvr>
                                          <p:tavLst>
                                            <p:tav tm="0">
                                              <p:val>
                                                <p:fltVal val="0"/>
                                              </p:val>
                                            </p:tav>
                                            <p:tav tm="100000">
                                              <p:val>
                                                <p:strVal val="#ppt_w"/>
                                              </p:val>
                                            </p:tav>
                                          </p:tavLst>
                                        </p:anim>
                                        <p:anim calcmode="lin" valueType="num">
                                          <p:cBhvr>
                                            <p:cTn id="72" dur="750" fill="hold"/>
                                            <p:tgtEl>
                                              <p:spTgt spid="70"/>
                                            </p:tgtEl>
                                            <p:attrNameLst>
                                              <p:attrName>ppt_h</p:attrName>
                                            </p:attrNameLst>
                                          </p:cBhvr>
                                          <p:tavLst>
                                            <p:tav tm="0">
                                              <p:val>
                                                <p:fltVal val="0"/>
                                              </p:val>
                                            </p:tav>
                                            <p:tav tm="100000">
                                              <p:val>
                                                <p:strVal val="#ppt_h"/>
                                              </p:val>
                                            </p:tav>
                                          </p:tavLst>
                                        </p:anim>
                                        <p:anim calcmode="lin" valueType="num">
                                          <p:cBhvr>
                                            <p:cTn id="73" dur="750" fill="hold"/>
                                            <p:tgtEl>
                                              <p:spTgt spid="70"/>
                                            </p:tgtEl>
                                            <p:attrNameLst>
                                              <p:attrName>style.rotation</p:attrName>
                                            </p:attrNameLst>
                                          </p:cBhvr>
                                          <p:tavLst>
                                            <p:tav tm="0">
                                              <p:val>
                                                <p:fltVal val="360"/>
                                              </p:val>
                                            </p:tav>
                                            <p:tav tm="100000">
                                              <p:val>
                                                <p:fltVal val="0"/>
                                              </p:val>
                                            </p:tav>
                                          </p:tavLst>
                                        </p:anim>
                                        <p:animEffect transition="in" filter="fade">
                                          <p:cBhvr>
                                            <p:cTn id="74" dur="750"/>
                                            <p:tgtEl>
                                              <p:spTgt spid="70"/>
                                            </p:tgtEl>
                                          </p:cBhvr>
                                        </p:animEffect>
                                      </p:childTnLst>
                                    </p:cTn>
                                  </p:par>
                                  <p:par>
                                    <p:cTn id="75" presetID="49" presetClass="entr" presetSubtype="0" decel="100000" fill="hold" grpId="0" nodeType="withEffect">
                                      <p:stCondLst>
                                        <p:cond delay="2410"/>
                                      </p:stCondLst>
                                      <p:childTnLst>
                                        <p:set>
                                          <p:cBhvr>
                                            <p:cTn id="76" dur="1" fill="hold">
                                              <p:stCondLst>
                                                <p:cond delay="0"/>
                                              </p:stCondLst>
                                            </p:cTn>
                                            <p:tgtEl>
                                              <p:spTgt spid="71"/>
                                            </p:tgtEl>
                                            <p:attrNameLst>
                                              <p:attrName>style.visibility</p:attrName>
                                            </p:attrNameLst>
                                          </p:cBhvr>
                                          <p:to>
                                            <p:strVal val="visible"/>
                                          </p:to>
                                        </p:set>
                                        <p:anim calcmode="lin" valueType="num">
                                          <p:cBhvr>
                                            <p:cTn id="77" dur="750" fill="hold"/>
                                            <p:tgtEl>
                                              <p:spTgt spid="71"/>
                                            </p:tgtEl>
                                            <p:attrNameLst>
                                              <p:attrName>ppt_w</p:attrName>
                                            </p:attrNameLst>
                                          </p:cBhvr>
                                          <p:tavLst>
                                            <p:tav tm="0">
                                              <p:val>
                                                <p:fltVal val="0"/>
                                              </p:val>
                                            </p:tav>
                                            <p:tav tm="100000">
                                              <p:val>
                                                <p:strVal val="#ppt_w"/>
                                              </p:val>
                                            </p:tav>
                                          </p:tavLst>
                                        </p:anim>
                                        <p:anim calcmode="lin" valueType="num">
                                          <p:cBhvr>
                                            <p:cTn id="78" dur="750" fill="hold"/>
                                            <p:tgtEl>
                                              <p:spTgt spid="71"/>
                                            </p:tgtEl>
                                            <p:attrNameLst>
                                              <p:attrName>ppt_h</p:attrName>
                                            </p:attrNameLst>
                                          </p:cBhvr>
                                          <p:tavLst>
                                            <p:tav tm="0">
                                              <p:val>
                                                <p:fltVal val="0"/>
                                              </p:val>
                                            </p:tav>
                                            <p:tav tm="100000">
                                              <p:val>
                                                <p:strVal val="#ppt_h"/>
                                              </p:val>
                                            </p:tav>
                                          </p:tavLst>
                                        </p:anim>
                                        <p:anim calcmode="lin" valueType="num">
                                          <p:cBhvr>
                                            <p:cTn id="79" dur="750" fill="hold"/>
                                            <p:tgtEl>
                                              <p:spTgt spid="71"/>
                                            </p:tgtEl>
                                            <p:attrNameLst>
                                              <p:attrName>style.rotation</p:attrName>
                                            </p:attrNameLst>
                                          </p:cBhvr>
                                          <p:tavLst>
                                            <p:tav tm="0">
                                              <p:val>
                                                <p:fltVal val="360"/>
                                              </p:val>
                                            </p:tav>
                                            <p:tav tm="100000">
                                              <p:val>
                                                <p:fltVal val="0"/>
                                              </p:val>
                                            </p:tav>
                                          </p:tavLst>
                                        </p:anim>
                                        <p:animEffect transition="in" filter="fade">
                                          <p:cBhvr>
                                            <p:cTn id="80" dur="750"/>
                                            <p:tgtEl>
                                              <p:spTgt spid="71"/>
                                            </p:tgtEl>
                                          </p:cBhvr>
                                        </p:animEffect>
                                      </p:childTnLst>
                                    </p:cTn>
                                  </p:par>
                                  <p:par>
                                    <p:cTn id="81" presetID="49" presetClass="entr" presetSubtype="0" decel="100000" fill="hold" grpId="0" nodeType="withEffect">
                                      <p:stCondLst>
                                        <p:cond delay="2768"/>
                                      </p:stCondLst>
                                      <p:childTnLst>
                                        <p:set>
                                          <p:cBhvr>
                                            <p:cTn id="82" dur="1" fill="hold">
                                              <p:stCondLst>
                                                <p:cond delay="0"/>
                                              </p:stCondLst>
                                            </p:cTn>
                                            <p:tgtEl>
                                              <p:spTgt spid="35"/>
                                            </p:tgtEl>
                                            <p:attrNameLst>
                                              <p:attrName>style.visibility</p:attrName>
                                            </p:attrNameLst>
                                          </p:cBhvr>
                                          <p:to>
                                            <p:strVal val="visible"/>
                                          </p:to>
                                        </p:set>
                                        <p:anim calcmode="lin" valueType="num">
                                          <p:cBhvr>
                                            <p:cTn id="83" dur="750" fill="hold"/>
                                            <p:tgtEl>
                                              <p:spTgt spid="35"/>
                                            </p:tgtEl>
                                            <p:attrNameLst>
                                              <p:attrName>ppt_w</p:attrName>
                                            </p:attrNameLst>
                                          </p:cBhvr>
                                          <p:tavLst>
                                            <p:tav tm="0">
                                              <p:val>
                                                <p:fltVal val="0"/>
                                              </p:val>
                                            </p:tav>
                                            <p:tav tm="100000">
                                              <p:val>
                                                <p:strVal val="#ppt_w"/>
                                              </p:val>
                                            </p:tav>
                                          </p:tavLst>
                                        </p:anim>
                                        <p:anim calcmode="lin" valueType="num">
                                          <p:cBhvr>
                                            <p:cTn id="84" dur="750" fill="hold"/>
                                            <p:tgtEl>
                                              <p:spTgt spid="35"/>
                                            </p:tgtEl>
                                            <p:attrNameLst>
                                              <p:attrName>ppt_h</p:attrName>
                                            </p:attrNameLst>
                                          </p:cBhvr>
                                          <p:tavLst>
                                            <p:tav tm="0">
                                              <p:val>
                                                <p:fltVal val="0"/>
                                              </p:val>
                                            </p:tav>
                                            <p:tav tm="100000">
                                              <p:val>
                                                <p:strVal val="#ppt_h"/>
                                              </p:val>
                                            </p:tav>
                                          </p:tavLst>
                                        </p:anim>
                                        <p:anim calcmode="lin" valueType="num">
                                          <p:cBhvr>
                                            <p:cTn id="85" dur="750" fill="hold"/>
                                            <p:tgtEl>
                                              <p:spTgt spid="35"/>
                                            </p:tgtEl>
                                            <p:attrNameLst>
                                              <p:attrName>style.rotation</p:attrName>
                                            </p:attrNameLst>
                                          </p:cBhvr>
                                          <p:tavLst>
                                            <p:tav tm="0">
                                              <p:val>
                                                <p:fltVal val="360"/>
                                              </p:val>
                                            </p:tav>
                                            <p:tav tm="100000">
                                              <p:val>
                                                <p:fltVal val="0"/>
                                              </p:val>
                                            </p:tav>
                                          </p:tavLst>
                                        </p:anim>
                                        <p:animEffect transition="in" filter="fade">
                                          <p:cBhvr>
                                            <p:cTn id="86" dur="750"/>
                                            <p:tgtEl>
                                              <p:spTgt spid="35"/>
                                            </p:tgtEl>
                                          </p:cBhvr>
                                        </p:animEffect>
                                      </p:childTnLst>
                                    </p:cTn>
                                  </p:par>
                                  <p:par>
                                    <p:cTn id="87" presetID="49" presetClass="entr" presetSubtype="0" decel="100000" fill="hold" grpId="0" nodeType="withEffect">
                                      <p:stCondLst>
                                        <p:cond delay="2768"/>
                                      </p:stCondLst>
                                      <p:childTnLst>
                                        <p:set>
                                          <p:cBhvr>
                                            <p:cTn id="88" dur="1" fill="hold">
                                              <p:stCondLst>
                                                <p:cond delay="0"/>
                                              </p:stCondLst>
                                            </p:cTn>
                                            <p:tgtEl>
                                              <p:spTgt spid="36"/>
                                            </p:tgtEl>
                                            <p:attrNameLst>
                                              <p:attrName>style.visibility</p:attrName>
                                            </p:attrNameLst>
                                          </p:cBhvr>
                                          <p:to>
                                            <p:strVal val="visible"/>
                                          </p:to>
                                        </p:set>
                                        <p:anim calcmode="lin" valueType="num">
                                          <p:cBhvr>
                                            <p:cTn id="89" dur="750" fill="hold"/>
                                            <p:tgtEl>
                                              <p:spTgt spid="36"/>
                                            </p:tgtEl>
                                            <p:attrNameLst>
                                              <p:attrName>ppt_w</p:attrName>
                                            </p:attrNameLst>
                                          </p:cBhvr>
                                          <p:tavLst>
                                            <p:tav tm="0">
                                              <p:val>
                                                <p:fltVal val="0"/>
                                              </p:val>
                                            </p:tav>
                                            <p:tav tm="100000">
                                              <p:val>
                                                <p:strVal val="#ppt_w"/>
                                              </p:val>
                                            </p:tav>
                                          </p:tavLst>
                                        </p:anim>
                                        <p:anim calcmode="lin" valueType="num">
                                          <p:cBhvr>
                                            <p:cTn id="90" dur="750" fill="hold"/>
                                            <p:tgtEl>
                                              <p:spTgt spid="36"/>
                                            </p:tgtEl>
                                            <p:attrNameLst>
                                              <p:attrName>ppt_h</p:attrName>
                                            </p:attrNameLst>
                                          </p:cBhvr>
                                          <p:tavLst>
                                            <p:tav tm="0">
                                              <p:val>
                                                <p:fltVal val="0"/>
                                              </p:val>
                                            </p:tav>
                                            <p:tav tm="100000">
                                              <p:val>
                                                <p:strVal val="#ppt_h"/>
                                              </p:val>
                                            </p:tav>
                                          </p:tavLst>
                                        </p:anim>
                                        <p:anim calcmode="lin" valueType="num">
                                          <p:cBhvr>
                                            <p:cTn id="91" dur="750" fill="hold"/>
                                            <p:tgtEl>
                                              <p:spTgt spid="36"/>
                                            </p:tgtEl>
                                            <p:attrNameLst>
                                              <p:attrName>style.rotation</p:attrName>
                                            </p:attrNameLst>
                                          </p:cBhvr>
                                          <p:tavLst>
                                            <p:tav tm="0">
                                              <p:val>
                                                <p:fltVal val="360"/>
                                              </p:val>
                                            </p:tav>
                                            <p:tav tm="100000">
                                              <p:val>
                                                <p:fltVal val="0"/>
                                              </p:val>
                                            </p:tav>
                                          </p:tavLst>
                                        </p:anim>
                                        <p:animEffect transition="in" filter="fade">
                                          <p:cBhvr>
                                            <p:cTn id="92" dur="750"/>
                                            <p:tgtEl>
                                              <p:spTgt spid="36"/>
                                            </p:tgtEl>
                                          </p:cBhvr>
                                        </p:animEffect>
                                      </p:childTnLst>
                                    </p:cTn>
                                  </p:par>
                                  <p:par>
                                    <p:cTn id="93" presetID="49" presetClass="entr" presetSubtype="0" decel="100000" fill="hold" grpId="0" nodeType="withEffect">
                                      <p:stCondLst>
                                        <p:cond delay="2206"/>
                                      </p:stCondLst>
                                      <p:childTnLst>
                                        <p:set>
                                          <p:cBhvr>
                                            <p:cTn id="94" dur="1" fill="hold">
                                              <p:stCondLst>
                                                <p:cond delay="0"/>
                                              </p:stCondLst>
                                            </p:cTn>
                                            <p:tgtEl>
                                              <p:spTgt spid="38"/>
                                            </p:tgtEl>
                                            <p:attrNameLst>
                                              <p:attrName>style.visibility</p:attrName>
                                            </p:attrNameLst>
                                          </p:cBhvr>
                                          <p:to>
                                            <p:strVal val="visible"/>
                                          </p:to>
                                        </p:set>
                                        <p:anim calcmode="lin" valueType="num">
                                          <p:cBhvr>
                                            <p:cTn id="95" dur="750" fill="hold"/>
                                            <p:tgtEl>
                                              <p:spTgt spid="38"/>
                                            </p:tgtEl>
                                            <p:attrNameLst>
                                              <p:attrName>ppt_w</p:attrName>
                                            </p:attrNameLst>
                                          </p:cBhvr>
                                          <p:tavLst>
                                            <p:tav tm="0">
                                              <p:val>
                                                <p:fltVal val="0"/>
                                              </p:val>
                                            </p:tav>
                                            <p:tav tm="100000">
                                              <p:val>
                                                <p:strVal val="#ppt_w"/>
                                              </p:val>
                                            </p:tav>
                                          </p:tavLst>
                                        </p:anim>
                                        <p:anim calcmode="lin" valueType="num">
                                          <p:cBhvr>
                                            <p:cTn id="96" dur="750" fill="hold"/>
                                            <p:tgtEl>
                                              <p:spTgt spid="38"/>
                                            </p:tgtEl>
                                            <p:attrNameLst>
                                              <p:attrName>ppt_h</p:attrName>
                                            </p:attrNameLst>
                                          </p:cBhvr>
                                          <p:tavLst>
                                            <p:tav tm="0">
                                              <p:val>
                                                <p:fltVal val="0"/>
                                              </p:val>
                                            </p:tav>
                                            <p:tav tm="100000">
                                              <p:val>
                                                <p:strVal val="#ppt_h"/>
                                              </p:val>
                                            </p:tav>
                                          </p:tavLst>
                                        </p:anim>
                                        <p:anim calcmode="lin" valueType="num">
                                          <p:cBhvr>
                                            <p:cTn id="97" dur="750" fill="hold"/>
                                            <p:tgtEl>
                                              <p:spTgt spid="38"/>
                                            </p:tgtEl>
                                            <p:attrNameLst>
                                              <p:attrName>style.rotation</p:attrName>
                                            </p:attrNameLst>
                                          </p:cBhvr>
                                          <p:tavLst>
                                            <p:tav tm="0">
                                              <p:val>
                                                <p:fltVal val="360"/>
                                              </p:val>
                                            </p:tav>
                                            <p:tav tm="100000">
                                              <p:val>
                                                <p:fltVal val="0"/>
                                              </p:val>
                                            </p:tav>
                                          </p:tavLst>
                                        </p:anim>
                                        <p:animEffect transition="in" filter="fade">
                                          <p:cBhvr>
                                            <p:cTn id="98"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52" grpId="0" animBg="1"/>
          <p:bldP spid="53" grpId="0" animBg="1"/>
          <p:bldP spid="54" grpId="0" animBg="1"/>
          <p:bldP spid="55" grpId="0" animBg="1"/>
          <p:bldP spid="61" grpId="0" animBg="1"/>
          <p:bldP spid="14" grpId="0" animBg="1"/>
          <p:bldP spid="93" grpId="0" animBg="1"/>
          <p:bldP spid="89" grpId="0" animBg="1"/>
          <p:bldP spid="86" grpId="0" animBg="1"/>
          <p:bldP spid="83" grpId="0" animBg="1"/>
          <p:bldP spid="80" grpId="0" animBg="1"/>
          <p:bldP spid="77" grpId="0" animBg="1"/>
          <p:bldP spid="66" grpId="0"/>
          <p:bldP spid="67" grpId="0"/>
          <p:bldP spid="68" grpId="0"/>
          <p:bldP spid="69" grpId="0"/>
          <p:bldP spid="71" grpId="0"/>
          <p:bldP spid="35" grpId="0"/>
          <p:bldP spid="36" grpId="0"/>
          <p:bldP spid="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2000" fill="hold"/>
                                            <p:tgtEl>
                                              <p:spTgt spid="56"/>
                                            </p:tgtEl>
                                            <p:attrNameLst>
                                              <p:attrName>ppt_x</p:attrName>
                                            </p:attrNameLst>
                                          </p:cBhvr>
                                          <p:tavLst>
                                            <p:tav tm="0">
                                              <p:val>
                                                <p:strVal val="1+#ppt_w/2"/>
                                              </p:val>
                                            </p:tav>
                                            <p:tav tm="100000">
                                              <p:val>
                                                <p:strVal val="#ppt_x"/>
                                              </p:val>
                                            </p:tav>
                                          </p:tavLst>
                                        </p:anim>
                                        <p:anim calcmode="lin" valueType="num">
                                          <p:cBhvr additive="base">
                                            <p:cTn id="8" dur="2000" fill="hold"/>
                                            <p:tgtEl>
                                              <p:spTgt spid="5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923"/>
                                      </p:stCondLst>
                                      <p:childTnLst>
                                        <p:set>
                                          <p:cBhvr>
                                            <p:cTn id="10" dur="1" fill="hold">
                                              <p:stCondLst>
                                                <p:cond delay="0"/>
                                              </p:stCondLst>
                                            </p:cTn>
                                            <p:tgtEl>
                                              <p:spTgt spid="89"/>
                                            </p:tgtEl>
                                            <p:attrNameLst>
                                              <p:attrName>style.visibility</p:attrName>
                                            </p:attrNameLst>
                                          </p:cBhvr>
                                          <p:to>
                                            <p:strVal val="visible"/>
                                          </p:to>
                                        </p:set>
                                        <p:animEffect transition="in" filter="fade">
                                          <p:cBhvr>
                                            <p:cTn id="11" dur="500"/>
                                            <p:tgtEl>
                                              <p:spTgt spid="89"/>
                                            </p:tgtEl>
                                          </p:cBhvr>
                                        </p:animEffect>
                                      </p:childTnLst>
                                    </p:cTn>
                                  </p:par>
                                  <p:par>
                                    <p:cTn id="12" presetID="10" presetClass="entr" presetSubtype="0" fill="hold" grpId="0" nodeType="withEffect">
                                      <p:stCondLst>
                                        <p:cond delay="1224"/>
                                      </p:stCondLst>
                                      <p:childTnLst>
                                        <p:set>
                                          <p:cBhvr>
                                            <p:cTn id="13" dur="1" fill="hold">
                                              <p:stCondLst>
                                                <p:cond delay="0"/>
                                              </p:stCondLst>
                                            </p:cTn>
                                            <p:tgtEl>
                                              <p:spTgt spid="86"/>
                                            </p:tgtEl>
                                            <p:attrNameLst>
                                              <p:attrName>style.visibility</p:attrName>
                                            </p:attrNameLst>
                                          </p:cBhvr>
                                          <p:to>
                                            <p:strVal val="visible"/>
                                          </p:to>
                                        </p:set>
                                        <p:animEffect transition="in" filter="fade">
                                          <p:cBhvr>
                                            <p:cTn id="14" dur="500"/>
                                            <p:tgtEl>
                                              <p:spTgt spid="86"/>
                                            </p:tgtEl>
                                          </p:cBhvr>
                                        </p:animEffect>
                                      </p:childTnLst>
                                    </p:cTn>
                                  </p:par>
                                  <p:par>
                                    <p:cTn id="15" presetID="10" presetClass="entr" presetSubtype="0" fill="hold" grpId="0" nodeType="withEffect">
                                      <p:stCondLst>
                                        <p:cond delay="2466"/>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500"/>
                                            <p:tgtEl>
                                              <p:spTgt spid="83"/>
                                            </p:tgtEl>
                                          </p:cBhvr>
                                        </p:animEffect>
                                      </p:childTnLst>
                                    </p:cTn>
                                  </p:par>
                                  <p:par>
                                    <p:cTn id="18" presetID="10" presetClass="entr" presetSubtype="0" fill="hold" grpId="0" nodeType="withEffect">
                                      <p:stCondLst>
                                        <p:cond delay="2614"/>
                                      </p:stCondLst>
                                      <p:childTnLst>
                                        <p:set>
                                          <p:cBhvr>
                                            <p:cTn id="19" dur="1" fill="hold">
                                              <p:stCondLst>
                                                <p:cond delay="0"/>
                                              </p:stCondLst>
                                            </p:cTn>
                                            <p:tgtEl>
                                              <p:spTgt spid="80"/>
                                            </p:tgtEl>
                                            <p:attrNameLst>
                                              <p:attrName>style.visibility</p:attrName>
                                            </p:attrNameLst>
                                          </p:cBhvr>
                                          <p:to>
                                            <p:strVal val="visible"/>
                                          </p:to>
                                        </p:set>
                                        <p:animEffect transition="in" filter="fade">
                                          <p:cBhvr>
                                            <p:cTn id="20" dur="500"/>
                                            <p:tgtEl>
                                              <p:spTgt spid="80"/>
                                            </p:tgtEl>
                                          </p:cBhvr>
                                        </p:animEffect>
                                      </p:childTnLst>
                                    </p:cTn>
                                  </p:par>
                                  <p:par>
                                    <p:cTn id="21" presetID="10" presetClass="entr" presetSubtype="0" fill="hold" grpId="0" nodeType="withEffect">
                                      <p:stCondLst>
                                        <p:cond delay="362"/>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par>
                                    <p:cTn id="24" presetID="10" presetClass="entr" presetSubtype="0" fill="hold" grpId="0" nodeType="withEffect">
                                      <p:stCondLst>
                                        <p:cond delay="968"/>
                                      </p:stCondLst>
                                      <p:childTnLst>
                                        <p:set>
                                          <p:cBhvr>
                                            <p:cTn id="25" dur="1" fill="hold">
                                              <p:stCondLst>
                                                <p:cond delay="0"/>
                                              </p:stCondLst>
                                            </p:cTn>
                                            <p:tgtEl>
                                              <p:spTgt spid="93"/>
                                            </p:tgtEl>
                                            <p:attrNameLst>
                                              <p:attrName>style.visibility</p:attrName>
                                            </p:attrNameLst>
                                          </p:cBhvr>
                                          <p:to>
                                            <p:strVal val="visible"/>
                                          </p:to>
                                        </p:set>
                                        <p:animEffect transition="in" filter="fade">
                                          <p:cBhvr>
                                            <p:cTn id="26" dur="500"/>
                                            <p:tgtEl>
                                              <p:spTgt spid="93"/>
                                            </p:tgtEl>
                                          </p:cBhvr>
                                        </p:animEffect>
                                      </p:childTnLst>
                                    </p:cTn>
                                  </p:par>
                                  <p:par>
                                    <p:cTn id="27" presetID="10" presetClass="entr" presetSubtype="0" fill="hold" grpId="0" nodeType="withEffect">
                                      <p:stCondLst>
                                        <p:cond delay="1291"/>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2557"/>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500"/>
                                            <p:tgtEl>
                                              <p:spTgt spid="52"/>
                                            </p:tgtEl>
                                          </p:cBhvr>
                                        </p:animEffect>
                                      </p:childTnLst>
                                    </p:cTn>
                                  </p:par>
                                  <p:par>
                                    <p:cTn id="33" presetID="10" presetClass="entr" presetSubtype="0" fill="hold" grpId="0" nodeType="withEffect">
                                      <p:stCondLst>
                                        <p:cond delay="2981"/>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500"/>
                                            <p:tgtEl>
                                              <p:spTgt spid="53"/>
                                            </p:tgtEl>
                                          </p:cBhvr>
                                        </p:animEffect>
                                      </p:childTnLst>
                                    </p:cTn>
                                  </p:par>
                                  <p:par>
                                    <p:cTn id="36" presetID="10" presetClass="entr" presetSubtype="0" fill="hold" grpId="0" nodeType="withEffect">
                                      <p:stCondLst>
                                        <p:cond delay="1397"/>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10" presetClass="entr" presetSubtype="0" fill="hold" grpId="0" nodeType="withEffect">
                                      <p:stCondLst>
                                        <p:cond delay="2232"/>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childTnLst>
                                    </p:cTn>
                                  </p:par>
                                  <p:par>
                                    <p:cTn id="42" presetID="10" presetClass="entr" presetSubtype="0" fill="hold" grpId="0" nodeType="withEffect">
                                      <p:stCondLst>
                                        <p:cond delay="2219"/>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49" presetClass="entr" presetSubtype="0" decel="100000" fill="hold" grpId="0" nodeType="withEffect">
                                      <p:stCondLst>
                                        <p:cond delay="2768"/>
                                      </p:stCondLst>
                                      <p:childTnLst>
                                        <p:set>
                                          <p:cBhvr>
                                            <p:cTn id="46" dur="1" fill="hold">
                                              <p:stCondLst>
                                                <p:cond delay="0"/>
                                              </p:stCondLst>
                                            </p:cTn>
                                            <p:tgtEl>
                                              <p:spTgt spid="66"/>
                                            </p:tgtEl>
                                            <p:attrNameLst>
                                              <p:attrName>style.visibility</p:attrName>
                                            </p:attrNameLst>
                                          </p:cBhvr>
                                          <p:to>
                                            <p:strVal val="visible"/>
                                          </p:to>
                                        </p:set>
                                        <p:anim calcmode="lin" valueType="num">
                                          <p:cBhvr>
                                            <p:cTn id="47" dur="750" fill="hold"/>
                                            <p:tgtEl>
                                              <p:spTgt spid="66"/>
                                            </p:tgtEl>
                                            <p:attrNameLst>
                                              <p:attrName>ppt_w</p:attrName>
                                            </p:attrNameLst>
                                          </p:cBhvr>
                                          <p:tavLst>
                                            <p:tav tm="0">
                                              <p:val>
                                                <p:fltVal val="0"/>
                                              </p:val>
                                            </p:tav>
                                            <p:tav tm="100000">
                                              <p:val>
                                                <p:strVal val="#ppt_w"/>
                                              </p:val>
                                            </p:tav>
                                          </p:tavLst>
                                        </p:anim>
                                        <p:anim calcmode="lin" valueType="num">
                                          <p:cBhvr>
                                            <p:cTn id="48" dur="750" fill="hold"/>
                                            <p:tgtEl>
                                              <p:spTgt spid="66"/>
                                            </p:tgtEl>
                                            <p:attrNameLst>
                                              <p:attrName>ppt_h</p:attrName>
                                            </p:attrNameLst>
                                          </p:cBhvr>
                                          <p:tavLst>
                                            <p:tav tm="0">
                                              <p:val>
                                                <p:fltVal val="0"/>
                                              </p:val>
                                            </p:tav>
                                            <p:tav tm="100000">
                                              <p:val>
                                                <p:strVal val="#ppt_h"/>
                                              </p:val>
                                            </p:tav>
                                          </p:tavLst>
                                        </p:anim>
                                        <p:anim calcmode="lin" valueType="num">
                                          <p:cBhvr>
                                            <p:cTn id="49" dur="750" fill="hold"/>
                                            <p:tgtEl>
                                              <p:spTgt spid="66"/>
                                            </p:tgtEl>
                                            <p:attrNameLst>
                                              <p:attrName>style.rotation</p:attrName>
                                            </p:attrNameLst>
                                          </p:cBhvr>
                                          <p:tavLst>
                                            <p:tav tm="0">
                                              <p:val>
                                                <p:fltVal val="360"/>
                                              </p:val>
                                            </p:tav>
                                            <p:tav tm="100000">
                                              <p:val>
                                                <p:fltVal val="0"/>
                                              </p:val>
                                            </p:tav>
                                          </p:tavLst>
                                        </p:anim>
                                        <p:animEffect transition="in" filter="fade">
                                          <p:cBhvr>
                                            <p:cTn id="50" dur="750"/>
                                            <p:tgtEl>
                                              <p:spTgt spid="66"/>
                                            </p:tgtEl>
                                          </p:cBhvr>
                                        </p:animEffect>
                                      </p:childTnLst>
                                    </p:cTn>
                                  </p:par>
                                  <p:par>
                                    <p:cTn id="51" presetID="49" presetClass="entr" presetSubtype="0" decel="100000" fill="hold" grpId="0" nodeType="withEffect">
                                      <p:stCondLst>
                                        <p:cond delay="2531"/>
                                      </p:stCondLst>
                                      <p:childTnLst>
                                        <p:set>
                                          <p:cBhvr>
                                            <p:cTn id="52" dur="1" fill="hold">
                                              <p:stCondLst>
                                                <p:cond delay="0"/>
                                              </p:stCondLst>
                                            </p:cTn>
                                            <p:tgtEl>
                                              <p:spTgt spid="69"/>
                                            </p:tgtEl>
                                            <p:attrNameLst>
                                              <p:attrName>style.visibility</p:attrName>
                                            </p:attrNameLst>
                                          </p:cBhvr>
                                          <p:to>
                                            <p:strVal val="visible"/>
                                          </p:to>
                                        </p:set>
                                        <p:anim calcmode="lin" valueType="num">
                                          <p:cBhvr>
                                            <p:cTn id="53" dur="750" fill="hold"/>
                                            <p:tgtEl>
                                              <p:spTgt spid="69"/>
                                            </p:tgtEl>
                                            <p:attrNameLst>
                                              <p:attrName>ppt_w</p:attrName>
                                            </p:attrNameLst>
                                          </p:cBhvr>
                                          <p:tavLst>
                                            <p:tav tm="0">
                                              <p:val>
                                                <p:fltVal val="0"/>
                                              </p:val>
                                            </p:tav>
                                            <p:tav tm="100000">
                                              <p:val>
                                                <p:strVal val="#ppt_w"/>
                                              </p:val>
                                            </p:tav>
                                          </p:tavLst>
                                        </p:anim>
                                        <p:anim calcmode="lin" valueType="num">
                                          <p:cBhvr>
                                            <p:cTn id="54" dur="750" fill="hold"/>
                                            <p:tgtEl>
                                              <p:spTgt spid="69"/>
                                            </p:tgtEl>
                                            <p:attrNameLst>
                                              <p:attrName>ppt_h</p:attrName>
                                            </p:attrNameLst>
                                          </p:cBhvr>
                                          <p:tavLst>
                                            <p:tav tm="0">
                                              <p:val>
                                                <p:fltVal val="0"/>
                                              </p:val>
                                            </p:tav>
                                            <p:tav tm="100000">
                                              <p:val>
                                                <p:strVal val="#ppt_h"/>
                                              </p:val>
                                            </p:tav>
                                          </p:tavLst>
                                        </p:anim>
                                        <p:anim calcmode="lin" valueType="num">
                                          <p:cBhvr>
                                            <p:cTn id="55" dur="750" fill="hold"/>
                                            <p:tgtEl>
                                              <p:spTgt spid="69"/>
                                            </p:tgtEl>
                                            <p:attrNameLst>
                                              <p:attrName>style.rotation</p:attrName>
                                            </p:attrNameLst>
                                          </p:cBhvr>
                                          <p:tavLst>
                                            <p:tav tm="0">
                                              <p:val>
                                                <p:fltVal val="360"/>
                                              </p:val>
                                            </p:tav>
                                            <p:tav tm="100000">
                                              <p:val>
                                                <p:fltVal val="0"/>
                                              </p:val>
                                            </p:tav>
                                          </p:tavLst>
                                        </p:anim>
                                        <p:animEffect transition="in" filter="fade">
                                          <p:cBhvr>
                                            <p:cTn id="56" dur="750"/>
                                            <p:tgtEl>
                                              <p:spTgt spid="69"/>
                                            </p:tgtEl>
                                          </p:cBhvr>
                                        </p:animEffect>
                                      </p:childTnLst>
                                    </p:cTn>
                                  </p:par>
                                  <p:par>
                                    <p:cTn id="57" presetID="49" presetClass="entr" presetSubtype="0" decel="100000" fill="hold" grpId="0" nodeType="withEffect">
                                      <p:stCondLst>
                                        <p:cond delay="2206"/>
                                      </p:stCondLst>
                                      <p:childTnLst>
                                        <p:set>
                                          <p:cBhvr>
                                            <p:cTn id="58" dur="1" fill="hold">
                                              <p:stCondLst>
                                                <p:cond delay="0"/>
                                              </p:stCondLst>
                                            </p:cTn>
                                            <p:tgtEl>
                                              <p:spTgt spid="67"/>
                                            </p:tgtEl>
                                            <p:attrNameLst>
                                              <p:attrName>style.visibility</p:attrName>
                                            </p:attrNameLst>
                                          </p:cBhvr>
                                          <p:to>
                                            <p:strVal val="visible"/>
                                          </p:to>
                                        </p:set>
                                        <p:anim calcmode="lin" valueType="num">
                                          <p:cBhvr>
                                            <p:cTn id="59" dur="750" fill="hold"/>
                                            <p:tgtEl>
                                              <p:spTgt spid="67"/>
                                            </p:tgtEl>
                                            <p:attrNameLst>
                                              <p:attrName>ppt_w</p:attrName>
                                            </p:attrNameLst>
                                          </p:cBhvr>
                                          <p:tavLst>
                                            <p:tav tm="0">
                                              <p:val>
                                                <p:fltVal val="0"/>
                                              </p:val>
                                            </p:tav>
                                            <p:tav tm="100000">
                                              <p:val>
                                                <p:strVal val="#ppt_w"/>
                                              </p:val>
                                            </p:tav>
                                          </p:tavLst>
                                        </p:anim>
                                        <p:anim calcmode="lin" valueType="num">
                                          <p:cBhvr>
                                            <p:cTn id="60" dur="750" fill="hold"/>
                                            <p:tgtEl>
                                              <p:spTgt spid="67"/>
                                            </p:tgtEl>
                                            <p:attrNameLst>
                                              <p:attrName>ppt_h</p:attrName>
                                            </p:attrNameLst>
                                          </p:cBhvr>
                                          <p:tavLst>
                                            <p:tav tm="0">
                                              <p:val>
                                                <p:fltVal val="0"/>
                                              </p:val>
                                            </p:tav>
                                            <p:tav tm="100000">
                                              <p:val>
                                                <p:strVal val="#ppt_h"/>
                                              </p:val>
                                            </p:tav>
                                          </p:tavLst>
                                        </p:anim>
                                        <p:anim calcmode="lin" valueType="num">
                                          <p:cBhvr>
                                            <p:cTn id="61" dur="750" fill="hold"/>
                                            <p:tgtEl>
                                              <p:spTgt spid="67"/>
                                            </p:tgtEl>
                                            <p:attrNameLst>
                                              <p:attrName>style.rotation</p:attrName>
                                            </p:attrNameLst>
                                          </p:cBhvr>
                                          <p:tavLst>
                                            <p:tav tm="0">
                                              <p:val>
                                                <p:fltVal val="360"/>
                                              </p:val>
                                            </p:tav>
                                            <p:tav tm="100000">
                                              <p:val>
                                                <p:fltVal val="0"/>
                                              </p:val>
                                            </p:tav>
                                          </p:tavLst>
                                        </p:anim>
                                        <p:animEffect transition="in" filter="fade">
                                          <p:cBhvr>
                                            <p:cTn id="62" dur="750"/>
                                            <p:tgtEl>
                                              <p:spTgt spid="67"/>
                                            </p:tgtEl>
                                          </p:cBhvr>
                                        </p:animEffect>
                                      </p:childTnLst>
                                    </p:cTn>
                                  </p:par>
                                  <p:par>
                                    <p:cTn id="63" presetID="49" presetClass="entr" presetSubtype="0" decel="100000" fill="hold" grpId="0" nodeType="withEffect">
                                      <p:stCondLst>
                                        <p:cond delay="2554"/>
                                      </p:stCondLst>
                                      <p:childTnLst>
                                        <p:set>
                                          <p:cBhvr>
                                            <p:cTn id="64" dur="1" fill="hold">
                                              <p:stCondLst>
                                                <p:cond delay="0"/>
                                              </p:stCondLst>
                                            </p:cTn>
                                            <p:tgtEl>
                                              <p:spTgt spid="68"/>
                                            </p:tgtEl>
                                            <p:attrNameLst>
                                              <p:attrName>style.visibility</p:attrName>
                                            </p:attrNameLst>
                                          </p:cBhvr>
                                          <p:to>
                                            <p:strVal val="visible"/>
                                          </p:to>
                                        </p:set>
                                        <p:anim calcmode="lin" valueType="num">
                                          <p:cBhvr>
                                            <p:cTn id="65" dur="750" fill="hold"/>
                                            <p:tgtEl>
                                              <p:spTgt spid="68"/>
                                            </p:tgtEl>
                                            <p:attrNameLst>
                                              <p:attrName>ppt_w</p:attrName>
                                            </p:attrNameLst>
                                          </p:cBhvr>
                                          <p:tavLst>
                                            <p:tav tm="0">
                                              <p:val>
                                                <p:fltVal val="0"/>
                                              </p:val>
                                            </p:tav>
                                            <p:tav tm="100000">
                                              <p:val>
                                                <p:strVal val="#ppt_w"/>
                                              </p:val>
                                            </p:tav>
                                          </p:tavLst>
                                        </p:anim>
                                        <p:anim calcmode="lin" valueType="num">
                                          <p:cBhvr>
                                            <p:cTn id="66" dur="750" fill="hold"/>
                                            <p:tgtEl>
                                              <p:spTgt spid="68"/>
                                            </p:tgtEl>
                                            <p:attrNameLst>
                                              <p:attrName>ppt_h</p:attrName>
                                            </p:attrNameLst>
                                          </p:cBhvr>
                                          <p:tavLst>
                                            <p:tav tm="0">
                                              <p:val>
                                                <p:fltVal val="0"/>
                                              </p:val>
                                            </p:tav>
                                            <p:tav tm="100000">
                                              <p:val>
                                                <p:strVal val="#ppt_h"/>
                                              </p:val>
                                            </p:tav>
                                          </p:tavLst>
                                        </p:anim>
                                        <p:anim calcmode="lin" valueType="num">
                                          <p:cBhvr>
                                            <p:cTn id="67" dur="750" fill="hold"/>
                                            <p:tgtEl>
                                              <p:spTgt spid="68"/>
                                            </p:tgtEl>
                                            <p:attrNameLst>
                                              <p:attrName>style.rotation</p:attrName>
                                            </p:attrNameLst>
                                          </p:cBhvr>
                                          <p:tavLst>
                                            <p:tav tm="0">
                                              <p:val>
                                                <p:fltVal val="360"/>
                                              </p:val>
                                            </p:tav>
                                            <p:tav tm="100000">
                                              <p:val>
                                                <p:fltVal val="0"/>
                                              </p:val>
                                            </p:tav>
                                          </p:tavLst>
                                        </p:anim>
                                        <p:animEffect transition="in" filter="fade">
                                          <p:cBhvr>
                                            <p:cTn id="68" dur="750"/>
                                            <p:tgtEl>
                                              <p:spTgt spid="68"/>
                                            </p:tgtEl>
                                          </p:cBhvr>
                                        </p:animEffect>
                                      </p:childTnLst>
                                    </p:cTn>
                                  </p:par>
                                  <p:par>
                                    <p:cTn id="69" presetID="49" presetClass="entr" presetSubtype="0" decel="100000" fill="hold" grpId="0" nodeType="withEffect">
                                      <p:stCondLst>
                                        <p:cond delay="1662"/>
                                      </p:stCondLst>
                                      <p:childTnLst>
                                        <p:set>
                                          <p:cBhvr>
                                            <p:cTn id="70" dur="1" fill="hold">
                                              <p:stCondLst>
                                                <p:cond delay="0"/>
                                              </p:stCondLst>
                                            </p:cTn>
                                            <p:tgtEl>
                                              <p:spTgt spid="70"/>
                                            </p:tgtEl>
                                            <p:attrNameLst>
                                              <p:attrName>style.visibility</p:attrName>
                                            </p:attrNameLst>
                                          </p:cBhvr>
                                          <p:to>
                                            <p:strVal val="visible"/>
                                          </p:to>
                                        </p:set>
                                        <p:anim calcmode="lin" valueType="num">
                                          <p:cBhvr>
                                            <p:cTn id="71" dur="750" fill="hold"/>
                                            <p:tgtEl>
                                              <p:spTgt spid="70"/>
                                            </p:tgtEl>
                                            <p:attrNameLst>
                                              <p:attrName>ppt_w</p:attrName>
                                            </p:attrNameLst>
                                          </p:cBhvr>
                                          <p:tavLst>
                                            <p:tav tm="0">
                                              <p:val>
                                                <p:fltVal val="0"/>
                                              </p:val>
                                            </p:tav>
                                            <p:tav tm="100000">
                                              <p:val>
                                                <p:strVal val="#ppt_w"/>
                                              </p:val>
                                            </p:tav>
                                          </p:tavLst>
                                        </p:anim>
                                        <p:anim calcmode="lin" valueType="num">
                                          <p:cBhvr>
                                            <p:cTn id="72" dur="750" fill="hold"/>
                                            <p:tgtEl>
                                              <p:spTgt spid="70"/>
                                            </p:tgtEl>
                                            <p:attrNameLst>
                                              <p:attrName>ppt_h</p:attrName>
                                            </p:attrNameLst>
                                          </p:cBhvr>
                                          <p:tavLst>
                                            <p:tav tm="0">
                                              <p:val>
                                                <p:fltVal val="0"/>
                                              </p:val>
                                            </p:tav>
                                            <p:tav tm="100000">
                                              <p:val>
                                                <p:strVal val="#ppt_h"/>
                                              </p:val>
                                            </p:tav>
                                          </p:tavLst>
                                        </p:anim>
                                        <p:anim calcmode="lin" valueType="num">
                                          <p:cBhvr>
                                            <p:cTn id="73" dur="750" fill="hold"/>
                                            <p:tgtEl>
                                              <p:spTgt spid="70"/>
                                            </p:tgtEl>
                                            <p:attrNameLst>
                                              <p:attrName>style.rotation</p:attrName>
                                            </p:attrNameLst>
                                          </p:cBhvr>
                                          <p:tavLst>
                                            <p:tav tm="0">
                                              <p:val>
                                                <p:fltVal val="360"/>
                                              </p:val>
                                            </p:tav>
                                            <p:tav tm="100000">
                                              <p:val>
                                                <p:fltVal val="0"/>
                                              </p:val>
                                            </p:tav>
                                          </p:tavLst>
                                        </p:anim>
                                        <p:animEffect transition="in" filter="fade">
                                          <p:cBhvr>
                                            <p:cTn id="74" dur="750"/>
                                            <p:tgtEl>
                                              <p:spTgt spid="70"/>
                                            </p:tgtEl>
                                          </p:cBhvr>
                                        </p:animEffect>
                                      </p:childTnLst>
                                    </p:cTn>
                                  </p:par>
                                  <p:par>
                                    <p:cTn id="75" presetID="49" presetClass="entr" presetSubtype="0" decel="100000" fill="hold" grpId="0" nodeType="withEffect">
                                      <p:stCondLst>
                                        <p:cond delay="2410"/>
                                      </p:stCondLst>
                                      <p:childTnLst>
                                        <p:set>
                                          <p:cBhvr>
                                            <p:cTn id="76" dur="1" fill="hold">
                                              <p:stCondLst>
                                                <p:cond delay="0"/>
                                              </p:stCondLst>
                                            </p:cTn>
                                            <p:tgtEl>
                                              <p:spTgt spid="71"/>
                                            </p:tgtEl>
                                            <p:attrNameLst>
                                              <p:attrName>style.visibility</p:attrName>
                                            </p:attrNameLst>
                                          </p:cBhvr>
                                          <p:to>
                                            <p:strVal val="visible"/>
                                          </p:to>
                                        </p:set>
                                        <p:anim calcmode="lin" valueType="num">
                                          <p:cBhvr>
                                            <p:cTn id="77" dur="750" fill="hold"/>
                                            <p:tgtEl>
                                              <p:spTgt spid="71"/>
                                            </p:tgtEl>
                                            <p:attrNameLst>
                                              <p:attrName>ppt_w</p:attrName>
                                            </p:attrNameLst>
                                          </p:cBhvr>
                                          <p:tavLst>
                                            <p:tav tm="0">
                                              <p:val>
                                                <p:fltVal val="0"/>
                                              </p:val>
                                            </p:tav>
                                            <p:tav tm="100000">
                                              <p:val>
                                                <p:strVal val="#ppt_w"/>
                                              </p:val>
                                            </p:tav>
                                          </p:tavLst>
                                        </p:anim>
                                        <p:anim calcmode="lin" valueType="num">
                                          <p:cBhvr>
                                            <p:cTn id="78" dur="750" fill="hold"/>
                                            <p:tgtEl>
                                              <p:spTgt spid="71"/>
                                            </p:tgtEl>
                                            <p:attrNameLst>
                                              <p:attrName>ppt_h</p:attrName>
                                            </p:attrNameLst>
                                          </p:cBhvr>
                                          <p:tavLst>
                                            <p:tav tm="0">
                                              <p:val>
                                                <p:fltVal val="0"/>
                                              </p:val>
                                            </p:tav>
                                            <p:tav tm="100000">
                                              <p:val>
                                                <p:strVal val="#ppt_h"/>
                                              </p:val>
                                            </p:tav>
                                          </p:tavLst>
                                        </p:anim>
                                        <p:anim calcmode="lin" valueType="num">
                                          <p:cBhvr>
                                            <p:cTn id="79" dur="750" fill="hold"/>
                                            <p:tgtEl>
                                              <p:spTgt spid="71"/>
                                            </p:tgtEl>
                                            <p:attrNameLst>
                                              <p:attrName>style.rotation</p:attrName>
                                            </p:attrNameLst>
                                          </p:cBhvr>
                                          <p:tavLst>
                                            <p:tav tm="0">
                                              <p:val>
                                                <p:fltVal val="360"/>
                                              </p:val>
                                            </p:tav>
                                            <p:tav tm="100000">
                                              <p:val>
                                                <p:fltVal val="0"/>
                                              </p:val>
                                            </p:tav>
                                          </p:tavLst>
                                        </p:anim>
                                        <p:animEffect transition="in" filter="fade">
                                          <p:cBhvr>
                                            <p:cTn id="80" dur="750"/>
                                            <p:tgtEl>
                                              <p:spTgt spid="71"/>
                                            </p:tgtEl>
                                          </p:cBhvr>
                                        </p:animEffect>
                                      </p:childTnLst>
                                    </p:cTn>
                                  </p:par>
                                  <p:par>
                                    <p:cTn id="81" presetID="49" presetClass="entr" presetSubtype="0" decel="100000" fill="hold" grpId="0" nodeType="withEffect">
                                      <p:stCondLst>
                                        <p:cond delay="2768"/>
                                      </p:stCondLst>
                                      <p:childTnLst>
                                        <p:set>
                                          <p:cBhvr>
                                            <p:cTn id="82" dur="1" fill="hold">
                                              <p:stCondLst>
                                                <p:cond delay="0"/>
                                              </p:stCondLst>
                                            </p:cTn>
                                            <p:tgtEl>
                                              <p:spTgt spid="35"/>
                                            </p:tgtEl>
                                            <p:attrNameLst>
                                              <p:attrName>style.visibility</p:attrName>
                                            </p:attrNameLst>
                                          </p:cBhvr>
                                          <p:to>
                                            <p:strVal val="visible"/>
                                          </p:to>
                                        </p:set>
                                        <p:anim calcmode="lin" valueType="num">
                                          <p:cBhvr>
                                            <p:cTn id="83" dur="750" fill="hold"/>
                                            <p:tgtEl>
                                              <p:spTgt spid="35"/>
                                            </p:tgtEl>
                                            <p:attrNameLst>
                                              <p:attrName>ppt_w</p:attrName>
                                            </p:attrNameLst>
                                          </p:cBhvr>
                                          <p:tavLst>
                                            <p:tav tm="0">
                                              <p:val>
                                                <p:fltVal val="0"/>
                                              </p:val>
                                            </p:tav>
                                            <p:tav tm="100000">
                                              <p:val>
                                                <p:strVal val="#ppt_w"/>
                                              </p:val>
                                            </p:tav>
                                          </p:tavLst>
                                        </p:anim>
                                        <p:anim calcmode="lin" valueType="num">
                                          <p:cBhvr>
                                            <p:cTn id="84" dur="750" fill="hold"/>
                                            <p:tgtEl>
                                              <p:spTgt spid="35"/>
                                            </p:tgtEl>
                                            <p:attrNameLst>
                                              <p:attrName>ppt_h</p:attrName>
                                            </p:attrNameLst>
                                          </p:cBhvr>
                                          <p:tavLst>
                                            <p:tav tm="0">
                                              <p:val>
                                                <p:fltVal val="0"/>
                                              </p:val>
                                            </p:tav>
                                            <p:tav tm="100000">
                                              <p:val>
                                                <p:strVal val="#ppt_h"/>
                                              </p:val>
                                            </p:tav>
                                          </p:tavLst>
                                        </p:anim>
                                        <p:anim calcmode="lin" valueType="num">
                                          <p:cBhvr>
                                            <p:cTn id="85" dur="750" fill="hold"/>
                                            <p:tgtEl>
                                              <p:spTgt spid="35"/>
                                            </p:tgtEl>
                                            <p:attrNameLst>
                                              <p:attrName>style.rotation</p:attrName>
                                            </p:attrNameLst>
                                          </p:cBhvr>
                                          <p:tavLst>
                                            <p:tav tm="0">
                                              <p:val>
                                                <p:fltVal val="360"/>
                                              </p:val>
                                            </p:tav>
                                            <p:tav tm="100000">
                                              <p:val>
                                                <p:fltVal val="0"/>
                                              </p:val>
                                            </p:tav>
                                          </p:tavLst>
                                        </p:anim>
                                        <p:animEffect transition="in" filter="fade">
                                          <p:cBhvr>
                                            <p:cTn id="86" dur="750"/>
                                            <p:tgtEl>
                                              <p:spTgt spid="35"/>
                                            </p:tgtEl>
                                          </p:cBhvr>
                                        </p:animEffect>
                                      </p:childTnLst>
                                    </p:cTn>
                                  </p:par>
                                  <p:par>
                                    <p:cTn id="87" presetID="49" presetClass="entr" presetSubtype="0" decel="100000" fill="hold" grpId="0" nodeType="withEffect">
                                      <p:stCondLst>
                                        <p:cond delay="2768"/>
                                      </p:stCondLst>
                                      <p:childTnLst>
                                        <p:set>
                                          <p:cBhvr>
                                            <p:cTn id="88" dur="1" fill="hold">
                                              <p:stCondLst>
                                                <p:cond delay="0"/>
                                              </p:stCondLst>
                                            </p:cTn>
                                            <p:tgtEl>
                                              <p:spTgt spid="36"/>
                                            </p:tgtEl>
                                            <p:attrNameLst>
                                              <p:attrName>style.visibility</p:attrName>
                                            </p:attrNameLst>
                                          </p:cBhvr>
                                          <p:to>
                                            <p:strVal val="visible"/>
                                          </p:to>
                                        </p:set>
                                        <p:anim calcmode="lin" valueType="num">
                                          <p:cBhvr>
                                            <p:cTn id="89" dur="750" fill="hold"/>
                                            <p:tgtEl>
                                              <p:spTgt spid="36"/>
                                            </p:tgtEl>
                                            <p:attrNameLst>
                                              <p:attrName>ppt_w</p:attrName>
                                            </p:attrNameLst>
                                          </p:cBhvr>
                                          <p:tavLst>
                                            <p:tav tm="0">
                                              <p:val>
                                                <p:fltVal val="0"/>
                                              </p:val>
                                            </p:tav>
                                            <p:tav tm="100000">
                                              <p:val>
                                                <p:strVal val="#ppt_w"/>
                                              </p:val>
                                            </p:tav>
                                          </p:tavLst>
                                        </p:anim>
                                        <p:anim calcmode="lin" valueType="num">
                                          <p:cBhvr>
                                            <p:cTn id="90" dur="750" fill="hold"/>
                                            <p:tgtEl>
                                              <p:spTgt spid="36"/>
                                            </p:tgtEl>
                                            <p:attrNameLst>
                                              <p:attrName>ppt_h</p:attrName>
                                            </p:attrNameLst>
                                          </p:cBhvr>
                                          <p:tavLst>
                                            <p:tav tm="0">
                                              <p:val>
                                                <p:fltVal val="0"/>
                                              </p:val>
                                            </p:tav>
                                            <p:tav tm="100000">
                                              <p:val>
                                                <p:strVal val="#ppt_h"/>
                                              </p:val>
                                            </p:tav>
                                          </p:tavLst>
                                        </p:anim>
                                        <p:anim calcmode="lin" valueType="num">
                                          <p:cBhvr>
                                            <p:cTn id="91" dur="750" fill="hold"/>
                                            <p:tgtEl>
                                              <p:spTgt spid="36"/>
                                            </p:tgtEl>
                                            <p:attrNameLst>
                                              <p:attrName>style.rotation</p:attrName>
                                            </p:attrNameLst>
                                          </p:cBhvr>
                                          <p:tavLst>
                                            <p:tav tm="0">
                                              <p:val>
                                                <p:fltVal val="360"/>
                                              </p:val>
                                            </p:tav>
                                            <p:tav tm="100000">
                                              <p:val>
                                                <p:fltVal val="0"/>
                                              </p:val>
                                            </p:tav>
                                          </p:tavLst>
                                        </p:anim>
                                        <p:animEffect transition="in" filter="fade">
                                          <p:cBhvr>
                                            <p:cTn id="92" dur="750"/>
                                            <p:tgtEl>
                                              <p:spTgt spid="36"/>
                                            </p:tgtEl>
                                          </p:cBhvr>
                                        </p:animEffect>
                                      </p:childTnLst>
                                    </p:cTn>
                                  </p:par>
                                  <p:par>
                                    <p:cTn id="93" presetID="49" presetClass="entr" presetSubtype="0" decel="100000" fill="hold" grpId="0" nodeType="withEffect">
                                      <p:stCondLst>
                                        <p:cond delay="2206"/>
                                      </p:stCondLst>
                                      <p:childTnLst>
                                        <p:set>
                                          <p:cBhvr>
                                            <p:cTn id="94" dur="1" fill="hold">
                                              <p:stCondLst>
                                                <p:cond delay="0"/>
                                              </p:stCondLst>
                                            </p:cTn>
                                            <p:tgtEl>
                                              <p:spTgt spid="38"/>
                                            </p:tgtEl>
                                            <p:attrNameLst>
                                              <p:attrName>style.visibility</p:attrName>
                                            </p:attrNameLst>
                                          </p:cBhvr>
                                          <p:to>
                                            <p:strVal val="visible"/>
                                          </p:to>
                                        </p:set>
                                        <p:anim calcmode="lin" valueType="num">
                                          <p:cBhvr>
                                            <p:cTn id="95" dur="750" fill="hold"/>
                                            <p:tgtEl>
                                              <p:spTgt spid="38"/>
                                            </p:tgtEl>
                                            <p:attrNameLst>
                                              <p:attrName>ppt_w</p:attrName>
                                            </p:attrNameLst>
                                          </p:cBhvr>
                                          <p:tavLst>
                                            <p:tav tm="0">
                                              <p:val>
                                                <p:fltVal val="0"/>
                                              </p:val>
                                            </p:tav>
                                            <p:tav tm="100000">
                                              <p:val>
                                                <p:strVal val="#ppt_w"/>
                                              </p:val>
                                            </p:tav>
                                          </p:tavLst>
                                        </p:anim>
                                        <p:anim calcmode="lin" valueType="num">
                                          <p:cBhvr>
                                            <p:cTn id="96" dur="750" fill="hold"/>
                                            <p:tgtEl>
                                              <p:spTgt spid="38"/>
                                            </p:tgtEl>
                                            <p:attrNameLst>
                                              <p:attrName>ppt_h</p:attrName>
                                            </p:attrNameLst>
                                          </p:cBhvr>
                                          <p:tavLst>
                                            <p:tav tm="0">
                                              <p:val>
                                                <p:fltVal val="0"/>
                                              </p:val>
                                            </p:tav>
                                            <p:tav tm="100000">
                                              <p:val>
                                                <p:strVal val="#ppt_h"/>
                                              </p:val>
                                            </p:tav>
                                          </p:tavLst>
                                        </p:anim>
                                        <p:anim calcmode="lin" valueType="num">
                                          <p:cBhvr>
                                            <p:cTn id="97" dur="750" fill="hold"/>
                                            <p:tgtEl>
                                              <p:spTgt spid="38"/>
                                            </p:tgtEl>
                                            <p:attrNameLst>
                                              <p:attrName>style.rotation</p:attrName>
                                            </p:attrNameLst>
                                          </p:cBhvr>
                                          <p:tavLst>
                                            <p:tav tm="0">
                                              <p:val>
                                                <p:fltVal val="360"/>
                                              </p:val>
                                            </p:tav>
                                            <p:tav tm="100000">
                                              <p:val>
                                                <p:fltVal val="0"/>
                                              </p:val>
                                            </p:tav>
                                          </p:tavLst>
                                        </p:anim>
                                        <p:animEffect transition="in" filter="fade">
                                          <p:cBhvr>
                                            <p:cTn id="98"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52" grpId="0" animBg="1"/>
          <p:bldP spid="53" grpId="0" animBg="1"/>
          <p:bldP spid="54" grpId="0" animBg="1"/>
          <p:bldP spid="55" grpId="0" animBg="1"/>
          <p:bldP spid="61" grpId="0" animBg="1"/>
          <p:bldP spid="14" grpId="0" animBg="1"/>
          <p:bldP spid="93" grpId="0" animBg="1"/>
          <p:bldP spid="89" grpId="0" animBg="1"/>
          <p:bldP spid="86" grpId="0" animBg="1"/>
          <p:bldP spid="83" grpId="0" animBg="1"/>
          <p:bldP spid="80" grpId="0" animBg="1"/>
          <p:bldP spid="77" grpId="0" animBg="1"/>
          <p:bldP spid="66" grpId="0"/>
          <p:bldP spid="67" grpId="0"/>
          <p:bldP spid="68" grpId="0"/>
          <p:bldP spid="69" grpId="0"/>
          <p:bldP spid="71" grpId="0"/>
          <p:bldP spid="35" grpId="0"/>
          <p:bldP spid="36" grpId="0"/>
          <p:bldP spid="3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PA_组合 1"/>
          <p:cNvGrpSpPr/>
          <p:nvPr>
            <p:custDataLst>
              <p:tags r:id="rId1"/>
            </p:custDataLst>
          </p:nvPr>
        </p:nvGrpSpPr>
        <p:grpSpPr>
          <a:xfrm rot="18900000">
            <a:off x="8518010" y="3349329"/>
            <a:ext cx="4963418" cy="1145876"/>
            <a:chOff x="3441700" y="2359324"/>
            <a:chExt cx="2355251" cy="1145876"/>
          </a:xfrm>
        </p:grpSpPr>
        <p:cxnSp>
          <p:nvCxnSpPr>
            <p:cNvPr id="87" name="直接连接符 86"/>
            <p:cNvCxnSpPr/>
            <p:nvPr/>
          </p:nvCxnSpPr>
          <p:spPr>
            <a:xfrm>
              <a:off x="3441940" y="2359324"/>
              <a:ext cx="2355011"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3441700" y="2552700"/>
              <a:ext cx="2355011"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3441700" y="2743200"/>
              <a:ext cx="2355011"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3441700" y="2933700"/>
              <a:ext cx="2355011"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3441700" y="3124200"/>
              <a:ext cx="2355011"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3441700" y="3314700"/>
              <a:ext cx="2355011"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3441700" y="3505200"/>
              <a:ext cx="2355011"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2" name="Group 4"/>
          <p:cNvGrpSpPr>
            <a:grpSpLocks noChangeAspect="1"/>
          </p:cNvGrpSpPr>
          <p:nvPr>
            <p:custDataLst>
              <p:tags r:id="rId2"/>
            </p:custDataLst>
          </p:nvPr>
        </p:nvGrpSpPr>
        <p:grpSpPr bwMode="auto">
          <a:xfrm>
            <a:off x="-47431" y="2231717"/>
            <a:ext cx="6575425" cy="2405063"/>
            <a:chOff x="0" y="145"/>
            <a:chExt cx="4142" cy="1515"/>
          </a:xfrm>
        </p:grpSpPr>
        <p:sp>
          <p:nvSpPr>
            <p:cNvPr id="63" name="Freeform 5"/>
            <p:cNvSpPr/>
            <p:nvPr>
              <p:custDataLst>
                <p:tags r:id="rId3"/>
              </p:custDataLst>
            </p:nvPr>
          </p:nvSpPr>
          <p:spPr bwMode="auto">
            <a:xfrm>
              <a:off x="0" y="1562"/>
              <a:ext cx="2957" cy="98"/>
            </a:xfrm>
            <a:custGeom>
              <a:avLst/>
              <a:gdLst>
                <a:gd name="T0" fmla="*/ 0 w 1948"/>
                <a:gd name="T1" fmla="*/ 0 h 64"/>
                <a:gd name="T2" fmla="*/ 195 w 1948"/>
                <a:gd name="T3" fmla="*/ 64 h 64"/>
                <a:gd name="T4" fmla="*/ 390 w 1948"/>
                <a:gd name="T5" fmla="*/ 0 h 64"/>
                <a:gd name="T6" fmla="*/ 584 w 1948"/>
                <a:gd name="T7" fmla="*/ 64 h 64"/>
                <a:gd name="T8" fmla="*/ 779 w 1948"/>
                <a:gd name="T9" fmla="*/ 0 h 64"/>
                <a:gd name="T10" fmla="*/ 974 w 1948"/>
                <a:gd name="T11" fmla="*/ 64 h 64"/>
                <a:gd name="T12" fmla="*/ 1169 w 1948"/>
                <a:gd name="T13" fmla="*/ 0 h 64"/>
                <a:gd name="T14" fmla="*/ 1364 w 1948"/>
                <a:gd name="T15" fmla="*/ 64 h 64"/>
                <a:gd name="T16" fmla="*/ 1559 w 1948"/>
                <a:gd name="T17" fmla="*/ 0 h 64"/>
                <a:gd name="T18" fmla="*/ 1753 w 1948"/>
                <a:gd name="T19" fmla="*/ 64 h 64"/>
                <a:gd name="T20" fmla="*/ 1948 w 1948"/>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4" name="Freeform 6"/>
            <p:cNvSpPr/>
            <p:nvPr>
              <p:custDataLst>
                <p:tags r:id="rId4"/>
              </p:custDataLst>
            </p:nvPr>
          </p:nvSpPr>
          <p:spPr bwMode="auto">
            <a:xfrm>
              <a:off x="0" y="1327"/>
              <a:ext cx="2957" cy="97"/>
            </a:xfrm>
            <a:custGeom>
              <a:avLst/>
              <a:gdLst>
                <a:gd name="T0" fmla="*/ 0 w 1948"/>
                <a:gd name="T1" fmla="*/ 0 h 64"/>
                <a:gd name="T2" fmla="*/ 195 w 1948"/>
                <a:gd name="T3" fmla="*/ 64 h 64"/>
                <a:gd name="T4" fmla="*/ 390 w 1948"/>
                <a:gd name="T5" fmla="*/ 0 h 64"/>
                <a:gd name="T6" fmla="*/ 584 w 1948"/>
                <a:gd name="T7" fmla="*/ 64 h 64"/>
                <a:gd name="T8" fmla="*/ 779 w 1948"/>
                <a:gd name="T9" fmla="*/ 0 h 64"/>
                <a:gd name="T10" fmla="*/ 974 w 1948"/>
                <a:gd name="T11" fmla="*/ 64 h 64"/>
                <a:gd name="T12" fmla="*/ 1169 w 1948"/>
                <a:gd name="T13" fmla="*/ 0 h 64"/>
                <a:gd name="T14" fmla="*/ 1364 w 1948"/>
                <a:gd name="T15" fmla="*/ 64 h 64"/>
                <a:gd name="T16" fmla="*/ 1559 w 1948"/>
                <a:gd name="T17" fmla="*/ 0 h 64"/>
                <a:gd name="T18" fmla="*/ 1753 w 1948"/>
                <a:gd name="T19" fmla="*/ 64 h 64"/>
                <a:gd name="T20" fmla="*/ 1948 w 1948"/>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5" name="Freeform 7"/>
            <p:cNvSpPr/>
            <p:nvPr>
              <p:custDataLst>
                <p:tags r:id="rId5"/>
              </p:custDataLst>
            </p:nvPr>
          </p:nvSpPr>
          <p:spPr bwMode="auto">
            <a:xfrm>
              <a:off x="0" y="1089"/>
              <a:ext cx="3549" cy="98"/>
            </a:xfrm>
            <a:custGeom>
              <a:avLst/>
              <a:gdLst>
                <a:gd name="T0" fmla="*/ 0 w 2338"/>
                <a:gd name="T1" fmla="*/ 0 h 64"/>
                <a:gd name="T2" fmla="*/ 195 w 2338"/>
                <a:gd name="T3" fmla="*/ 64 h 64"/>
                <a:gd name="T4" fmla="*/ 390 w 2338"/>
                <a:gd name="T5" fmla="*/ 0 h 64"/>
                <a:gd name="T6" fmla="*/ 584 w 2338"/>
                <a:gd name="T7" fmla="*/ 64 h 64"/>
                <a:gd name="T8" fmla="*/ 779 w 2338"/>
                <a:gd name="T9" fmla="*/ 0 h 64"/>
                <a:gd name="T10" fmla="*/ 974 w 2338"/>
                <a:gd name="T11" fmla="*/ 64 h 64"/>
                <a:gd name="T12" fmla="*/ 1169 w 2338"/>
                <a:gd name="T13" fmla="*/ 0 h 64"/>
                <a:gd name="T14" fmla="*/ 1364 w 2338"/>
                <a:gd name="T15" fmla="*/ 64 h 64"/>
                <a:gd name="T16" fmla="*/ 1559 w 2338"/>
                <a:gd name="T17" fmla="*/ 0 h 64"/>
                <a:gd name="T18" fmla="*/ 1753 w 2338"/>
                <a:gd name="T19" fmla="*/ 64 h 64"/>
                <a:gd name="T20" fmla="*/ 1948 w 2338"/>
                <a:gd name="T21" fmla="*/ 0 h 64"/>
                <a:gd name="T22" fmla="*/ 2143 w 2338"/>
                <a:gd name="T23" fmla="*/ 64 h 64"/>
                <a:gd name="T24" fmla="*/ 2338 w 2338"/>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6" name="Freeform 8"/>
            <p:cNvSpPr/>
            <p:nvPr>
              <p:custDataLst>
                <p:tags r:id="rId6"/>
              </p:custDataLst>
            </p:nvPr>
          </p:nvSpPr>
          <p:spPr bwMode="auto">
            <a:xfrm>
              <a:off x="0" y="854"/>
              <a:ext cx="3549" cy="97"/>
            </a:xfrm>
            <a:custGeom>
              <a:avLst/>
              <a:gdLst>
                <a:gd name="T0" fmla="*/ 0 w 2338"/>
                <a:gd name="T1" fmla="*/ 0 h 64"/>
                <a:gd name="T2" fmla="*/ 195 w 2338"/>
                <a:gd name="T3" fmla="*/ 64 h 64"/>
                <a:gd name="T4" fmla="*/ 390 w 2338"/>
                <a:gd name="T5" fmla="*/ 0 h 64"/>
                <a:gd name="T6" fmla="*/ 584 w 2338"/>
                <a:gd name="T7" fmla="*/ 64 h 64"/>
                <a:gd name="T8" fmla="*/ 779 w 2338"/>
                <a:gd name="T9" fmla="*/ 0 h 64"/>
                <a:gd name="T10" fmla="*/ 974 w 2338"/>
                <a:gd name="T11" fmla="*/ 64 h 64"/>
                <a:gd name="T12" fmla="*/ 1169 w 2338"/>
                <a:gd name="T13" fmla="*/ 0 h 64"/>
                <a:gd name="T14" fmla="*/ 1364 w 2338"/>
                <a:gd name="T15" fmla="*/ 64 h 64"/>
                <a:gd name="T16" fmla="*/ 1559 w 2338"/>
                <a:gd name="T17" fmla="*/ 0 h 64"/>
                <a:gd name="T18" fmla="*/ 1753 w 2338"/>
                <a:gd name="T19" fmla="*/ 64 h 64"/>
                <a:gd name="T20" fmla="*/ 1948 w 2338"/>
                <a:gd name="T21" fmla="*/ 0 h 64"/>
                <a:gd name="T22" fmla="*/ 2143 w 2338"/>
                <a:gd name="T23" fmla="*/ 64 h 64"/>
                <a:gd name="T24" fmla="*/ 2338 w 2338"/>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7" name="Freeform 9"/>
            <p:cNvSpPr/>
            <p:nvPr>
              <p:custDataLst>
                <p:tags r:id="rId7"/>
              </p:custDataLst>
            </p:nvPr>
          </p:nvSpPr>
          <p:spPr bwMode="auto">
            <a:xfrm>
              <a:off x="0" y="616"/>
              <a:ext cx="4142" cy="98"/>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8" name="Freeform 10"/>
            <p:cNvSpPr/>
            <p:nvPr>
              <p:custDataLst>
                <p:tags r:id="rId8"/>
              </p:custDataLst>
            </p:nvPr>
          </p:nvSpPr>
          <p:spPr bwMode="auto">
            <a:xfrm>
              <a:off x="0" y="381"/>
              <a:ext cx="4142" cy="97"/>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9" name="Freeform 11"/>
            <p:cNvSpPr/>
            <p:nvPr>
              <p:custDataLst>
                <p:tags r:id="rId9"/>
              </p:custDataLst>
            </p:nvPr>
          </p:nvSpPr>
          <p:spPr bwMode="auto">
            <a:xfrm>
              <a:off x="0" y="145"/>
              <a:ext cx="4142" cy="97"/>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61" name="矩形 60"/>
          <p:cNvSpPr/>
          <p:nvPr>
            <p:custDataLst>
              <p:tags r:id="rId10"/>
            </p:custDataLst>
          </p:nvPr>
        </p:nvSpPr>
        <p:spPr>
          <a:xfrm>
            <a:off x="1738086" y="3300899"/>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5400000">
            <a:off x="10148921" y="2274207"/>
            <a:ext cx="180000" cy="2309585"/>
          </a:xfrm>
          <a:custGeom>
            <a:avLst/>
            <a:gdLst>
              <a:gd name="connsiteX0" fmla="*/ 0 w 180000"/>
              <a:gd name="connsiteY0" fmla="*/ 2309585 h 2309585"/>
              <a:gd name="connsiteX1" fmla="*/ 0 w 180000"/>
              <a:gd name="connsiteY1" fmla="*/ 0 h 2309585"/>
              <a:gd name="connsiteX2" fmla="*/ 180000 w 180000"/>
              <a:gd name="connsiteY2" fmla="*/ 0 h 2309585"/>
              <a:gd name="connsiteX3" fmla="*/ 180000 w 180000"/>
              <a:gd name="connsiteY3" fmla="*/ 2309585 h 2309585"/>
              <a:gd name="connsiteX4" fmla="*/ 0 w 180000"/>
              <a:gd name="connsiteY4" fmla="*/ 2309585 h 230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2309585">
                <a:moveTo>
                  <a:pt x="0" y="2309585"/>
                </a:moveTo>
                <a:lnTo>
                  <a:pt x="0" y="0"/>
                </a:lnTo>
                <a:lnTo>
                  <a:pt x="180000" y="0"/>
                </a:lnTo>
                <a:lnTo>
                  <a:pt x="180000" y="2309585"/>
                </a:lnTo>
                <a:lnTo>
                  <a:pt x="0" y="2309585"/>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custDataLst>
              <p:tags r:id="rId11"/>
            </p:custDataLst>
          </p:nvPr>
        </p:nvSpPr>
        <p:spPr>
          <a:xfrm>
            <a:off x="8215086" y="0"/>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custDataLst>
              <p:tags r:id="rId12"/>
            </p:custDataLst>
          </p:nvPr>
        </p:nvSpPr>
        <p:spPr>
          <a:xfrm>
            <a:off x="7982857" y="1799771"/>
            <a:ext cx="869043" cy="5058229"/>
          </a:xfrm>
          <a:prstGeom prst="rect">
            <a:avLst/>
          </a:prstGeom>
          <a:solidFill>
            <a:srgbClr val="42406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4" name="矩形 33"/>
          <p:cNvSpPr/>
          <p:nvPr>
            <p:custDataLst>
              <p:tags r:id="rId13"/>
            </p:custDataLst>
          </p:nvPr>
        </p:nvSpPr>
        <p:spPr>
          <a:xfrm>
            <a:off x="1077298" y="765628"/>
            <a:ext cx="8629324" cy="5326743"/>
          </a:xfrm>
          <a:prstGeom prst="rect">
            <a:avLst/>
          </a:prstGeom>
          <a:solidFill>
            <a:srgbClr val="F6CBC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 name="任意多边形 41"/>
          <p:cNvSpPr/>
          <p:nvPr/>
        </p:nvSpPr>
        <p:spPr>
          <a:xfrm>
            <a:off x="9804400" y="472428"/>
            <a:ext cx="180000" cy="180000"/>
          </a:xfrm>
          <a:custGeom>
            <a:avLst/>
            <a:gdLst>
              <a:gd name="connsiteX0" fmla="*/ 0 w 180000"/>
              <a:gd name="connsiteY0" fmla="*/ 0 h 180000"/>
              <a:gd name="connsiteX1" fmla="*/ 180000 w 180000"/>
              <a:gd name="connsiteY1" fmla="*/ 0 h 180000"/>
              <a:gd name="connsiteX2" fmla="*/ 180000 w 180000"/>
              <a:gd name="connsiteY2" fmla="*/ 180000 h 180000"/>
              <a:gd name="connsiteX3" fmla="*/ 0 w 180000"/>
              <a:gd name="connsiteY3" fmla="*/ 180000 h 180000"/>
              <a:gd name="connsiteX4" fmla="*/ 0 w 180000"/>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0"/>
                </a:moveTo>
                <a:lnTo>
                  <a:pt x="180000" y="0"/>
                </a:lnTo>
                <a:lnTo>
                  <a:pt x="180000"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9804400" y="0"/>
            <a:ext cx="180000" cy="472428"/>
          </a:xfrm>
          <a:custGeom>
            <a:avLst/>
            <a:gdLst>
              <a:gd name="connsiteX0" fmla="*/ 0 w 180000"/>
              <a:gd name="connsiteY0" fmla="*/ 0 h 472428"/>
              <a:gd name="connsiteX1" fmla="*/ 180000 w 180000"/>
              <a:gd name="connsiteY1" fmla="*/ 0 h 472428"/>
              <a:gd name="connsiteX2" fmla="*/ 180000 w 180000"/>
              <a:gd name="connsiteY2" fmla="*/ 472428 h 472428"/>
              <a:gd name="connsiteX3" fmla="*/ 0 w 180000"/>
              <a:gd name="connsiteY3" fmla="*/ 472428 h 472428"/>
              <a:gd name="connsiteX4" fmla="*/ 0 w 180000"/>
              <a:gd name="connsiteY4" fmla="*/ 0 h 472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472428">
                <a:moveTo>
                  <a:pt x="0" y="0"/>
                </a:moveTo>
                <a:lnTo>
                  <a:pt x="180000" y="0"/>
                </a:lnTo>
                <a:lnTo>
                  <a:pt x="180000" y="472428"/>
                </a:lnTo>
                <a:lnTo>
                  <a:pt x="0" y="472428"/>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11393714" y="472428"/>
            <a:ext cx="180000" cy="180000"/>
          </a:xfrm>
          <a:custGeom>
            <a:avLst/>
            <a:gdLst>
              <a:gd name="connsiteX0" fmla="*/ 0 w 180000"/>
              <a:gd name="connsiteY0" fmla="*/ 0 h 180000"/>
              <a:gd name="connsiteX1" fmla="*/ 180000 w 180000"/>
              <a:gd name="connsiteY1" fmla="*/ 0 h 180000"/>
              <a:gd name="connsiteX2" fmla="*/ 180000 w 180000"/>
              <a:gd name="connsiteY2" fmla="*/ 180000 h 180000"/>
              <a:gd name="connsiteX3" fmla="*/ 0 w 180000"/>
              <a:gd name="connsiteY3" fmla="*/ 180000 h 180000"/>
              <a:gd name="connsiteX4" fmla="*/ 0 w 180000"/>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0"/>
                </a:moveTo>
                <a:lnTo>
                  <a:pt x="180000" y="0"/>
                </a:lnTo>
                <a:lnTo>
                  <a:pt x="180000"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9984400" y="472428"/>
            <a:ext cx="1409314" cy="180000"/>
          </a:xfrm>
          <a:custGeom>
            <a:avLst/>
            <a:gdLst>
              <a:gd name="connsiteX0" fmla="*/ 0 w 1409314"/>
              <a:gd name="connsiteY0" fmla="*/ 0 h 180000"/>
              <a:gd name="connsiteX1" fmla="*/ 1409314 w 1409314"/>
              <a:gd name="connsiteY1" fmla="*/ 0 h 180000"/>
              <a:gd name="connsiteX2" fmla="*/ 1409314 w 1409314"/>
              <a:gd name="connsiteY2" fmla="*/ 180000 h 180000"/>
              <a:gd name="connsiteX3" fmla="*/ 0 w 1409314"/>
              <a:gd name="connsiteY3" fmla="*/ 180000 h 180000"/>
              <a:gd name="connsiteX4" fmla="*/ 0 w 1409314"/>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314" h="180000">
                <a:moveTo>
                  <a:pt x="0" y="0"/>
                </a:moveTo>
                <a:lnTo>
                  <a:pt x="1409314" y="0"/>
                </a:lnTo>
                <a:lnTo>
                  <a:pt x="1409314"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5400000">
            <a:off x="11393714" y="3338999"/>
            <a:ext cx="180000" cy="180000"/>
          </a:xfrm>
          <a:custGeom>
            <a:avLst/>
            <a:gdLst>
              <a:gd name="connsiteX0" fmla="*/ 0 w 180000"/>
              <a:gd name="connsiteY0" fmla="*/ 180000 h 180000"/>
              <a:gd name="connsiteX1" fmla="*/ 0 w 180000"/>
              <a:gd name="connsiteY1" fmla="*/ 0 h 180000"/>
              <a:gd name="connsiteX2" fmla="*/ 180000 w 180000"/>
              <a:gd name="connsiteY2" fmla="*/ 0 h 180000"/>
              <a:gd name="connsiteX3" fmla="*/ 180000 w 180000"/>
              <a:gd name="connsiteY3" fmla="*/ 180000 h 180000"/>
              <a:gd name="connsiteX4" fmla="*/ 0 w 1800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180000"/>
                </a:moveTo>
                <a:lnTo>
                  <a:pt x="0" y="0"/>
                </a:lnTo>
                <a:lnTo>
                  <a:pt x="180000" y="0"/>
                </a:lnTo>
                <a:lnTo>
                  <a:pt x="1800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5400000">
            <a:off x="10140429" y="1905713"/>
            <a:ext cx="2686571" cy="180000"/>
          </a:xfrm>
          <a:custGeom>
            <a:avLst/>
            <a:gdLst>
              <a:gd name="connsiteX0" fmla="*/ 0 w 2686571"/>
              <a:gd name="connsiteY0" fmla="*/ 180000 h 180000"/>
              <a:gd name="connsiteX1" fmla="*/ 0 w 2686571"/>
              <a:gd name="connsiteY1" fmla="*/ 0 h 180000"/>
              <a:gd name="connsiteX2" fmla="*/ 2686571 w 2686571"/>
              <a:gd name="connsiteY2" fmla="*/ 0 h 180000"/>
              <a:gd name="connsiteX3" fmla="*/ 2686571 w 2686571"/>
              <a:gd name="connsiteY3" fmla="*/ 180000 h 180000"/>
              <a:gd name="connsiteX4" fmla="*/ 0 w 2686571"/>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571" h="180000">
                <a:moveTo>
                  <a:pt x="0" y="180000"/>
                </a:moveTo>
                <a:lnTo>
                  <a:pt x="0" y="0"/>
                </a:lnTo>
                <a:lnTo>
                  <a:pt x="2686571" y="0"/>
                </a:lnTo>
                <a:lnTo>
                  <a:pt x="2686571"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10207075" y="1079670"/>
            <a:ext cx="686186" cy="103347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9" name="文本框 58"/>
          <p:cNvSpPr txBox="1"/>
          <p:nvPr/>
        </p:nvSpPr>
        <p:spPr>
          <a:xfrm>
            <a:off x="10306763" y="1154283"/>
            <a:ext cx="401997" cy="784830"/>
          </a:xfrm>
          <a:prstGeom prst="rect">
            <a:avLst/>
          </a:prstGeom>
          <a:noFill/>
        </p:spPr>
        <p:txBody>
          <a:bodyPr wrap="square" bIns="0" rtlCol="0">
            <a:spAutoFit/>
          </a:bodyPr>
          <a:lstStyle/>
          <a:p>
            <a:r>
              <a:rPr lang="zh-CN" altLang="en-US" sz="2400" b="1" smtClean="0">
                <a:solidFill>
                  <a:schemeClr val="bg1"/>
                </a:solidFill>
              </a:rPr>
              <a:t>目录</a:t>
            </a:r>
            <a:endParaRPr lang="zh-CN" altLang="en-US" sz="2400" b="1">
              <a:solidFill>
                <a:schemeClr val="bg1"/>
              </a:solidFill>
            </a:endParaRPr>
          </a:p>
        </p:txBody>
      </p:sp>
      <p:sp>
        <p:nvSpPr>
          <p:cNvPr id="60" name="文本框 59"/>
          <p:cNvSpPr txBox="1"/>
          <p:nvPr/>
        </p:nvSpPr>
        <p:spPr>
          <a:xfrm>
            <a:off x="8643096" y="2201293"/>
            <a:ext cx="2441694" cy="538609"/>
          </a:xfrm>
          <a:prstGeom prst="rect">
            <a:avLst/>
          </a:prstGeom>
          <a:noFill/>
        </p:spPr>
        <p:txBody>
          <a:bodyPr wrap="none" bIns="0" rtlCol="0">
            <a:spAutoFit/>
          </a:bodyPr>
          <a:lstStyle>
            <a:defPPr>
              <a:defRPr lang="zh-CN"/>
            </a:defPPr>
            <a:lvl1pPr>
              <a:defRPr sz="3200" b="1">
                <a:solidFill>
                  <a:schemeClr val="bg1"/>
                </a:solidFill>
                <a:latin typeface="+mj-lt"/>
              </a:defRPr>
            </a:lvl1pPr>
          </a:lstStyle>
          <a:p>
            <a:r>
              <a:rPr lang="en-US" altLang="zh-CN"/>
              <a:t>CONTENTS</a:t>
            </a:r>
            <a:endParaRPr lang="zh-CN" altLang="en-US"/>
          </a:p>
        </p:txBody>
      </p:sp>
      <p:sp>
        <p:nvSpPr>
          <p:cNvPr id="2" name="椭圆 1"/>
          <p:cNvSpPr/>
          <p:nvPr>
            <p:custDataLst>
              <p:tags r:id="rId14"/>
            </p:custDataLst>
          </p:nvPr>
        </p:nvSpPr>
        <p:spPr>
          <a:xfrm>
            <a:off x="2320119" y="1610436"/>
            <a:ext cx="775269" cy="775269"/>
          </a:xfrm>
          <a:prstGeom prst="ellipse">
            <a:avLst/>
          </a:pr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5" name="PA_文本框 65"/>
          <p:cNvSpPr txBox="1"/>
          <p:nvPr>
            <p:custDataLst>
              <p:tags r:id="rId15"/>
            </p:custDataLst>
          </p:nvPr>
        </p:nvSpPr>
        <p:spPr>
          <a:xfrm>
            <a:off x="1918086" y="1356812"/>
            <a:ext cx="1262562" cy="1277273"/>
          </a:xfrm>
          <a:prstGeom prst="rect">
            <a:avLst/>
          </a:prstGeom>
          <a:noFill/>
        </p:spPr>
        <p:txBody>
          <a:bodyPr wrap="square" bIns="0" rtlCol="0">
            <a:spAutoFit/>
          </a:bodyPr>
          <a:lstStyle/>
          <a:p>
            <a:pPr algn="ctr"/>
            <a:r>
              <a:rPr lang="en-US" altLang="zh-CN" sz="8000" i="1" dirty="0" smtClean="0">
                <a:solidFill>
                  <a:schemeClr val="bg1"/>
                </a:solidFill>
              </a:rPr>
              <a:t>1</a:t>
            </a:r>
            <a:endParaRPr lang="en-US" altLang="zh-CN" sz="8000" i="1" dirty="0" smtClean="0">
              <a:solidFill>
                <a:schemeClr val="bg1"/>
              </a:solidFill>
            </a:endParaRPr>
          </a:p>
        </p:txBody>
      </p:sp>
      <p:sp>
        <p:nvSpPr>
          <p:cNvPr id="36" name="矩形 35"/>
          <p:cNvSpPr/>
          <p:nvPr>
            <p:custDataLst>
              <p:tags r:id="rId16"/>
            </p:custDataLst>
          </p:nvPr>
        </p:nvSpPr>
        <p:spPr>
          <a:xfrm>
            <a:off x="3215016" y="1647197"/>
            <a:ext cx="3902959" cy="460375"/>
          </a:xfrm>
          <a:prstGeom prst="rect">
            <a:avLst/>
          </a:prstGeom>
        </p:spPr>
        <p:txBody>
          <a:bodyPr wrap="square">
            <a:spAutoFit/>
          </a:bodyPr>
          <a:lstStyle/>
          <a:p>
            <a:r>
              <a:rPr lang="zh-CN" altLang="en-US" sz="2400" dirty="0">
                <a:solidFill>
                  <a:srgbClr val="42406F"/>
                </a:solidFill>
              </a:rPr>
              <a:t>轨外绳式推车机简介</a:t>
            </a:r>
            <a:endParaRPr lang="zh-CN" altLang="en-US" sz="2400" dirty="0">
              <a:solidFill>
                <a:srgbClr val="42406F"/>
              </a:solidFill>
            </a:endParaRPr>
          </a:p>
        </p:txBody>
      </p:sp>
      <p:sp>
        <p:nvSpPr>
          <p:cNvPr id="37" name="椭圆 36"/>
          <p:cNvSpPr/>
          <p:nvPr>
            <p:custDataLst>
              <p:tags r:id="rId17"/>
            </p:custDataLst>
          </p:nvPr>
        </p:nvSpPr>
        <p:spPr>
          <a:xfrm>
            <a:off x="2297646" y="3049931"/>
            <a:ext cx="775269" cy="775269"/>
          </a:xfrm>
          <a:prstGeom prst="ellipse">
            <a:avLst/>
          </a:pr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 name="PA_文本框 65"/>
          <p:cNvSpPr txBox="1"/>
          <p:nvPr>
            <p:custDataLst>
              <p:tags r:id="rId18"/>
            </p:custDataLst>
          </p:nvPr>
        </p:nvSpPr>
        <p:spPr>
          <a:xfrm>
            <a:off x="1983539" y="2704970"/>
            <a:ext cx="1262562" cy="1277273"/>
          </a:xfrm>
          <a:prstGeom prst="rect">
            <a:avLst/>
          </a:prstGeom>
          <a:noFill/>
        </p:spPr>
        <p:txBody>
          <a:bodyPr wrap="square" bIns="0" rtlCol="0">
            <a:spAutoFit/>
          </a:bodyPr>
          <a:lstStyle/>
          <a:p>
            <a:pPr algn="ctr"/>
            <a:r>
              <a:rPr lang="en-US" altLang="zh-CN" sz="8000" i="1" dirty="0" smtClean="0">
                <a:solidFill>
                  <a:schemeClr val="bg1"/>
                </a:solidFill>
              </a:rPr>
              <a:t>2</a:t>
            </a:r>
            <a:endParaRPr lang="en-US" altLang="zh-CN" sz="8000" i="1" dirty="0" smtClean="0">
              <a:solidFill>
                <a:schemeClr val="bg1"/>
              </a:solidFill>
            </a:endParaRPr>
          </a:p>
        </p:txBody>
      </p:sp>
      <p:sp>
        <p:nvSpPr>
          <p:cNvPr id="39" name="矩形 38"/>
          <p:cNvSpPr/>
          <p:nvPr>
            <p:custDataLst>
              <p:tags r:id="rId19"/>
            </p:custDataLst>
          </p:nvPr>
        </p:nvSpPr>
        <p:spPr>
          <a:xfrm>
            <a:off x="3192543" y="3086692"/>
            <a:ext cx="3902959" cy="460375"/>
          </a:xfrm>
          <a:prstGeom prst="rect">
            <a:avLst/>
          </a:prstGeom>
        </p:spPr>
        <p:txBody>
          <a:bodyPr wrap="square">
            <a:spAutoFit/>
          </a:bodyPr>
          <a:lstStyle/>
          <a:p>
            <a:r>
              <a:rPr lang="zh-CN" altLang="en-US" sz="2400" dirty="0">
                <a:solidFill>
                  <a:srgbClr val="42406F"/>
                </a:solidFill>
              </a:rPr>
              <a:t>轨外绳式推车机工作原理</a:t>
            </a:r>
            <a:endParaRPr lang="zh-CN" altLang="en-US" sz="2400" dirty="0">
              <a:solidFill>
                <a:srgbClr val="42406F"/>
              </a:solidFill>
            </a:endParaRPr>
          </a:p>
        </p:txBody>
      </p:sp>
      <p:sp>
        <p:nvSpPr>
          <p:cNvPr id="40" name="椭圆 39"/>
          <p:cNvSpPr/>
          <p:nvPr>
            <p:custDataLst>
              <p:tags r:id="rId20"/>
            </p:custDataLst>
          </p:nvPr>
        </p:nvSpPr>
        <p:spPr>
          <a:xfrm>
            <a:off x="2232871" y="4490175"/>
            <a:ext cx="775269" cy="775269"/>
          </a:xfrm>
          <a:prstGeom prst="ellipse">
            <a:avLst/>
          </a:pr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3" name="PA_文本框 65"/>
          <p:cNvSpPr txBox="1"/>
          <p:nvPr>
            <p:custDataLst>
              <p:tags r:id="rId21"/>
            </p:custDataLst>
          </p:nvPr>
        </p:nvSpPr>
        <p:spPr>
          <a:xfrm>
            <a:off x="1830838" y="4236551"/>
            <a:ext cx="1262562" cy="1277273"/>
          </a:xfrm>
          <a:prstGeom prst="rect">
            <a:avLst/>
          </a:prstGeom>
          <a:noFill/>
        </p:spPr>
        <p:txBody>
          <a:bodyPr wrap="square" bIns="0" rtlCol="0">
            <a:spAutoFit/>
          </a:bodyPr>
          <a:lstStyle/>
          <a:p>
            <a:pPr algn="ctr"/>
            <a:r>
              <a:rPr lang="en-US" altLang="zh-CN" sz="8000" i="1" dirty="0" smtClean="0">
                <a:solidFill>
                  <a:schemeClr val="bg1"/>
                </a:solidFill>
              </a:rPr>
              <a:t>3</a:t>
            </a:r>
            <a:endParaRPr lang="en-US" altLang="zh-CN" sz="8000" i="1" dirty="0" smtClean="0">
              <a:solidFill>
                <a:schemeClr val="bg1"/>
              </a:solidFill>
            </a:endParaRPr>
          </a:p>
        </p:txBody>
      </p:sp>
      <p:sp>
        <p:nvSpPr>
          <p:cNvPr id="44" name="矩形 43"/>
          <p:cNvSpPr/>
          <p:nvPr>
            <p:custDataLst>
              <p:tags r:id="rId22"/>
            </p:custDataLst>
          </p:nvPr>
        </p:nvSpPr>
        <p:spPr>
          <a:xfrm>
            <a:off x="3127768" y="4526936"/>
            <a:ext cx="3902959" cy="460375"/>
          </a:xfrm>
          <a:prstGeom prst="rect">
            <a:avLst/>
          </a:prstGeom>
        </p:spPr>
        <p:txBody>
          <a:bodyPr wrap="square">
            <a:spAutoFit/>
          </a:bodyPr>
          <a:lstStyle/>
          <a:p>
            <a:r>
              <a:rPr lang="zh-CN" altLang="en-US" sz="2400" dirty="0">
                <a:solidFill>
                  <a:srgbClr val="42406F"/>
                </a:solidFill>
              </a:rPr>
              <a:t>轨外绳式推车机使用与维护</a:t>
            </a:r>
            <a:endParaRPr lang="zh-CN" altLang="en-US" sz="2400" dirty="0">
              <a:solidFill>
                <a:srgbClr val="42406F"/>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2768"/>
                                  </p:stCondLst>
                                  <p:childTnLst>
                                    <p:set>
                                      <p:cBhvr>
                                        <p:cTn id="6" dur="1" fill="hold">
                                          <p:stCondLst>
                                            <p:cond delay="0"/>
                                          </p:stCondLst>
                                        </p:cTn>
                                        <p:tgtEl>
                                          <p:spTgt spid="35"/>
                                        </p:tgtEl>
                                        <p:attrNameLst>
                                          <p:attrName>style.visibility</p:attrName>
                                        </p:attrNameLst>
                                      </p:cBhvr>
                                      <p:to>
                                        <p:strVal val="visible"/>
                                      </p:to>
                                    </p:set>
                                    <p:anim calcmode="lin" valueType="num">
                                      <p:cBhvr>
                                        <p:cTn id="7" dur="750" fill="hold"/>
                                        <p:tgtEl>
                                          <p:spTgt spid="35"/>
                                        </p:tgtEl>
                                        <p:attrNameLst>
                                          <p:attrName>ppt_w</p:attrName>
                                        </p:attrNameLst>
                                      </p:cBhvr>
                                      <p:tavLst>
                                        <p:tav tm="0">
                                          <p:val>
                                            <p:fltVal val="0"/>
                                          </p:val>
                                        </p:tav>
                                        <p:tav tm="100000">
                                          <p:val>
                                            <p:strVal val="#ppt_w"/>
                                          </p:val>
                                        </p:tav>
                                      </p:tavLst>
                                    </p:anim>
                                    <p:anim calcmode="lin" valueType="num">
                                      <p:cBhvr>
                                        <p:cTn id="8" dur="750" fill="hold"/>
                                        <p:tgtEl>
                                          <p:spTgt spid="35"/>
                                        </p:tgtEl>
                                        <p:attrNameLst>
                                          <p:attrName>ppt_h</p:attrName>
                                        </p:attrNameLst>
                                      </p:cBhvr>
                                      <p:tavLst>
                                        <p:tav tm="0">
                                          <p:val>
                                            <p:fltVal val="0"/>
                                          </p:val>
                                        </p:tav>
                                        <p:tav tm="100000">
                                          <p:val>
                                            <p:strVal val="#ppt_h"/>
                                          </p:val>
                                        </p:tav>
                                      </p:tavLst>
                                    </p:anim>
                                    <p:anim calcmode="lin" valueType="num">
                                      <p:cBhvr>
                                        <p:cTn id="9" dur="750" fill="hold"/>
                                        <p:tgtEl>
                                          <p:spTgt spid="35"/>
                                        </p:tgtEl>
                                        <p:attrNameLst>
                                          <p:attrName>style.rotation</p:attrName>
                                        </p:attrNameLst>
                                      </p:cBhvr>
                                      <p:tavLst>
                                        <p:tav tm="0">
                                          <p:val>
                                            <p:fltVal val="360"/>
                                          </p:val>
                                        </p:tav>
                                        <p:tav tm="100000">
                                          <p:val>
                                            <p:fltVal val="0"/>
                                          </p:val>
                                        </p:tav>
                                      </p:tavLst>
                                    </p:anim>
                                    <p:animEffect transition="in" filter="fade">
                                      <p:cBhvr>
                                        <p:cTn id="10" dur="750"/>
                                        <p:tgtEl>
                                          <p:spTgt spid="35"/>
                                        </p:tgtEl>
                                      </p:cBhvr>
                                    </p:animEffect>
                                  </p:childTnLst>
                                </p:cTn>
                              </p:par>
                            </p:childTnLst>
                          </p:cTn>
                        </p:par>
                        <p:par>
                          <p:cTn id="11" fill="hold">
                            <p:stCondLst>
                              <p:cond delay="3768"/>
                            </p:stCondLst>
                            <p:childTnLst>
                              <p:par>
                                <p:cTn id="12" presetID="22" presetClass="entr" presetSubtype="1" fill="hold" grpId="0"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up)">
                                      <p:cBhvr>
                                        <p:cTn id="14" dur="750"/>
                                        <p:tgtEl>
                                          <p:spTgt spid="36"/>
                                        </p:tgtEl>
                                      </p:cBhvr>
                                    </p:animEffect>
                                  </p:childTnLst>
                                </p:cTn>
                              </p:par>
                              <p:par>
                                <p:cTn id="15" presetID="49" presetClass="entr" presetSubtype="0" decel="100000" fill="hold" grpId="0" nodeType="withEffect">
                                  <p:stCondLst>
                                    <p:cond delay="2768"/>
                                  </p:stCondLst>
                                  <p:childTnLst>
                                    <p:set>
                                      <p:cBhvr>
                                        <p:cTn id="16" dur="1" fill="hold">
                                          <p:stCondLst>
                                            <p:cond delay="0"/>
                                          </p:stCondLst>
                                        </p:cTn>
                                        <p:tgtEl>
                                          <p:spTgt spid="38"/>
                                        </p:tgtEl>
                                        <p:attrNameLst>
                                          <p:attrName>style.visibility</p:attrName>
                                        </p:attrNameLst>
                                      </p:cBhvr>
                                      <p:to>
                                        <p:strVal val="visible"/>
                                      </p:to>
                                    </p:set>
                                    <p:anim calcmode="lin" valueType="num">
                                      <p:cBhvr>
                                        <p:cTn id="17" dur="750" fill="hold"/>
                                        <p:tgtEl>
                                          <p:spTgt spid="38"/>
                                        </p:tgtEl>
                                        <p:attrNameLst>
                                          <p:attrName>ppt_w</p:attrName>
                                        </p:attrNameLst>
                                      </p:cBhvr>
                                      <p:tavLst>
                                        <p:tav tm="0">
                                          <p:val>
                                            <p:fltVal val="0"/>
                                          </p:val>
                                        </p:tav>
                                        <p:tav tm="100000">
                                          <p:val>
                                            <p:strVal val="#ppt_w"/>
                                          </p:val>
                                        </p:tav>
                                      </p:tavLst>
                                    </p:anim>
                                    <p:anim calcmode="lin" valueType="num">
                                      <p:cBhvr>
                                        <p:cTn id="18" dur="750" fill="hold"/>
                                        <p:tgtEl>
                                          <p:spTgt spid="38"/>
                                        </p:tgtEl>
                                        <p:attrNameLst>
                                          <p:attrName>ppt_h</p:attrName>
                                        </p:attrNameLst>
                                      </p:cBhvr>
                                      <p:tavLst>
                                        <p:tav tm="0">
                                          <p:val>
                                            <p:fltVal val="0"/>
                                          </p:val>
                                        </p:tav>
                                        <p:tav tm="100000">
                                          <p:val>
                                            <p:strVal val="#ppt_h"/>
                                          </p:val>
                                        </p:tav>
                                      </p:tavLst>
                                    </p:anim>
                                    <p:anim calcmode="lin" valueType="num">
                                      <p:cBhvr>
                                        <p:cTn id="19" dur="750" fill="hold"/>
                                        <p:tgtEl>
                                          <p:spTgt spid="38"/>
                                        </p:tgtEl>
                                        <p:attrNameLst>
                                          <p:attrName>style.rotation</p:attrName>
                                        </p:attrNameLst>
                                      </p:cBhvr>
                                      <p:tavLst>
                                        <p:tav tm="0">
                                          <p:val>
                                            <p:fltVal val="360"/>
                                          </p:val>
                                        </p:tav>
                                        <p:tav tm="100000">
                                          <p:val>
                                            <p:fltVal val="0"/>
                                          </p:val>
                                        </p:tav>
                                      </p:tavLst>
                                    </p:anim>
                                    <p:animEffect transition="in" filter="fade">
                                      <p:cBhvr>
                                        <p:cTn id="20" dur="750"/>
                                        <p:tgtEl>
                                          <p:spTgt spid="38"/>
                                        </p:tgtEl>
                                      </p:cBhvr>
                                    </p:animEffect>
                                  </p:childTnLst>
                                </p:cTn>
                              </p:par>
                            </p:childTnLst>
                          </p:cTn>
                        </p:par>
                        <p:par>
                          <p:cTn id="21" fill="hold">
                            <p:stCondLst>
                              <p:cond delay="4768"/>
                            </p:stCondLst>
                            <p:childTnLst>
                              <p:par>
                                <p:cTn id="22" presetID="22" presetClass="entr" presetSubtype="1"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up)">
                                      <p:cBhvr>
                                        <p:cTn id="24" dur="750"/>
                                        <p:tgtEl>
                                          <p:spTgt spid="39"/>
                                        </p:tgtEl>
                                      </p:cBhvr>
                                    </p:animEffect>
                                  </p:childTnLst>
                                </p:cTn>
                              </p:par>
                              <p:par>
                                <p:cTn id="25" presetID="49" presetClass="entr" presetSubtype="0" decel="100000" fill="hold" grpId="0" nodeType="withEffect">
                                  <p:stCondLst>
                                    <p:cond delay="2768"/>
                                  </p:stCondLst>
                                  <p:childTnLst>
                                    <p:set>
                                      <p:cBhvr>
                                        <p:cTn id="26" dur="1" fill="hold">
                                          <p:stCondLst>
                                            <p:cond delay="0"/>
                                          </p:stCondLst>
                                        </p:cTn>
                                        <p:tgtEl>
                                          <p:spTgt spid="43"/>
                                        </p:tgtEl>
                                        <p:attrNameLst>
                                          <p:attrName>style.visibility</p:attrName>
                                        </p:attrNameLst>
                                      </p:cBhvr>
                                      <p:to>
                                        <p:strVal val="visible"/>
                                      </p:to>
                                    </p:set>
                                    <p:anim calcmode="lin" valueType="num">
                                      <p:cBhvr>
                                        <p:cTn id="27" dur="750" fill="hold"/>
                                        <p:tgtEl>
                                          <p:spTgt spid="43"/>
                                        </p:tgtEl>
                                        <p:attrNameLst>
                                          <p:attrName>ppt_w</p:attrName>
                                        </p:attrNameLst>
                                      </p:cBhvr>
                                      <p:tavLst>
                                        <p:tav tm="0">
                                          <p:val>
                                            <p:fltVal val="0"/>
                                          </p:val>
                                        </p:tav>
                                        <p:tav tm="100000">
                                          <p:val>
                                            <p:strVal val="#ppt_w"/>
                                          </p:val>
                                        </p:tav>
                                      </p:tavLst>
                                    </p:anim>
                                    <p:anim calcmode="lin" valueType="num">
                                      <p:cBhvr>
                                        <p:cTn id="28" dur="750" fill="hold"/>
                                        <p:tgtEl>
                                          <p:spTgt spid="43"/>
                                        </p:tgtEl>
                                        <p:attrNameLst>
                                          <p:attrName>ppt_h</p:attrName>
                                        </p:attrNameLst>
                                      </p:cBhvr>
                                      <p:tavLst>
                                        <p:tav tm="0">
                                          <p:val>
                                            <p:fltVal val="0"/>
                                          </p:val>
                                        </p:tav>
                                        <p:tav tm="100000">
                                          <p:val>
                                            <p:strVal val="#ppt_h"/>
                                          </p:val>
                                        </p:tav>
                                      </p:tavLst>
                                    </p:anim>
                                    <p:anim calcmode="lin" valueType="num">
                                      <p:cBhvr>
                                        <p:cTn id="29" dur="750" fill="hold"/>
                                        <p:tgtEl>
                                          <p:spTgt spid="43"/>
                                        </p:tgtEl>
                                        <p:attrNameLst>
                                          <p:attrName>style.rotation</p:attrName>
                                        </p:attrNameLst>
                                      </p:cBhvr>
                                      <p:tavLst>
                                        <p:tav tm="0">
                                          <p:val>
                                            <p:fltVal val="360"/>
                                          </p:val>
                                        </p:tav>
                                        <p:tav tm="100000">
                                          <p:val>
                                            <p:fltVal val="0"/>
                                          </p:val>
                                        </p:tav>
                                      </p:tavLst>
                                    </p:anim>
                                    <p:animEffect transition="in" filter="fade">
                                      <p:cBhvr>
                                        <p:cTn id="30" dur="750"/>
                                        <p:tgtEl>
                                          <p:spTgt spid="43"/>
                                        </p:tgtEl>
                                      </p:cBhvr>
                                    </p:animEffect>
                                  </p:childTnLst>
                                </p:cTn>
                              </p:par>
                            </p:childTnLst>
                          </p:cTn>
                        </p:par>
                        <p:par>
                          <p:cTn id="31" fill="hold">
                            <p:stCondLst>
                              <p:cond delay="5768"/>
                            </p:stCondLst>
                            <p:childTnLst>
                              <p:par>
                                <p:cTn id="32" presetID="22" presetClass="entr" presetSubtype="1" fill="hold" grpId="0"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up)">
                                      <p:cBhvr>
                                        <p:cTn id="34" dur="7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8" grpId="0"/>
      <p:bldP spid="39" grpId="0"/>
      <p:bldP spid="43"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角三角形 13"/>
          <p:cNvSpPr/>
          <p:nvPr/>
        </p:nvSpPr>
        <p:spPr>
          <a:xfrm>
            <a:off x="0" y="0"/>
            <a:ext cx="12192000" cy="6858000"/>
          </a:xfrm>
          <a:prstGeom prst="rtTriangle">
            <a:avLst/>
          </a:prstGeom>
          <a:solidFill>
            <a:schemeClr val="accent2"/>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Freeform 11"/>
          <p:cNvSpPr/>
          <p:nvPr/>
        </p:nvSpPr>
        <p:spPr bwMode="auto">
          <a:xfrm>
            <a:off x="0" y="5374967"/>
            <a:ext cx="6575425" cy="153988"/>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矩形 9"/>
          <p:cNvSpPr/>
          <p:nvPr/>
        </p:nvSpPr>
        <p:spPr>
          <a:xfrm>
            <a:off x="9804400" y="3276600"/>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215086" y="3276600"/>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rot="5400000">
            <a:off x="3471411" y="1785674"/>
            <a:ext cx="180000" cy="3286650"/>
          </a:xfrm>
          <a:custGeom>
            <a:avLst/>
            <a:gdLst>
              <a:gd name="connsiteX0" fmla="*/ 0 w 180000"/>
              <a:gd name="connsiteY0" fmla="*/ 3286650 h 3286650"/>
              <a:gd name="connsiteX1" fmla="*/ 0 w 180000"/>
              <a:gd name="connsiteY1" fmla="*/ 0 h 3286650"/>
              <a:gd name="connsiteX2" fmla="*/ 180000 w 180000"/>
              <a:gd name="connsiteY2" fmla="*/ 0 h 3286650"/>
              <a:gd name="connsiteX3" fmla="*/ 180000 w 180000"/>
              <a:gd name="connsiteY3" fmla="*/ 3286650 h 3286650"/>
              <a:gd name="connsiteX4" fmla="*/ 0 w 180000"/>
              <a:gd name="connsiteY4" fmla="*/ 3286650 h 3286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3286650">
                <a:moveTo>
                  <a:pt x="0" y="3286650"/>
                </a:moveTo>
                <a:lnTo>
                  <a:pt x="0" y="0"/>
                </a:lnTo>
                <a:lnTo>
                  <a:pt x="180000" y="0"/>
                </a:lnTo>
                <a:lnTo>
                  <a:pt x="180000" y="3286650"/>
                </a:lnTo>
                <a:lnTo>
                  <a:pt x="0" y="328665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499695" y="765628"/>
            <a:ext cx="8629324" cy="5326743"/>
          </a:xfrm>
          <a:prstGeom prst="rect">
            <a:avLst/>
          </a:prstGeom>
          <a:solidFill>
            <a:srgbClr val="F6CBC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任意多边形 8"/>
          <p:cNvSpPr/>
          <p:nvPr/>
        </p:nvSpPr>
        <p:spPr>
          <a:xfrm rot="5400000">
            <a:off x="1738086" y="3338999"/>
            <a:ext cx="180000" cy="180000"/>
          </a:xfrm>
          <a:custGeom>
            <a:avLst/>
            <a:gdLst>
              <a:gd name="connsiteX0" fmla="*/ 0 w 180000"/>
              <a:gd name="connsiteY0" fmla="*/ 180000 h 180000"/>
              <a:gd name="connsiteX1" fmla="*/ 0 w 180000"/>
              <a:gd name="connsiteY1" fmla="*/ 0 h 180000"/>
              <a:gd name="connsiteX2" fmla="*/ 180000 w 180000"/>
              <a:gd name="connsiteY2" fmla="*/ 0 h 180000"/>
              <a:gd name="connsiteX3" fmla="*/ 180000 w 180000"/>
              <a:gd name="connsiteY3" fmla="*/ 180000 h 180000"/>
              <a:gd name="connsiteX4" fmla="*/ 0 w 1800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180000"/>
                </a:moveTo>
                <a:lnTo>
                  <a:pt x="0" y="0"/>
                </a:lnTo>
                <a:lnTo>
                  <a:pt x="180000" y="0"/>
                </a:lnTo>
                <a:lnTo>
                  <a:pt x="1800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5400000">
            <a:off x="151686" y="1572599"/>
            <a:ext cx="3352800" cy="180000"/>
          </a:xfrm>
          <a:custGeom>
            <a:avLst/>
            <a:gdLst>
              <a:gd name="connsiteX0" fmla="*/ 0 w 3352800"/>
              <a:gd name="connsiteY0" fmla="*/ 180000 h 180000"/>
              <a:gd name="connsiteX1" fmla="*/ 0 w 3352800"/>
              <a:gd name="connsiteY1" fmla="*/ 0 h 180000"/>
              <a:gd name="connsiteX2" fmla="*/ 3352800 w 3352800"/>
              <a:gd name="connsiteY2" fmla="*/ 0 h 180000"/>
              <a:gd name="connsiteX3" fmla="*/ 3352800 w 3352800"/>
              <a:gd name="connsiteY3" fmla="*/ 180000 h 180000"/>
              <a:gd name="connsiteX4" fmla="*/ 0 w 33528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180000">
                <a:moveTo>
                  <a:pt x="0" y="180000"/>
                </a:moveTo>
                <a:lnTo>
                  <a:pt x="0" y="0"/>
                </a:lnTo>
                <a:lnTo>
                  <a:pt x="3352800" y="0"/>
                </a:lnTo>
                <a:lnTo>
                  <a:pt x="33528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22873" y="3885365"/>
            <a:ext cx="1123236" cy="1123236"/>
          </a:xfrm>
          <a:prstGeom prst="ellipse">
            <a:avLst/>
          </a:prstGeom>
          <a:noFill/>
          <a:ln w="635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8" name="组合 17"/>
          <p:cNvGrpSpPr/>
          <p:nvPr/>
        </p:nvGrpSpPr>
        <p:grpSpPr>
          <a:xfrm>
            <a:off x="2847489" y="5714636"/>
            <a:ext cx="1427843" cy="159899"/>
            <a:chOff x="9107714" y="1206258"/>
            <a:chExt cx="1427843" cy="159899"/>
          </a:xfrm>
          <a:solidFill>
            <a:schemeClr val="accent2"/>
          </a:solidFill>
        </p:grpSpPr>
        <p:sp>
          <p:nvSpPr>
            <p:cNvPr id="19" name="椭圆 18"/>
            <p:cNvSpPr/>
            <p:nvPr/>
          </p:nvSpPr>
          <p:spPr>
            <a:xfrm>
              <a:off x="9107714" y="1206258"/>
              <a:ext cx="159657" cy="159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椭圆 19"/>
            <p:cNvSpPr/>
            <p:nvPr/>
          </p:nvSpPr>
          <p:spPr>
            <a:xfrm>
              <a:off x="9740900" y="1206500"/>
              <a:ext cx="159657" cy="159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椭圆 20"/>
            <p:cNvSpPr/>
            <p:nvPr/>
          </p:nvSpPr>
          <p:spPr>
            <a:xfrm>
              <a:off x="10375900" y="1206500"/>
              <a:ext cx="159657" cy="15965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7" name="直接连接符 6"/>
          <p:cNvCxnSpPr/>
          <p:nvPr/>
        </p:nvCxnSpPr>
        <p:spPr>
          <a:xfrm>
            <a:off x="2885043" y="1264983"/>
            <a:ext cx="7905115" cy="4572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911078" y="1623060"/>
            <a:ext cx="7879080" cy="254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2919968" y="1943100"/>
            <a:ext cx="7870190" cy="1143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2911078" y="2260600"/>
            <a:ext cx="787908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902823" y="2574925"/>
            <a:ext cx="7887335" cy="3175"/>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2885043" y="2895600"/>
            <a:ext cx="7905115" cy="1143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902823" y="3204210"/>
            <a:ext cx="7887335" cy="889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2919968" y="3518535"/>
            <a:ext cx="7870190" cy="12065"/>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2919968" y="3848100"/>
            <a:ext cx="7870190" cy="254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2885043" y="4164965"/>
            <a:ext cx="7905115" cy="635"/>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867898" y="4483100"/>
            <a:ext cx="7922260" cy="2286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2876153" y="4800600"/>
            <a:ext cx="7914005" cy="19685"/>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2885043" y="5117465"/>
            <a:ext cx="7905115" cy="635"/>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2885043" y="5435600"/>
            <a:ext cx="7905115" cy="40005"/>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21" idx="7"/>
          </p:cNvCxnSpPr>
          <p:nvPr/>
        </p:nvCxnSpPr>
        <p:spPr>
          <a:xfrm>
            <a:off x="4252198" y="5738495"/>
            <a:ext cx="6537960" cy="14605"/>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1"/>
          <a:stretch>
            <a:fillRect/>
          </a:stretch>
        </p:blipFill>
        <p:spPr>
          <a:xfrm>
            <a:off x="3173730" y="1041400"/>
            <a:ext cx="7435850" cy="4775200"/>
          </a:xfrm>
          <a:prstGeom prst="rect">
            <a:avLst/>
          </a:prstGeom>
          <a:ln w="38100">
            <a:solidFill>
              <a:schemeClr val="accent3"/>
            </a:solidFill>
          </a:ln>
        </p:spPr>
      </p:pic>
      <p:sp>
        <p:nvSpPr>
          <p:cNvPr id="43" name="椭圆 42"/>
          <p:cNvSpPr/>
          <p:nvPr/>
        </p:nvSpPr>
        <p:spPr>
          <a:xfrm>
            <a:off x="11129019" y="208857"/>
            <a:ext cx="347914" cy="347914"/>
          </a:xfrm>
          <a:prstGeom prst="ellipse">
            <a:avLst/>
          </a:prstGeom>
          <a:solidFill>
            <a:srgbClr val="EF96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4" name="图片 3" descr="推车机2"/>
          <p:cNvPicPr>
            <a:picLocks noChangeAspect="1"/>
          </p:cNvPicPr>
          <p:nvPr/>
        </p:nvPicPr>
        <p:blipFill>
          <a:blip r:embed="rId2"/>
          <a:stretch>
            <a:fillRect/>
          </a:stretch>
        </p:blipFill>
        <p:spPr>
          <a:xfrm>
            <a:off x="3174365" y="1040765"/>
            <a:ext cx="7435215" cy="4775200"/>
          </a:xfrm>
          <a:prstGeom prst="rect">
            <a:avLst/>
          </a:prstGeom>
        </p:spPr>
      </p:pic>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2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grpSp>
        <p:nvGrpSpPr>
          <p:cNvPr id="5" name="组合 4"/>
          <p:cNvGrpSpPr/>
          <p:nvPr/>
        </p:nvGrpSpPr>
        <p:grpSpPr>
          <a:xfrm>
            <a:off x="-38100" y="2000250"/>
            <a:ext cx="1314450" cy="1593850"/>
            <a:chOff x="-38100" y="2000250"/>
            <a:chExt cx="1314450" cy="1593850"/>
          </a:xfrm>
        </p:grpSpPr>
        <p:cxnSp>
          <p:nvCxnSpPr>
            <p:cNvPr id="4" name="直接连接符 3"/>
            <p:cNvCxnSpPr/>
            <p:nvPr/>
          </p:nvCxnSpPr>
          <p:spPr>
            <a:xfrm>
              <a:off x="-38100" y="200025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8100" y="232410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8100" y="264160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8100" y="295910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8100" y="327660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8100" y="359410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9084128" y="5178781"/>
            <a:ext cx="1466850" cy="1466850"/>
          </a:xfrm>
          <a:prstGeom prst="rect">
            <a:avLst/>
          </a:prstGeom>
          <a:noFill/>
          <a:ln w="635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1" name="矩形 60"/>
          <p:cNvSpPr/>
          <p:nvPr/>
        </p:nvSpPr>
        <p:spPr>
          <a:xfrm>
            <a:off x="1738086" y="3300899"/>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5400000">
            <a:off x="10148921" y="2274207"/>
            <a:ext cx="180000" cy="2309585"/>
          </a:xfrm>
          <a:custGeom>
            <a:avLst/>
            <a:gdLst>
              <a:gd name="connsiteX0" fmla="*/ 0 w 180000"/>
              <a:gd name="connsiteY0" fmla="*/ 2309585 h 2309585"/>
              <a:gd name="connsiteX1" fmla="*/ 0 w 180000"/>
              <a:gd name="connsiteY1" fmla="*/ 0 h 2309585"/>
              <a:gd name="connsiteX2" fmla="*/ 180000 w 180000"/>
              <a:gd name="connsiteY2" fmla="*/ 0 h 2309585"/>
              <a:gd name="connsiteX3" fmla="*/ 180000 w 180000"/>
              <a:gd name="connsiteY3" fmla="*/ 2309585 h 2309585"/>
              <a:gd name="connsiteX4" fmla="*/ 0 w 180000"/>
              <a:gd name="connsiteY4" fmla="*/ 2309585 h 230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2309585">
                <a:moveTo>
                  <a:pt x="0" y="2309585"/>
                </a:moveTo>
                <a:lnTo>
                  <a:pt x="0" y="0"/>
                </a:lnTo>
                <a:lnTo>
                  <a:pt x="180000" y="0"/>
                </a:lnTo>
                <a:lnTo>
                  <a:pt x="180000" y="2309585"/>
                </a:lnTo>
                <a:lnTo>
                  <a:pt x="0" y="2309585"/>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8215086" y="0"/>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982857" y="1799771"/>
            <a:ext cx="869043" cy="5058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4" name="矩形 33"/>
          <p:cNvSpPr/>
          <p:nvPr/>
        </p:nvSpPr>
        <p:spPr>
          <a:xfrm>
            <a:off x="1077298" y="765628"/>
            <a:ext cx="8629324" cy="5326743"/>
          </a:xfrm>
          <a:prstGeom prst="rect">
            <a:avLst/>
          </a:pr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 name="任意多边形 41"/>
          <p:cNvSpPr/>
          <p:nvPr/>
        </p:nvSpPr>
        <p:spPr>
          <a:xfrm>
            <a:off x="9804400" y="472428"/>
            <a:ext cx="180000" cy="180000"/>
          </a:xfrm>
          <a:custGeom>
            <a:avLst/>
            <a:gdLst>
              <a:gd name="connsiteX0" fmla="*/ 0 w 180000"/>
              <a:gd name="connsiteY0" fmla="*/ 0 h 180000"/>
              <a:gd name="connsiteX1" fmla="*/ 180000 w 180000"/>
              <a:gd name="connsiteY1" fmla="*/ 0 h 180000"/>
              <a:gd name="connsiteX2" fmla="*/ 180000 w 180000"/>
              <a:gd name="connsiteY2" fmla="*/ 180000 h 180000"/>
              <a:gd name="connsiteX3" fmla="*/ 0 w 180000"/>
              <a:gd name="connsiteY3" fmla="*/ 180000 h 180000"/>
              <a:gd name="connsiteX4" fmla="*/ 0 w 180000"/>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0"/>
                </a:moveTo>
                <a:lnTo>
                  <a:pt x="180000" y="0"/>
                </a:lnTo>
                <a:lnTo>
                  <a:pt x="180000"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9804400" y="0"/>
            <a:ext cx="180000" cy="472428"/>
          </a:xfrm>
          <a:custGeom>
            <a:avLst/>
            <a:gdLst>
              <a:gd name="connsiteX0" fmla="*/ 0 w 180000"/>
              <a:gd name="connsiteY0" fmla="*/ 0 h 472428"/>
              <a:gd name="connsiteX1" fmla="*/ 180000 w 180000"/>
              <a:gd name="connsiteY1" fmla="*/ 0 h 472428"/>
              <a:gd name="connsiteX2" fmla="*/ 180000 w 180000"/>
              <a:gd name="connsiteY2" fmla="*/ 472428 h 472428"/>
              <a:gd name="connsiteX3" fmla="*/ 0 w 180000"/>
              <a:gd name="connsiteY3" fmla="*/ 472428 h 472428"/>
              <a:gd name="connsiteX4" fmla="*/ 0 w 180000"/>
              <a:gd name="connsiteY4" fmla="*/ 0 h 472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472428">
                <a:moveTo>
                  <a:pt x="0" y="0"/>
                </a:moveTo>
                <a:lnTo>
                  <a:pt x="180000" y="0"/>
                </a:lnTo>
                <a:lnTo>
                  <a:pt x="180000" y="472428"/>
                </a:lnTo>
                <a:lnTo>
                  <a:pt x="0" y="472428"/>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11393714" y="472428"/>
            <a:ext cx="180000" cy="180000"/>
          </a:xfrm>
          <a:custGeom>
            <a:avLst/>
            <a:gdLst>
              <a:gd name="connsiteX0" fmla="*/ 0 w 180000"/>
              <a:gd name="connsiteY0" fmla="*/ 0 h 180000"/>
              <a:gd name="connsiteX1" fmla="*/ 180000 w 180000"/>
              <a:gd name="connsiteY1" fmla="*/ 0 h 180000"/>
              <a:gd name="connsiteX2" fmla="*/ 180000 w 180000"/>
              <a:gd name="connsiteY2" fmla="*/ 180000 h 180000"/>
              <a:gd name="connsiteX3" fmla="*/ 0 w 180000"/>
              <a:gd name="connsiteY3" fmla="*/ 180000 h 180000"/>
              <a:gd name="connsiteX4" fmla="*/ 0 w 180000"/>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0"/>
                </a:moveTo>
                <a:lnTo>
                  <a:pt x="180000" y="0"/>
                </a:lnTo>
                <a:lnTo>
                  <a:pt x="180000"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9984400" y="472428"/>
            <a:ext cx="1409314" cy="180000"/>
          </a:xfrm>
          <a:custGeom>
            <a:avLst/>
            <a:gdLst>
              <a:gd name="connsiteX0" fmla="*/ 0 w 1409314"/>
              <a:gd name="connsiteY0" fmla="*/ 0 h 180000"/>
              <a:gd name="connsiteX1" fmla="*/ 1409314 w 1409314"/>
              <a:gd name="connsiteY1" fmla="*/ 0 h 180000"/>
              <a:gd name="connsiteX2" fmla="*/ 1409314 w 1409314"/>
              <a:gd name="connsiteY2" fmla="*/ 180000 h 180000"/>
              <a:gd name="connsiteX3" fmla="*/ 0 w 1409314"/>
              <a:gd name="connsiteY3" fmla="*/ 180000 h 180000"/>
              <a:gd name="connsiteX4" fmla="*/ 0 w 1409314"/>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314" h="180000">
                <a:moveTo>
                  <a:pt x="0" y="0"/>
                </a:moveTo>
                <a:lnTo>
                  <a:pt x="1409314" y="0"/>
                </a:lnTo>
                <a:lnTo>
                  <a:pt x="1409314"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5400000">
            <a:off x="11393714" y="3338999"/>
            <a:ext cx="180000" cy="180000"/>
          </a:xfrm>
          <a:custGeom>
            <a:avLst/>
            <a:gdLst>
              <a:gd name="connsiteX0" fmla="*/ 0 w 180000"/>
              <a:gd name="connsiteY0" fmla="*/ 180000 h 180000"/>
              <a:gd name="connsiteX1" fmla="*/ 0 w 180000"/>
              <a:gd name="connsiteY1" fmla="*/ 0 h 180000"/>
              <a:gd name="connsiteX2" fmla="*/ 180000 w 180000"/>
              <a:gd name="connsiteY2" fmla="*/ 0 h 180000"/>
              <a:gd name="connsiteX3" fmla="*/ 180000 w 180000"/>
              <a:gd name="connsiteY3" fmla="*/ 180000 h 180000"/>
              <a:gd name="connsiteX4" fmla="*/ 0 w 1800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180000"/>
                </a:moveTo>
                <a:lnTo>
                  <a:pt x="0" y="0"/>
                </a:lnTo>
                <a:lnTo>
                  <a:pt x="180000" y="0"/>
                </a:lnTo>
                <a:lnTo>
                  <a:pt x="1800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5400000">
            <a:off x="10140429" y="1905713"/>
            <a:ext cx="2686571" cy="180000"/>
          </a:xfrm>
          <a:custGeom>
            <a:avLst/>
            <a:gdLst>
              <a:gd name="connsiteX0" fmla="*/ 0 w 2686571"/>
              <a:gd name="connsiteY0" fmla="*/ 180000 h 180000"/>
              <a:gd name="connsiteX1" fmla="*/ 0 w 2686571"/>
              <a:gd name="connsiteY1" fmla="*/ 0 h 180000"/>
              <a:gd name="connsiteX2" fmla="*/ 2686571 w 2686571"/>
              <a:gd name="connsiteY2" fmla="*/ 0 h 180000"/>
              <a:gd name="connsiteX3" fmla="*/ 2686571 w 2686571"/>
              <a:gd name="connsiteY3" fmla="*/ 180000 h 180000"/>
              <a:gd name="connsiteX4" fmla="*/ 0 w 2686571"/>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571" h="180000">
                <a:moveTo>
                  <a:pt x="0" y="180000"/>
                </a:moveTo>
                <a:lnTo>
                  <a:pt x="0" y="0"/>
                </a:lnTo>
                <a:lnTo>
                  <a:pt x="2686571" y="0"/>
                </a:lnTo>
                <a:lnTo>
                  <a:pt x="2686571"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screen"/>
          <a:stretch>
            <a:fillRect/>
          </a:stretch>
        </p:blipFill>
        <p:spPr>
          <a:xfrm>
            <a:off x="1192384" y="906912"/>
            <a:ext cx="3453808" cy="2834375"/>
          </a:xfrm>
          <a:prstGeom prst="rect">
            <a:avLst/>
          </a:prstGeom>
        </p:spPr>
      </p:pic>
      <p:grpSp>
        <p:nvGrpSpPr>
          <p:cNvPr id="24" name="组合 23"/>
          <p:cNvGrpSpPr/>
          <p:nvPr/>
        </p:nvGrpSpPr>
        <p:grpSpPr>
          <a:xfrm>
            <a:off x="4293246" y="1995713"/>
            <a:ext cx="1314450" cy="1593850"/>
            <a:chOff x="-38100" y="2000250"/>
            <a:chExt cx="1314450" cy="1593850"/>
          </a:xfrm>
        </p:grpSpPr>
        <p:cxnSp>
          <p:nvCxnSpPr>
            <p:cNvPr id="25" name="直接连接符 24"/>
            <p:cNvCxnSpPr/>
            <p:nvPr/>
          </p:nvCxnSpPr>
          <p:spPr>
            <a:xfrm>
              <a:off x="-38100" y="200025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8100" y="232410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8100" y="264160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8100" y="295910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8100" y="327660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8100" y="3594100"/>
              <a:ext cx="1314450" cy="0"/>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1" name="文本框 30"/>
          <p:cNvSpPr txBox="1"/>
          <p:nvPr/>
        </p:nvSpPr>
        <p:spPr>
          <a:xfrm>
            <a:off x="4646192" y="1261162"/>
            <a:ext cx="3846195" cy="537845"/>
          </a:xfrm>
          <a:prstGeom prst="rect">
            <a:avLst/>
          </a:prstGeom>
          <a:noFill/>
        </p:spPr>
        <p:txBody>
          <a:bodyPr wrap="none" bIns="0" rtlCol="0">
            <a:spAutoFit/>
          </a:bodyPr>
          <a:lstStyle>
            <a:defPPr>
              <a:defRPr lang="zh-CN"/>
            </a:defPPr>
            <a:lvl1pPr>
              <a:defRPr sz="2400" b="1">
                <a:solidFill>
                  <a:schemeClr val="bg1"/>
                </a:solidFill>
                <a:latin typeface="+mj-lt"/>
              </a:defRPr>
            </a:lvl1pPr>
          </a:lstStyle>
          <a:p>
            <a:pPr algn="l"/>
            <a:r>
              <a:rPr lang="en-US" altLang="zh-CN" sz="3200" dirty="0" smtClean="0">
                <a:solidFill>
                  <a:srgbClr val="EC9689"/>
                </a:solidFill>
              </a:rPr>
              <a:t>轨外绳式推车机</a:t>
            </a:r>
            <a:r>
              <a:rPr lang="zh-CN" altLang="en-US" sz="3200" dirty="0" smtClean="0">
                <a:solidFill>
                  <a:srgbClr val="EC9689"/>
                </a:solidFill>
              </a:rPr>
              <a:t>简介</a:t>
            </a:r>
            <a:endParaRPr lang="zh-CN" altLang="en-US" sz="3200" dirty="0" smtClean="0">
              <a:solidFill>
                <a:srgbClr val="EC9689"/>
              </a:solidFill>
            </a:endParaRPr>
          </a:p>
        </p:txBody>
      </p:sp>
      <p:sp>
        <p:nvSpPr>
          <p:cNvPr id="35" name="文本框 34"/>
          <p:cNvSpPr txBox="1"/>
          <p:nvPr/>
        </p:nvSpPr>
        <p:spPr>
          <a:xfrm>
            <a:off x="5614670" y="3338830"/>
            <a:ext cx="1631315" cy="291465"/>
          </a:xfrm>
          <a:prstGeom prst="rect">
            <a:avLst/>
          </a:prstGeom>
          <a:noFill/>
        </p:spPr>
        <p:txBody>
          <a:bodyPr wrap="square" bIns="0" rtlCol="0">
            <a:spAutoFit/>
          </a:bodyPr>
          <a:lstStyle/>
          <a:p>
            <a:r>
              <a:rPr lang="zh-CN" altLang="en-US" sz="1600" b="1" smtClean="0">
                <a:solidFill>
                  <a:srgbClr val="EC9689"/>
                </a:solidFill>
              </a:rPr>
              <a:t>简</a:t>
            </a:r>
            <a:r>
              <a:rPr lang="en-US" altLang="zh-CN" sz="1600" b="1" smtClean="0">
                <a:solidFill>
                  <a:srgbClr val="EC9689"/>
                </a:solidFill>
              </a:rPr>
              <a:t> </a:t>
            </a:r>
            <a:r>
              <a:rPr lang="zh-CN" altLang="en-US" sz="1600" b="1" smtClean="0">
                <a:solidFill>
                  <a:srgbClr val="EC9689"/>
                </a:solidFill>
              </a:rPr>
              <a:t>介</a:t>
            </a:r>
            <a:endParaRPr lang="zh-CN" altLang="en-US" sz="1600" b="1" smtClean="0">
              <a:solidFill>
                <a:srgbClr val="EC9689"/>
              </a:solidFill>
            </a:endParaRPr>
          </a:p>
        </p:txBody>
      </p:sp>
      <p:sp>
        <p:nvSpPr>
          <p:cNvPr id="36" name="矩形 35"/>
          <p:cNvSpPr/>
          <p:nvPr/>
        </p:nvSpPr>
        <p:spPr>
          <a:xfrm>
            <a:off x="1619821" y="4294267"/>
            <a:ext cx="7464307" cy="1060450"/>
          </a:xfrm>
          <a:prstGeom prst="rect">
            <a:avLst/>
          </a:prstGeom>
        </p:spPr>
        <p:txBody>
          <a:bodyPr wrap="square">
            <a:spAutoFit/>
          </a:bodyPr>
          <a:lstStyle/>
          <a:p>
            <a:pPr>
              <a:lnSpc>
                <a:spcPct val="150000"/>
              </a:lnSpc>
            </a:pPr>
            <a:r>
              <a:rPr lang="zh-CN" altLang="en-US" sz="1400" dirty="0">
                <a:solidFill>
                  <a:schemeClr val="bg1"/>
                </a:solidFill>
              </a:rPr>
              <a:t>轨外绳式推车机是我公司根据有些矿山车场道岔较多、弯道较多的实际情况，开发出一种非常实用的推车机，该结构的推车机创造性的实现了推车机轨道在矿车轨道外布置， 避开了中间交错的道岔，实现了经过多重弯道和道岔在车场内推车作业，具有非常好的应用前景。</a:t>
            </a:r>
            <a:endParaRPr lang="zh-CN" altLang="en-US" sz="1400" dirty="0">
              <a:solidFill>
                <a:schemeClr val="bg1"/>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直角三角形 22"/>
          <p:cNvSpPr/>
          <p:nvPr/>
        </p:nvSpPr>
        <p:spPr>
          <a:xfrm>
            <a:off x="0" y="0"/>
            <a:ext cx="12192000" cy="6858000"/>
          </a:xfrm>
          <a:prstGeom prst="rtTriangle">
            <a:avLst/>
          </a:prstGeom>
          <a:solidFill>
            <a:schemeClr val="accent2"/>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61" name="矩形 60"/>
          <p:cNvSpPr/>
          <p:nvPr/>
        </p:nvSpPr>
        <p:spPr>
          <a:xfrm>
            <a:off x="1738086" y="3300899"/>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5" name="任意多边形 54"/>
          <p:cNvSpPr/>
          <p:nvPr/>
        </p:nvSpPr>
        <p:spPr>
          <a:xfrm rot="5400000">
            <a:off x="10148921" y="2274207"/>
            <a:ext cx="180000" cy="2309585"/>
          </a:xfrm>
          <a:custGeom>
            <a:avLst/>
            <a:gdLst>
              <a:gd name="connsiteX0" fmla="*/ 0 w 180000"/>
              <a:gd name="connsiteY0" fmla="*/ 2309585 h 2309585"/>
              <a:gd name="connsiteX1" fmla="*/ 0 w 180000"/>
              <a:gd name="connsiteY1" fmla="*/ 0 h 2309585"/>
              <a:gd name="connsiteX2" fmla="*/ 180000 w 180000"/>
              <a:gd name="connsiteY2" fmla="*/ 0 h 2309585"/>
              <a:gd name="connsiteX3" fmla="*/ 180000 w 180000"/>
              <a:gd name="connsiteY3" fmla="*/ 2309585 h 2309585"/>
              <a:gd name="connsiteX4" fmla="*/ 0 w 180000"/>
              <a:gd name="connsiteY4" fmla="*/ 2309585 h 230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2309585">
                <a:moveTo>
                  <a:pt x="0" y="2309585"/>
                </a:moveTo>
                <a:lnTo>
                  <a:pt x="0" y="0"/>
                </a:lnTo>
                <a:lnTo>
                  <a:pt x="180000" y="0"/>
                </a:lnTo>
                <a:lnTo>
                  <a:pt x="180000" y="2309585"/>
                </a:lnTo>
                <a:lnTo>
                  <a:pt x="0" y="2309585"/>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32" name="矩形 31"/>
          <p:cNvSpPr/>
          <p:nvPr/>
        </p:nvSpPr>
        <p:spPr>
          <a:xfrm>
            <a:off x="8215086" y="0"/>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33" name="矩形 32"/>
          <p:cNvSpPr/>
          <p:nvPr/>
        </p:nvSpPr>
        <p:spPr>
          <a:xfrm>
            <a:off x="7982857" y="1799771"/>
            <a:ext cx="869043" cy="5058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34" name="矩形 33"/>
          <p:cNvSpPr/>
          <p:nvPr/>
        </p:nvSpPr>
        <p:spPr>
          <a:xfrm>
            <a:off x="1077298" y="765628"/>
            <a:ext cx="8629324" cy="5326743"/>
          </a:xfrm>
          <a:prstGeom prst="rect">
            <a:avLst/>
          </a:prstGeom>
          <a:solidFill>
            <a:srgbClr val="F6CBC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42" name="任意多边形 41"/>
          <p:cNvSpPr/>
          <p:nvPr/>
        </p:nvSpPr>
        <p:spPr>
          <a:xfrm>
            <a:off x="9804400" y="472428"/>
            <a:ext cx="180000" cy="180000"/>
          </a:xfrm>
          <a:custGeom>
            <a:avLst/>
            <a:gdLst>
              <a:gd name="connsiteX0" fmla="*/ 0 w 180000"/>
              <a:gd name="connsiteY0" fmla="*/ 0 h 180000"/>
              <a:gd name="connsiteX1" fmla="*/ 180000 w 180000"/>
              <a:gd name="connsiteY1" fmla="*/ 0 h 180000"/>
              <a:gd name="connsiteX2" fmla="*/ 180000 w 180000"/>
              <a:gd name="connsiteY2" fmla="*/ 180000 h 180000"/>
              <a:gd name="connsiteX3" fmla="*/ 0 w 180000"/>
              <a:gd name="connsiteY3" fmla="*/ 180000 h 180000"/>
              <a:gd name="connsiteX4" fmla="*/ 0 w 180000"/>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0"/>
                </a:moveTo>
                <a:lnTo>
                  <a:pt x="180000" y="0"/>
                </a:lnTo>
                <a:lnTo>
                  <a:pt x="180000"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41" name="任意多边形 40"/>
          <p:cNvSpPr/>
          <p:nvPr/>
        </p:nvSpPr>
        <p:spPr>
          <a:xfrm>
            <a:off x="9804400" y="0"/>
            <a:ext cx="180000" cy="472428"/>
          </a:xfrm>
          <a:custGeom>
            <a:avLst/>
            <a:gdLst>
              <a:gd name="connsiteX0" fmla="*/ 0 w 180000"/>
              <a:gd name="connsiteY0" fmla="*/ 0 h 472428"/>
              <a:gd name="connsiteX1" fmla="*/ 180000 w 180000"/>
              <a:gd name="connsiteY1" fmla="*/ 0 h 472428"/>
              <a:gd name="connsiteX2" fmla="*/ 180000 w 180000"/>
              <a:gd name="connsiteY2" fmla="*/ 472428 h 472428"/>
              <a:gd name="connsiteX3" fmla="*/ 0 w 180000"/>
              <a:gd name="connsiteY3" fmla="*/ 472428 h 472428"/>
              <a:gd name="connsiteX4" fmla="*/ 0 w 180000"/>
              <a:gd name="connsiteY4" fmla="*/ 0 h 472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472428">
                <a:moveTo>
                  <a:pt x="0" y="0"/>
                </a:moveTo>
                <a:lnTo>
                  <a:pt x="180000" y="0"/>
                </a:lnTo>
                <a:lnTo>
                  <a:pt x="180000" y="472428"/>
                </a:lnTo>
                <a:lnTo>
                  <a:pt x="0" y="472428"/>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1" name="任意多边形 50"/>
          <p:cNvSpPr/>
          <p:nvPr/>
        </p:nvSpPr>
        <p:spPr>
          <a:xfrm>
            <a:off x="11393714" y="472428"/>
            <a:ext cx="180000" cy="180000"/>
          </a:xfrm>
          <a:custGeom>
            <a:avLst/>
            <a:gdLst>
              <a:gd name="connsiteX0" fmla="*/ 0 w 180000"/>
              <a:gd name="connsiteY0" fmla="*/ 0 h 180000"/>
              <a:gd name="connsiteX1" fmla="*/ 180000 w 180000"/>
              <a:gd name="connsiteY1" fmla="*/ 0 h 180000"/>
              <a:gd name="connsiteX2" fmla="*/ 180000 w 180000"/>
              <a:gd name="connsiteY2" fmla="*/ 180000 h 180000"/>
              <a:gd name="connsiteX3" fmla="*/ 0 w 180000"/>
              <a:gd name="connsiteY3" fmla="*/ 180000 h 180000"/>
              <a:gd name="connsiteX4" fmla="*/ 0 w 180000"/>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0"/>
                </a:moveTo>
                <a:lnTo>
                  <a:pt x="180000" y="0"/>
                </a:lnTo>
                <a:lnTo>
                  <a:pt x="180000"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49" name="任意多边形 48"/>
          <p:cNvSpPr/>
          <p:nvPr/>
        </p:nvSpPr>
        <p:spPr>
          <a:xfrm>
            <a:off x="9984400" y="472428"/>
            <a:ext cx="1409314" cy="180000"/>
          </a:xfrm>
          <a:custGeom>
            <a:avLst/>
            <a:gdLst>
              <a:gd name="connsiteX0" fmla="*/ 0 w 1409314"/>
              <a:gd name="connsiteY0" fmla="*/ 0 h 180000"/>
              <a:gd name="connsiteX1" fmla="*/ 1409314 w 1409314"/>
              <a:gd name="connsiteY1" fmla="*/ 0 h 180000"/>
              <a:gd name="connsiteX2" fmla="*/ 1409314 w 1409314"/>
              <a:gd name="connsiteY2" fmla="*/ 180000 h 180000"/>
              <a:gd name="connsiteX3" fmla="*/ 0 w 1409314"/>
              <a:gd name="connsiteY3" fmla="*/ 180000 h 180000"/>
              <a:gd name="connsiteX4" fmla="*/ 0 w 1409314"/>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314" h="180000">
                <a:moveTo>
                  <a:pt x="0" y="0"/>
                </a:moveTo>
                <a:lnTo>
                  <a:pt x="1409314" y="0"/>
                </a:lnTo>
                <a:lnTo>
                  <a:pt x="1409314"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7" name="任意多边形 56"/>
          <p:cNvSpPr/>
          <p:nvPr/>
        </p:nvSpPr>
        <p:spPr>
          <a:xfrm rot="5400000">
            <a:off x="11393714" y="3338999"/>
            <a:ext cx="180000" cy="180000"/>
          </a:xfrm>
          <a:custGeom>
            <a:avLst/>
            <a:gdLst>
              <a:gd name="connsiteX0" fmla="*/ 0 w 180000"/>
              <a:gd name="connsiteY0" fmla="*/ 180000 h 180000"/>
              <a:gd name="connsiteX1" fmla="*/ 0 w 180000"/>
              <a:gd name="connsiteY1" fmla="*/ 0 h 180000"/>
              <a:gd name="connsiteX2" fmla="*/ 180000 w 180000"/>
              <a:gd name="connsiteY2" fmla="*/ 0 h 180000"/>
              <a:gd name="connsiteX3" fmla="*/ 180000 w 180000"/>
              <a:gd name="connsiteY3" fmla="*/ 180000 h 180000"/>
              <a:gd name="connsiteX4" fmla="*/ 0 w 1800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180000"/>
                </a:moveTo>
                <a:lnTo>
                  <a:pt x="0" y="0"/>
                </a:lnTo>
                <a:lnTo>
                  <a:pt x="180000" y="0"/>
                </a:lnTo>
                <a:lnTo>
                  <a:pt x="1800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6" name="任意多边形 55"/>
          <p:cNvSpPr/>
          <p:nvPr/>
        </p:nvSpPr>
        <p:spPr>
          <a:xfrm rot="5400000">
            <a:off x="10140429" y="1905713"/>
            <a:ext cx="2686571" cy="180000"/>
          </a:xfrm>
          <a:custGeom>
            <a:avLst/>
            <a:gdLst>
              <a:gd name="connsiteX0" fmla="*/ 0 w 2686571"/>
              <a:gd name="connsiteY0" fmla="*/ 180000 h 180000"/>
              <a:gd name="connsiteX1" fmla="*/ 0 w 2686571"/>
              <a:gd name="connsiteY1" fmla="*/ 0 h 180000"/>
              <a:gd name="connsiteX2" fmla="*/ 2686571 w 2686571"/>
              <a:gd name="connsiteY2" fmla="*/ 0 h 180000"/>
              <a:gd name="connsiteX3" fmla="*/ 2686571 w 2686571"/>
              <a:gd name="connsiteY3" fmla="*/ 180000 h 180000"/>
              <a:gd name="connsiteX4" fmla="*/ 0 w 2686571"/>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571" h="180000">
                <a:moveTo>
                  <a:pt x="0" y="180000"/>
                </a:moveTo>
                <a:lnTo>
                  <a:pt x="0" y="0"/>
                </a:lnTo>
                <a:lnTo>
                  <a:pt x="2686571" y="0"/>
                </a:lnTo>
                <a:lnTo>
                  <a:pt x="2686571"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grpSp>
        <p:nvGrpSpPr>
          <p:cNvPr id="14" name="Group 4"/>
          <p:cNvGrpSpPr>
            <a:grpSpLocks noChangeAspect="1"/>
          </p:cNvGrpSpPr>
          <p:nvPr/>
        </p:nvGrpSpPr>
        <p:grpSpPr bwMode="auto">
          <a:xfrm>
            <a:off x="5616575" y="4328885"/>
            <a:ext cx="6575425" cy="1654175"/>
            <a:chOff x="0" y="145"/>
            <a:chExt cx="4142" cy="1042"/>
          </a:xfrm>
        </p:grpSpPr>
        <p:sp>
          <p:nvSpPr>
            <p:cNvPr id="17" name="Freeform 7"/>
            <p:cNvSpPr/>
            <p:nvPr/>
          </p:nvSpPr>
          <p:spPr bwMode="auto">
            <a:xfrm>
              <a:off x="0" y="1089"/>
              <a:ext cx="3549" cy="98"/>
            </a:xfrm>
            <a:custGeom>
              <a:avLst/>
              <a:gdLst>
                <a:gd name="T0" fmla="*/ 0 w 2338"/>
                <a:gd name="T1" fmla="*/ 0 h 64"/>
                <a:gd name="T2" fmla="*/ 195 w 2338"/>
                <a:gd name="T3" fmla="*/ 64 h 64"/>
                <a:gd name="T4" fmla="*/ 390 w 2338"/>
                <a:gd name="T5" fmla="*/ 0 h 64"/>
                <a:gd name="T6" fmla="*/ 584 w 2338"/>
                <a:gd name="T7" fmla="*/ 64 h 64"/>
                <a:gd name="T8" fmla="*/ 779 w 2338"/>
                <a:gd name="T9" fmla="*/ 0 h 64"/>
                <a:gd name="T10" fmla="*/ 974 w 2338"/>
                <a:gd name="T11" fmla="*/ 64 h 64"/>
                <a:gd name="T12" fmla="*/ 1169 w 2338"/>
                <a:gd name="T13" fmla="*/ 0 h 64"/>
                <a:gd name="T14" fmla="*/ 1364 w 2338"/>
                <a:gd name="T15" fmla="*/ 64 h 64"/>
                <a:gd name="T16" fmla="*/ 1559 w 2338"/>
                <a:gd name="T17" fmla="*/ 0 h 64"/>
                <a:gd name="T18" fmla="*/ 1753 w 2338"/>
                <a:gd name="T19" fmla="*/ 64 h 64"/>
                <a:gd name="T20" fmla="*/ 1948 w 2338"/>
                <a:gd name="T21" fmla="*/ 0 h 64"/>
                <a:gd name="T22" fmla="*/ 2143 w 2338"/>
                <a:gd name="T23" fmla="*/ 64 h 64"/>
                <a:gd name="T24" fmla="*/ 2338 w 2338"/>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Light" panose="020B0502040204020203" charset="-122"/>
                <a:ea typeface="微软雅黑 Light" panose="020B0502040204020203" charset="-122"/>
                <a:cs typeface="+mn-cs"/>
              </a:endParaRPr>
            </a:p>
          </p:txBody>
        </p:sp>
        <p:sp>
          <p:nvSpPr>
            <p:cNvPr id="18" name="Freeform 8"/>
            <p:cNvSpPr/>
            <p:nvPr/>
          </p:nvSpPr>
          <p:spPr bwMode="auto">
            <a:xfrm>
              <a:off x="0" y="854"/>
              <a:ext cx="3549" cy="97"/>
            </a:xfrm>
            <a:custGeom>
              <a:avLst/>
              <a:gdLst>
                <a:gd name="T0" fmla="*/ 0 w 2338"/>
                <a:gd name="T1" fmla="*/ 0 h 64"/>
                <a:gd name="T2" fmla="*/ 195 w 2338"/>
                <a:gd name="T3" fmla="*/ 64 h 64"/>
                <a:gd name="T4" fmla="*/ 390 w 2338"/>
                <a:gd name="T5" fmla="*/ 0 h 64"/>
                <a:gd name="T6" fmla="*/ 584 w 2338"/>
                <a:gd name="T7" fmla="*/ 64 h 64"/>
                <a:gd name="T8" fmla="*/ 779 w 2338"/>
                <a:gd name="T9" fmla="*/ 0 h 64"/>
                <a:gd name="T10" fmla="*/ 974 w 2338"/>
                <a:gd name="T11" fmla="*/ 64 h 64"/>
                <a:gd name="T12" fmla="*/ 1169 w 2338"/>
                <a:gd name="T13" fmla="*/ 0 h 64"/>
                <a:gd name="T14" fmla="*/ 1364 w 2338"/>
                <a:gd name="T15" fmla="*/ 64 h 64"/>
                <a:gd name="T16" fmla="*/ 1559 w 2338"/>
                <a:gd name="T17" fmla="*/ 0 h 64"/>
                <a:gd name="T18" fmla="*/ 1753 w 2338"/>
                <a:gd name="T19" fmla="*/ 64 h 64"/>
                <a:gd name="T20" fmla="*/ 1948 w 2338"/>
                <a:gd name="T21" fmla="*/ 0 h 64"/>
                <a:gd name="T22" fmla="*/ 2143 w 2338"/>
                <a:gd name="T23" fmla="*/ 64 h 64"/>
                <a:gd name="T24" fmla="*/ 2338 w 2338"/>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Light" panose="020B0502040204020203" charset="-122"/>
                <a:ea typeface="微软雅黑 Light" panose="020B0502040204020203" charset="-122"/>
                <a:cs typeface="+mn-cs"/>
              </a:endParaRPr>
            </a:p>
          </p:txBody>
        </p:sp>
        <p:sp>
          <p:nvSpPr>
            <p:cNvPr id="19" name="Freeform 9"/>
            <p:cNvSpPr/>
            <p:nvPr/>
          </p:nvSpPr>
          <p:spPr bwMode="auto">
            <a:xfrm>
              <a:off x="0" y="616"/>
              <a:ext cx="4142" cy="98"/>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Light" panose="020B0502040204020203" charset="-122"/>
                <a:ea typeface="微软雅黑 Light" panose="020B0502040204020203" charset="-122"/>
                <a:cs typeface="+mn-cs"/>
              </a:endParaRPr>
            </a:p>
          </p:txBody>
        </p:sp>
        <p:sp>
          <p:nvSpPr>
            <p:cNvPr id="20" name="Freeform 10"/>
            <p:cNvSpPr/>
            <p:nvPr/>
          </p:nvSpPr>
          <p:spPr bwMode="auto">
            <a:xfrm>
              <a:off x="0" y="381"/>
              <a:ext cx="4142" cy="97"/>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Light" panose="020B0502040204020203" charset="-122"/>
                <a:ea typeface="微软雅黑 Light" panose="020B0502040204020203" charset="-122"/>
                <a:cs typeface="+mn-cs"/>
              </a:endParaRPr>
            </a:p>
          </p:txBody>
        </p:sp>
        <p:sp>
          <p:nvSpPr>
            <p:cNvPr id="21" name="Freeform 11"/>
            <p:cNvSpPr/>
            <p:nvPr/>
          </p:nvSpPr>
          <p:spPr bwMode="auto">
            <a:xfrm>
              <a:off x="0" y="145"/>
              <a:ext cx="4142" cy="97"/>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Light" panose="020B0502040204020203" charset="-122"/>
                <a:ea typeface="微软雅黑 Light" panose="020B0502040204020203" charset="-122"/>
                <a:cs typeface="+mn-cs"/>
              </a:endParaRPr>
            </a:p>
          </p:txBody>
        </p:sp>
      </p:grpSp>
      <p:sp>
        <p:nvSpPr>
          <p:cNvPr id="35" name="文本框 34"/>
          <p:cNvSpPr txBox="1"/>
          <p:nvPr/>
        </p:nvSpPr>
        <p:spPr>
          <a:xfrm>
            <a:off x="1633433" y="900806"/>
            <a:ext cx="3032125" cy="537845"/>
          </a:xfrm>
          <a:prstGeom prst="rect">
            <a:avLst/>
          </a:prstGeom>
          <a:noFill/>
        </p:spPr>
        <p:txBody>
          <a:bodyPr wrap="none" bIns="0" rtlCol="0">
            <a:spAutoFit/>
          </a:bodyPr>
          <a:lstStyle>
            <a:defPPr>
              <a:defRPr lang="zh-CN"/>
            </a:defPPr>
            <a:lvl1pPr>
              <a:defRPr sz="2400" b="1">
                <a:solidFill>
                  <a:schemeClr val="bg1"/>
                </a:solidFill>
                <a:latin typeface="+mj-lt"/>
              </a:defRPr>
            </a:lvl1pPr>
          </a:lstStyle>
          <a:p>
            <a:pPr algn="l"/>
            <a:r>
              <a:rPr lang="en-US" altLang="zh-CN" sz="3200" dirty="0" smtClean="0">
                <a:solidFill>
                  <a:srgbClr val="42406F"/>
                </a:solidFill>
              </a:rPr>
              <a:t>轨外绳式推车机</a:t>
            </a:r>
            <a:endParaRPr lang="en-US" altLang="zh-CN" sz="3200" dirty="0" smtClean="0">
              <a:solidFill>
                <a:srgbClr val="42406F"/>
              </a:solidFill>
            </a:endParaRPr>
          </a:p>
        </p:txBody>
      </p:sp>
      <p:sp>
        <p:nvSpPr>
          <p:cNvPr id="37" name="任意多边形 36"/>
          <p:cNvSpPr/>
          <p:nvPr/>
        </p:nvSpPr>
        <p:spPr>
          <a:xfrm rot="18900000" flipH="1">
            <a:off x="460983" y="780584"/>
            <a:ext cx="1052629" cy="1051602"/>
          </a:xfrm>
          <a:custGeom>
            <a:avLst/>
            <a:gdLst>
              <a:gd name="connsiteX0" fmla="*/ 146050 w 3840564"/>
              <a:gd name="connsiteY0" fmla="*/ 1184213 h 3836816"/>
              <a:gd name="connsiteX1" fmla="*/ 146050 w 3840564"/>
              <a:gd name="connsiteY1" fmla="*/ 2652603 h 3836816"/>
              <a:gd name="connsiteX2" fmla="*/ 86332 w 3840564"/>
              <a:gd name="connsiteY2" fmla="*/ 2489441 h 3836816"/>
              <a:gd name="connsiteX3" fmla="*/ 0 w 3840564"/>
              <a:gd name="connsiteY3" fmla="*/ 1918408 h 3836816"/>
              <a:gd name="connsiteX4" fmla="*/ 86332 w 3840564"/>
              <a:gd name="connsiteY4" fmla="*/ 1347375 h 3836816"/>
              <a:gd name="connsiteX5" fmla="*/ 3635548 w 3840564"/>
              <a:gd name="connsiteY5" fmla="*/ 1058621 h 3836816"/>
              <a:gd name="connsiteX6" fmla="*/ 3689659 w 3840564"/>
              <a:gd name="connsiteY6" fmla="*/ 1170948 h 3836816"/>
              <a:gd name="connsiteX7" fmla="*/ 3840564 w 3840564"/>
              <a:gd name="connsiteY7" fmla="*/ 1918408 h 3836816"/>
              <a:gd name="connsiteX8" fmla="*/ 3689659 w 3840564"/>
              <a:gd name="connsiteY8" fmla="*/ 2665868 h 3836816"/>
              <a:gd name="connsiteX9" fmla="*/ 3635548 w 3840564"/>
              <a:gd name="connsiteY9" fmla="*/ 2778195 h 3836816"/>
              <a:gd name="connsiteX10" fmla="*/ 571345 w 3840564"/>
              <a:gd name="connsiteY10" fmla="*/ 552469 h 3836816"/>
              <a:gd name="connsiteX11" fmla="*/ 571345 w 3840564"/>
              <a:gd name="connsiteY11" fmla="*/ 3284347 h 3836816"/>
              <a:gd name="connsiteX12" fmla="*/ 562438 w 3840564"/>
              <a:gd name="connsiteY12" fmla="*/ 3276252 h 3836816"/>
              <a:gd name="connsiteX13" fmla="*/ 327954 w 3840564"/>
              <a:gd name="connsiteY13" fmla="*/ 2992056 h 3836816"/>
              <a:gd name="connsiteX14" fmla="*/ 279245 w 3840564"/>
              <a:gd name="connsiteY14" fmla="*/ 2911878 h 3836816"/>
              <a:gd name="connsiteX15" fmla="*/ 279245 w 3840564"/>
              <a:gd name="connsiteY15" fmla="*/ 924938 h 3836816"/>
              <a:gd name="connsiteX16" fmla="*/ 327954 w 3840564"/>
              <a:gd name="connsiteY16" fmla="*/ 844760 h 3836816"/>
              <a:gd name="connsiteX17" fmla="*/ 562438 w 3840564"/>
              <a:gd name="connsiteY17" fmla="*/ 560564 h 3836816"/>
              <a:gd name="connsiteX18" fmla="*/ 3216011 w 3840564"/>
              <a:gd name="connsiteY18" fmla="*/ 504110 h 3836816"/>
              <a:gd name="connsiteX19" fmla="*/ 3278126 w 3840564"/>
              <a:gd name="connsiteY19" fmla="*/ 560564 h 3836816"/>
              <a:gd name="connsiteX20" fmla="*/ 3402065 w 3840564"/>
              <a:gd name="connsiteY20" fmla="*/ 696931 h 3836816"/>
              <a:gd name="connsiteX21" fmla="*/ 3508111 w 3840564"/>
              <a:gd name="connsiteY21" fmla="*/ 838744 h 3836816"/>
              <a:gd name="connsiteX22" fmla="*/ 3508111 w 3840564"/>
              <a:gd name="connsiteY22" fmla="*/ 2998073 h 3836816"/>
              <a:gd name="connsiteX23" fmla="*/ 3402065 w 3840564"/>
              <a:gd name="connsiteY23" fmla="*/ 3139885 h 3836816"/>
              <a:gd name="connsiteX24" fmla="*/ 3278126 w 3840564"/>
              <a:gd name="connsiteY24" fmla="*/ 3276252 h 3836816"/>
              <a:gd name="connsiteX25" fmla="*/ 3216011 w 3840564"/>
              <a:gd name="connsiteY25" fmla="*/ 3332706 h 3836816"/>
              <a:gd name="connsiteX26" fmla="*/ 990883 w 3840564"/>
              <a:gd name="connsiteY26" fmla="*/ 238447 h 3836816"/>
              <a:gd name="connsiteX27" fmla="*/ 990883 w 3840564"/>
              <a:gd name="connsiteY27" fmla="*/ 3598369 h 3836816"/>
              <a:gd name="connsiteX28" fmla="*/ 846634 w 3840564"/>
              <a:gd name="connsiteY28" fmla="*/ 3510736 h 3836816"/>
              <a:gd name="connsiteX29" fmla="*/ 698805 w 3840564"/>
              <a:gd name="connsiteY29" fmla="*/ 3400191 h 3836816"/>
              <a:gd name="connsiteX30" fmla="*/ 698783 w 3840564"/>
              <a:gd name="connsiteY30" fmla="*/ 3400171 h 3836816"/>
              <a:gd name="connsiteX31" fmla="*/ 698783 w 3840564"/>
              <a:gd name="connsiteY31" fmla="*/ 436645 h 3836816"/>
              <a:gd name="connsiteX32" fmla="*/ 698805 w 3840564"/>
              <a:gd name="connsiteY32" fmla="*/ 436625 h 3836816"/>
              <a:gd name="connsiteX33" fmla="*/ 846634 w 3840564"/>
              <a:gd name="connsiteY33" fmla="*/ 326080 h 3836816"/>
              <a:gd name="connsiteX34" fmla="*/ 2796472 w 3840564"/>
              <a:gd name="connsiteY34" fmla="*/ 211044 h 3836816"/>
              <a:gd name="connsiteX35" fmla="*/ 2835602 w 3840564"/>
              <a:gd name="connsiteY35" fmla="*/ 229894 h 3836816"/>
              <a:gd name="connsiteX36" fmla="*/ 2993930 w 3840564"/>
              <a:gd name="connsiteY36" fmla="*/ 326080 h 3836816"/>
              <a:gd name="connsiteX37" fmla="*/ 3088572 w 3840564"/>
              <a:gd name="connsiteY37" fmla="*/ 396852 h 3836816"/>
              <a:gd name="connsiteX38" fmla="*/ 3088572 w 3840564"/>
              <a:gd name="connsiteY38" fmla="*/ 3439964 h 3836816"/>
              <a:gd name="connsiteX39" fmla="*/ 2993930 w 3840564"/>
              <a:gd name="connsiteY39" fmla="*/ 3510736 h 3836816"/>
              <a:gd name="connsiteX40" fmla="*/ 2835602 w 3840564"/>
              <a:gd name="connsiteY40" fmla="*/ 3606922 h 3836816"/>
              <a:gd name="connsiteX41" fmla="*/ 2796472 w 3840564"/>
              <a:gd name="connsiteY41" fmla="*/ 3625772 h 3836816"/>
              <a:gd name="connsiteX42" fmla="*/ 1410421 w 3840564"/>
              <a:gd name="connsiteY42" fmla="*/ 68729 h 3836816"/>
              <a:gd name="connsiteX43" fmla="*/ 1410421 w 3840564"/>
              <a:gd name="connsiteY43" fmla="*/ 3768087 h 3836816"/>
              <a:gd name="connsiteX44" fmla="*/ 1349249 w 3840564"/>
              <a:gd name="connsiteY44" fmla="*/ 3752358 h 3836816"/>
              <a:gd name="connsiteX45" fmla="*/ 1172822 w 3840564"/>
              <a:gd name="connsiteY45" fmla="*/ 3687785 h 3836816"/>
              <a:gd name="connsiteX46" fmla="*/ 1118321 w 3840564"/>
              <a:gd name="connsiteY46" fmla="*/ 3661531 h 3836816"/>
              <a:gd name="connsiteX47" fmla="*/ 1118321 w 3840564"/>
              <a:gd name="connsiteY47" fmla="*/ 175286 h 3836816"/>
              <a:gd name="connsiteX48" fmla="*/ 1172822 w 3840564"/>
              <a:gd name="connsiteY48" fmla="*/ 149031 h 3836816"/>
              <a:gd name="connsiteX49" fmla="*/ 1349249 w 3840564"/>
              <a:gd name="connsiteY49" fmla="*/ 84458 h 3836816"/>
              <a:gd name="connsiteX50" fmla="*/ 2376935 w 3840564"/>
              <a:gd name="connsiteY50" fmla="*/ 55049 h 3836816"/>
              <a:gd name="connsiteX51" fmla="*/ 2491315 w 3840564"/>
              <a:gd name="connsiteY51" fmla="*/ 84459 h 3836816"/>
              <a:gd name="connsiteX52" fmla="*/ 2667742 w 3840564"/>
              <a:gd name="connsiteY52" fmla="*/ 149032 h 3836816"/>
              <a:gd name="connsiteX53" fmla="*/ 2669035 w 3840564"/>
              <a:gd name="connsiteY53" fmla="*/ 149655 h 3836816"/>
              <a:gd name="connsiteX54" fmla="*/ 2669035 w 3840564"/>
              <a:gd name="connsiteY54" fmla="*/ 3687163 h 3836816"/>
              <a:gd name="connsiteX55" fmla="*/ 2667742 w 3840564"/>
              <a:gd name="connsiteY55" fmla="*/ 3687786 h 3836816"/>
              <a:gd name="connsiteX56" fmla="*/ 2491315 w 3840564"/>
              <a:gd name="connsiteY56" fmla="*/ 3752359 h 3836816"/>
              <a:gd name="connsiteX57" fmla="*/ 2376935 w 3840564"/>
              <a:gd name="connsiteY57" fmla="*/ 3781770 h 3836816"/>
              <a:gd name="connsiteX58" fmla="*/ 1829959 w 3840564"/>
              <a:gd name="connsiteY58" fmla="*/ 2687 h 3836816"/>
              <a:gd name="connsiteX59" fmla="*/ 1829959 w 3840564"/>
              <a:gd name="connsiteY59" fmla="*/ 3834129 h 3836816"/>
              <a:gd name="connsiteX60" fmla="*/ 1723944 w 3840564"/>
              <a:gd name="connsiteY60" fmla="*/ 3828776 h 3836816"/>
              <a:gd name="connsiteX61" fmla="*/ 1537859 w 3840564"/>
              <a:gd name="connsiteY61" fmla="*/ 3800376 h 3836816"/>
              <a:gd name="connsiteX62" fmla="*/ 1537859 w 3840564"/>
              <a:gd name="connsiteY62" fmla="*/ 36440 h 3836816"/>
              <a:gd name="connsiteX63" fmla="*/ 1723944 w 3840564"/>
              <a:gd name="connsiteY63" fmla="*/ 8040 h 3836816"/>
              <a:gd name="connsiteX64" fmla="*/ 1957397 w 3840564"/>
              <a:gd name="connsiteY64" fmla="*/ 0 h 3836816"/>
              <a:gd name="connsiteX65" fmla="*/ 2116620 w 3840564"/>
              <a:gd name="connsiteY65" fmla="*/ 8040 h 3836816"/>
              <a:gd name="connsiteX66" fmla="*/ 2249497 w 3840564"/>
              <a:gd name="connsiteY66" fmla="*/ 28319 h 3836816"/>
              <a:gd name="connsiteX67" fmla="*/ 2249497 w 3840564"/>
              <a:gd name="connsiteY67" fmla="*/ 3808497 h 3836816"/>
              <a:gd name="connsiteX68" fmla="*/ 2116620 w 3840564"/>
              <a:gd name="connsiteY68" fmla="*/ 3828776 h 3836816"/>
              <a:gd name="connsiteX69" fmla="*/ 1957397 w 3840564"/>
              <a:gd name="connsiteY69" fmla="*/ 3836816 h 383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840564" h="3836816">
                <a:moveTo>
                  <a:pt x="146050" y="1184213"/>
                </a:moveTo>
                <a:lnTo>
                  <a:pt x="146050" y="2652603"/>
                </a:lnTo>
                <a:lnTo>
                  <a:pt x="86332" y="2489441"/>
                </a:lnTo>
                <a:cubicBezTo>
                  <a:pt x="30225" y="2309052"/>
                  <a:pt x="0" y="2117260"/>
                  <a:pt x="0" y="1918408"/>
                </a:cubicBezTo>
                <a:cubicBezTo>
                  <a:pt x="0" y="1719557"/>
                  <a:pt x="30225" y="1527764"/>
                  <a:pt x="86332" y="1347375"/>
                </a:cubicBezTo>
                <a:close/>
                <a:moveTo>
                  <a:pt x="3635548" y="1058621"/>
                </a:moveTo>
                <a:lnTo>
                  <a:pt x="3689659" y="1170948"/>
                </a:lnTo>
                <a:cubicBezTo>
                  <a:pt x="3786830" y="1400687"/>
                  <a:pt x="3840564" y="1653273"/>
                  <a:pt x="3840564" y="1918408"/>
                </a:cubicBezTo>
                <a:cubicBezTo>
                  <a:pt x="3840564" y="2183544"/>
                  <a:pt x="3786830" y="2436129"/>
                  <a:pt x="3689659" y="2665868"/>
                </a:cubicBezTo>
                <a:lnTo>
                  <a:pt x="3635548" y="2778195"/>
                </a:lnTo>
                <a:close/>
                <a:moveTo>
                  <a:pt x="571345" y="552469"/>
                </a:moveTo>
                <a:lnTo>
                  <a:pt x="571345" y="3284347"/>
                </a:lnTo>
                <a:lnTo>
                  <a:pt x="562438" y="3276252"/>
                </a:lnTo>
                <a:cubicBezTo>
                  <a:pt x="475562" y="3189377"/>
                  <a:pt x="396972" y="3094216"/>
                  <a:pt x="327954" y="2992056"/>
                </a:cubicBezTo>
                <a:lnTo>
                  <a:pt x="279245" y="2911878"/>
                </a:lnTo>
                <a:lnTo>
                  <a:pt x="279245" y="924938"/>
                </a:lnTo>
                <a:lnTo>
                  <a:pt x="327954" y="844760"/>
                </a:lnTo>
                <a:cubicBezTo>
                  <a:pt x="396972" y="742601"/>
                  <a:pt x="475562" y="647440"/>
                  <a:pt x="562438" y="560564"/>
                </a:cubicBezTo>
                <a:close/>
                <a:moveTo>
                  <a:pt x="3216011" y="504110"/>
                </a:moveTo>
                <a:lnTo>
                  <a:pt x="3278126" y="560564"/>
                </a:lnTo>
                <a:cubicBezTo>
                  <a:pt x="3321564" y="604002"/>
                  <a:pt x="3362930" y="649511"/>
                  <a:pt x="3402065" y="696931"/>
                </a:cubicBezTo>
                <a:lnTo>
                  <a:pt x="3508111" y="838744"/>
                </a:lnTo>
                <a:lnTo>
                  <a:pt x="3508111" y="2998073"/>
                </a:lnTo>
                <a:lnTo>
                  <a:pt x="3402065" y="3139885"/>
                </a:lnTo>
                <a:cubicBezTo>
                  <a:pt x="3362930" y="3187305"/>
                  <a:pt x="3321564" y="3232815"/>
                  <a:pt x="3278126" y="3276252"/>
                </a:cubicBezTo>
                <a:lnTo>
                  <a:pt x="3216011" y="3332706"/>
                </a:lnTo>
                <a:close/>
                <a:moveTo>
                  <a:pt x="990883" y="238447"/>
                </a:moveTo>
                <a:lnTo>
                  <a:pt x="990883" y="3598369"/>
                </a:lnTo>
                <a:lnTo>
                  <a:pt x="846634" y="3510736"/>
                </a:lnTo>
                <a:cubicBezTo>
                  <a:pt x="795554" y="3476227"/>
                  <a:pt x="746224" y="3439325"/>
                  <a:pt x="698805" y="3400191"/>
                </a:cubicBezTo>
                <a:lnTo>
                  <a:pt x="698783" y="3400171"/>
                </a:lnTo>
                <a:lnTo>
                  <a:pt x="698783" y="436645"/>
                </a:lnTo>
                <a:lnTo>
                  <a:pt x="698805" y="436625"/>
                </a:lnTo>
                <a:cubicBezTo>
                  <a:pt x="746224" y="397491"/>
                  <a:pt x="795554" y="360589"/>
                  <a:pt x="846634" y="326080"/>
                </a:cubicBezTo>
                <a:close/>
                <a:moveTo>
                  <a:pt x="2796472" y="211044"/>
                </a:moveTo>
                <a:lnTo>
                  <a:pt x="2835602" y="229894"/>
                </a:lnTo>
                <a:cubicBezTo>
                  <a:pt x="2890020" y="259456"/>
                  <a:pt x="2942850" y="291571"/>
                  <a:pt x="2993930" y="326080"/>
                </a:cubicBezTo>
                <a:lnTo>
                  <a:pt x="3088572" y="396852"/>
                </a:lnTo>
                <a:lnTo>
                  <a:pt x="3088572" y="3439964"/>
                </a:lnTo>
                <a:lnTo>
                  <a:pt x="2993930" y="3510736"/>
                </a:lnTo>
                <a:cubicBezTo>
                  <a:pt x="2942850" y="3545245"/>
                  <a:pt x="2890020" y="3577361"/>
                  <a:pt x="2835602" y="3606922"/>
                </a:cubicBezTo>
                <a:lnTo>
                  <a:pt x="2796472" y="3625772"/>
                </a:lnTo>
                <a:close/>
                <a:moveTo>
                  <a:pt x="1410421" y="68729"/>
                </a:moveTo>
                <a:lnTo>
                  <a:pt x="1410421" y="3768087"/>
                </a:lnTo>
                <a:lnTo>
                  <a:pt x="1349249" y="3752358"/>
                </a:lnTo>
                <a:cubicBezTo>
                  <a:pt x="1289119" y="3733656"/>
                  <a:pt x="1230256" y="3712078"/>
                  <a:pt x="1172822" y="3687785"/>
                </a:cubicBezTo>
                <a:lnTo>
                  <a:pt x="1118321" y="3661531"/>
                </a:lnTo>
                <a:lnTo>
                  <a:pt x="1118321" y="175286"/>
                </a:lnTo>
                <a:lnTo>
                  <a:pt x="1172822" y="149031"/>
                </a:lnTo>
                <a:cubicBezTo>
                  <a:pt x="1230256" y="124738"/>
                  <a:pt x="1289119" y="103160"/>
                  <a:pt x="1349249" y="84458"/>
                </a:cubicBezTo>
                <a:close/>
                <a:moveTo>
                  <a:pt x="2376935" y="55049"/>
                </a:moveTo>
                <a:lnTo>
                  <a:pt x="2491315" y="84459"/>
                </a:lnTo>
                <a:cubicBezTo>
                  <a:pt x="2551444" y="103161"/>
                  <a:pt x="2610307" y="124739"/>
                  <a:pt x="2667742" y="149032"/>
                </a:cubicBezTo>
                <a:lnTo>
                  <a:pt x="2669035" y="149655"/>
                </a:lnTo>
                <a:lnTo>
                  <a:pt x="2669035" y="3687163"/>
                </a:lnTo>
                <a:lnTo>
                  <a:pt x="2667742" y="3687786"/>
                </a:lnTo>
                <a:cubicBezTo>
                  <a:pt x="2610307" y="3712079"/>
                  <a:pt x="2551444" y="3733657"/>
                  <a:pt x="2491315" y="3752359"/>
                </a:cubicBezTo>
                <a:lnTo>
                  <a:pt x="2376935" y="3781770"/>
                </a:lnTo>
                <a:close/>
                <a:moveTo>
                  <a:pt x="1829959" y="2687"/>
                </a:moveTo>
                <a:lnTo>
                  <a:pt x="1829959" y="3834129"/>
                </a:lnTo>
                <a:lnTo>
                  <a:pt x="1723944" y="3828776"/>
                </a:lnTo>
                <a:lnTo>
                  <a:pt x="1537859" y="3800376"/>
                </a:lnTo>
                <a:lnTo>
                  <a:pt x="1537859" y="36440"/>
                </a:lnTo>
                <a:lnTo>
                  <a:pt x="1723944" y="8040"/>
                </a:lnTo>
                <a:close/>
                <a:moveTo>
                  <a:pt x="1957397" y="0"/>
                </a:moveTo>
                <a:lnTo>
                  <a:pt x="2116620" y="8040"/>
                </a:lnTo>
                <a:lnTo>
                  <a:pt x="2249497" y="28319"/>
                </a:lnTo>
                <a:lnTo>
                  <a:pt x="2249497" y="3808497"/>
                </a:lnTo>
                <a:lnTo>
                  <a:pt x="2116620" y="3828776"/>
                </a:lnTo>
                <a:lnTo>
                  <a:pt x="1957397" y="3836816"/>
                </a:lnTo>
                <a:close/>
              </a:path>
            </a:pathLst>
          </a:cu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Light" panose="020B0502040204020203" charset="-122"/>
              <a:ea typeface="微软雅黑 Light" panose="020B0502040204020203" charset="-122"/>
            </a:endParaRPr>
          </a:p>
        </p:txBody>
      </p:sp>
      <p:pic>
        <p:nvPicPr>
          <p:cNvPr id="2" name="图片 1" descr="推车机1"/>
          <p:cNvPicPr>
            <a:picLocks noChangeAspect="1"/>
          </p:cNvPicPr>
          <p:nvPr/>
        </p:nvPicPr>
        <p:blipFill>
          <a:blip r:embed="rId1"/>
          <a:stretch>
            <a:fillRect/>
          </a:stretch>
        </p:blipFill>
        <p:spPr>
          <a:xfrm>
            <a:off x="1842770" y="2050415"/>
            <a:ext cx="3293745" cy="3075305"/>
          </a:xfrm>
          <a:prstGeom prst="rect">
            <a:avLst/>
          </a:prstGeom>
        </p:spPr>
      </p:pic>
      <p:pic>
        <p:nvPicPr>
          <p:cNvPr id="3" name="图片 2" descr="推车机3"/>
          <p:cNvPicPr>
            <a:picLocks noChangeAspect="1"/>
          </p:cNvPicPr>
          <p:nvPr/>
        </p:nvPicPr>
        <p:blipFill>
          <a:blip r:embed="rId2"/>
          <a:stretch>
            <a:fillRect/>
          </a:stretch>
        </p:blipFill>
        <p:spPr>
          <a:xfrm>
            <a:off x="5620385" y="2050415"/>
            <a:ext cx="3291840" cy="3074670"/>
          </a:xfrm>
          <a:prstGeom prst="rect">
            <a:avLst/>
          </a:prstGeom>
        </p:spPr>
      </p:pic>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1738086" y="3300899"/>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5" name="任意多边形 54"/>
          <p:cNvSpPr/>
          <p:nvPr/>
        </p:nvSpPr>
        <p:spPr>
          <a:xfrm rot="5400000">
            <a:off x="10148921" y="2274207"/>
            <a:ext cx="180000" cy="2309585"/>
          </a:xfrm>
          <a:custGeom>
            <a:avLst/>
            <a:gdLst>
              <a:gd name="connsiteX0" fmla="*/ 0 w 180000"/>
              <a:gd name="connsiteY0" fmla="*/ 2309585 h 2309585"/>
              <a:gd name="connsiteX1" fmla="*/ 0 w 180000"/>
              <a:gd name="connsiteY1" fmla="*/ 0 h 2309585"/>
              <a:gd name="connsiteX2" fmla="*/ 180000 w 180000"/>
              <a:gd name="connsiteY2" fmla="*/ 0 h 2309585"/>
              <a:gd name="connsiteX3" fmla="*/ 180000 w 180000"/>
              <a:gd name="connsiteY3" fmla="*/ 2309585 h 2309585"/>
              <a:gd name="connsiteX4" fmla="*/ 0 w 180000"/>
              <a:gd name="connsiteY4" fmla="*/ 2309585 h 230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2309585">
                <a:moveTo>
                  <a:pt x="0" y="2309585"/>
                </a:moveTo>
                <a:lnTo>
                  <a:pt x="0" y="0"/>
                </a:lnTo>
                <a:lnTo>
                  <a:pt x="180000" y="0"/>
                </a:lnTo>
                <a:lnTo>
                  <a:pt x="180000" y="2309585"/>
                </a:lnTo>
                <a:lnTo>
                  <a:pt x="0" y="2309585"/>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32" name="矩形 31"/>
          <p:cNvSpPr/>
          <p:nvPr/>
        </p:nvSpPr>
        <p:spPr>
          <a:xfrm>
            <a:off x="8215086" y="0"/>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33" name="矩形 32"/>
          <p:cNvSpPr/>
          <p:nvPr/>
        </p:nvSpPr>
        <p:spPr>
          <a:xfrm>
            <a:off x="7982857" y="1799771"/>
            <a:ext cx="869043" cy="5058229"/>
          </a:xfrm>
          <a:prstGeom prst="rect">
            <a:avLst/>
          </a:prstGeom>
          <a:solidFill>
            <a:srgbClr val="42406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34" name="矩形 33"/>
          <p:cNvSpPr/>
          <p:nvPr/>
        </p:nvSpPr>
        <p:spPr>
          <a:xfrm>
            <a:off x="1077298" y="765628"/>
            <a:ext cx="8629324" cy="5326743"/>
          </a:xfrm>
          <a:prstGeom prst="rect">
            <a:avLst/>
          </a:pr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42" name="任意多边形 41"/>
          <p:cNvSpPr/>
          <p:nvPr/>
        </p:nvSpPr>
        <p:spPr>
          <a:xfrm>
            <a:off x="9804400" y="472428"/>
            <a:ext cx="180000" cy="180000"/>
          </a:xfrm>
          <a:custGeom>
            <a:avLst/>
            <a:gdLst>
              <a:gd name="connsiteX0" fmla="*/ 0 w 180000"/>
              <a:gd name="connsiteY0" fmla="*/ 0 h 180000"/>
              <a:gd name="connsiteX1" fmla="*/ 180000 w 180000"/>
              <a:gd name="connsiteY1" fmla="*/ 0 h 180000"/>
              <a:gd name="connsiteX2" fmla="*/ 180000 w 180000"/>
              <a:gd name="connsiteY2" fmla="*/ 180000 h 180000"/>
              <a:gd name="connsiteX3" fmla="*/ 0 w 180000"/>
              <a:gd name="connsiteY3" fmla="*/ 180000 h 180000"/>
              <a:gd name="connsiteX4" fmla="*/ 0 w 180000"/>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0"/>
                </a:moveTo>
                <a:lnTo>
                  <a:pt x="180000" y="0"/>
                </a:lnTo>
                <a:lnTo>
                  <a:pt x="180000"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41" name="任意多边形 40"/>
          <p:cNvSpPr/>
          <p:nvPr/>
        </p:nvSpPr>
        <p:spPr>
          <a:xfrm>
            <a:off x="9804400" y="0"/>
            <a:ext cx="180000" cy="472428"/>
          </a:xfrm>
          <a:custGeom>
            <a:avLst/>
            <a:gdLst>
              <a:gd name="connsiteX0" fmla="*/ 0 w 180000"/>
              <a:gd name="connsiteY0" fmla="*/ 0 h 472428"/>
              <a:gd name="connsiteX1" fmla="*/ 180000 w 180000"/>
              <a:gd name="connsiteY1" fmla="*/ 0 h 472428"/>
              <a:gd name="connsiteX2" fmla="*/ 180000 w 180000"/>
              <a:gd name="connsiteY2" fmla="*/ 472428 h 472428"/>
              <a:gd name="connsiteX3" fmla="*/ 0 w 180000"/>
              <a:gd name="connsiteY3" fmla="*/ 472428 h 472428"/>
              <a:gd name="connsiteX4" fmla="*/ 0 w 180000"/>
              <a:gd name="connsiteY4" fmla="*/ 0 h 472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472428">
                <a:moveTo>
                  <a:pt x="0" y="0"/>
                </a:moveTo>
                <a:lnTo>
                  <a:pt x="180000" y="0"/>
                </a:lnTo>
                <a:lnTo>
                  <a:pt x="180000" y="472428"/>
                </a:lnTo>
                <a:lnTo>
                  <a:pt x="0" y="472428"/>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1" name="任意多边形 50"/>
          <p:cNvSpPr/>
          <p:nvPr/>
        </p:nvSpPr>
        <p:spPr>
          <a:xfrm>
            <a:off x="11393714" y="472428"/>
            <a:ext cx="180000" cy="180000"/>
          </a:xfrm>
          <a:custGeom>
            <a:avLst/>
            <a:gdLst>
              <a:gd name="connsiteX0" fmla="*/ 0 w 180000"/>
              <a:gd name="connsiteY0" fmla="*/ 0 h 180000"/>
              <a:gd name="connsiteX1" fmla="*/ 180000 w 180000"/>
              <a:gd name="connsiteY1" fmla="*/ 0 h 180000"/>
              <a:gd name="connsiteX2" fmla="*/ 180000 w 180000"/>
              <a:gd name="connsiteY2" fmla="*/ 180000 h 180000"/>
              <a:gd name="connsiteX3" fmla="*/ 0 w 180000"/>
              <a:gd name="connsiteY3" fmla="*/ 180000 h 180000"/>
              <a:gd name="connsiteX4" fmla="*/ 0 w 180000"/>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0"/>
                </a:moveTo>
                <a:lnTo>
                  <a:pt x="180000" y="0"/>
                </a:lnTo>
                <a:lnTo>
                  <a:pt x="180000"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49" name="任意多边形 48"/>
          <p:cNvSpPr/>
          <p:nvPr/>
        </p:nvSpPr>
        <p:spPr>
          <a:xfrm>
            <a:off x="9984400" y="472428"/>
            <a:ext cx="1409314" cy="180000"/>
          </a:xfrm>
          <a:custGeom>
            <a:avLst/>
            <a:gdLst>
              <a:gd name="connsiteX0" fmla="*/ 0 w 1409314"/>
              <a:gd name="connsiteY0" fmla="*/ 0 h 180000"/>
              <a:gd name="connsiteX1" fmla="*/ 1409314 w 1409314"/>
              <a:gd name="connsiteY1" fmla="*/ 0 h 180000"/>
              <a:gd name="connsiteX2" fmla="*/ 1409314 w 1409314"/>
              <a:gd name="connsiteY2" fmla="*/ 180000 h 180000"/>
              <a:gd name="connsiteX3" fmla="*/ 0 w 1409314"/>
              <a:gd name="connsiteY3" fmla="*/ 180000 h 180000"/>
              <a:gd name="connsiteX4" fmla="*/ 0 w 1409314"/>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314" h="180000">
                <a:moveTo>
                  <a:pt x="0" y="0"/>
                </a:moveTo>
                <a:lnTo>
                  <a:pt x="1409314" y="0"/>
                </a:lnTo>
                <a:lnTo>
                  <a:pt x="1409314"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7" name="任意多边形 56"/>
          <p:cNvSpPr/>
          <p:nvPr/>
        </p:nvSpPr>
        <p:spPr>
          <a:xfrm rot="5400000">
            <a:off x="11393714" y="3338999"/>
            <a:ext cx="180000" cy="180000"/>
          </a:xfrm>
          <a:custGeom>
            <a:avLst/>
            <a:gdLst>
              <a:gd name="connsiteX0" fmla="*/ 0 w 180000"/>
              <a:gd name="connsiteY0" fmla="*/ 180000 h 180000"/>
              <a:gd name="connsiteX1" fmla="*/ 0 w 180000"/>
              <a:gd name="connsiteY1" fmla="*/ 0 h 180000"/>
              <a:gd name="connsiteX2" fmla="*/ 180000 w 180000"/>
              <a:gd name="connsiteY2" fmla="*/ 0 h 180000"/>
              <a:gd name="connsiteX3" fmla="*/ 180000 w 180000"/>
              <a:gd name="connsiteY3" fmla="*/ 180000 h 180000"/>
              <a:gd name="connsiteX4" fmla="*/ 0 w 1800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180000"/>
                </a:moveTo>
                <a:lnTo>
                  <a:pt x="0" y="0"/>
                </a:lnTo>
                <a:lnTo>
                  <a:pt x="180000" y="0"/>
                </a:lnTo>
                <a:lnTo>
                  <a:pt x="1800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6" name="任意多边形 55"/>
          <p:cNvSpPr/>
          <p:nvPr/>
        </p:nvSpPr>
        <p:spPr>
          <a:xfrm rot="5400000">
            <a:off x="10140429" y="1905713"/>
            <a:ext cx="2686571" cy="180000"/>
          </a:xfrm>
          <a:custGeom>
            <a:avLst/>
            <a:gdLst>
              <a:gd name="connsiteX0" fmla="*/ 0 w 2686571"/>
              <a:gd name="connsiteY0" fmla="*/ 180000 h 180000"/>
              <a:gd name="connsiteX1" fmla="*/ 0 w 2686571"/>
              <a:gd name="connsiteY1" fmla="*/ 0 h 180000"/>
              <a:gd name="connsiteX2" fmla="*/ 2686571 w 2686571"/>
              <a:gd name="connsiteY2" fmla="*/ 0 h 180000"/>
              <a:gd name="connsiteX3" fmla="*/ 2686571 w 2686571"/>
              <a:gd name="connsiteY3" fmla="*/ 180000 h 180000"/>
              <a:gd name="connsiteX4" fmla="*/ 0 w 2686571"/>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571" h="180000">
                <a:moveTo>
                  <a:pt x="0" y="180000"/>
                </a:moveTo>
                <a:lnTo>
                  <a:pt x="0" y="0"/>
                </a:lnTo>
                <a:lnTo>
                  <a:pt x="2686571" y="0"/>
                </a:lnTo>
                <a:lnTo>
                  <a:pt x="2686571"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grpSp>
        <p:nvGrpSpPr>
          <p:cNvPr id="13" name="组合 12"/>
          <p:cNvGrpSpPr/>
          <p:nvPr/>
        </p:nvGrpSpPr>
        <p:grpSpPr>
          <a:xfrm>
            <a:off x="9113537" y="4726962"/>
            <a:ext cx="3078463" cy="747874"/>
            <a:chOff x="3687836" y="977900"/>
            <a:chExt cx="997796" cy="242402"/>
          </a:xfrm>
        </p:grpSpPr>
        <p:cxnSp>
          <p:nvCxnSpPr>
            <p:cNvPr id="14" name="直接连接符 13"/>
            <p:cNvCxnSpPr/>
            <p:nvPr/>
          </p:nvCxnSpPr>
          <p:spPr>
            <a:xfrm flipV="1">
              <a:off x="3687836" y="979670"/>
              <a:ext cx="240632" cy="240632"/>
            </a:xfrm>
            <a:prstGeom prst="line">
              <a:avLst/>
            </a:prstGeom>
            <a:noFill/>
            <a:ln w="63500" cap="flat" cmpd="sng" algn="ctr">
              <a:solidFill>
                <a:schemeClr val="accent1"/>
              </a:solidFill>
              <a:prstDash val="solid"/>
              <a:miter lim="800000"/>
            </a:ln>
            <a:effectLst/>
          </p:spPr>
        </p:cxnSp>
        <p:cxnSp>
          <p:nvCxnSpPr>
            <p:cNvPr id="15" name="直接连接符 14"/>
            <p:cNvCxnSpPr/>
            <p:nvPr/>
          </p:nvCxnSpPr>
          <p:spPr>
            <a:xfrm flipV="1">
              <a:off x="3873500" y="977900"/>
              <a:ext cx="240632" cy="240632"/>
            </a:xfrm>
            <a:prstGeom prst="line">
              <a:avLst/>
            </a:prstGeom>
            <a:noFill/>
            <a:ln w="63500" cap="flat" cmpd="sng" algn="ctr">
              <a:solidFill>
                <a:schemeClr val="accent1"/>
              </a:solidFill>
              <a:prstDash val="solid"/>
              <a:miter lim="800000"/>
            </a:ln>
            <a:effectLst/>
          </p:spPr>
        </p:cxnSp>
        <p:cxnSp>
          <p:nvCxnSpPr>
            <p:cNvPr id="16" name="直接连接符 15"/>
            <p:cNvCxnSpPr/>
            <p:nvPr/>
          </p:nvCxnSpPr>
          <p:spPr>
            <a:xfrm flipV="1">
              <a:off x="4064000" y="977900"/>
              <a:ext cx="240632" cy="240632"/>
            </a:xfrm>
            <a:prstGeom prst="line">
              <a:avLst/>
            </a:prstGeom>
            <a:noFill/>
            <a:ln w="63500" cap="flat" cmpd="sng" algn="ctr">
              <a:solidFill>
                <a:schemeClr val="accent1"/>
              </a:solidFill>
              <a:prstDash val="solid"/>
              <a:miter lim="800000"/>
            </a:ln>
            <a:effectLst/>
          </p:spPr>
        </p:cxnSp>
        <p:cxnSp>
          <p:nvCxnSpPr>
            <p:cNvPr id="17" name="直接连接符 16"/>
            <p:cNvCxnSpPr/>
            <p:nvPr/>
          </p:nvCxnSpPr>
          <p:spPr>
            <a:xfrm flipV="1">
              <a:off x="4254500" y="977900"/>
              <a:ext cx="240632" cy="240632"/>
            </a:xfrm>
            <a:prstGeom prst="line">
              <a:avLst/>
            </a:prstGeom>
            <a:noFill/>
            <a:ln w="63500" cap="flat" cmpd="sng" algn="ctr">
              <a:solidFill>
                <a:schemeClr val="accent1"/>
              </a:solidFill>
              <a:prstDash val="solid"/>
              <a:miter lim="800000"/>
            </a:ln>
            <a:effectLst/>
          </p:spPr>
        </p:cxnSp>
        <p:cxnSp>
          <p:nvCxnSpPr>
            <p:cNvPr id="18" name="直接连接符 17"/>
            <p:cNvCxnSpPr/>
            <p:nvPr/>
          </p:nvCxnSpPr>
          <p:spPr>
            <a:xfrm flipV="1">
              <a:off x="4445000" y="977900"/>
              <a:ext cx="240632" cy="240632"/>
            </a:xfrm>
            <a:prstGeom prst="line">
              <a:avLst/>
            </a:prstGeom>
            <a:noFill/>
            <a:ln w="63500" cap="flat" cmpd="sng" algn="ctr">
              <a:solidFill>
                <a:schemeClr val="accent1"/>
              </a:solidFill>
              <a:prstDash val="solid"/>
              <a:miter lim="800000"/>
            </a:ln>
            <a:effectLst/>
          </p:spPr>
        </p:cxnSp>
      </p:grpSp>
      <p:pic>
        <p:nvPicPr>
          <p:cNvPr id="19" name="图片 18"/>
          <p:cNvPicPr>
            <a:picLocks noChangeAspect="1"/>
          </p:cNvPicPr>
          <p:nvPr/>
        </p:nvPicPr>
        <p:blipFill>
          <a:blip r:embed="rId1"/>
          <a:stretch>
            <a:fillRect/>
          </a:stretch>
        </p:blipFill>
        <p:spPr>
          <a:xfrm>
            <a:off x="4131558" y="3429001"/>
            <a:ext cx="2667929" cy="2609848"/>
          </a:xfrm>
          <a:prstGeom prst="ellipse">
            <a:avLst/>
          </a:prstGeom>
        </p:spPr>
      </p:pic>
      <p:sp>
        <p:nvSpPr>
          <p:cNvPr id="20" name="文本框 19"/>
          <p:cNvSpPr txBox="1"/>
          <p:nvPr/>
        </p:nvSpPr>
        <p:spPr>
          <a:xfrm>
            <a:off x="3105150" y="894715"/>
            <a:ext cx="4824730" cy="730885"/>
          </a:xfrm>
          <a:prstGeom prst="rect">
            <a:avLst/>
          </a:prstGeom>
          <a:noFill/>
        </p:spPr>
        <p:txBody>
          <a:bodyPr wrap="square" rtlCol="0">
            <a:spAutoFit/>
          </a:bodyPr>
          <a:lstStyle/>
          <a:p>
            <a:pPr algn="ctr">
              <a:lnSpc>
                <a:spcPct val="130000"/>
              </a:lnSpc>
            </a:pPr>
            <a:r>
              <a:rPr lang="zh-CN" altLang="en-US" sz="3200" b="1" dirty="0" smtClean="0">
                <a:solidFill>
                  <a:schemeClr val="bg1"/>
                </a:solidFill>
                <a:latin typeface="微软雅黑 Light" panose="020B0502040204020203" charset="-122"/>
                <a:ea typeface="微软雅黑 Light" panose="020B0502040204020203" charset="-122"/>
              </a:rPr>
              <a:t>轨外绳式推车机工作原理</a:t>
            </a:r>
            <a:endParaRPr lang="zh-CN" altLang="en-US" sz="3200" b="1" dirty="0" smtClean="0">
              <a:solidFill>
                <a:schemeClr val="bg1"/>
              </a:solidFill>
              <a:latin typeface="微软雅黑 Light" panose="020B0502040204020203" charset="-122"/>
              <a:ea typeface="微软雅黑 Light" panose="020B0502040204020203" charset="-122"/>
            </a:endParaRPr>
          </a:p>
        </p:txBody>
      </p:sp>
      <p:sp>
        <p:nvSpPr>
          <p:cNvPr id="21" name="文本框 20"/>
          <p:cNvSpPr txBox="1"/>
          <p:nvPr/>
        </p:nvSpPr>
        <p:spPr>
          <a:xfrm>
            <a:off x="2547620" y="1812290"/>
            <a:ext cx="5408930" cy="1706880"/>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Light" panose="020B0502040204020203" charset="-122"/>
                <a:ea typeface="微软雅黑 Light" panose="020B0502040204020203" charset="-122"/>
              </a:rPr>
              <a:t>轨外绳式推车机的工作原理是通过将推车机的轨道布置在矿车轨道外，从而避开中间交错的道岔，实现经过多重弯道和道岔在车场内推车作业。‌这种推车机结构的设计主要是为了解决矿山车场中道岔较多、弯道较多的实际问题。通过这种创新的设计，轨外绳式推车机能够在避免与道岔冲突的同时，有效地完成在车场内的推车任务</a:t>
            </a:r>
            <a:endParaRPr lang="zh-CN" altLang="en-US" sz="1400" dirty="0" smtClean="0">
              <a:solidFill>
                <a:schemeClr val="bg1"/>
              </a:solidFill>
              <a:latin typeface="微软雅黑 Light" panose="020B0502040204020203" charset="-122"/>
              <a:ea typeface="微软雅黑 Light" panose="020B0502040204020203" charset="-122"/>
            </a:endParaRPr>
          </a:p>
        </p:txBody>
      </p:sp>
      <p:sp>
        <p:nvSpPr>
          <p:cNvPr id="22" name="等腰三角形 21"/>
          <p:cNvSpPr/>
          <p:nvPr/>
        </p:nvSpPr>
        <p:spPr>
          <a:xfrm rot="19867534">
            <a:off x="7587543" y="2089864"/>
            <a:ext cx="1659164" cy="1190171"/>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2400923">
            <a:off x="3386455" y="3790385"/>
            <a:ext cx="707692" cy="37405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77924" y="3055062"/>
            <a:ext cx="2490720" cy="747874"/>
            <a:chOff x="3687836" y="977900"/>
            <a:chExt cx="807296" cy="242402"/>
          </a:xfrm>
        </p:grpSpPr>
        <p:cxnSp>
          <p:nvCxnSpPr>
            <p:cNvPr id="25" name="直接连接符 24"/>
            <p:cNvCxnSpPr/>
            <p:nvPr/>
          </p:nvCxnSpPr>
          <p:spPr>
            <a:xfrm flipV="1">
              <a:off x="3687836" y="979670"/>
              <a:ext cx="240632" cy="240632"/>
            </a:xfrm>
            <a:prstGeom prst="line">
              <a:avLst/>
            </a:prstGeom>
            <a:noFill/>
            <a:ln w="63500" cap="flat" cmpd="sng" algn="ctr">
              <a:solidFill>
                <a:schemeClr val="accent1"/>
              </a:solidFill>
              <a:prstDash val="solid"/>
              <a:miter lim="800000"/>
            </a:ln>
            <a:effectLst/>
          </p:spPr>
        </p:cxnSp>
        <p:cxnSp>
          <p:nvCxnSpPr>
            <p:cNvPr id="26" name="直接连接符 25"/>
            <p:cNvCxnSpPr/>
            <p:nvPr/>
          </p:nvCxnSpPr>
          <p:spPr>
            <a:xfrm flipV="1">
              <a:off x="3873500" y="977900"/>
              <a:ext cx="240632" cy="240632"/>
            </a:xfrm>
            <a:prstGeom prst="line">
              <a:avLst/>
            </a:prstGeom>
            <a:noFill/>
            <a:ln w="63500" cap="flat" cmpd="sng" algn="ctr">
              <a:solidFill>
                <a:schemeClr val="accent1"/>
              </a:solidFill>
              <a:prstDash val="solid"/>
              <a:miter lim="800000"/>
            </a:ln>
            <a:effectLst/>
          </p:spPr>
        </p:cxnSp>
        <p:cxnSp>
          <p:nvCxnSpPr>
            <p:cNvPr id="27" name="直接连接符 26"/>
            <p:cNvCxnSpPr/>
            <p:nvPr/>
          </p:nvCxnSpPr>
          <p:spPr>
            <a:xfrm flipV="1">
              <a:off x="4064000" y="977900"/>
              <a:ext cx="240632" cy="240632"/>
            </a:xfrm>
            <a:prstGeom prst="line">
              <a:avLst/>
            </a:prstGeom>
            <a:noFill/>
            <a:ln w="63500" cap="flat" cmpd="sng" algn="ctr">
              <a:solidFill>
                <a:schemeClr val="accent1"/>
              </a:solidFill>
              <a:prstDash val="solid"/>
              <a:miter lim="800000"/>
            </a:ln>
            <a:effectLst/>
          </p:spPr>
        </p:cxnSp>
        <p:cxnSp>
          <p:nvCxnSpPr>
            <p:cNvPr id="28" name="直接连接符 27"/>
            <p:cNvCxnSpPr/>
            <p:nvPr/>
          </p:nvCxnSpPr>
          <p:spPr>
            <a:xfrm flipV="1">
              <a:off x="4254500" y="977900"/>
              <a:ext cx="240632" cy="240632"/>
            </a:xfrm>
            <a:prstGeom prst="line">
              <a:avLst/>
            </a:prstGeom>
            <a:noFill/>
            <a:ln w="63500" cap="flat" cmpd="sng" algn="ctr">
              <a:solidFill>
                <a:schemeClr val="accent1"/>
              </a:solidFill>
              <a:prstDash val="solid"/>
              <a:miter lim="800000"/>
            </a:ln>
            <a:effectLst/>
          </p:spPr>
        </p:cxn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6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wipe(down)">
                                      <p:cBhvr>
                                        <p:cTn id="12" dur="5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par>
                                <p:cTn id="19" presetID="22" presetClass="entr" presetSubtype="4"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down)">
                                      <p:cBhvr>
                                        <p:cTn id="21" dur="6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61" name="矩形 60"/>
          <p:cNvSpPr/>
          <p:nvPr/>
        </p:nvSpPr>
        <p:spPr>
          <a:xfrm>
            <a:off x="1738086" y="3300899"/>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5" name="任意多边形 54"/>
          <p:cNvSpPr/>
          <p:nvPr/>
        </p:nvSpPr>
        <p:spPr>
          <a:xfrm rot="5400000">
            <a:off x="10148921" y="2274207"/>
            <a:ext cx="180000" cy="2309585"/>
          </a:xfrm>
          <a:custGeom>
            <a:avLst/>
            <a:gdLst>
              <a:gd name="connsiteX0" fmla="*/ 0 w 180000"/>
              <a:gd name="connsiteY0" fmla="*/ 2309585 h 2309585"/>
              <a:gd name="connsiteX1" fmla="*/ 0 w 180000"/>
              <a:gd name="connsiteY1" fmla="*/ 0 h 2309585"/>
              <a:gd name="connsiteX2" fmla="*/ 180000 w 180000"/>
              <a:gd name="connsiteY2" fmla="*/ 0 h 2309585"/>
              <a:gd name="connsiteX3" fmla="*/ 180000 w 180000"/>
              <a:gd name="connsiteY3" fmla="*/ 2309585 h 2309585"/>
              <a:gd name="connsiteX4" fmla="*/ 0 w 180000"/>
              <a:gd name="connsiteY4" fmla="*/ 2309585 h 230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2309585">
                <a:moveTo>
                  <a:pt x="0" y="2309585"/>
                </a:moveTo>
                <a:lnTo>
                  <a:pt x="0" y="0"/>
                </a:lnTo>
                <a:lnTo>
                  <a:pt x="180000" y="0"/>
                </a:lnTo>
                <a:lnTo>
                  <a:pt x="180000" y="2309585"/>
                </a:lnTo>
                <a:lnTo>
                  <a:pt x="0" y="2309585"/>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32" name="矩形 31"/>
          <p:cNvSpPr/>
          <p:nvPr/>
        </p:nvSpPr>
        <p:spPr>
          <a:xfrm>
            <a:off x="8215086" y="0"/>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33" name="矩形 32"/>
          <p:cNvSpPr/>
          <p:nvPr/>
        </p:nvSpPr>
        <p:spPr>
          <a:xfrm>
            <a:off x="7982857" y="1799771"/>
            <a:ext cx="869043" cy="5058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34" name="矩形 33"/>
          <p:cNvSpPr/>
          <p:nvPr/>
        </p:nvSpPr>
        <p:spPr>
          <a:xfrm>
            <a:off x="1077298" y="765628"/>
            <a:ext cx="8629324" cy="5326743"/>
          </a:xfrm>
          <a:prstGeom prst="rect">
            <a:avLst/>
          </a:pr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42" name="任意多边形 41"/>
          <p:cNvSpPr/>
          <p:nvPr/>
        </p:nvSpPr>
        <p:spPr>
          <a:xfrm>
            <a:off x="9804400" y="472428"/>
            <a:ext cx="180000" cy="180000"/>
          </a:xfrm>
          <a:custGeom>
            <a:avLst/>
            <a:gdLst>
              <a:gd name="connsiteX0" fmla="*/ 0 w 180000"/>
              <a:gd name="connsiteY0" fmla="*/ 0 h 180000"/>
              <a:gd name="connsiteX1" fmla="*/ 180000 w 180000"/>
              <a:gd name="connsiteY1" fmla="*/ 0 h 180000"/>
              <a:gd name="connsiteX2" fmla="*/ 180000 w 180000"/>
              <a:gd name="connsiteY2" fmla="*/ 180000 h 180000"/>
              <a:gd name="connsiteX3" fmla="*/ 0 w 180000"/>
              <a:gd name="connsiteY3" fmla="*/ 180000 h 180000"/>
              <a:gd name="connsiteX4" fmla="*/ 0 w 180000"/>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0"/>
                </a:moveTo>
                <a:lnTo>
                  <a:pt x="180000" y="0"/>
                </a:lnTo>
                <a:lnTo>
                  <a:pt x="180000"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41" name="任意多边形 40"/>
          <p:cNvSpPr/>
          <p:nvPr/>
        </p:nvSpPr>
        <p:spPr>
          <a:xfrm>
            <a:off x="9804400" y="0"/>
            <a:ext cx="180000" cy="472428"/>
          </a:xfrm>
          <a:custGeom>
            <a:avLst/>
            <a:gdLst>
              <a:gd name="connsiteX0" fmla="*/ 0 w 180000"/>
              <a:gd name="connsiteY0" fmla="*/ 0 h 472428"/>
              <a:gd name="connsiteX1" fmla="*/ 180000 w 180000"/>
              <a:gd name="connsiteY1" fmla="*/ 0 h 472428"/>
              <a:gd name="connsiteX2" fmla="*/ 180000 w 180000"/>
              <a:gd name="connsiteY2" fmla="*/ 472428 h 472428"/>
              <a:gd name="connsiteX3" fmla="*/ 0 w 180000"/>
              <a:gd name="connsiteY3" fmla="*/ 472428 h 472428"/>
              <a:gd name="connsiteX4" fmla="*/ 0 w 180000"/>
              <a:gd name="connsiteY4" fmla="*/ 0 h 472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472428">
                <a:moveTo>
                  <a:pt x="0" y="0"/>
                </a:moveTo>
                <a:lnTo>
                  <a:pt x="180000" y="0"/>
                </a:lnTo>
                <a:lnTo>
                  <a:pt x="180000" y="472428"/>
                </a:lnTo>
                <a:lnTo>
                  <a:pt x="0" y="472428"/>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1" name="任意多边形 50"/>
          <p:cNvSpPr/>
          <p:nvPr/>
        </p:nvSpPr>
        <p:spPr>
          <a:xfrm>
            <a:off x="11393714" y="472428"/>
            <a:ext cx="180000" cy="180000"/>
          </a:xfrm>
          <a:custGeom>
            <a:avLst/>
            <a:gdLst>
              <a:gd name="connsiteX0" fmla="*/ 0 w 180000"/>
              <a:gd name="connsiteY0" fmla="*/ 0 h 180000"/>
              <a:gd name="connsiteX1" fmla="*/ 180000 w 180000"/>
              <a:gd name="connsiteY1" fmla="*/ 0 h 180000"/>
              <a:gd name="connsiteX2" fmla="*/ 180000 w 180000"/>
              <a:gd name="connsiteY2" fmla="*/ 180000 h 180000"/>
              <a:gd name="connsiteX3" fmla="*/ 0 w 180000"/>
              <a:gd name="connsiteY3" fmla="*/ 180000 h 180000"/>
              <a:gd name="connsiteX4" fmla="*/ 0 w 180000"/>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0"/>
                </a:moveTo>
                <a:lnTo>
                  <a:pt x="180000" y="0"/>
                </a:lnTo>
                <a:lnTo>
                  <a:pt x="180000"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49" name="任意多边形 48"/>
          <p:cNvSpPr/>
          <p:nvPr/>
        </p:nvSpPr>
        <p:spPr>
          <a:xfrm>
            <a:off x="9984400" y="472428"/>
            <a:ext cx="1409314" cy="180000"/>
          </a:xfrm>
          <a:custGeom>
            <a:avLst/>
            <a:gdLst>
              <a:gd name="connsiteX0" fmla="*/ 0 w 1409314"/>
              <a:gd name="connsiteY0" fmla="*/ 0 h 180000"/>
              <a:gd name="connsiteX1" fmla="*/ 1409314 w 1409314"/>
              <a:gd name="connsiteY1" fmla="*/ 0 h 180000"/>
              <a:gd name="connsiteX2" fmla="*/ 1409314 w 1409314"/>
              <a:gd name="connsiteY2" fmla="*/ 180000 h 180000"/>
              <a:gd name="connsiteX3" fmla="*/ 0 w 1409314"/>
              <a:gd name="connsiteY3" fmla="*/ 180000 h 180000"/>
              <a:gd name="connsiteX4" fmla="*/ 0 w 1409314"/>
              <a:gd name="connsiteY4" fmla="*/ 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314" h="180000">
                <a:moveTo>
                  <a:pt x="0" y="0"/>
                </a:moveTo>
                <a:lnTo>
                  <a:pt x="1409314" y="0"/>
                </a:lnTo>
                <a:lnTo>
                  <a:pt x="1409314" y="180000"/>
                </a:lnTo>
                <a:lnTo>
                  <a:pt x="0" y="180000"/>
                </a:lnTo>
                <a:lnTo>
                  <a:pt x="0" y="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7" name="任意多边形 56"/>
          <p:cNvSpPr/>
          <p:nvPr/>
        </p:nvSpPr>
        <p:spPr>
          <a:xfrm rot="5400000">
            <a:off x="11393714" y="3338999"/>
            <a:ext cx="180000" cy="180000"/>
          </a:xfrm>
          <a:custGeom>
            <a:avLst/>
            <a:gdLst>
              <a:gd name="connsiteX0" fmla="*/ 0 w 180000"/>
              <a:gd name="connsiteY0" fmla="*/ 180000 h 180000"/>
              <a:gd name="connsiteX1" fmla="*/ 0 w 180000"/>
              <a:gd name="connsiteY1" fmla="*/ 0 h 180000"/>
              <a:gd name="connsiteX2" fmla="*/ 180000 w 180000"/>
              <a:gd name="connsiteY2" fmla="*/ 0 h 180000"/>
              <a:gd name="connsiteX3" fmla="*/ 180000 w 180000"/>
              <a:gd name="connsiteY3" fmla="*/ 180000 h 180000"/>
              <a:gd name="connsiteX4" fmla="*/ 0 w 1800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180000"/>
                </a:moveTo>
                <a:lnTo>
                  <a:pt x="0" y="0"/>
                </a:lnTo>
                <a:lnTo>
                  <a:pt x="180000" y="0"/>
                </a:lnTo>
                <a:lnTo>
                  <a:pt x="1800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56" name="任意多边形 55"/>
          <p:cNvSpPr/>
          <p:nvPr/>
        </p:nvSpPr>
        <p:spPr>
          <a:xfrm rot="5400000">
            <a:off x="10140429" y="1905713"/>
            <a:ext cx="2686571" cy="180000"/>
          </a:xfrm>
          <a:custGeom>
            <a:avLst/>
            <a:gdLst>
              <a:gd name="connsiteX0" fmla="*/ 0 w 2686571"/>
              <a:gd name="connsiteY0" fmla="*/ 180000 h 180000"/>
              <a:gd name="connsiteX1" fmla="*/ 0 w 2686571"/>
              <a:gd name="connsiteY1" fmla="*/ 0 h 180000"/>
              <a:gd name="connsiteX2" fmla="*/ 2686571 w 2686571"/>
              <a:gd name="connsiteY2" fmla="*/ 0 h 180000"/>
              <a:gd name="connsiteX3" fmla="*/ 2686571 w 2686571"/>
              <a:gd name="connsiteY3" fmla="*/ 180000 h 180000"/>
              <a:gd name="connsiteX4" fmla="*/ 0 w 2686571"/>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571" h="180000">
                <a:moveTo>
                  <a:pt x="0" y="180000"/>
                </a:moveTo>
                <a:lnTo>
                  <a:pt x="0" y="0"/>
                </a:lnTo>
                <a:lnTo>
                  <a:pt x="2686571" y="0"/>
                </a:lnTo>
                <a:lnTo>
                  <a:pt x="2686571"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2" name="弦形 1"/>
          <p:cNvSpPr/>
          <p:nvPr/>
        </p:nvSpPr>
        <p:spPr>
          <a:xfrm>
            <a:off x="10238921" y="4720771"/>
            <a:ext cx="1371600" cy="1371600"/>
          </a:xfrm>
          <a:prstGeom prst="chord">
            <a:avLst/>
          </a:prstGeom>
          <a:noFill/>
          <a:ln w="635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15" name="Rectangle 33"/>
          <p:cNvSpPr/>
          <p:nvPr/>
        </p:nvSpPr>
        <p:spPr>
          <a:xfrm>
            <a:off x="3455035" y="162560"/>
            <a:ext cx="4421505" cy="489585"/>
          </a:xfrm>
          <a:prstGeom prst="rect">
            <a:avLst/>
          </a:prstGeom>
        </p:spPr>
        <p:txBody>
          <a:bodyPr wrap="square" anchor="ctr">
            <a:noAutofit/>
          </a:bodyPr>
          <a:lstStyle/>
          <a:p>
            <a:pPr algn="ctr"/>
            <a:r>
              <a:rPr lang="zh-CN" altLang="en-US" sz="3200" noProof="1" smtClean="0">
                <a:solidFill>
                  <a:schemeClr val="bg1"/>
                </a:solidFill>
                <a:latin typeface="微软雅黑 Light" panose="020B0502040204020203" charset="-122"/>
                <a:ea typeface="微软雅黑 Light" panose="020B0502040204020203" charset="-122"/>
                <a:cs typeface="+mn-ea"/>
                <a:sym typeface="+mn-lt"/>
              </a:rPr>
              <a:t>轨外绳式推车机</a:t>
            </a:r>
            <a:endParaRPr lang="zh-CN" altLang="en-US" sz="3200" noProof="1" smtClean="0">
              <a:solidFill>
                <a:schemeClr val="bg1"/>
              </a:solidFill>
              <a:latin typeface="微软雅黑 Light" panose="020B0502040204020203" charset="-122"/>
              <a:ea typeface="微软雅黑 Light" panose="020B0502040204020203" charset="-122"/>
              <a:cs typeface="+mn-ea"/>
              <a:sym typeface="+mn-lt"/>
            </a:endParaRPr>
          </a:p>
        </p:txBody>
      </p:sp>
      <p:sp>
        <p:nvSpPr>
          <p:cNvPr id="23" name="PA_库_椭圆 1"/>
          <p:cNvSpPr/>
          <p:nvPr>
            <p:custDataLst>
              <p:tags r:id="rId1"/>
            </p:custDataLst>
          </p:nvPr>
        </p:nvSpPr>
        <p:spPr>
          <a:xfrm>
            <a:off x="2975429" y="765628"/>
            <a:ext cx="5239656" cy="5239656"/>
          </a:xfrm>
          <a:prstGeom prst="ellipse">
            <a:avLst/>
          </a:prstGeom>
          <a:noFill/>
          <a:ln w="57150">
            <a:solidFill>
              <a:srgbClr val="F6CBC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pic>
        <p:nvPicPr>
          <p:cNvPr id="3" name="图片 2" descr="推车机7"/>
          <p:cNvPicPr>
            <a:picLocks noChangeAspect="1"/>
          </p:cNvPicPr>
          <p:nvPr/>
        </p:nvPicPr>
        <p:blipFill>
          <a:blip r:embed="rId2"/>
          <a:stretch>
            <a:fillRect/>
          </a:stretch>
        </p:blipFill>
        <p:spPr>
          <a:xfrm>
            <a:off x="3302000" y="1074420"/>
            <a:ext cx="4573905" cy="4608830"/>
          </a:xfrm>
          <a:prstGeom prst="ellipse">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strVal val="4*#ppt_w"/>
                                          </p:val>
                                        </p:tav>
                                        <p:tav tm="100000">
                                          <p:val>
                                            <p:strVal val="#ppt_w"/>
                                          </p:val>
                                        </p:tav>
                                      </p:tavLst>
                                    </p:anim>
                                    <p:anim calcmode="lin" valueType="num">
                                      <p:cBhvr>
                                        <p:cTn id="8" dur="500" fill="hold"/>
                                        <p:tgtEl>
                                          <p:spTgt spid="2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角三角形 11"/>
          <p:cNvSpPr/>
          <p:nvPr/>
        </p:nvSpPr>
        <p:spPr>
          <a:xfrm flipH="1" flipV="1">
            <a:off x="0" y="0"/>
            <a:ext cx="12192000" cy="6858000"/>
          </a:xfrm>
          <a:prstGeom prst="rtTriangle">
            <a:avLst/>
          </a:prstGeom>
          <a:solidFill>
            <a:schemeClr val="accent2"/>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10" name="矩形 9"/>
          <p:cNvSpPr/>
          <p:nvPr>
            <p:custDataLst>
              <p:tags r:id="rId1"/>
            </p:custDataLst>
          </p:nvPr>
        </p:nvSpPr>
        <p:spPr>
          <a:xfrm>
            <a:off x="9804400" y="3276600"/>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11" name="矩形 10"/>
          <p:cNvSpPr/>
          <p:nvPr>
            <p:custDataLst>
              <p:tags r:id="rId2"/>
            </p:custDataLst>
          </p:nvPr>
        </p:nvSpPr>
        <p:spPr>
          <a:xfrm>
            <a:off x="8215086" y="3276600"/>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6" name="任意多边形 5"/>
          <p:cNvSpPr/>
          <p:nvPr>
            <p:custDataLst>
              <p:tags r:id="rId3"/>
            </p:custDataLst>
          </p:nvPr>
        </p:nvSpPr>
        <p:spPr>
          <a:xfrm rot="5400000">
            <a:off x="3471411" y="1785674"/>
            <a:ext cx="180000" cy="3286650"/>
          </a:xfrm>
          <a:custGeom>
            <a:avLst/>
            <a:gdLst>
              <a:gd name="connsiteX0" fmla="*/ 0 w 180000"/>
              <a:gd name="connsiteY0" fmla="*/ 3286650 h 3286650"/>
              <a:gd name="connsiteX1" fmla="*/ 0 w 180000"/>
              <a:gd name="connsiteY1" fmla="*/ 0 h 3286650"/>
              <a:gd name="connsiteX2" fmla="*/ 180000 w 180000"/>
              <a:gd name="connsiteY2" fmla="*/ 0 h 3286650"/>
              <a:gd name="connsiteX3" fmla="*/ 180000 w 180000"/>
              <a:gd name="connsiteY3" fmla="*/ 3286650 h 3286650"/>
              <a:gd name="connsiteX4" fmla="*/ 0 w 180000"/>
              <a:gd name="connsiteY4" fmla="*/ 3286650 h 3286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3286650">
                <a:moveTo>
                  <a:pt x="0" y="3286650"/>
                </a:moveTo>
                <a:lnTo>
                  <a:pt x="0" y="0"/>
                </a:lnTo>
                <a:lnTo>
                  <a:pt x="180000" y="0"/>
                </a:lnTo>
                <a:lnTo>
                  <a:pt x="180000" y="3286650"/>
                </a:lnTo>
                <a:lnTo>
                  <a:pt x="0" y="328665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2" name="矩形 1"/>
          <p:cNvSpPr/>
          <p:nvPr>
            <p:custDataLst>
              <p:tags r:id="rId4"/>
            </p:custDataLst>
          </p:nvPr>
        </p:nvSpPr>
        <p:spPr>
          <a:xfrm>
            <a:off x="2499695" y="765628"/>
            <a:ext cx="8629324" cy="5326743"/>
          </a:xfrm>
          <a:prstGeom prst="rect">
            <a:avLst/>
          </a:prstGeom>
          <a:solidFill>
            <a:srgbClr val="F6CBC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9" name="任意多边形 8"/>
          <p:cNvSpPr/>
          <p:nvPr/>
        </p:nvSpPr>
        <p:spPr>
          <a:xfrm rot="5400000">
            <a:off x="1738086" y="3338999"/>
            <a:ext cx="180000" cy="180000"/>
          </a:xfrm>
          <a:custGeom>
            <a:avLst/>
            <a:gdLst>
              <a:gd name="connsiteX0" fmla="*/ 0 w 180000"/>
              <a:gd name="connsiteY0" fmla="*/ 180000 h 180000"/>
              <a:gd name="connsiteX1" fmla="*/ 0 w 180000"/>
              <a:gd name="connsiteY1" fmla="*/ 0 h 180000"/>
              <a:gd name="connsiteX2" fmla="*/ 180000 w 180000"/>
              <a:gd name="connsiteY2" fmla="*/ 0 h 180000"/>
              <a:gd name="connsiteX3" fmla="*/ 180000 w 180000"/>
              <a:gd name="connsiteY3" fmla="*/ 180000 h 180000"/>
              <a:gd name="connsiteX4" fmla="*/ 0 w 1800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180000"/>
                </a:moveTo>
                <a:lnTo>
                  <a:pt x="0" y="0"/>
                </a:lnTo>
                <a:lnTo>
                  <a:pt x="180000" y="0"/>
                </a:lnTo>
                <a:lnTo>
                  <a:pt x="1800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8" name="任意多边形 7"/>
          <p:cNvSpPr/>
          <p:nvPr/>
        </p:nvSpPr>
        <p:spPr>
          <a:xfrm rot="5400000">
            <a:off x="151686" y="1572599"/>
            <a:ext cx="3352800" cy="180000"/>
          </a:xfrm>
          <a:custGeom>
            <a:avLst/>
            <a:gdLst>
              <a:gd name="connsiteX0" fmla="*/ 0 w 3352800"/>
              <a:gd name="connsiteY0" fmla="*/ 180000 h 180000"/>
              <a:gd name="connsiteX1" fmla="*/ 0 w 3352800"/>
              <a:gd name="connsiteY1" fmla="*/ 0 h 180000"/>
              <a:gd name="connsiteX2" fmla="*/ 3352800 w 3352800"/>
              <a:gd name="connsiteY2" fmla="*/ 0 h 180000"/>
              <a:gd name="connsiteX3" fmla="*/ 3352800 w 3352800"/>
              <a:gd name="connsiteY3" fmla="*/ 180000 h 180000"/>
              <a:gd name="connsiteX4" fmla="*/ 0 w 33528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180000">
                <a:moveTo>
                  <a:pt x="0" y="180000"/>
                </a:moveTo>
                <a:lnTo>
                  <a:pt x="0" y="0"/>
                </a:lnTo>
                <a:lnTo>
                  <a:pt x="3352800" y="0"/>
                </a:lnTo>
                <a:lnTo>
                  <a:pt x="33528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3" name="平行四边形 2"/>
          <p:cNvSpPr/>
          <p:nvPr/>
        </p:nvSpPr>
        <p:spPr>
          <a:xfrm>
            <a:off x="561261" y="3962400"/>
            <a:ext cx="1266825" cy="952500"/>
          </a:xfrm>
          <a:prstGeom prst="parallelogram">
            <a:avLst/>
          </a:prstGeom>
          <a:noFill/>
          <a:ln w="635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charset="-122"/>
              <a:ea typeface="微软雅黑 Light" panose="020B0502040204020203" charset="-122"/>
              <a:cs typeface="+mn-cs"/>
            </a:endParaRPr>
          </a:p>
        </p:txBody>
      </p:sp>
      <p:sp>
        <p:nvSpPr>
          <p:cNvPr id="22" name="矩形 21"/>
          <p:cNvSpPr/>
          <p:nvPr>
            <p:custDataLst>
              <p:tags r:id="rId5"/>
            </p:custDataLst>
          </p:nvPr>
        </p:nvSpPr>
        <p:spPr>
          <a:xfrm>
            <a:off x="2790190" y="959485"/>
            <a:ext cx="8073390" cy="4939030"/>
          </a:xfrm>
          <a:prstGeom prst="rect">
            <a:avLst/>
          </a:prstGeom>
        </p:spPr>
        <p:txBody>
          <a:bodyPr wrap="square">
            <a:spAutoFit/>
          </a:bodyPr>
          <a:lstStyle/>
          <a:p>
            <a:pPr>
              <a:lnSpc>
                <a:spcPct val="150000"/>
              </a:lnSpc>
            </a:pPr>
            <a:r>
              <a:rPr lang="zh-CN" altLang="en-US" sz="1400" dirty="0" smtClean="0">
                <a:solidFill>
                  <a:srgbClr val="42406F"/>
                </a:solidFill>
                <a:latin typeface="微软雅黑 Light" panose="020B0502040204020203" charset="-122"/>
                <a:ea typeface="微软雅黑 Light" panose="020B0502040204020203" charset="-122"/>
                <a:sym typeface="+mn-ea"/>
              </a:rPr>
              <a:t>1、工作条件： </a:t>
            </a:r>
            <a:endParaRPr lang="zh-CN" altLang="en-US" sz="1400" dirty="0" smtClean="0">
              <a:solidFill>
                <a:srgbClr val="42406F"/>
              </a:solidFill>
              <a:latin typeface="微软雅黑 Light" panose="020B0502040204020203" charset="-122"/>
              <a:ea typeface="微软雅黑 Light" panose="020B0502040204020203" charset="-122"/>
              <a:sym typeface="+mn-ea"/>
            </a:endParaRPr>
          </a:p>
          <a:p>
            <a:pPr>
              <a:lnSpc>
                <a:spcPct val="150000"/>
              </a:lnSpc>
            </a:pPr>
            <a:r>
              <a:rPr lang="zh-CN" altLang="en-US" sz="1400" dirty="0" smtClean="0">
                <a:solidFill>
                  <a:srgbClr val="42406F"/>
                </a:solidFill>
                <a:latin typeface="微软雅黑 Light" panose="020B0502040204020203" charset="-122"/>
                <a:ea typeface="微软雅黑 Light" panose="020B0502040204020203" charset="-122"/>
                <a:sym typeface="+mn-ea"/>
              </a:rPr>
              <a:t>油液温度范围：0℃—60℃。 </a:t>
            </a:r>
            <a:endParaRPr lang="zh-CN" altLang="en-US" sz="1400" dirty="0" smtClean="0">
              <a:solidFill>
                <a:srgbClr val="42406F"/>
              </a:solidFill>
              <a:latin typeface="微软雅黑 Light" panose="020B0502040204020203" charset="-122"/>
              <a:ea typeface="微软雅黑 Light" panose="020B0502040204020203" charset="-122"/>
              <a:sym typeface="+mn-ea"/>
            </a:endParaRPr>
          </a:p>
          <a:p>
            <a:pPr>
              <a:lnSpc>
                <a:spcPct val="150000"/>
              </a:lnSpc>
            </a:pPr>
            <a:r>
              <a:rPr lang="zh-CN" altLang="en-US" sz="1400" dirty="0" smtClean="0">
                <a:solidFill>
                  <a:srgbClr val="42406F"/>
                </a:solidFill>
                <a:latin typeface="微软雅黑 Light" panose="020B0502040204020203" charset="-122"/>
                <a:ea typeface="微软雅黑 Light" panose="020B0502040204020203" charset="-122"/>
                <a:sym typeface="+mn-ea"/>
              </a:rPr>
              <a:t>连续工作zui高温度zui好不超过60℃，使用时应经常检查油温，用手摸及查看温度计，若油温异常上升，可能由以下情况造成油质变坏，阻力增大电磁溢流阀损坏，系统不能卸荷</a:t>
            </a:r>
            <a:endParaRPr lang="zh-CN" altLang="en-US" sz="1400" dirty="0" smtClean="0">
              <a:solidFill>
                <a:srgbClr val="42406F"/>
              </a:solidFill>
              <a:latin typeface="微软雅黑 Light" panose="020B0502040204020203" charset="-122"/>
              <a:ea typeface="微软雅黑 Light" panose="020B0502040204020203" charset="-122"/>
              <a:sym typeface="+mn-ea"/>
            </a:endParaRPr>
          </a:p>
          <a:p>
            <a:pPr>
              <a:lnSpc>
                <a:spcPct val="150000"/>
              </a:lnSpc>
            </a:pPr>
            <a:r>
              <a:rPr lang="zh-CN" altLang="en-US" sz="1400" dirty="0" smtClean="0">
                <a:solidFill>
                  <a:srgbClr val="42406F"/>
                </a:solidFill>
                <a:latin typeface="微软雅黑 Light" panose="020B0502040204020203" charset="-122"/>
                <a:ea typeface="微软雅黑 Light" panose="020B0502040204020203" charset="-122"/>
                <a:sym typeface="+mn-ea"/>
              </a:rPr>
              <a:t>元件内部阻塞，压力损失过大；推荐使用YB—N46 号抗磨液压油（GB2512-81），油液清洁度应达到ISO4406/1986（18/14）标准内。 </a:t>
            </a:r>
            <a:endParaRPr lang="zh-CN" altLang="en-US" sz="1400" dirty="0" smtClean="0">
              <a:solidFill>
                <a:srgbClr val="42406F"/>
              </a:solidFill>
              <a:latin typeface="微软雅黑 Light" panose="020B0502040204020203" charset="-122"/>
              <a:ea typeface="微软雅黑 Light" panose="020B0502040204020203" charset="-122"/>
              <a:sym typeface="+mn-ea"/>
            </a:endParaRPr>
          </a:p>
          <a:p>
            <a:pPr>
              <a:lnSpc>
                <a:spcPct val="150000"/>
              </a:lnSpc>
            </a:pPr>
            <a:r>
              <a:rPr lang="zh-CN" altLang="en-US" sz="1400" dirty="0" smtClean="0">
                <a:solidFill>
                  <a:srgbClr val="42406F"/>
                </a:solidFill>
                <a:latin typeface="微软雅黑 Light" panose="020B0502040204020203" charset="-122"/>
                <a:ea typeface="微软雅黑 Light" panose="020B0502040204020203" charset="-122"/>
                <a:sym typeface="+mn-ea"/>
              </a:rPr>
              <a:t>2、油箱中的液压油应保持在正常油面，注油时应从空气滤清器注油口注入，液压站头次使用，正式运转一个月后应清洗一次油箱、并更换液压油及过滤器滤芯，运转半年后再更换一次液压油，以后每一年更换一次液压油。</a:t>
            </a:r>
            <a:endParaRPr lang="zh-CN" altLang="en-US" sz="1400" dirty="0" smtClean="0">
              <a:solidFill>
                <a:srgbClr val="42406F"/>
              </a:solidFill>
              <a:latin typeface="微软雅黑 Light" panose="020B0502040204020203" charset="-122"/>
              <a:ea typeface="微软雅黑 Light" panose="020B0502040204020203" charset="-122"/>
              <a:sym typeface="+mn-ea"/>
            </a:endParaRPr>
          </a:p>
          <a:p>
            <a:pPr>
              <a:lnSpc>
                <a:spcPct val="150000"/>
              </a:lnSpc>
            </a:pPr>
            <a:r>
              <a:rPr lang="zh-CN" altLang="en-US" sz="1400" dirty="0" smtClean="0">
                <a:solidFill>
                  <a:srgbClr val="42406F"/>
                </a:solidFill>
                <a:latin typeface="微软雅黑 Light" panose="020B0502040204020203" charset="-122"/>
                <a:ea typeface="微软雅黑 Light" panose="020B0502040204020203" charset="-122"/>
                <a:sym typeface="+mn-ea"/>
              </a:rPr>
              <a:t>3、液压站回油滤油器设有压差发汛器，当发汛器上的指针进入红色区时，应及时停机，山东矿安机电有限公司，将滤油器打开，清洗或更换滤芯。</a:t>
            </a:r>
            <a:endParaRPr lang="zh-CN" altLang="en-US" sz="1400" dirty="0" smtClean="0">
              <a:solidFill>
                <a:srgbClr val="42406F"/>
              </a:solidFill>
              <a:latin typeface="微软雅黑 Light" panose="020B0502040204020203" charset="-122"/>
              <a:ea typeface="微软雅黑 Light" panose="020B0502040204020203" charset="-122"/>
              <a:sym typeface="+mn-ea"/>
            </a:endParaRPr>
          </a:p>
          <a:p>
            <a:pPr>
              <a:lnSpc>
                <a:spcPct val="150000"/>
              </a:lnSpc>
            </a:pPr>
            <a:r>
              <a:rPr lang="zh-CN" altLang="en-US" sz="1400" dirty="0" smtClean="0">
                <a:solidFill>
                  <a:srgbClr val="42406F"/>
                </a:solidFill>
                <a:latin typeface="微软雅黑 Light" panose="020B0502040204020203" charset="-122"/>
                <a:ea typeface="微软雅黑 Light" panose="020B0502040204020203" charset="-122"/>
                <a:sym typeface="+mn-ea"/>
              </a:rPr>
              <a:t>4、液压泵吸油滤油器设有压差发汛器，当发汛器上的指针进入红色区时，应及时更换滤芯；若其堵塞，易使泵发生汽蚀现象，造成泵损坏。</a:t>
            </a:r>
            <a:endParaRPr lang="zh-CN" altLang="en-US" sz="1400" dirty="0" smtClean="0">
              <a:solidFill>
                <a:srgbClr val="42406F"/>
              </a:solidFill>
              <a:latin typeface="微软雅黑 Light" panose="020B0502040204020203" charset="-122"/>
              <a:ea typeface="微软雅黑 Light" panose="020B0502040204020203" charset="-122"/>
              <a:sym typeface="+mn-ea"/>
            </a:endParaRPr>
          </a:p>
          <a:p>
            <a:pPr>
              <a:lnSpc>
                <a:spcPct val="150000"/>
              </a:lnSpc>
            </a:pPr>
            <a:r>
              <a:rPr lang="zh-CN" altLang="en-US" sz="1400" dirty="0" smtClean="0">
                <a:solidFill>
                  <a:srgbClr val="42406F"/>
                </a:solidFill>
                <a:latin typeface="微软雅黑 Light" panose="020B0502040204020203" charset="-122"/>
                <a:ea typeface="微软雅黑 Light" panose="020B0502040204020203" charset="-122"/>
                <a:sym typeface="+mn-ea"/>
              </a:rPr>
              <a:t>5、当系统发生故障时，严禁在工作状态及带压状态下检查和调整。</a:t>
            </a:r>
            <a:endParaRPr lang="zh-CN" altLang="en-US" sz="1400" dirty="0" smtClean="0">
              <a:solidFill>
                <a:srgbClr val="42406F"/>
              </a:solidFill>
              <a:latin typeface="微软雅黑 Light" panose="020B0502040204020203" charset="-122"/>
              <a:ea typeface="微软雅黑 Light" panose="020B0502040204020203" charset="-122"/>
              <a:sym typeface="+mn-ea"/>
            </a:endParaRPr>
          </a:p>
          <a:p>
            <a:pPr>
              <a:lnSpc>
                <a:spcPct val="150000"/>
              </a:lnSpc>
            </a:pPr>
            <a:r>
              <a:rPr lang="zh-CN" altLang="en-US" sz="1400" dirty="0" smtClean="0">
                <a:solidFill>
                  <a:srgbClr val="42406F"/>
                </a:solidFill>
                <a:latin typeface="微软雅黑 Light" panose="020B0502040204020203" charset="-122"/>
                <a:ea typeface="微软雅黑 Light" panose="020B0502040204020203" charset="-122"/>
                <a:sym typeface="+mn-ea"/>
              </a:rPr>
              <a:t>6、设备检修不用时，肆零零捌捌陆零伍叁柒，应将电机停转，并将电源开关关掉。</a:t>
            </a:r>
            <a:endParaRPr lang="zh-CN" altLang="en-US" sz="1400" dirty="0">
              <a:solidFill>
                <a:srgbClr val="42406F"/>
              </a:solidFill>
              <a:latin typeface="微软雅黑 Light" panose="020B0502040204020203" charset="-122"/>
              <a:ea typeface="微软雅黑 Light" panose="020B0502040204020203" charset="-122"/>
            </a:endParaRPr>
          </a:p>
        </p:txBody>
      </p:sp>
      <p:sp>
        <p:nvSpPr>
          <p:cNvPr id="5" name="文本框 4"/>
          <p:cNvSpPr txBox="1"/>
          <p:nvPr/>
        </p:nvSpPr>
        <p:spPr>
          <a:xfrm>
            <a:off x="3790950" y="167005"/>
            <a:ext cx="5882005" cy="537845"/>
          </a:xfrm>
          <a:prstGeom prst="rect">
            <a:avLst/>
          </a:prstGeom>
          <a:noFill/>
        </p:spPr>
        <p:txBody>
          <a:bodyPr wrap="square" bIns="0" rtlCol="0">
            <a:spAutoFit/>
          </a:bodyPr>
          <a:lstStyle>
            <a:defPPr>
              <a:defRPr lang="zh-CN"/>
            </a:defPPr>
            <a:lvl1pPr>
              <a:defRPr sz="2400" b="1">
                <a:solidFill>
                  <a:schemeClr val="bg1"/>
                </a:solidFill>
                <a:latin typeface="+mj-lt"/>
              </a:defRPr>
            </a:lvl1pPr>
          </a:lstStyle>
          <a:p>
            <a:pPr algn="l"/>
            <a:r>
              <a:rPr lang="en-US" altLang="zh-CN" sz="3200" dirty="0" smtClean="0">
                <a:solidFill>
                  <a:srgbClr val="42406F"/>
                </a:solidFill>
              </a:rPr>
              <a:t>轨外绳式推车机使用与维护 </a:t>
            </a:r>
            <a:endParaRPr lang="en-US" altLang="zh-CN" sz="3200" dirty="0" smtClean="0">
              <a:solidFill>
                <a:srgbClr val="42406F"/>
              </a:solidFill>
            </a:endParaRPr>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 name="矩形 9"/>
          <p:cNvSpPr/>
          <p:nvPr/>
        </p:nvSpPr>
        <p:spPr>
          <a:xfrm>
            <a:off x="9804400" y="3276600"/>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215086" y="3276600"/>
            <a:ext cx="180000" cy="3600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rot="5400000">
            <a:off x="3471411" y="1785674"/>
            <a:ext cx="180000" cy="3286650"/>
          </a:xfrm>
          <a:custGeom>
            <a:avLst/>
            <a:gdLst>
              <a:gd name="connsiteX0" fmla="*/ 0 w 180000"/>
              <a:gd name="connsiteY0" fmla="*/ 3286650 h 3286650"/>
              <a:gd name="connsiteX1" fmla="*/ 0 w 180000"/>
              <a:gd name="connsiteY1" fmla="*/ 0 h 3286650"/>
              <a:gd name="connsiteX2" fmla="*/ 180000 w 180000"/>
              <a:gd name="connsiteY2" fmla="*/ 0 h 3286650"/>
              <a:gd name="connsiteX3" fmla="*/ 180000 w 180000"/>
              <a:gd name="connsiteY3" fmla="*/ 3286650 h 3286650"/>
              <a:gd name="connsiteX4" fmla="*/ 0 w 180000"/>
              <a:gd name="connsiteY4" fmla="*/ 3286650 h 3286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3286650">
                <a:moveTo>
                  <a:pt x="0" y="3286650"/>
                </a:moveTo>
                <a:lnTo>
                  <a:pt x="0" y="0"/>
                </a:lnTo>
                <a:lnTo>
                  <a:pt x="180000" y="0"/>
                </a:lnTo>
                <a:lnTo>
                  <a:pt x="180000" y="3286650"/>
                </a:lnTo>
                <a:lnTo>
                  <a:pt x="0" y="328665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rot="5400000">
            <a:off x="1738086" y="3338999"/>
            <a:ext cx="180000" cy="180000"/>
          </a:xfrm>
          <a:custGeom>
            <a:avLst/>
            <a:gdLst>
              <a:gd name="connsiteX0" fmla="*/ 0 w 180000"/>
              <a:gd name="connsiteY0" fmla="*/ 180000 h 180000"/>
              <a:gd name="connsiteX1" fmla="*/ 0 w 180000"/>
              <a:gd name="connsiteY1" fmla="*/ 0 h 180000"/>
              <a:gd name="connsiteX2" fmla="*/ 180000 w 180000"/>
              <a:gd name="connsiteY2" fmla="*/ 0 h 180000"/>
              <a:gd name="connsiteX3" fmla="*/ 180000 w 180000"/>
              <a:gd name="connsiteY3" fmla="*/ 180000 h 180000"/>
              <a:gd name="connsiteX4" fmla="*/ 0 w 1800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 h="180000">
                <a:moveTo>
                  <a:pt x="0" y="180000"/>
                </a:moveTo>
                <a:lnTo>
                  <a:pt x="0" y="0"/>
                </a:lnTo>
                <a:lnTo>
                  <a:pt x="180000" y="0"/>
                </a:lnTo>
                <a:lnTo>
                  <a:pt x="1800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5400000">
            <a:off x="151686" y="1572599"/>
            <a:ext cx="3352800" cy="180000"/>
          </a:xfrm>
          <a:custGeom>
            <a:avLst/>
            <a:gdLst>
              <a:gd name="connsiteX0" fmla="*/ 0 w 3352800"/>
              <a:gd name="connsiteY0" fmla="*/ 180000 h 180000"/>
              <a:gd name="connsiteX1" fmla="*/ 0 w 3352800"/>
              <a:gd name="connsiteY1" fmla="*/ 0 h 180000"/>
              <a:gd name="connsiteX2" fmla="*/ 3352800 w 3352800"/>
              <a:gd name="connsiteY2" fmla="*/ 0 h 180000"/>
              <a:gd name="connsiteX3" fmla="*/ 3352800 w 3352800"/>
              <a:gd name="connsiteY3" fmla="*/ 180000 h 180000"/>
              <a:gd name="connsiteX4" fmla="*/ 0 w 3352800"/>
              <a:gd name="connsiteY4" fmla="*/ 180000 h 1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180000">
                <a:moveTo>
                  <a:pt x="0" y="180000"/>
                </a:moveTo>
                <a:lnTo>
                  <a:pt x="0" y="0"/>
                </a:lnTo>
                <a:lnTo>
                  <a:pt x="3352800" y="0"/>
                </a:lnTo>
                <a:lnTo>
                  <a:pt x="3352800" y="180000"/>
                </a:lnTo>
                <a:lnTo>
                  <a:pt x="0" y="180000"/>
                </a:lnTo>
                <a:close/>
              </a:path>
            </a:pathLst>
          </a:cu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34014" y="4107883"/>
            <a:ext cx="2889437" cy="1271459"/>
            <a:chOff x="1379387" y="4489351"/>
            <a:chExt cx="1733701" cy="762893"/>
          </a:xfrm>
        </p:grpSpPr>
        <p:sp>
          <p:nvSpPr>
            <p:cNvPr id="13" name="任意多边形 12"/>
            <p:cNvSpPr/>
            <p:nvPr/>
          </p:nvSpPr>
          <p:spPr>
            <a:xfrm>
              <a:off x="1379387" y="4489351"/>
              <a:ext cx="1728788" cy="197644"/>
            </a:xfrm>
            <a:custGeom>
              <a:avLst/>
              <a:gdLst>
                <a:gd name="connsiteX0" fmla="*/ 0 w 1728788"/>
                <a:gd name="connsiteY0" fmla="*/ 192882 h 197644"/>
                <a:gd name="connsiteX1" fmla="*/ 195263 w 1728788"/>
                <a:gd name="connsiteY1" fmla="*/ 2382 h 197644"/>
                <a:gd name="connsiteX2" fmla="*/ 388144 w 1728788"/>
                <a:gd name="connsiteY2" fmla="*/ 190500 h 197644"/>
                <a:gd name="connsiteX3" fmla="*/ 581025 w 1728788"/>
                <a:gd name="connsiteY3" fmla="*/ 7144 h 197644"/>
                <a:gd name="connsiteX4" fmla="*/ 769144 w 1728788"/>
                <a:gd name="connsiteY4" fmla="*/ 192882 h 197644"/>
                <a:gd name="connsiteX5" fmla="*/ 962025 w 1728788"/>
                <a:gd name="connsiteY5" fmla="*/ 4763 h 197644"/>
                <a:gd name="connsiteX6" fmla="*/ 1154907 w 1728788"/>
                <a:gd name="connsiteY6" fmla="*/ 185738 h 197644"/>
                <a:gd name="connsiteX7" fmla="*/ 1354932 w 1728788"/>
                <a:gd name="connsiteY7" fmla="*/ 2382 h 197644"/>
                <a:gd name="connsiteX8" fmla="*/ 1533525 w 1728788"/>
                <a:gd name="connsiteY8" fmla="*/ 197644 h 197644"/>
                <a:gd name="connsiteX9" fmla="*/ 1728788 w 1728788"/>
                <a:gd name="connsiteY9"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788" h="197644">
                  <a:moveTo>
                    <a:pt x="0" y="192882"/>
                  </a:moveTo>
                  <a:lnTo>
                    <a:pt x="195263" y="2382"/>
                  </a:lnTo>
                  <a:lnTo>
                    <a:pt x="388144" y="190500"/>
                  </a:lnTo>
                  <a:lnTo>
                    <a:pt x="581025" y="7144"/>
                  </a:lnTo>
                  <a:lnTo>
                    <a:pt x="769144" y="192882"/>
                  </a:lnTo>
                  <a:lnTo>
                    <a:pt x="962025" y="4763"/>
                  </a:lnTo>
                  <a:lnTo>
                    <a:pt x="1154907" y="185738"/>
                  </a:lnTo>
                  <a:lnTo>
                    <a:pt x="1354932" y="2382"/>
                  </a:lnTo>
                  <a:lnTo>
                    <a:pt x="1533525" y="197644"/>
                  </a:lnTo>
                  <a:lnTo>
                    <a:pt x="1728788" y="0"/>
                  </a:lnTo>
                </a:path>
              </a:pathLst>
            </a:custGeom>
            <a:noFill/>
            <a:ln w="63500" cap="flat" cmpd="sng" algn="ctr">
              <a:solidFill>
                <a:schemeClr val="accent1"/>
              </a:solidFill>
              <a:prstDash val="solid"/>
              <a:beve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Light" panose="020B0502040204020203" charset="-122"/>
                <a:ea typeface="微软雅黑 Light" panose="020B0502040204020203" charset="-122"/>
              </a:endParaRPr>
            </a:p>
          </p:txBody>
        </p:sp>
        <p:sp>
          <p:nvSpPr>
            <p:cNvPr id="14" name="任意多边形 13"/>
            <p:cNvSpPr/>
            <p:nvPr/>
          </p:nvSpPr>
          <p:spPr>
            <a:xfrm>
              <a:off x="1384300" y="4673600"/>
              <a:ext cx="1728788" cy="197644"/>
            </a:xfrm>
            <a:custGeom>
              <a:avLst/>
              <a:gdLst>
                <a:gd name="connsiteX0" fmla="*/ 0 w 1728788"/>
                <a:gd name="connsiteY0" fmla="*/ 192882 h 197644"/>
                <a:gd name="connsiteX1" fmla="*/ 195263 w 1728788"/>
                <a:gd name="connsiteY1" fmla="*/ 2382 h 197644"/>
                <a:gd name="connsiteX2" fmla="*/ 388144 w 1728788"/>
                <a:gd name="connsiteY2" fmla="*/ 190500 h 197644"/>
                <a:gd name="connsiteX3" fmla="*/ 581025 w 1728788"/>
                <a:gd name="connsiteY3" fmla="*/ 7144 h 197644"/>
                <a:gd name="connsiteX4" fmla="*/ 769144 w 1728788"/>
                <a:gd name="connsiteY4" fmla="*/ 192882 h 197644"/>
                <a:gd name="connsiteX5" fmla="*/ 962025 w 1728788"/>
                <a:gd name="connsiteY5" fmla="*/ 4763 h 197644"/>
                <a:gd name="connsiteX6" fmla="*/ 1154907 w 1728788"/>
                <a:gd name="connsiteY6" fmla="*/ 185738 h 197644"/>
                <a:gd name="connsiteX7" fmla="*/ 1354932 w 1728788"/>
                <a:gd name="connsiteY7" fmla="*/ 2382 h 197644"/>
                <a:gd name="connsiteX8" fmla="*/ 1533525 w 1728788"/>
                <a:gd name="connsiteY8" fmla="*/ 197644 h 197644"/>
                <a:gd name="connsiteX9" fmla="*/ 1728788 w 1728788"/>
                <a:gd name="connsiteY9"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788" h="197644">
                  <a:moveTo>
                    <a:pt x="0" y="192882"/>
                  </a:moveTo>
                  <a:lnTo>
                    <a:pt x="195263" y="2382"/>
                  </a:lnTo>
                  <a:lnTo>
                    <a:pt x="388144" y="190500"/>
                  </a:lnTo>
                  <a:lnTo>
                    <a:pt x="581025" y="7144"/>
                  </a:lnTo>
                  <a:lnTo>
                    <a:pt x="769144" y="192882"/>
                  </a:lnTo>
                  <a:lnTo>
                    <a:pt x="962025" y="4763"/>
                  </a:lnTo>
                  <a:lnTo>
                    <a:pt x="1154907" y="185738"/>
                  </a:lnTo>
                  <a:lnTo>
                    <a:pt x="1354932" y="2382"/>
                  </a:lnTo>
                  <a:lnTo>
                    <a:pt x="1533525" y="197644"/>
                  </a:lnTo>
                  <a:lnTo>
                    <a:pt x="1728788" y="0"/>
                  </a:lnTo>
                </a:path>
              </a:pathLst>
            </a:custGeom>
            <a:noFill/>
            <a:ln w="63500" cap="flat" cmpd="sng" algn="ctr">
              <a:solidFill>
                <a:schemeClr val="accent1"/>
              </a:solidFill>
              <a:prstDash val="solid"/>
              <a:beve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Light" panose="020B0502040204020203" charset="-122"/>
                <a:ea typeface="微软雅黑 Light" panose="020B0502040204020203" charset="-122"/>
              </a:endParaRPr>
            </a:p>
          </p:txBody>
        </p:sp>
        <p:sp>
          <p:nvSpPr>
            <p:cNvPr id="15" name="任意多边形 14"/>
            <p:cNvSpPr/>
            <p:nvPr/>
          </p:nvSpPr>
          <p:spPr>
            <a:xfrm>
              <a:off x="1384300" y="4864100"/>
              <a:ext cx="1728788" cy="197644"/>
            </a:xfrm>
            <a:custGeom>
              <a:avLst/>
              <a:gdLst>
                <a:gd name="connsiteX0" fmla="*/ 0 w 1728788"/>
                <a:gd name="connsiteY0" fmla="*/ 192882 h 197644"/>
                <a:gd name="connsiteX1" fmla="*/ 195263 w 1728788"/>
                <a:gd name="connsiteY1" fmla="*/ 2382 h 197644"/>
                <a:gd name="connsiteX2" fmla="*/ 388144 w 1728788"/>
                <a:gd name="connsiteY2" fmla="*/ 190500 h 197644"/>
                <a:gd name="connsiteX3" fmla="*/ 581025 w 1728788"/>
                <a:gd name="connsiteY3" fmla="*/ 7144 h 197644"/>
                <a:gd name="connsiteX4" fmla="*/ 769144 w 1728788"/>
                <a:gd name="connsiteY4" fmla="*/ 192882 h 197644"/>
                <a:gd name="connsiteX5" fmla="*/ 962025 w 1728788"/>
                <a:gd name="connsiteY5" fmla="*/ 4763 h 197644"/>
                <a:gd name="connsiteX6" fmla="*/ 1154907 w 1728788"/>
                <a:gd name="connsiteY6" fmla="*/ 185738 h 197644"/>
                <a:gd name="connsiteX7" fmla="*/ 1354932 w 1728788"/>
                <a:gd name="connsiteY7" fmla="*/ 2382 h 197644"/>
                <a:gd name="connsiteX8" fmla="*/ 1533525 w 1728788"/>
                <a:gd name="connsiteY8" fmla="*/ 197644 h 197644"/>
                <a:gd name="connsiteX9" fmla="*/ 1728788 w 1728788"/>
                <a:gd name="connsiteY9"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788" h="197644">
                  <a:moveTo>
                    <a:pt x="0" y="192882"/>
                  </a:moveTo>
                  <a:lnTo>
                    <a:pt x="195263" y="2382"/>
                  </a:lnTo>
                  <a:lnTo>
                    <a:pt x="388144" y="190500"/>
                  </a:lnTo>
                  <a:lnTo>
                    <a:pt x="581025" y="7144"/>
                  </a:lnTo>
                  <a:lnTo>
                    <a:pt x="769144" y="192882"/>
                  </a:lnTo>
                  <a:lnTo>
                    <a:pt x="962025" y="4763"/>
                  </a:lnTo>
                  <a:lnTo>
                    <a:pt x="1154907" y="185738"/>
                  </a:lnTo>
                  <a:lnTo>
                    <a:pt x="1354932" y="2382"/>
                  </a:lnTo>
                  <a:lnTo>
                    <a:pt x="1533525" y="197644"/>
                  </a:lnTo>
                  <a:lnTo>
                    <a:pt x="1728788" y="0"/>
                  </a:lnTo>
                </a:path>
              </a:pathLst>
            </a:custGeom>
            <a:noFill/>
            <a:ln w="63500" cap="flat" cmpd="sng" algn="ctr">
              <a:solidFill>
                <a:schemeClr val="accent1"/>
              </a:solidFill>
              <a:prstDash val="solid"/>
              <a:beve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Light" panose="020B0502040204020203" charset="-122"/>
                <a:ea typeface="微软雅黑 Light" panose="020B0502040204020203" charset="-122"/>
              </a:endParaRPr>
            </a:p>
          </p:txBody>
        </p:sp>
        <p:sp>
          <p:nvSpPr>
            <p:cNvPr id="16" name="任意多边形 15"/>
            <p:cNvSpPr/>
            <p:nvPr/>
          </p:nvSpPr>
          <p:spPr>
            <a:xfrm>
              <a:off x="1384300" y="5054600"/>
              <a:ext cx="1728788" cy="197644"/>
            </a:xfrm>
            <a:custGeom>
              <a:avLst/>
              <a:gdLst>
                <a:gd name="connsiteX0" fmla="*/ 0 w 1728788"/>
                <a:gd name="connsiteY0" fmla="*/ 192882 h 197644"/>
                <a:gd name="connsiteX1" fmla="*/ 195263 w 1728788"/>
                <a:gd name="connsiteY1" fmla="*/ 2382 h 197644"/>
                <a:gd name="connsiteX2" fmla="*/ 388144 w 1728788"/>
                <a:gd name="connsiteY2" fmla="*/ 190500 h 197644"/>
                <a:gd name="connsiteX3" fmla="*/ 581025 w 1728788"/>
                <a:gd name="connsiteY3" fmla="*/ 7144 h 197644"/>
                <a:gd name="connsiteX4" fmla="*/ 769144 w 1728788"/>
                <a:gd name="connsiteY4" fmla="*/ 192882 h 197644"/>
                <a:gd name="connsiteX5" fmla="*/ 962025 w 1728788"/>
                <a:gd name="connsiteY5" fmla="*/ 4763 h 197644"/>
                <a:gd name="connsiteX6" fmla="*/ 1154907 w 1728788"/>
                <a:gd name="connsiteY6" fmla="*/ 185738 h 197644"/>
                <a:gd name="connsiteX7" fmla="*/ 1354932 w 1728788"/>
                <a:gd name="connsiteY7" fmla="*/ 2382 h 197644"/>
                <a:gd name="connsiteX8" fmla="*/ 1533525 w 1728788"/>
                <a:gd name="connsiteY8" fmla="*/ 197644 h 197644"/>
                <a:gd name="connsiteX9" fmla="*/ 1728788 w 1728788"/>
                <a:gd name="connsiteY9"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788" h="197644">
                  <a:moveTo>
                    <a:pt x="0" y="192882"/>
                  </a:moveTo>
                  <a:lnTo>
                    <a:pt x="195263" y="2382"/>
                  </a:lnTo>
                  <a:lnTo>
                    <a:pt x="388144" y="190500"/>
                  </a:lnTo>
                  <a:lnTo>
                    <a:pt x="581025" y="7144"/>
                  </a:lnTo>
                  <a:lnTo>
                    <a:pt x="769144" y="192882"/>
                  </a:lnTo>
                  <a:lnTo>
                    <a:pt x="962025" y="4763"/>
                  </a:lnTo>
                  <a:lnTo>
                    <a:pt x="1154907" y="185738"/>
                  </a:lnTo>
                  <a:lnTo>
                    <a:pt x="1354932" y="2382"/>
                  </a:lnTo>
                  <a:lnTo>
                    <a:pt x="1533525" y="197644"/>
                  </a:lnTo>
                  <a:lnTo>
                    <a:pt x="1728788" y="0"/>
                  </a:lnTo>
                </a:path>
              </a:pathLst>
            </a:custGeom>
            <a:noFill/>
            <a:ln w="63500" cap="flat" cmpd="sng" algn="ctr">
              <a:solidFill>
                <a:schemeClr val="accent1"/>
              </a:solidFill>
              <a:prstDash val="solid"/>
              <a:beve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Light" panose="020B0502040204020203" charset="-122"/>
                <a:ea typeface="微软雅黑 Light" panose="020B0502040204020203" charset="-122"/>
              </a:endParaRPr>
            </a:p>
          </p:txBody>
        </p:sp>
      </p:grpSp>
      <p:sp>
        <p:nvSpPr>
          <p:cNvPr id="2" name="矩形 1"/>
          <p:cNvSpPr/>
          <p:nvPr/>
        </p:nvSpPr>
        <p:spPr>
          <a:xfrm>
            <a:off x="2499695" y="765628"/>
            <a:ext cx="8629324" cy="5326743"/>
          </a:xfrm>
          <a:prstGeom prst="rect">
            <a:avLst/>
          </a:pr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7" name="图片 16"/>
          <p:cNvPicPr>
            <a:picLocks noChangeAspect="1"/>
          </p:cNvPicPr>
          <p:nvPr/>
        </p:nvPicPr>
        <p:blipFill>
          <a:blip r:embed="rId1" cstate="screen"/>
          <a:stretch>
            <a:fillRect/>
          </a:stretch>
        </p:blipFill>
        <p:spPr>
          <a:xfrm>
            <a:off x="7785511" y="1104900"/>
            <a:ext cx="2821058" cy="4648200"/>
          </a:xfrm>
          <a:prstGeom prst="rect">
            <a:avLst/>
          </a:prstGeom>
          <a:ln w="38100">
            <a:solidFill>
              <a:schemeClr val="accent1"/>
            </a:solidFill>
          </a:ln>
        </p:spPr>
      </p:pic>
      <p:pic>
        <p:nvPicPr>
          <p:cNvPr id="18" name="图片 17"/>
          <p:cNvPicPr>
            <a:picLocks noChangeAspect="1"/>
          </p:cNvPicPr>
          <p:nvPr/>
        </p:nvPicPr>
        <p:blipFill>
          <a:blip r:embed="rId2"/>
          <a:stretch>
            <a:fillRect/>
          </a:stretch>
        </p:blipFill>
        <p:spPr>
          <a:xfrm>
            <a:off x="4242021" y="1104900"/>
            <a:ext cx="3106495" cy="4634890"/>
          </a:xfrm>
          <a:prstGeom prst="rect">
            <a:avLst/>
          </a:prstGeom>
          <a:ln w="38100">
            <a:solidFill>
              <a:schemeClr val="accent1"/>
            </a:solidFill>
          </a:ln>
        </p:spPr>
      </p:pic>
      <p:sp>
        <p:nvSpPr>
          <p:cNvPr id="19" name="文本框 18"/>
          <p:cNvSpPr txBox="1"/>
          <p:nvPr/>
        </p:nvSpPr>
        <p:spPr>
          <a:xfrm>
            <a:off x="3398805" y="1016001"/>
            <a:ext cx="677108" cy="4317389"/>
          </a:xfrm>
          <a:prstGeom prst="rect">
            <a:avLst/>
          </a:prstGeom>
          <a:noFill/>
        </p:spPr>
        <p:txBody>
          <a:bodyPr vert="eaVert" wrap="square" bIns="0" rtlCol="0">
            <a:spAutoFit/>
          </a:bodyPr>
          <a:lstStyle/>
          <a:p>
            <a:r>
              <a:rPr lang="en-US" altLang="zh-CN" sz="3200" b="1" dirty="0" smtClean="0">
                <a:solidFill>
                  <a:schemeClr val="accent1"/>
                </a:solidFill>
                <a:latin typeface="+mj-lt"/>
              </a:rPr>
              <a:t>YOUR</a:t>
            </a:r>
            <a:r>
              <a:rPr lang="en-US" altLang="zh-CN" sz="3200" b="1" dirty="0" smtClean="0">
                <a:solidFill>
                  <a:schemeClr val="bg1"/>
                </a:solidFill>
                <a:latin typeface="+mj-lt"/>
              </a:rPr>
              <a:t> TITLE HERE</a:t>
            </a:r>
            <a:endParaRPr lang="zh-CN" altLang="en-US" sz="3200" b="1" dirty="0">
              <a:solidFill>
                <a:schemeClr val="bg1"/>
              </a:solidFill>
              <a:latin typeface="+mj-lt"/>
            </a:endParaRPr>
          </a:p>
        </p:txBody>
      </p:sp>
      <p:sp>
        <p:nvSpPr>
          <p:cNvPr id="20" name="椭圆 19"/>
          <p:cNvSpPr/>
          <p:nvPr/>
        </p:nvSpPr>
        <p:spPr>
          <a:xfrm>
            <a:off x="6857641" y="2609851"/>
            <a:ext cx="1333500" cy="1333500"/>
          </a:xfrm>
          <a:prstGeom prst="ellipse">
            <a:avLst/>
          </a:prstGeom>
          <a:noFill/>
          <a:ln w="635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21" name="直接连接符 20"/>
          <p:cNvCxnSpPr/>
          <p:nvPr/>
        </p:nvCxnSpPr>
        <p:spPr>
          <a:xfrm>
            <a:off x="4242021" y="3339000"/>
            <a:ext cx="2615620"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027235" y="1054100"/>
            <a:ext cx="553998" cy="4737099"/>
          </a:xfrm>
          <a:prstGeom prst="rect">
            <a:avLst/>
          </a:prstGeom>
          <a:noFill/>
        </p:spPr>
        <p:txBody>
          <a:bodyPr vert="eaVert" wrap="square" bIns="0" rtlCol="0">
            <a:spAutoFit/>
          </a:bodyPr>
          <a:lstStyle/>
          <a:p>
            <a:r>
              <a:rPr lang="en-US" altLang="zh-CN" sz="1200" dirty="0">
                <a:solidFill>
                  <a:schemeClr val="bg1"/>
                </a:solidFill>
              </a:rPr>
              <a:t>Lorem ipsum dolor sit </a:t>
            </a:r>
            <a:r>
              <a:rPr lang="en-US" altLang="zh-CN" sz="1200" dirty="0" err="1">
                <a:solidFill>
                  <a:schemeClr val="bg1"/>
                </a:solidFill>
              </a:rPr>
              <a:t>amet</a:t>
            </a:r>
            <a:r>
              <a:rPr lang="en-US" altLang="zh-CN" sz="1200" dirty="0">
                <a:solidFill>
                  <a:schemeClr val="bg1"/>
                </a:solidFill>
              </a:rPr>
              <a:t>, </a:t>
            </a:r>
            <a:r>
              <a:rPr lang="en-US" altLang="zh-CN" sz="1200" dirty="0" err="1">
                <a:solidFill>
                  <a:schemeClr val="bg1"/>
                </a:solidFill>
              </a:rPr>
              <a:t>consectetur</a:t>
            </a:r>
            <a:r>
              <a:rPr lang="en-US" altLang="zh-CN" sz="1200" dirty="0">
                <a:solidFill>
                  <a:schemeClr val="bg1"/>
                </a:solidFill>
              </a:rPr>
              <a:t> </a:t>
            </a:r>
            <a:r>
              <a:rPr lang="en-US" altLang="zh-CN" sz="1200" dirty="0" err="1">
                <a:solidFill>
                  <a:schemeClr val="bg1"/>
                </a:solidFill>
              </a:rPr>
              <a:t>adipisicing</a:t>
            </a:r>
            <a:r>
              <a:rPr lang="en-US" altLang="zh-CN" sz="1200" dirty="0">
                <a:solidFill>
                  <a:schemeClr val="bg1"/>
                </a:solidFill>
              </a:rPr>
              <a:t> </a:t>
            </a:r>
            <a:r>
              <a:rPr lang="en-US" altLang="zh-CN" sz="1200" dirty="0" err="1">
                <a:solidFill>
                  <a:schemeClr val="bg1"/>
                </a:solidFill>
              </a:rPr>
              <a:t>elit</a:t>
            </a:r>
            <a:r>
              <a:rPr lang="en-US" altLang="zh-CN" sz="1200" dirty="0">
                <a:solidFill>
                  <a:schemeClr val="bg1"/>
                </a:solidFill>
              </a:rPr>
              <a:t>, </a:t>
            </a:r>
            <a:r>
              <a:rPr lang="en-US" altLang="zh-CN" sz="1200" dirty="0" err="1">
                <a:solidFill>
                  <a:schemeClr val="bg1"/>
                </a:solidFill>
              </a:rPr>
              <a:t>sed</a:t>
            </a:r>
            <a:r>
              <a:rPr lang="en-US" altLang="zh-CN" sz="1200" dirty="0">
                <a:solidFill>
                  <a:schemeClr val="bg1"/>
                </a:solidFill>
              </a:rPr>
              <a:t> do </a:t>
            </a:r>
            <a:r>
              <a:rPr lang="en-US" altLang="zh-CN" sz="1200" dirty="0" smtClean="0">
                <a:solidFill>
                  <a:schemeClr val="bg1"/>
                </a:solidFill>
              </a:rPr>
              <a:t>magna </a:t>
            </a:r>
            <a:r>
              <a:rPr lang="en-US" altLang="zh-CN" sz="1200" dirty="0" err="1">
                <a:solidFill>
                  <a:schemeClr val="bg1"/>
                </a:solidFill>
              </a:rPr>
              <a:t>aliqua</a:t>
            </a:r>
            <a:r>
              <a:rPr lang="en-US" altLang="zh-CN" sz="1200" dirty="0" smtClean="0">
                <a:solidFill>
                  <a:schemeClr val="bg1"/>
                </a:solidFill>
              </a:rPr>
              <a:t>.</a:t>
            </a:r>
            <a:endParaRPr lang="zh-CN" altLang="en-US" sz="1200" dirty="0">
              <a:solidFill>
                <a:schemeClr val="bg1"/>
              </a:solidFill>
            </a:endParaRPr>
          </a:p>
        </p:txBody>
      </p:sp>
      <p:pic>
        <p:nvPicPr>
          <p:cNvPr id="4" name="图片 3" descr="推车机3"/>
          <p:cNvPicPr>
            <a:picLocks noChangeAspect="1"/>
          </p:cNvPicPr>
          <p:nvPr/>
        </p:nvPicPr>
        <p:blipFill>
          <a:blip r:embed="rId3"/>
          <a:stretch>
            <a:fillRect/>
          </a:stretch>
        </p:blipFill>
        <p:spPr>
          <a:xfrm>
            <a:off x="7786370" y="1104900"/>
            <a:ext cx="2820035" cy="4634865"/>
          </a:xfrm>
          <a:prstGeom prst="rect">
            <a:avLst/>
          </a:prstGeom>
        </p:spPr>
      </p:pic>
      <p:pic>
        <p:nvPicPr>
          <p:cNvPr id="5" name="图片 4" descr="推车机8"/>
          <p:cNvPicPr>
            <a:picLocks noChangeAspect="1"/>
          </p:cNvPicPr>
          <p:nvPr/>
        </p:nvPicPr>
        <p:blipFill>
          <a:blip r:embed="rId4"/>
          <a:stretch>
            <a:fillRect/>
          </a:stretch>
        </p:blipFill>
        <p:spPr>
          <a:xfrm>
            <a:off x="4245610" y="1104900"/>
            <a:ext cx="3102610" cy="4634865"/>
          </a:xfrm>
          <a:prstGeom prst="rect">
            <a:avLst/>
          </a:prstGeom>
        </p:spPr>
      </p:pic>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65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650"/>
                                            <p:tgtEl>
                                              <p:spTgt spid="12"/>
                                            </p:tgtEl>
                                          </p:cBhvr>
                                        </p:animEffect>
                                      </p:childTnLst>
                                    </p:cTn>
                                  </p:par>
                                </p:childTnLst>
                              </p:cTn>
                            </p:par>
                            <p:par>
                              <p:cTn id="8" fill="hold">
                                <p:stCondLst>
                                  <p:cond delay="1650"/>
                                </p:stCondLst>
                                <p:childTnLst>
                                  <p:par>
                                    <p:cTn id="9" presetID="22" presetClass="exit" presetSubtype="4" fill="hold" nodeType="afterEffect">
                                      <p:stCondLst>
                                        <p:cond delay="0"/>
                                      </p:stCondLst>
                                      <p:childTnLst>
                                        <p:animEffect transition="out" filter="wipe(down)">
                                          <p:cBhvr>
                                            <p:cTn id="10" dur="500"/>
                                            <p:tgtEl>
                                              <p:spTgt spid="12"/>
                                            </p:tgtEl>
                                          </p:cBhvr>
                                        </p:animEffect>
                                        <p:set>
                                          <p:cBhvr>
                                            <p:cTn id="11" dur="1" fill="hold">
                                              <p:stCondLst>
                                                <p:cond delay="499"/>
                                              </p:stCondLst>
                                            </p:cTn>
                                            <p:tgtEl>
                                              <p:spTgt spid="12"/>
                                            </p:tgtEl>
                                            <p:attrNameLst>
                                              <p:attrName>style.visibility</p:attrName>
                                            </p:attrNameLst>
                                          </p:cBhvr>
                                          <p:to>
                                            <p:strVal val="hidden"/>
                                          </p:to>
                                        </p:set>
                                      </p:childTnLst>
                                    </p:cTn>
                                  </p:par>
                                </p:childTnLst>
                              </p:cTn>
                            </p:par>
                            <p:par>
                              <p:cTn id="12" fill="hold">
                                <p:stCondLst>
                                  <p:cond delay="2150"/>
                                </p:stCondLst>
                                <p:childTnLst>
                                  <p:par>
                                    <p:cTn id="13" presetID="2" presetClass="entr" presetSubtype="1" fill="hold" nodeType="afterEffect" p14:presetBounceEnd="50000">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14:bounceEnd="50000">
                                          <p:cBhvr additive="base">
                                            <p:cTn id="15" dur="20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16" dur="20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14:presetBounceEnd="50000">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14:bounceEnd="50000">
                                          <p:cBhvr additive="base">
                                            <p:cTn id="19" dur="20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20" dur="2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65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650"/>
                                            <p:tgtEl>
                                              <p:spTgt spid="12"/>
                                            </p:tgtEl>
                                          </p:cBhvr>
                                        </p:animEffect>
                                      </p:childTnLst>
                                    </p:cTn>
                                  </p:par>
                                </p:childTnLst>
                              </p:cTn>
                            </p:par>
                            <p:par>
                              <p:cTn id="8" fill="hold">
                                <p:stCondLst>
                                  <p:cond delay="1650"/>
                                </p:stCondLst>
                                <p:childTnLst>
                                  <p:par>
                                    <p:cTn id="9" presetID="22" presetClass="exit" presetSubtype="4" fill="hold" nodeType="afterEffect">
                                      <p:stCondLst>
                                        <p:cond delay="0"/>
                                      </p:stCondLst>
                                      <p:childTnLst>
                                        <p:animEffect transition="out" filter="wipe(down)">
                                          <p:cBhvr>
                                            <p:cTn id="10" dur="500"/>
                                            <p:tgtEl>
                                              <p:spTgt spid="12"/>
                                            </p:tgtEl>
                                          </p:cBhvr>
                                        </p:animEffect>
                                        <p:set>
                                          <p:cBhvr>
                                            <p:cTn id="11" dur="1" fill="hold">
                                              <p:stCondLst>
                                                <p:cond delay="499"/>
                                              </p:stCondLst>
                                            </p:cTn>
                                            <p:tgtEl>
                                              <p:spTgt spid="12"/>
                                            </p:tgtEl>
                                            <p:attrNameLst>
                                              <p:attrName>style.visibility</p:attrName>
                                            </p:attrNameLst>
                                          </p:cBhvr>
                                          <p:to>
                                            <p:strVal val="hidden"/>
                                          </p:to>
                                        </p:set>
                                      </p:childTnLst>
                                    </p:cTn>
                                  </p:par>
                                </p:childTnLst>
                              </p:cTn>
                            </p:par>
                            <p:par>
                              <p:cTn id="12" fill="hold">
                                <p:stCondLst>
                                  <p:cond delay="2150"/>
                                </p:stCondLst>
                                <p:childTnLst>
                                  <p:par>
                                    <p:cTn id="13" presetID="2" presetClass="entr" presetSubtype="1"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2000" fill="hold"/>
                                            <p:tgtEl>
                                              <p:spTgt spid="17"/>
                                            </p:tgtEl>
                                            <p:attrNameLst>
                                              <p:attrName>ppt_x</p:attrName>
                                            </p:attrNameLst>
                                          </p:cBhvr>
                                          <p:tavLst>
                                            <p:tav tm="0">
                                              <p:val>
                                                <p:strVal val="#ppt_x"/>
                                              </p:val>
                                            </p:tav>
                                            <p:tav tm="100000">
                                              <p:val>
                                                <p:strVal val="#ppt_x"/>
                                              </p:val>
                                            </p:tav>
                                          </p:tavLst>
                                        </p:anim>
                                        <p:anim calcmode="lin" valueType="num">
                                          <p:cBhvr additive="base">
                                            <p:cTn id="16" dur="20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2000" fill="hold"/>
                                            <p:tgtEl>
                                              <p:spTgt spid="18"/>
                                            </p:tgtEl>
                                            <p:attrNameLst>
                                              <p:attrName>ppt_x</p:attrName>
                                            </p:attrNameLst>
                                          </p:cBhvr>
                                          <p:tavLst>
                                            <p:tav tm="0">
                                              <p:val>
                                                <p:strVal val="#ppt_x"/>
                                              </p:val>
                                            </p:tav>
                                            <p:tav tm="100000">
                                              <p:val>
                                                <p:strVal val="#ppt_x"/>
                                              </p:val>
                                            </p:tav>
                                          </p:tavLst>
                                        </p:anim>
                                        <p:anim calcmode="lin" valueType="num">
                                          <p:cBhvr additive="base">
                                            <p:cTn id="20" dur="2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738086" y="3982"/>
            <a:ext cx="3393812" cy="7859488"/>
            <a:chOff x="8215086" y="-1001488"/>
            <a:chExt cx="3393812" cy="7859488"/>
          </a:xfrm>
        </p:grpSpPr>
        <p:sp>
          <p:nvSpPr>
            <p:cNvPr id="52" name="矩形 51"/>
            <p:cNvSpPr/>
            <p:nvPr/>
          </p:nvSpPr>
          <p:spPr>
            <a:xfrm>
              <a:off x="8548914" y="-188686"/>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8851900" y="-478971"/>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9169400" y="-740228"/>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9486900" y="-972458"/>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9804400" y="-1001488"/>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215086" y="0"/>
              <a:ext cx="180000" cy="6858000"/>
            </a:xfrm>
            <a:prstGeom prst="rect">
              <a:avLst/>
            </a:prstGeom>
            <a:solidFill>
              <a:srgbClr val="F6C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215086" y="0"/>
              <a:ext cx="3356814" cy="4898424"/>
            </a:xfrm>
            <a:prstGeom prst="rect">
              <a:avLst/>
            </a:prstGeom>
            <a:solidFill>
              <a:srgbClr val="92A8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椭圆 27"/>
            <p:cNvSpPr/>
            <p:nvPr/>
          </p:nvSpPr>
          <p:spPr>
            <a:xfrm>
              <a:off x="9107714" y="1206258"/>
              <a:ext cx="159657" cy="159657"/>
            </a:xfrm>
            <a:prstGeom prst="ellipse">
              <a:avLst/>
            </a:prstGeom>
            <a:solidFill>
              <a:srgbClr val="F7CB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9" name="椭圆 28"/>
            <p:cNvSpPr/>
            <p:nvPr/>
          </p:nvSpPr>
          <p:spPr>
            <a:xfrm>
              <a:off x="9740900" y="1206500"/>
              <a:ext cx="159657" cy="159657"/>
            </a:xfrm>
            <a:prstGeom prst="ellipse">
              <a:avLst/>
            </a:prstGeom>
            <a:solidFill>
              <a:srgbClr val="F7CB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 name="椭圆 29"/>
            <p:cNvSpPr/>
            <p:nvPr/>
          </p:nvSpPr>
          <p:spPr>
            <a:xfrm>
              <a:off x="10375900" y="1206500"/>
              <a:ext cx="159657" cy="159657"/>
            </a:xfrm>
            <a:prstGeom prst="ellipse">
              <a:avLst/>
            </a:prstGeom>
            <a:solidFill>
              <a:srgbClr val="F7CB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2" name="任意多边形 31"/>
            <p:cNvSpPr/>
            <p:nvPr/>
          </p:nvSpPr>
          <p:spPr>
            <a:xfrm rot="5400000">
              <a:off x="10037485" y="4343918"/>
              <a:ext cx="2033814" cy="1109013"/>
            </a:xfrm>
            <a:custGeom>
              <a:avLst/>
              <a:gdLst>
                <a:gd name="connsiteX0" fmla="*/ 1016907 w 2033814"/>
                <a:gd name="connsiteY0" fmla="*/ 0 h 1109013"/>
                <a:gd name="connsiteX1" fmla="*/ 2033814 w 2033814"/>
                <a:gd name="connsiteY1" fmla="*/ 1016907 h 1109013"/>
                <a:gd name="connsiteX2" fmla="*/ 2029163 w 2033814"/>
                <a:gd name="connsiteY2" fmla="*/ 1109013 h 1109013"/>
                <a:gd name="connsiteX3" fmla="*/ 4651 w 2033814"/>
                <a:gd name="connsiteY3" fmla="*/ 1109013 h 1109013"/>
                <a:gd name="connsiteX4" fmla="*/ 0 w 2033814"/>
                <a:gd name="connsiteY4" fmla="*/ 1016907 h 1109013"/>
                <a:gd name="connsiteX5" fmla="*/ 1016907 w 2033814"/>
                <a:gd name="connsiteY5" fmla="*/ 0 h 1109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814" h="1109013">
                  <a:moveTo>
                    <a:pt x="1016907" y="0"/>
                  </a:moveTo>
                  <a:cubicBezTo>
                    <a:pt x="1578529" y="0"/>
                    <a:pt x="2033814" y="455285"/>
                    <a:pt x="2033814" y="1016907"/>
                  </a:cubicBezTo>
                  <a:lnTo>
                    <a:pt x="2029163" y="1109013"/>
                  </a:lnTo>
                  <a:lnTo>
                    <a:pt x="4651" y="1109013"/>
                  </a:lnTo>
                  <a:lnTo>
                    <a:pt x="0" y="1016907"/>
                  </a:lnTo>
                  <a:cubicBezTo>
                    <a:pt x="0" y="455285"/>
                    <a:pt x="455285" y="0"/>
                    <a:pt x="1016907" y="0"/>
                  </a:cubicBezTo>
                  <a:close/>
                </a:path>
              </a:pathLst>
            </a:custGeom>
            <a:solidFill>
              <a:srgbClr val="F6CBC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5" name="椭圆 24"/>
          <p:cNvSpPr/>
          <p:nvPr/>
        </p:nvSpPr>
        <p:spPr>
          <a:xfrm>
            <a:off x="9797143" y="5486116"/>
            <a:ext cx="740228" cy="740228"/>
          </a:xfrm>
          <a:prstGeom prst="ellipse">
            <a:avLst/>
          </a:prstGeom>
          <a:solidFill>
            <a:srgbClr val="92A8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椭圆 25"/>
          <p:cNvSpPr/>
          <p:nvPr/>
        </p:nvSpPr>
        <p:spPr>
          <a:xfrm>
            <a:off x="6775665" y="5682273"/>
            <a:ext cx="347914" cy="347914"/>
          </a:xfrm>
          <a:prstGeom prst="ellipse">
            <a:avLst/>
          </a:prstGeom>
          <a:solidFill>
            <a:srgbClr val="EF96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31" name="Group 4"/>
          <p:cNvGrpSpPr>
            <a:grpSpLocks noChangeAspect="1"/>
          </p:cNvGrpSpPr>
          <p:nvPr/>
        </p:nvGrpSpPr>
        <p:grpSpPr bwMode="auto">
          <a:xfrm flipH="1">
            <a:off x="8904287" y="2029407"/>
            <a:ext cx="6575425" cy="2405063"/>
            <a:chOff x="0" y="145"/>
            <a:chExt cx="4142" cy="1515"/>
          </a:xfrm>
        </p:grpSpPr>
        <p:sp>
          <p:nvSpPr>
            <p:cNvPr id="33" name="Freeform 5"/>
            <p:cNvSpPr/>
            <p:nvPr/>
          </p:nvSpPr>
          <p:spPr bwMode="auto">
            <a:xfrm>
              <a:off x="0" y="1562"/>
              <a:ext cx="2957" cy="98"/>
            </a:xfrm>
            <a:custGeom>
              <a:avLst/>
              <a:gdLst>
                <a:gd name="T0" fmla="*/ 0 w 1948"/>
                <a:gd name="T1" fmla="*/ 0 h 64"/>
                <a:gd name="T2" fmla="*/ 195 w 1948"/>
                <a:gd name="T3" fmla="*/ 64 h 64"/>
                <a:gd name="T4" fmla="*/ 390 w 1948"/>
                <a:gd name="T5" fmla="*/ 0 h 64"/>
                <a:gd name="T6" fmla="*/ 584 w 1948"/>
                <a:gd name="T7" fmla="*/ 64 h 64"/>
                <a:gd name="T8" fmla="*/ 779 w 1948"/>
                <a:gd name="T9" fmla="*/ 0 h 64"/>
                <a:gd name="T10" fmla="*/ 974 w 1948"/>
                <a:gd name="T11" fmla="*/ 64 h 64"/>
                <a:gd name="T12" fmla="*/ 1169 w 1948"/>
                <a:gd name="T13" fmla="*/ 0 h 64"/>
                <a:gd name="T14" fmla="*/ 1364 w 1948"/>
                <a:gd name="T15" fmla="*/ 64 h 64"/>
                <a:gd name="T16" fmla="*/ 1559 w 1948"/>
                <a:gd name="T17" fmla="*/ 0 h 64"/>
                <a:gd name="T18" fmla="*/ 1753 w 1948"/>
                <a:gd name="T19" fmla="*/ 64 h 64"/>
                <a:gd name="T20" fmla="*/ 1948 w 1948"/>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4" name="Freeform 6"/>
            <p:cNvSpPr/>
            <p:nvPr/>
          </p:nvSpPr>
          <p:spPr bwMode="auto">
            <a:xfrm>
              <a:off x="0" y="1327"/>
              <a:ext cx="2957" cy="97"/>
            </a:xfrm>
            <a:custGeom>
              <a:avLst/>
              <a:gdLst>
                <a:gd name="T0" fmla="*/ 0 w 1948"/>
                <a:gd name="T1" fmla="*/ 0 h 64"/>
                <a:gd name="T2" fmla="*/ 195 w 1948"/>
                <a:gd name="T3" fmla="*/ 64 h 64"/>
                <a:gd name="T4" fmla="*/ 390 w 1948"/>
                <a:gd name="T5" fmla="*/ 0 h 64"/>
                <a:gd name="T6" fmla="*/ 584 w 1948"/>
                <a:gd name="T7" fmla="*/ 64 h 64"/>
                <a:gd name="T8" fmla="*/ 779 w 1948"/>
                <a:gd name="T9" fmla="*/ 0 h 64"/>
                <a:gd name="T10" fmla="*/ 974 w 1948"/>
                <a:gd name="T11" fmla="*/ 64 h 64"/>
                <a:gd name="T12" fmla="*/ 1169 w 1948"/>
                <a:gd name="T13" fmla="*/ 0 h 64"/>
                <a:gd name="T14" fmla="*/ 1364 w 1948"/>
                <a:gd name="T15" fmla="*/ 64 h 64"/>
                <a:gd name="T16" fmla="*/ 1559 w 1948"/>
                <a:gd name="T17" fmla="*/ 0 h 64"/>
                <a:gd name="T18" fmla="*/ 1753 w 1948"/>
                <a:gd name="T19" fmla="*/ 64 h 64"/>
                <a:gd name="T20" fmla="*/ 1948 w 1948"/>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5" name="Freeform 7"/>
            <p:cNvSpPr/>
            <p:nvPr/>
          </p:nvSpPr>
          <p:spPr bwMode="auto">
            <a:xfrm>
              <a:off x="0" y="1089"/>
              <a:ext cx="3549" cy="98"/>
            </a:xfrm>
            <a:custGeom>
              <a:avLst/>
              <a:gdLst>
                <a:gd name="T0" fmla="*/ 0 w 2338"/>
                <a:gd name="T1" fmla="*/ 0 h 64"/>
                <a:gd name="T2" fmla="*/ 195 w 2338"/>
                <a:gd name="T3" fmla="*/ 64 h 64"/>
                <a:gd name="T4" fmla="*/ 390 w 2338"/>
                <a:gd name="T5" fmla="*/ 0 h 64"/>
                <a:gd name="T6" fmla="*/ 584 w 2338"/>
                <a:gd name="T7" fmla="*/ 64 h 64"/>
                <a:gd name="T8" fmla="*/ 779 w 2338"/>
                <a:gd name="T9" fmla="*/ 0 h 64"/>
                <a:gd name="T10" fmla="*/ 974 w 2338"/>
                <a:gd name="T11" fmla="*/ 64 h 64"/>
                <a:gd name="T12" fmla="*/ 1169 w 2338"/>
                <a:gd name="T13" fmla="*/ 0 h 64"/>
                <a:gd name="T14" fmla="*/ 1364 w 2338"/>
                <a:gd name="T15" fmla="*/ 64 h 64"/>
                <a:gd name="T16" fmla="*/ 1559 w 2338"/>
                <a:gd name="T17" fmla="*/ 0 h 64"/>
                <a:gd name="T18" fmla="*/ 1753 w 2338"/>
                <a:gd name="T19" fmla="*/ 64 h 64"/>
                <a:gd name="T20" fmla="*/ 1948 w 2338"/>
                <a:gd name="T21" fmla="*/ 0 h 64"/>
                <a:gd name="T22" fmla="*/ 2143 w 2338"/>
                <a:gd name="T23" fmla="*/ 64 h 64"/>
                <a:gd name="T24" fmla="*/ 2338 w 2338"/>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6" name="Freeform 8"/>
            <p:cNvSpPr/>
            <p:nvPr/>
          </p:nvSpPr>
          <p:spPr bwMode="auto">
            <a:xfrm>
              <a:off x="0" y="854"/>
              <a:ext cx="3549" cy="97"/>
            </a:xfrm>
            <a:custGeom>
              <a:avLst/>
              <a:gdLst>
                <a:gd name="T0" fmla="*/ 0 w 2338"/>
                <a:gd name="T1" fmla="*/ 0 h 64"/>
                <a:gd name="T2" fmla="*/ 195 w 2338"/>
                <a:gd name="T3" fmla="*/ 64 h 64"/>
                <a:gd name="T4" fmla="*/ 390 w 2338"/>
                <a:gd name="T5" fmla="*/ 0 h 64"/>
                <a:gd name="T6" fmla="*/ 584 w 2338"/>
                <a:gd name="T7" fmla="*/ 64 h 64"/>
                <a:gd name="T8" fmla="*/ 779 w 2338"/>
                <a:gd name="T9" fmla="*/ 0 h 64"/>
                <a:gd name="T10" fmla="*/ 974 w 2338"/>
                <a:gd name="T11" fmla="*/ 64 h 64"/>
                <a:gd name="T12" fmla="*/ 1169 w 2338"/>
                <a:gd name="T13" fmla="*/ 0 h 64"/>
                <a:gd name="T14" fmla="*/ 1364 w 2338"/>
                <a:gd name="T15" fmla="*/ 64 h 64"/>
                <a:gd name="T16" fmla="*/ 1559 w 2338"/>
                <a:gd name="T17" fmla="*/ 0 h 64"/>
                <a:gd name="T18" fmla="*/ 1753 w 2338"/>
                <a:gd name="T19" fmla="*/ 64 h 64"/>
                <a:gd name="T20" fmla="*/ 1948 w 2338"/>
                <a:gd name="T21" fmla="*/ 0 h 64"/>
                <a:gd name="T22" fmla="*/ 2143 w 2338"/>
                <a:gd name="T23" fmla="*/ 64 h 64"/>
                <a:gd name="T24" fmla="*/ 2338 w 2338"/>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7" name="Freeform 9"/>
            <p:cNvSpPr/>
            <p:nvPr/>
          </p:nvSpPr>
          <p:spPr bwMode="auto">
            <a:xfrm>
              <a:off x="0" y="616"/>
              <a:ext cx="4142" cy="98"/>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Freeform 10"/>
            <p:cNvSpPr/>
            <p:nvPr/>
          </p:nvSpPr>
          <p:spPr bwMode="auto">
            <a:xfrm>
              <a:off x="0" y="381"/>
              <a:ext cx="4142" cy="97"/>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9" name="Freeform 11"/>
            <p:cNvSpPr/>
            <p:nvPr/>
          </p:nvSpPr>
          <p:spPr bwMode="auto">
            <a:xfrm>
              <a:off x="0" y="145"/>
              <a:ext cx="4142" cy="97"/>
            </a:xfrm>
            <a:custGeom>
              <a:avLst/>
              <a:gdLst>
                <a:gd name="T0" fmla="*/ 0 w 2728"/>
                <a:gd name="T1" fmla="*/ 0 h 64"/>
                <a:gd name="T2" fmla="*/ 195 w 2728"/>
                <a:gd name="T3" fmla="*/ 64 h 64"/>
                <a:gd name="T4" fmla="*/ 390 w 2728"/>
                <a:gd name="T5" fmla="*/ 0 h 64"/>
                <a:gd name="T6" fmla="*/ 584 w 2728"/>
                <a:gd name="T7" fmla="*/ 64 h 64"/>
                <a:gd name="T8" fmla="*/ 779 w 2728"/>
                <a:gd name="T9" fmla="*/ 0 h 64"/>
                <a:gd name="T10" fmla="*/ 974 w 2728"/>
                <a:gd name="T11" fmla="*/ 64 h 64"/>
                <a:gd name="T12" fmla="*/ 1169 w 2728"/>
                <a:gd name="T13" fmla="*/ 0 h 64"/>
                <a:gd name="T14" fmla="*/ 1364 w 2728"/>
                <a:gd name="T15" fmla="*/ 64 h 64"/>
                <a:gd name="T16" fmla="*/ 1559 w 2728"/>
                <a:gd name="T17" fmla="*/ 0 h 64"/>
                <a:gd name="T18" fmla="*/ 1753 w 2728"/>
                <a:gd name="T19" fmla="*/ 64 h 64"/>
                <a:gd name="T20" fmla="*/ 1948 w 2728"/>
                <a:gd name="T21" fmla="*/ 0 h 64"/>
                <a:gd name="T22" fmla="*/ 2143 w 2728"/>
                <a:gd name="T23" fmla="*/ 64 h 64"/>
                <a:gd name="T24" fmla="*/ 2338 w 2728"/>
                <a:gd name="T25" fmla="*/ 0 h 64"/>
                <a:gd name="T26" fmla="*/ 2533 w 2728"/>
                <a:gd name="T27" fmla="*/ 64 h 64"/>
                <a:gd name="T28" fmla="*/ 2728 w 2728"/>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8" h="64">
                  <a:moveTo>
                    <a:pt x="0" y="0"/>
                  </a:moveTo>
                  <a:cubicBezTo>
                    <a:pt x="97" y="0"/>
                    <a:pt x="97" y="64"/>
                    <a:pt x="195" y="64"/>
                  </a:cubicBezTo>
                  <a:cubicBezTo>
                    <a:pt x="292" y="64"/>
                    <a:pt x="292" y="0"/>
                    <a:pt x="390" y="0"/>
                  </a:cubicBezTo>
                  <a:cubicBezTo>
                    <a:pt x="487" y="0"/>
                    <a:pt x="487" y="64"/>
                    <a:pt x="584" y="64"/>
                  </a:cubicBezTo>
                  <a:cubicBezTo>
                    <a:pt x="682" y="64"/>
                    <a:pt x="682" y="0"/>
                    <a:pt x="779" y="0"/>
                  </a:cubicBezTo>
                  <a:cubicBezTo>
                    <a:pt x="877" y="0"/>
                    <a:pt x="877" y="64"/>
                    <a:pt x="974" y="64"/>
                  </a:cubicBezTo>
                  <a:cubicBezTo>
                    <a:pt x="1071" y="64"/>
                    <a:pt x="1071" y="0"/>
                    <a:pt x="1169" y="0"/>
                  </a:cubicBezTo>
                  <a:cubicBezTo>
                    <a:pt x="1266" y="0"/>
                    <a:pt x="1266" y="64"/>
                    <a:pt x="1364" y="64"/>
                  </a:cubicBezTo>
                  <a:cubicBezTo>
                    <a:pt x="1461" y="64"/>
                    <a:pt x="1461" y="0"/>
                    <a:pt x="1559" y="0"/>
                  </a:cubicBezTo>
                  <a:cubicBezTo>
                    <a:pt x="1656" y="0"/>
                    <a:pt x="1656" y="64"/>
                    <a:pt x="1753" y="64"/>
                  </a:cubicBezTo>
                  <a:cubicBezTo>
                    <a:pt x="1851" y="64"/>
                    <a:pt x="1851" y="0"/>
                    <a:pt x="1948" y="0"/>
                  </a:cubicBezTo>
                  <a:cubicBezTo>
                    <a:pt x="2046" y="0"/>
                    <a:pt x="2046" y="64"/>
                    <a:pt x="2143" y="64"/>
                  </a:cubicBezTo>
                  <a:cubicBezTo>
                    <a:pt x="2241" y="64"/>
                    <a:pt x="2241" y="0"/>
                    <a:pt x="2338" y="0"/>
                  </a:cubicBezTo>
                  <a:cubicBezTo>
                    <a:pt x="2435" y="0"/>
                    <a:pt x="2435" y="64"/>
                    <a:pt x="2533" y="64"/>
                  </a:cubicBezTo>
                  <a:cubicBezTo>
                    <a:pt x="2630" y="64"/>
                    <a:pt x="2630" y="0"/>
                    <a:pt x="2728" y="0"/>
                  </a:cubicBezTo>
                </a:path>
              </a:pathLst>
            </a:custGeom>
            <a:noFill/>
            <a:ln w="49213"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24" name="PA_文本框 69"/>
          <p:cNvSpPr txBox="1"/>
          <p:nvPr>
            <p:custDataLst>
              <p:tags r:id="rId1"/>
            </p:custDataLst>
          </p:nvPr>
        </p:nvSpPr>
        <p:spPr>
          <a:xfrm>
            <a:off x="7955080" y="4410462"/>
            <a:ext cx="2582291" cy="1815882"/>
          </a:xfrm>
          <a:prstGeom prst="rect">
            <a:avLst/>
          </a:prstGeom>
          <a:noFill/>
        </p:spPr>
        <p:txBody>
          <a:bodyPr wrap="square" bIns="0" rtlCol="0">
            <a:spAutoFit/>
          </a:bodyPr>
          <a:lstStyle/>
          <a:p>
            <a:pPr algn="ctr"/>
            <a:r>
              <a:rPr lang="en-US" altLang="zh-CN" sz="11500" dirty="0" smtClean="0">
                <a:solidFill>
                  <a:schemeClr val="bg1">
                    <a:lumMod val="95000"/>
                    <a:alpha val="20000"/>
                  </a:schemeClr>
                </a:solidFill>
              </a:rPr>
              <a:t>U</a:t>
            </a:r>
            <a:endParaRPr lang="en-US" altLang="zh-CN" sz="11500" dirty="0" smtClean="0">
              <a:solidFill>
                <a:schemeClr val="bg1">
                  <a:lumMod val="95000"/>
                  <a:alpha val="20000"/>
                </a:schemeClr>
              </a:solidFill>
            </a:endParaRPr>
          </a:p>
        </p:txBody>
      </p:sp>
      <p:sp>
        <p:nvSpPr>
          <p:cNvPr id="40" name="PA_文本框 65"/>
          <p:cNvSpPr txBox="1"/>
          <p:nvPr>
            <p:custDataLst>
              <p:tags r:id="rId2"/>
            </p:custDataLst>
          </p:nvPr>
        </p:nvSpPr>
        <p:spPr>
          <a:xfrm>
            <a:off x="6164097" y="1520391"/>
            <a:ext cx="2582291" cy="1815882"/>
          </a:xfrm>
          <a:prstGeom prst="rect">
            <a:avLst/>
          </a:prstGeom>
          <a:noFill/>
        </p:spPr>
        <p:txBody>
          <a:bodyPr wrap="square" bIns="0" rtlCol="0">
            <a:spAutoFit/>
          </a:bodyPr>
          <a:lstStyle/>
          <a:p>
            <a:pPr algn="ctr"/>
            <a:r>
              <a:rPr lang="en-US" altLang="zh-CN" sz="11500" dirty="0" smtClean="0">
                <a:solidFill>
                  <a:schemeClr val="bg1">
                    <a:lumMod val="95000"/>
                    <a:alpha val="20000"/>
                  </a:schemeClr>
                </a:solidFill>
              </a:rPr>
              <a:t>H</a:t>
            </a:r>
            <a:endParaRPr lang="en-US" altLang="zh-CN" sz="11500" dirty="0" smtClean="0">
              <a:solidFill>
                <a:schemeClr val="bg1">
                  <a:lumMod val="95000"/>
                  <a:alpha val="20000"/>
                </a:schemeClr>
              </a:solidFill>
            </a:endParaRPr>
          </a:p>
        </p:txBody>
      </p:sp>
      <p:sp>
        <p:nvSpPr>
          <p:cNvPr id="41" name="PA_文本框 66"/>
          <p:cNvSpPr txBox="1"/>
          <p:nvPr>
            <p:custDataLst>
              <p:tags r:id="rId3"/>
            </p:custDataLst>
          </p:nvPr>
        </p:nvSpPr>
        <p:spPr>
          <a:xfrm>
            <a:off x="6888371" y="2905909"/>
            <a:ext cx="2582291" cy="1815882"/>
          </a:xfrm>
          <a:prstGeom prst="rect">
            <a:avLst/>
          </a:prstGeom>
          <a:noFill/>
        </p:spPr>
        <p:txBody>
          <a:bodyPr wrap="square" bIns="0" rtlCol="0">
            <a:spAutoFit/>
          </a:bodyPr>
          <a:lstStyle/>
          <a:p>
            <a:pPr algn="ctr"/>
            <a:r>
              <a:rPr lang="en-US" altLang="zh-CN" sz="11500" dirty="0" smtClean="0">
                <a:solidFill>
                  <a:schemeClr val="bg1">
                    <a:lumMod val="95000"/>
                    <a:alpha val="20000"/>
                  </a:schemeClr>
                </a:solidFill>
              </a:rPr>
              <a:t>N</a:t>
            </a:r>
            <a:endParaRPr lang="en-US" altLang="zh-CN" sz="11500" dirty="0" smtClean="0">
              <a:solidFill>
                <a:schemeClr val="bg1">
                  <a:lumMod val="95000"/>
                  <a:alpha val="20000"/>
                </a:schemeClr>
              </a:solidFill>
            </a:endParaRPr>
          </a:p>
        </p:txBody>
      </p:sp>
      <p:sp>
        <p:nvSpPr>
          <p:cNvPr id="42" name="PA_文本框 67"/>
          <p:cNvSpPr txBox="1"/>
          <p:nvPr>
            <p:custDataLst>
              <p:tags r:id="rId4"/>
            </p:custDataLst>
          </p:nvPr>
        </p:nvSpPr>
        <p:spPr>
          <a:xfrm>
            <a:off x="6164097" y="4410462"/>
            <a:ext cx="2582291" cy="1815882"/>
          </a:xfrm>
          <a:prstGeom prst="rect">
            <a:avLst/>
          </a:prstGeom>
          <a:noFill/>
        </p:spPr>
        <p:txBody>
          <a:bodyPr wrap="square" bIns="0" rtlCol="0">
            <a:spAutoFit/>
          </a:bodyPr>
          <a:lstStyle/>
          <a:p>
            <a:pPr algn="ctr"/>
            <a:r>
              <a:rPr lang="en-US" altLang="zh-CN" sz="11500" dirty="0" smtClean="0">
                <a:solidFill>
                  <a:schemeClr val="bg1">
                    <a:lumMod val="95000"/>
                    <a:alpha val="20000"/>
                  </a:schemeClr>
                </a:solidFill>
              </a:rPr>
              <a:t>O</a:t>
            </a:r>
            <a:endParaRPr lang="en-US" altLang="zh-CN" sz="11500" dirty="0" smtClean="0">
              <a:solidFill>
                <a:schemeClr val="bg1">
                  <a:lumMod val="95000"/>
                  <a:alpha val="20000"/>
                </a:schemeClr>
              </a:solidFill>
            </a:endParaRPr>
          </a:p>
        </p:txBody>
      </p:sp>
      <p:sp>
        <p:nvSpPr>
          <p:cNvPr id="43" name="PA_文本框 68"/>
          <p:cNvSpPr txBox="1"/>
          <p:nvPr>
            <p:custDataLst>
              <p:tags r:id="rId5"/>
            </p:custDataLst>
          </p:nvPr>
        </p:nvSpPr>
        <p:spPr>
          <a:xfrm>
            <a:off x="7955080" y="1520391"/>
            <a:ext cx="2582291" cy="1815882"/>
          </a:xfrm>
          <a:prstGeom prst="rect">
            <a:avLst/>
          </a:prstGeom>
          <a:noFill/>
        </p:spPr>
        <p:txBody>
          <a:bodyPr wrap="square" bIns="0" rtlCol="0">
            <a:spAutoFit/>
          </a:bodyPr>
          <a:lstStyle/>
          <a:p>
            <a:pPr algn="ctr"/>
            <a:r>
              <a:rPr lang="en-US" altLang="zh-CN" sz="11500">
                <a:solidFill>
                  <a:schemeClr val="bg1">
                    <a:lumMod val="95000"/>
                    <a:alpha val="20000"/>
                  </a:schemeClr>
                </a:solidFill>
              </a:rPr>
              <a:t>A</a:t>
            </a:r>
            <a:endParaRPr lang="en-US" altLang="zh-CN" sz="11500" smtClean="0">
              <a:solidFill>
                <a:schemeClr val="bg1">
                  <a:lumMod val="95000"/>
                  <a:alpha val="20000"/>
                </a:schemeClr>
              </a:solidFill>
            </a:endParaRPr>
          </a:p>
        </p:txBody>
      </p:sp>
      <p:sp>
        <p:nvSpPr>
          <p:cNvPr id="44" name="PA_文本框 70"/>
          <p:cNvSpPr txBox="1"/>
          <p:nvPr>
            <p:custDataLst>
              <p:tags r:id="rId6"/>
            </p:custDataLst>
          </p:nvPr>
        </p:nvSpPr>
        <p:spPr>
          <a:xfrm>
            <a:off x="8842641" y="2905909"/>
            <a:ext cx="2582291" cy="1815882"/>
          </a:xfrm>
          <a:prstGeom prst="rect">
            <a:avLst/>
          </a:prstGeom>
          <a:noFill/>
        </p:spPr>
        <p:txBody>
          <a:bodyPr wrap="square" bIns="0" rtlCol="0">
            <a:spAutoFit/>
          </a:bodyPr>
          <a:lstStyle/>
          <a:p>
            <a:pPr algn="ctr"/>
            <a:r>
              <a:rPr lang="en-US" altLang="zh-CN" sz="11500" dirty="0" smtClean="0">
                <a:solidFill>
                  <a:schemeClr val="bg1">
                    <a:lumMod val="95000"/>
                    <a:alpha val="20000"/>
                  </a:schemeClr>
                </a:solidFill>
              </a:rPr>
              <a:t>K</a:t>
            </a:r>
            <a:endParaRPr lang="en-US" altLang="zh-CN" sz="11500" dirty="0" smtClean="0">
              <a:solidFill>
                <a:schemeClr val="bg1">
                  <a:lumMod val="95000"/>
                  <a:alpha val="20000"/>
                </a:schemeClr>
              </a:solidFill>
            </a:endParaRPr>
          </a:p>
        </p:txBody>
      </p:sp>
      <p:sp>
        <p:nvSpPr>
          <p:cNvPr id="45" name="PA_文本框 66"/>
          <p:cNvSpPr txBox="1"/>
          <p:nvPr>
            <p:custDataLst>
              <p:tags r:id="rId7"/>
            </p:custDataLst>
          </p:nvPr>
        </p:nvSpPr>
        <p:spPr>
          <a:xfrm>
            <a:off x="4455615" y="-157981"/>
            <a:ext cx="2582291" cy="3724096"/>
          </a:xfrm>
          <a:prstGeom prst="rect">
            <a:avLst/>
          </a:prstGeom>
          <a:noFill/>
        </p:spPr>
        <p:txBody>
          <a:bodyPr wrap="square" bIns="0" rtlCol="0">
            <a:spAutoFit/>
          </a:bodyPr>
          <a:lstStyle/>
          <a:p>
            <a:pPr algn="ctr"/>
            <a:r>
              <a:rPr lang="en-US" altLang="zh-CN" sz="23900" dirty="0" smtClean="0">
                <a:solidFill>
                  <a:schemeClr val="bg1">
                    <a:lumMod val="95000"/>
                    <a:alpha val="20000"/>
                  </a:schemeClr>
                </a:solidFill>
              </a:rPr>
              <a:t>T</a:t>
            </a:r>
            <a:endParaRPr lang="en-US" altLang="zh-CN" sz="23900" dirty="0" smtClean="0">
              <a:solidFill>
                <a:schemeClr val="bg1">
                  <a:lumMod val="95000"/>
                  <a:alpha val="20000"/>
                </a:schemeClr>
              </a:solidFill>
            </a:endParaRPr>
          </a:p>
        </p:txBody>
      </p:sp>
      <p:sp>
        <p:nvSpPr>
          <p:cNvPr id="46" name="PA_文本框 67"/>
          <p:cNvSpPr txBox="1"/>
          <p:nvPr>
            <p:custDataLst>
              <p:tags r:id="rId8"/>
            </p:custDataLst>
          </p:nvPr>
        </p:nvSpPr>
        <p:spPr>
          <a:xfrm>
            <a:off x="4352818" y="4412770"/>
            <a:ext cx="2582291" cy="1815882"/>
          </a:xfrm>
          <a:prstGeom prst="rect">
            <a:avLst/>
          </a:prstGeom>
          <a:noFill/>
        </p:spPr>
        <p:txBody>
          <a:bodyPr wrap="square" bIns="0" rtlCol="0">
            <a:spAutoFit/>
          </a:bodyPr>
          <a:lstStyle/>
          <a:p>
            <a:pPr algn="ctr"/>
            <a:r>
              <a:rPr lang="en-US" altLang="zh-CN" sz="11500" dirty="0" smtClean="0">
                <a:solidFill>
                  <a:schemeClr val="bg1">
                    <a:lumMod val="95000"/>
                    <a:alpha val="20000"/>
                  </a:schemeClr>
                </a:solidFill>
              </a:rPr>
              <a:t>Y</a:t>
            </a:r>
            <a:endParaRPr lang="en-US" altLang="zh-CN" sz="11500" dirty="0" smtClean="0">
              <a:solidFill>
                <a:schemeClr val="bg1">
                  <a:lumMod val="95000"/>
                  <a:alpha val="20000"/>
                </a:schemeClr>
              </a:solidFill>
            </a:endParaRPr>
          </a:p>
        </p:txBody>
      </p:sp>
      <p:pic>
        <p:nvPicPr>
          <p:cNvPr id="3" name="图片 2"/>
          <p:cNvPicPr>
            <a:picLocks noChangeAspect="1"/>
          </p:cNvPicPr>
          <p:nvPr/>
        </p:nvPicPr>
        <p:blipFill>
          <a:blip r:embed="rId9">
            <a:duotone>
              <a:schemeClr val="accent1">
                <a:shade val="45000"/>
                <a:satMod val="135000"/>
              </a:schemeClr>
              <a:prstClr val="white"/>
            </a:duotone>
          </a:blip>
          <a:stretch>
            <a:fillRect/>
          </a:stretch>
        </p:blipFill>
        <p:spPr>
          <a:xfrm flipV="1">
            <a:off x="2394165" y="3139521"/>
            <a:ext cx="2009775" cy="1924050"/>
          </a:xfrm>
          <a:prstGeom prst="rect">
            <a:avLst/>
          </a:prstGeom>
        </p:spPr>
      </p:pic>
      <p:pic>
        <p:nvPicPr>
          <p:cNvPr id="4" name="图片 3" descr="微信图片_20220528165350"/>
          <p:cNvPicPr>
            <a:picLocks noChangeAspect="1"/>
          </p:cNvPicPr>
          <p:nvPr/>
        </p:nvPicPr>
        <p:blipFill>
          <a:blip r:embed="rId10"/>
          <a:stretch>
            <a:fillRect/>
          </a:stretch>
        </p:blipFill>
        <p:spPr>
          <a:xfrm>
            <a:off x="11401425" y="358140"/>
            <a:ext cx="343535" cy="37846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2768"/>
                                  </p:stCondLst>
                                  <p:childTnLst>
                                    <p:set>
                                      <p:cBhvr>
                                        <p:cTn id="6" dur="1" fill="hold">
                                          <p:stCondLst>
                                            <p:cond delay="0"/>
                                          </p:stCondLst>
                                        </p:cTn>
                                        <p:tgtEl>
                                          <p:spTgt spid="40"/>
                                        </p:tgtEl>
                                        <p:attrNameLst>
                                          <p:attrName>style.visibility</p:attrName>
                                        </p:attrNameLst>
                                      </p:cBhvr>
                                      <p:to>
                                        <p:strVal val="visible"/>
                                      </p:to>
                                    </p:set>
                                    <p:anim calcmode="lin" valueType="num">
                                      <p:cBhvr>
                                        <p:cTn id="7" dur="750" fill="hold"/>
                                        <p:tgtEl>
                                          <p:spTgt spid="40"/>
                                        </p:tgtEl>
                                        <p:attrNameLst>
                                          <p:attrName>ppt_w</p:attrName>
                                        </p:attrNameLst>
                                      </p:cBhvr>
                                      <p:tavLst>
                                        <p:tav tm="0">
                                          <p:val>
                                            <p:fltVal val="0"/>
                                          </p:val>
                                        </p:tav>
                                        <p:tav tm="100000">
                                          <p:val>
                                            <p:strVal val="#ppt_w"/>
                                          </p:val>
                                        </p:tav>
                                      </p:tavLst>
                                    </p:anim>
                                    <p:anim calcmode="lin" valueType="num">
                                      <p:cBhvr>
                                        <p:cTn id="8" dur="750" fill="hold"/>
                                        <p:tgtEl>
                                          <p:spTgt spid="40"/>
                                        </p:tgtEl>
                                        <p:attrNameLst>
                                          <p:attrName>ppt_h</p:attrName>
                                        </p:attrNameLst>
                                      </p:cBhvr>
                                      <p:tavLst>
                                        <p:tav tm="0">
                                          <p:val>
                                            <p:fltVal val="0"/>
                                          </p:val>
                                        </p:tav>
                                        <p:tav tm="100000">
                                          <p:val>
                                            <p:strVal val="#ppt_h"/>
                                          </p:val>
                                        </p:tav>
                                      </p:tavLst>
                                    </p:anim>
                                    <p:anim calcmode="lin" valueType="num">
                                      <p:cBhvr>
                                        <p:cTn id="9" dur="750" fill="hold"/>
                                        <p:tgtEl>
                                          <p:spTgt spid="40"/>
                                        </p:tgtEl>
                                        <p:attrNameLst>
                                          <p:attrName>style.rotation</p:attrName>
                                        </p:attrNameLst>
                                      </p:cBhvr>
                                      <p:tavLst>
                                        <p:tav tm="0">
                                          <p:val>
                                            <p:fltVal val="360"/>
                                          </p:val>
                                        </p:tav>
                                        <p:tav tm="100000">
                                          <p:val>
                                            <p:fltVal val="0"/>
                                          </p:val>
                                        </p:tav>
                                      </p:tavLst>
                                    </p:anim>
                                    <p:animEffect transition="in" filter="fade">
                                      <p:cBhvr>
                                        <p:cTn id="10" dur="750"/>
                                        <p:tgtEl>
                                          <p:spTgt spid="40"/>
                                        </p:tgtEl>
                                      </p:cBhvr>
                                    </p:animEffect>
                                  </p:childTnLst>
                                </p:cTn>
                              </p:par>
                              <p:par>
                                <p:cTn id="11" presetID="49" presetClass="entr" presetSubtype="0" decel="100000" fill="hold" grpId="0" nodeType="withEffect">
                                  <p:stCondLst>
                                    <p:cond delay="2531"/>
                                  </p:stCondLst>
                                  <p:childTnLst>
                                    <p:set>
                                      <p:cBhvr>
                                        <p:cTn id="12" dur="1" fill="hold">
                                          <p:stCondLst>
                                            <p:cond delay="0"/>
                                          </p:stCondLst>
                                        </p:cTn>
                                        <p:tgtEl>
                                          <p:spTgt spid="43"/>
                                        </p:tgtEl>
                                        <p:attrNameLst>
                                          <p:attrName>style.visibility</p:attrName>
                                        </p:attrNameLst>
                                      </p:cBhvr>
                                      <p:to>
                                        <p:strVal val="visible"/>
                                      </p:to>
                                    </p:set>
                                    <p:anim calcmode="lin" valueType="num">
                                      <p:cBhvr>
                                        <p:cTn id="13" dur="750" fill="hold"/>
                                        <p:tgtEl>
                                          <p:spTgt spid="43"/>
                                        </p:tgtEl>
                                        <p:attrNameLst>
                                          <p:attrName>ppt_w</p:attrName>
                                        </p:attrNameLst>
                                      </p:cBhvr>
                                      <p:tavLst>
                                        <p:tav tm="0">
                                          <p:val>
                                            <p:fltVal val="0"/>
                                          </p:val>
                                        </p:tav>
                                        <p:tav tm="100000">
                                          <p:val>
                                            <p:strVal val="#ppt_w"/>
                                          </p:val>
                                        </p:tav>
                                      </p:tavLst>
                                    </p:anim>
                                    <p:anim calcmode="lin" valueType="num">
                                      <p:cBhvr>
                                        <p:cTn id="14" dur="750" fill="hold"/>
                                        <p:tgtEl>
                                          <p:spTgt spid="43"/>
                                        </p:tgtEl>
                                        <p:attrNameLst>
                                          <p:attrName>ppt_h</p:attrName>
                                        </p:attrNameLst>
                                      </p:cBhvr>
                                      <p:tavLst>
                                        <p:tav tm="0">
                                          <p:val>
                                            <p:fltVal val="0"/>
                                          </p:val>
                                        </p:tav>
                                        <p:tav tm="100000">
                                          <p:val>
                                            <p:strVal val="#ppt_h"/>
                                          </p:val>
                                        </p:tav>
                                      </p:tavLst>
                                    </p:anim>
                                    <p:anim calcmode="lin" valueType="num">
                                      <p:cBhvr>
                                        <p:cTn id="15" dur="750" fill="hold"/>
                                        <p:tgtEl>
                                          <p:spTgt spid="43"/>
                                        </p:tgtEl>
                                        <p:attrNameLst>
                                          <p:attrName>style.rotation</p:attrName>
                                        </p:attrNameLst>
                                      </p:cBhvr>
                                      <p:tavLst>
                                        <p:tav tm="0">
                                          <p:val>
                                            <p:fltVal val="360"/>
                                          </p:val>
                                        </p:tav>
                                        <p:tav tm="100000">
                                          <p:val>
                                            <p:fltVal val="0"/>
                                          </p:val>
                                        </p:tav>
                                      </p:tavLst>
                                    </p:anim>
                                    <p:animEffect transition="in" filter="fade">
                                      <p:cBhvr>
                                        <p:cTn id="16" dur="750"/>
                                        <p:tgtEl>
                                          <p:spTgt spid="43"/>
                                        </p:tgtEl>
                                      </p:cBhvr>
                                    </p:animEffect>
                                  </p:childTnLst>
                                </p:cTn>
                              </p:par>
                              <p:par>
                                <p:cTn id="17" presetID="49" presetClass="entr" presetSubtype="0" decel="100000" fill="hold" grpId="0" nodeType="withEffect">
                                  <p:stCondLst>
                                    <p:cond delay="2206"/>
                                  </p:stCondLst>
                                  <p:childTnLst>
                                    <p:set>
                                      <p:cBhvr>
                                        <p:cTn id="18" dur="1" fill="hold">
                                          <p:stCondLst>
                                            <p:cond delay="0"/>
                                          </p:stCondLst>
                                        </p:cTn>
                                        <p:tgtEl>
                                          <p:spTgt spid="41"/>
                                        </p:tgtEl>
                                        <p:attrNameLst>
                                          <p:attrName>style.visibility</p:attrName>
                                        </p:attrNameLst>
                                      </p:cBhvr>
                                      <p:to>
                                        <p:strVal val="visible"/>
                                      </p:to>
                                    </p:set>
                                    <p:anim calcmode="lin" valueType="num">
                                      <p:cBhvr>
                                        <p:cTn id="19" dur="750" fill="hold"/>
                                        <p:tgtEl>
                                          <p:spTgt spid="41"/>
                                        </p:tgtEl>
                                        <p:attrNameLst>
                                          <p:attrName>ppt_w</p:attrName>
                                        </p:attrNameLst>
                                      </p:cBhvr>
                                      <p:tavLst>
                                        <p:tav tm="0">
                                          <p:val>
                                            <p:fltVal val="0"/>
                                          </p:val>
                                        </p:tav>
                                        <p:tav tm="100000">
                                          <p:val>
                                            <p:strVal val="#ppt_w"/>
                                          </p:val>
                                        </p:tav>
                                      </p:tavLst>
                                    </p:anim>
                                    <p:anim calcmode="lin" valueType="num">
                                      <p:cBhvr>
                                        <p:cTn id="20" dur="750" fill="hold"/>
                                        <p:tgtEl>
                                          <p:spTgt spid="41"/>
                                        </p:tgtEl>
                                        <p:attrNameLst>
                                          <p:attrName>ppt_h</p:attrName>
                                        </p:attrNameLst>
                                      </p:cBhvr>
                                      <p:tavLst>
                                        <p:tav tm="0">
                                          <p:val>
                                            <p:fltVal val="0"/>
                                          </p:val>
                                        </p:tav>
                                        <p:tav tm="100000">
                                          <p:val>
                                            <p:strVal val="#ppt_h"/>
                                          </p:val>
                                        </p:tav>
                                      </p:tavLst>
                                    </p:anim>
                                    <p:anim calcmode="lin" valueType="num">
                                      <p:cBhvr>
                                        <p:cTn id="21" dur="750" fill="hold"/>
                                        <p:tgtEl>
                                          <p:spTgt spid="41"/>
                                        </p:tgtEl>
                                        <p:attrNameLst>
                                          <p:attrName>style.rotation</p:attrName>
                                        </p:attrNameLst>
                                      </p:cBhvr>
                                      <p:tavLst>
                                        <p:tav tm="0">
                                          <p:val>
                                            <p:fltVal val="360"/>
                                          </p:val>
                                        </p:tav>
                                        <p:tav tm="100000">
                                          <p:val>
                                            <p:fltVal val="0"/>
                                          </p:val>
                                        </p:tav>
                                      </p:tavLst>
                                    </p:anim>
                                    <p:animEffect transition="in" filter="fade">
                                      <p:cBhvr>
                                        <p:cTn id="22" dur="750"/>
                                        <p:tgtEl>
                                          <p:spTgt spid="41"/>
                                        </p:tgtEl>
                                      </p:cBhvr>
                                    </p:animEffect>
                                  </p:childTnLst>
                                </p:cTn>
                              </p:par>
                              <p:par>
                                <p:cTn id="23" presetID="49" presetClass="entr" presetSubtype="0" decel="100000" fill="hold" grpId="0" nodeType="withEffect">
                                  <p:stCondLst>
                                    <p:cond delay="2554"/>
                                  </p:stCondLst>
                                  <p:childTnLst>
                                    <p:set>
                                      <p:cBhvr>
                                        <p:cTn id="24" dur="1" fill="hold">
                                          <p:stCondLst>
                                            <p:cond delay="0"/>
                                          </p:stCondLst>
                                        </p:cTn>
                                        <p:tgtEl>
                                          <p:spTgt spid="42"/>
                                        </p:tgtEl>
                                        <p:attrNameLst>
                                          <p:attrName>style.visibility</p:attrName>
                                        </p:attrNameLst>
                                      </p:cBhvr>
                                      <p:to>
                                        <p:strVal val="visible"/>
                                      </p:to>
                                    </p:set>
                                    <p:anim calcmode="lin" valueType="num">
                                      <p:cBhvr>
                                        <p:cTn id="25" dur="750" fill="hold"/>
                                        <p:tgtEl>
                                          <p:spTgt spid="42"/>
                                        </p:tgtEl>
                                        <p:attrNameLst>
                                          <p:attrName>ppt_w</p:attrName>
                                        </p:attrNameLst>
                                      </p:cBhvr>
                                      <p:tavLst>
                                        <p:tav tm="0">
                                          <p:val>
                                            <p:fltVal val="0"/>
                                          </p:val>
                                        </p:tav>
                                        <p:tav tm="100000">
                                          <p:val>
                                            <p:strVal val="#ppt_w"/>
                                          </p:val>
                                        </p:tav>
                                      </p:tavLst>
                                    </p:anim>
                                    <p:anim calcmode="lin" valueType="num">
                                      <p:cBhvr>
                                        <p:cTn id="26" dur="750" fill="hold"/>
                                        <p:tgtEl>
                                          <p:spTgt spid="42"/>
                                        </p:tgtEl>
                                        <p:attrNameLst>
                                          <p:attrName>ppt_h</p:attrName>
                                        </p:attrNameLst>
                                      </p:cBhvr>
                                      <p:tavLst>
                                        <p:tav tm="0">
                                          <p:val>
                                            <p:fltVal val="0"/>
                                          </p:val>
                                        </p:tav>
                                        <p:tav tm="100000">
                                          <p:val>
                                            <p:strVal val="#ppt_h"/>
                                          </p:val>
                                        </p:tav>
                                      </p:tavLst>
                                    </p:anim>
                                    <p:anim calcmode="lin" valueType="num">
                                      <p:cBhvr>
                                        <p:cTn id="27" dur="750" fill="hold"/>
                                        <p:tgtEl>
                                          <p:spTgt spid="42"/>
                                        </p:tgtEl>
                                        <p:attrNameLst>
                                          <p:attrName>style.rotation</p:attrName>
                                        </p:attrNameLst>
                                      </p:cBhvr>
                                      <p:tavLst>
                                        <p:tav tm="0">
                                          <p:val>
                                            <p:fltVal val="360"/>
                                          </p:val>
                                        </p:tav>
                                        <p:tav tm="100000">
                                          <p:val>
                                            <p:fltVal val="0"/>
                                          </p:val>
                                        </p:tav>
                                      </p:tavLst>
                                    </p:anim>
                                    <p:animEffect transition="in" filter="fade">
                                      <p:cBhvr>
                                        <p:cTn id="28" dur="750"/>
                                        <p:tgtEl>
                                          <p:spTgt spid="42"/>
                                        </p:tgtEl>
                                      </p:cBhvr>
                                    </p:animEffect>
                                  </p:childTnLst>
                                </p:cTn>
                              </p:par>
                              <p:par>
                                <p:cTn id="29" presetID="49" presetClass="entr" presetSubtype="0" decel="100000" fill="hold" grpId="0" nodeType="withEffect">
                                  <p:stCondLst>
                                    <p:cond delay="1662"/>
                                  </p:stCondLst>
                                  <p:childTnLst>
                                    <p:set>
                                      <p:cBhvr>
                                        <p:cTn id="30" dur="1" fill="hold">
                                          <p:stCondLst>
                                            <p:cond delay="0"/>
                                          </p:stCondLst>
                                        </p:cTn>
                                        <p:tgtEl>
                                          <p:spTgt spid="24"/>
                                        </p:tgtEl>
                                        <p:attrNameLst>
                                          <p:attrName>style.visibility</p:attrName>
                                        </p:attrNameLst>
                                      </p:cBhvr>
                                      <p:to>
                                        <p:strVal val="visible"/>
                                      </p:to>
                                    </p:set>
                                    <p:anim calcmode="lin" valueType="num">
                                      <p:cBhvr>
                                        <p:cTn id="31" dur="750" fill="hold"/>
                                        <p:tgtEl>
                                          <p:spTgt spid="24"/>
                                        </p:tgtEl>
                                        <p:attrNameLst>
                                          <p:attrName>ppt_w</p:attrName>
                                        </p:attrNameLst>
                                      </p:cBhvr>
                                      <p:tavLst>
                                        <p:tav tm="0">
                                          <p:val>
                                            <p:fltVal val="0"/>
                                          </p:val>
                                        </p:tav>
                                        <p:tav tm="100000">
                                          <p:val>
                                            <p:strVal val="#ppt_w"/>
                                          </p:val>
                                        </p:tav>
                                      </p:tavLst>
                                    </p:anim>
                                    <p:anim calcmode="lin" valueType="num">
                                      <p:cBhvr>
                                        <p:cTn id="32" dur="750" fill="hold"/>
                                        <p:tgtEl>
                                          <p:spTgt spid="24"/>
                                        </p:tgtEl>
                                        <p:attrNameLst>
                                          <p:attrName>ppt_h</p:attrName>
                                        </p:attrNameLst>
                                      </p:cBhvr>
                                      <p:tavLst>
                                        <p:tav tm="0">
                                          <p:val>
                                            <p:fltVal val="0"/>
                                          </p:val>
                                        </p:tav>
                                        <p:tav tm="100000">
                                          <p:val>
                                            <p:strVal val="#ppt_h"/>
                                          </p:val>
                                        </p:tav>
                                      </p:tavLst>
                                    </p:anim>
                                    <p:anim calcmode="lin" valueType="num">
                                      <p:cBhvr>
                                        <p:cTn id="33" dur="750" fill="hold"/>
                                        <p:tgtEl>
                                          <p:spTgt spid="24"/>
                                        </p:tgtEl>
                                        <p:attrNameLst>
                                          <p:attrName>style.rotation</p:attrName>
                                        </p:attrNameLst>
                                      </p:cBhvr>
                                      <p:tavLst>
                                        <p:tav tm="0">
                                          <p:val>
                                            <p:fltVal val="360"/>
                                          </p:val>
                                        </p:tav>
                                        <p:tav tm="100000">
                                          <p:val>
                                            <p:fltVal val="0"/>
                                          </p:val>
                                        </p:tav>
                                      </p:tavLst>
                                    </p:anim>
                                    <p:animEffect transition="in" filter="fade">
                                      <p:cBhvr>
                                        <p:cTn id="34" dur="750"/>
                                        <p:tgtEl>
                                          <p:spTgt spid="24"/>
                                        </p:tgtEl>
                                      </p:cBhvr>
                                    </p:animEffect>
                                  </p:childTnLst>
                                </p:cTn>
                              </p:par>
                              <p:par>
                                <p:cTn id="35" presetID="49" presetClass="entr" presetSubtype="0" decel="100000" fill="hold" grpId="0" nodeType="withEffect">
                                  <p:stCondLst>
                                    <p:cond delay="2410"/>
                                  </p:stCondLst>
                                  <p:childTnLst>
                                    <p:set>
                                      <p:cBhvr>
                                        <p:cTn id="36" dur="1" fill="hold">
                                          <p:stCondLst>
                                            <p:cond delay="0"/>
                                          </p:stCondLst>
                                        </p:cTn>
                                        <p:tgtEl>
                                          <p:spTgt spid="44"/>
                                        </p:tgtEl>
                                        <p:attrNameLst>
                                          <p:attrName>style.visibility</p:attrName>
                                        </p:attrNameLst>
                                      </p:cBhvr>
                                      <p:to>
                                        <p:strVal val="visible"/>
                                      </p:to>
                                    </p:set>
                                    <p:anim calcmode="lin" valueType="num">
                                      <p:cBhvr>
                                        <p:cTn id="37" dur="750" fill="hold"/>
                                        <p:tgtEl>
                                          <p:spTgt spid="44"/>
                                        </p:tgtEl>
                                        <p:attrNameLst>
                                          <p:attrName>ppt_w</p:attrName>
                                        </p:attrNameLst>
                                      </p:cBhvr>
                                      <p:tavLst>
                                        <p:tav tm="0">
                                          <p:val>
                                            <p:fltVal val="0"/>
                                          </p:val>
                                        </p:tav>
                                        <p:tav tm="100000">
                                          <p:val>
                                            <p:strVal val="#ppt_w"/>
                                          </p:val>
                                        </p:tav>
                                      </p:tavLst>
                                    </p:anim>
                                    <p:anim calcmode="lin" valueType="num">
                                      <p:cBhvr>
                                        <p:cTn id="38" dur="750" fill="hold"/>
                                        <p:tgtEl>
                                          <p:spTgt spid="44"/>
                                        </p:tgtEl>
                                        <p:attrNameLst>
                                          <p:attrName>ppt_h</p:attrName>
                                        </p:attrNameLst>
                                      </p:cBhvr>
                                      <p:tavLst>
                                        <p:tav tm="0">
                                          <p:val>
                                            <p:fltVal val="0"/>
                                          </p:val>
                                        </p:tav>
                                        <p:tav tm="100000">
                                          <p:val>
                                            <p:strVal val="#ppt_h"/>
                                          </p:val>
                                        </p:tav>
                                      </p:tavLst>
                                    </p:anim>
                                    <p:anim calcmode="lin" valueType="num">
                                      <p:cBhvr>
                                        <p:cTn id="39" dur="750" fill="hold"/>
                                        <p:tgtEl>
                                          <p:spTgt spid="44"/>
                                        </p:tgtEl>
                                        <p:attrNameLst>
                                          <p:attrName>style.rotation</p:attrName>
                                        </p:attrNameLst>
                                      </p:cBhvr>
                                      <p:tavLst>
                                        <p:tav tm="0">
                                          <p:val>
                                            <p:fltVal val="360"/>
                                          </p:val>
                                        </p:tav>
                                        <p:tav tm="100000">
                                          <p:val>
                                            <p:fltVal val="0"/>
                                          </p:val>
                                        </p:tav>
                                      </p:tavLst>
                                    </p:anim>
                                    <p:animEffect transition="in" filter="fade">
                                      <p:cBhvr>
                                        <p:cTn id="40" dur="750"/>
                                        <p:tgtEl>
                                          <p:spTgt spid="44"/>
                                        </p:tgtEl>
                                      </p:cBhvr>
                                    </p:animEffect>
                                  </p:childTnLst>
                                </p:cTn>
                              </p:par>
                              <p:par>
                                <p:cTn id="41" presetID="49" presetClass="entr" presetSubtype="0" decel="100000" fill="hold" grpId="0" nodeType="withEffect">
                                  <p:stCondLst>
                                    <p:cond delay="2206"/>
                                  </p:stCondLst>
                                  <p:childTnLst>
                                    <p:set>
                                      <p:cBhvr>
                                        <p:cTn id="42" dur="1" fill="hold">
                                          <p:stCondLst>
                                            <p:cond delay="0"/>
                                          </p:stCondLst>
                                        </p:cTn>
                                        <p:tgtEl>
                                          <p:spTgt spid="45"/>
                                        </p:tgtEl>
                                        <p:attrNameLst>
                                          <p:attrName>style.visibility</p:attrName>
                                        </p:attrNameLst>
                                      </p:cBhvr>
                                      <p:to>
                                        <p:strVal val="visible"/>
                                      </p:to>
                                    </p:set>
                                    <p:anim calcmode="lin" valueType="num">
                                      <p:cBhvr>
                                        <p:cTn id="43" dur="750" fill="hold"/>
                                        <p:tgtEl>
                                          <p:spTgt spid="45"/>
                                        </p:tgtEl>
                                        <p:attrNameLst>
                                          <p:attrName>ppt_w</p:attrName>
                                        </p:attrNameLst>
                                      </p:cBhvr>
                                      <p:tavLst>
                                        <p:tav tm="0">
                                          <p:val>
                                            <p:fltVal val="0"/>
                                          </p:val>
                                        </p:tav>
                                        <p:tav tm="100000">
                                          <p:val>
                                            <p:strVal val="#ppt_w"/>
                                          </p:val>
                                        </p:tav>
                                      </p:tavLst>
                                    </p:anim>
                                    <p:anim calcmode="lin" valueType="num">
                                      <p:cBhvr>
                                        <p:cTn id="44" dur="750" fill="hold"/>
                                        <p:tgtEl>
                                          <p:spTgt spid="45"/>
                                        </p:tgtEl>
                                        <p:attrNameLst>
                                          <p:attrName>ppt_h</p:attrName>
                                        </p:attrNameLst>
                                      </p:cBhvr>
                                      <p:tavLst>
                                        <p:tav tm="0">
                                          <p:val>
                                            <p:fltVal val="0"/>
                                          </p:val>
                                        </p:tav>
                                        <p:tav tm="100000">
                                          <p:val>
                                            <p:strVal val="#ppt_h"/>
                                          </p:val>
                                        </p:tav>
                                      </p:tavLst>
                                    </p:anim>
                                    <p:anim calcmode="lin" valueType="num">
                                      <p:cBhvr>
                                        <p:cTn id="45" dur="750" fill="hold"/>
                                        <p:tgtEl>
                                          <p:spTgt spid="45"/>
                                        </p:tgtEl>
                                        <p:attrNameLst>
                                          <p:attrName>style.rotation</p:attrName>
                                        </p:attrNameLst>
                                      </p:cBhvr>
                                      <p:tavLst>
                                        <p:tav tm="0">
                                          <p:val>
                                            <p:fltVal val="360"/>
                                          </p:val>
                                        </p:tav>
                                        <p:tav tm="100000">
                                          <p:val>
                                            <p:fltVal val="0"/>
                                          </p:val>
                                        </p:tav>
                                      </p:tavLst>
                                    </p:anim>
                                    <p:animEffect transition="in" filter="fade">
                                      <p:cBhvr>
                                        <p:cTn id="46" dur="750"/>
                                        <p:tgtEl>
                                          <p:spTgt spid="45"/>
                                        </p:tgtEl>
                                      </p:cBhvr>
                                    </p:animEffect>
                                  </p:childTnLst>
                                </p:cTn>
                              </p:par>
                              <p:par>
                                <p:cTn id="47" presetID="49" presetClass="entr" presetSubtype="0" decel="100000" fill="hold" grpId="0" nodeType="withEffect">
                                  <p:stCondLst>
                                    <p:cond delay="2554"/>
                                  </p:stCondLst>
                                  <p:childTnLst>
                                    <p:set>
                                      <p:cBhvr>
                                        <p:cTn id="48" dur="1" fill="hold">
                                          <p:stCondLst>
                                            <p:cond delay="0"/>
                                          </p:stCondLst>
                                        </p:cTn>
                                        <p:tgtEl>
                                          <p:spTgt spid="46"/>
                                        </p:tgtEl>
                                        <p:attrNameLst>
                                          <p:attrName>style.visibility</p:attrName>
                                        </p:attrNameLst>
                                      </p:cBhvr>
                                      <p:to>
                                        <p:strVal val="visible"/>
                                      </p:to>
                                    </p:set>
                                    <p:anim calcmode="lin" valueType="num">
                                      <p:cBhvr>
                                        <p:cTn id="49" dur="750" fill="hold"/>
                                        <p:tgtEl>
                                          <p:spTgt spid="46"/>
                                        </p:tgtEl>
                                        <p:attrNameLst>
                                          <p:attrName>ppt_w</p:attrName>
                                        </p:attrNameLst>
                                      </p:cBhvr>
                                      <p:tavLst>
                                        <p:tav tm="0">
                                          <p:val>
                                            <p:fltVal val="0"/>
                                          </p:val>
                                        </p:tav>
                                        <p:tav tm="100000">
                                          <p:val>
                                            <p:strVal val="#ppt_w"/>
                                          </p:val>
                                        </p:tav>
                                      </p:tavLst>
                                    </p:anim>
                                    <p:anim calcmode="lin" valueType="num">
                                      <p:cBhvr>
                                        <p:cTn id="50" dur="750" fill="hold"/>
                                        <p:tgtEl>
                                          <p:spTgt spid="46"/>
                                        </p:tgtEl>
                                        <p:attrNameLst>
                                          <p:attrName>ppt_h</p:attrName>
                                        </p:attrNameLst>
                                      </p:cBhvr>
                                      <p:tavLst>
                                        <p:tav tm="0">
                                          <p:val>
                                            <p:fltVal val="0"/>
                                          </p:val>
                                        </p:tav>
                                        <p:tav tm="100000">
                                          <p:val>
                                            <p:strVal val="#ppt_h"/>
                                          </p:val>
                                        </p:tav>
                                      </p:tavLst>
                                    </p:anim>
                                    <p:anim calcmode="lin" valueType="num">
                                      <p:cBhvr>
                                        <p:cTn id="51" dur="750" fill="hold"/>
                                        <p:tgtEl>
                                          <p:spTgt spid="46"/>
                                        </p:tgtEl>
                                        <p:attrNameLst>
                                          <p:attrName>style.rotation</p:attrName>
                                        </p:attrNameLst>
                                      </p:cBhvr>
                                      <p:tavLst>
                                        <p:tav tm="0">
                                          <p:val>
                                            <p:fltVal val="360"/>
                                          </p:val>
                                        </p:tav>
                                        <p:tav tm="100000">
                                          <p:val>
                                            <p:fltVal val="0"/>
                                          </p:val>
                                        </p:tav>
                                      </p:tavLst>
                                    </p:anim>
                                    <p:animEffect transition="in" filter="fade">
                                      <p:cBhvr>
                                        <p:cTn id="52"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40" grpId="0"/>
      <p:bldP spid="41" grpId="0"/>
      <p:bldP spid="42" grpId="0"/>
      <p:bldP spid="43" grpId="0"/>
      <p:bldP spid="44" grpId="0"/>
      <p:bldP spid="45" grpId="0"/>
      <p:bldP spid="46" grpId="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PA" val="v4.0.0"/>
</p:tagLst>
</file>

<file path=ppt/tags/tag20.xml><?xml version="1.0" encoding="utf-8"?>
<p:tagLst xmlns:p="http://schemas.openxmlformats.org/presentationml/2006/main">
  <p:tag name="PA" val="v4.0.0"/>
</p:tagLst>
</file>

<file path=ppt/tags/tag21.xml><?xml version="1.0" encoding="utf-8"?>
<p:tagLst xmlns:p="http://schemas.openxmlformats.org/presentationml/2006/main">
  <p:tag name="PA" val="v4.0.0"/>
</p:tagLst>
</file>

<file path=ppt/tags/tag22.xml><?xml version="1.0" encoding="utf-8"?>
<p:tagLst xmlns:p="http://schemas.openxmlformats.org/presentationml/2006/main">
  <p:tag name="PA" val="v4.0.0"/>
</p:tagLst>
</file>

<file path=ppt/tags/tag23.xml><?xml version="1.0" encoding="utf-8"?>
<p:tagLst xmlns:p="http://schemas.openxmlformats.org/presentationml/2006/main">
  <p:tag name="PA" val="v4.0.0"/>
</p:tagLst>
</file>

<file path=ppt/tags/tag24.xml><?xml version="1.0" encoding="utf-8"?>
<p:tagLst xmlns:p="http://schemas.openxmlformats.org/presentationml/2006/main">
  <p:tag name="PA" val="v4.0.0"/>
</p:tagLst>
</file>

<file path=ppt/tags/tag25.xml><?xml version="1.0" encoding="utf-8"?>
<p:tagLst xmlns:p="http://schemas.openxmlformats.org/presentationml/2006/main">
  <p:tag name="PA" val="v4.0.0"/>
</p:tagLst>
</file>

<file path=ppt/tags/tag26.xml><?xml version="1.0" encoding="utf-8"?>
<p:tagLst xmlns:p="http://schemas.openxmlformats.org/presentationml/2006/main">
  <p:tag name="PA" val="v4.0.0"/>
</p:tagLst>
</file>

<file path=ppt/tags/tag27.xml><?xml version="1.0" encoding="utf-8"?>
<p:tagLst xmlns:p="http://schemas.openxmlformats.org/presentationml/2006/main">
  <p:tag name="PA" val="v4.0.0"/>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KSO_WM_DIAGRAM_VIRTUALLY_FRAME" val="{&quot;height&quot;:543.377874015748,&quot;left&quot;:-3.734724409448819,&quot;top&quot;:0,&quot;width&quot;:768.0356692913385}"/>
</p:tagLst>
</file>

<file path=ppt/tags/tag30.xml><?xml version="1.0" encoding="utf-8"?>
<p:tagLst xmlns:p="http://schemas.openxmlformats.org/presentationml/2006/main">
  <p:tag name="KSO_WM_DIAGRAM_VIRTUALLY_FRAME" val="{&quot;height&quot;:543.377874015748,&quot;left&quot;:-3.734724409448819,&quot;top&quot;:0,&quot;width&quot;:768.0356692913385}"/>
</p:tagLst>
</file>

<file path=ppt/tags/tag31.xml><?xml version="1.0" encoding="utf-8"?>
<p:tagLst xmlns:p="http://schemas.openxmlformats.org/presentationml/2006/main">
  <p:tag name="KSO_WM_DIAGRAM_VIRTUALLY_FRAME" val="{&quot;height&quot;:543.377874015748,&quot;left&quot;:-3.734724409448819,&quot;top&quot;:0,&quot;width&quot;:768.0356692913385}"/>
</p:tagLst>
</file>

<file path=ppt/tags/tag32.xml><?xml version="1.0" encoding="utf-8"?>
<p:tagLst xmlns:p="http://schemas.openxmlformats.org/presentationml/2006/main">
  <p:tag name="KSO_WM_DIAGRAM_VIRTUALLY_FRAME" val="{&quot;height&quot;:543.377874015748,&quot;left&quot;:-3.734724409448819,&quot;top&quot;:0,&quot;width&quot;:768.0356692913385}"/>
</p:tagLst>
</file>

<file path=ppt/tags/tag33.xml><?xml version="1.0" encoding="utf-8"?>
<p:tagLst xmlns:p="http://schemas.openxmlformats.org/presentationml/2006/main">
  <p:tag name="KSO_WM_DIAGRAM_VIRTUALLY_FRAME" val="{&quot;height&quot;:543.377874015748,&quot;left&quot;:-3.734724409448819,&quot;top&quot;:0,&quot;width&quot;:768.0356692913385}"/>
</p:tagLst>
</file>

<file path=ppt/tags/tag34.xml><?xml version="1.0" encoding="utf-8"?>
<p:tagLst xmlns:p="http://schemas.openxmlformats.org/presentationml/2006/main">
  <p:tag name="KSO_WM_DIAGRAM_VIRTUALLY_FRAME" val="{&quot;height&quot;:543.377874015748,&quot;left&quot;:-3.734724409448819,&quot;top&quot;:0,&quot;width&quot;:768.0356692913385}"/>
</p:tagLst>
</file>

<file path=ppt/tags/tag35.xml><?xml version="1.0" encoding="utf-8"?>
<p:tagLst xmlns:p="http://schemas.openxmlformats.org/presentationml/2006/main">
  <p:tag name="KSO_WM_DIAGRAM_VIRTUALLY_FRAME" val="{&quot;height&quot;:543.377874015748,&quot;left&quot;:-3.734724409448819,&quot;top&quot;:0,&quot;width&quot;:768.0356692913385}"/>
</p:tagLst>
</file>

<file path=ppt/tags/tag36.xml><?xml version="1.0" encoding="utf-8"?>
<p:tagLst xmlns:p="http://schemas.openxmlformats.org/presentationml/2006/main">
  <p:tag name="KSO_WM_DIAGRAM_VIRTUALLY_FRAME" val="{&quot;height&quot;:543.377874015748,&quot;left&quot;:-3.734724409448819,&quot;top&quot;:0,&quot;width&quot;:768.0356692913385}"/>
</p:tagLst>
</file>

<file path=ppt/tags/tag37.xml><?xml version="1.0" encoding="utf-8"?>
<p:tagLst xmlns:p="http://schemas.openxmlformats.org/presentationml/2006/main">
  <p:tag name="KSO_WM_DIAGRAM_VIRTUALLY_FRAME" val="{&quot;height&quot;:543.377874015748,&quot;left&quot;:-3.734724409448819,&quot;top&quot;:0,&quot;width&quot;:768.0356692913385}"/>
</p:tagLst>
</file>

<file path=ppt/tags/tag38.xml><?xml version="1.0" encoding="utf-8"?>
<p:tagLst xmlns:p="http://schemas.openxmlformats.org/presentationml/2006/main">
  <p:tag name="KSO_WM_DIAGRAM_VIRTUALLY_FRAME" val="{&quot;height&quot;:543.377874015748,&quot;left&quot;:-3.734724409448819,&quot;top&quot;:0,&quot;width&quot;:768.0356692913385}"/>
</p:tagLst>
</file>

<file path=ppt/tags/tag39.xml><?xml version="1.0" encoding="utf-8"?>
<p:tagLst xmlns:p="http://schemas.openxmlformats.org/presentationml/2006/main">
  <p:tag name="KSO_WM_DIAGRAM_VIRTUALLY_FRAME" val="{&quot;height&quot;:543.377874015748,&quot;left&quot;:-3.734724409448819,&quot;top&quot;:0,&quot;width&quot;:768.0356692913385}"/>
</p:tagLst>
</file>

<file path=ppt/tags/tag40.xml><?xml version="1.0" encoding="utf-8"?>
<p:tagLst xmlns:p="http://schemas.openxmlformats.org/presentationml/2006/main">
  <p:tag name="KSO_WM_DIAGRAM_VIRTUALLY_FRAME" val="{&quot;height&quot;:543.377874015748,&quot;left&quot;:-3.734724409448819,&quot;top&quot;:0,&quot;width&quot;:768.0356692913385}"/>
</p:tagLst>
</file>

<file path=ppt/tags/tag41.xml><?xml version="1.0" encoding="utf-8"?>
<p:tagLst xmlns:p="http://schemas.openxmlformats.org/presentationml/2006/main">
  <p:tag name="KSO_WM_DIAGRAM_VIRTUALLY_FRAME" val="{&quot;height&quot;:543.377874015748,&quot;left&quot;:-3.734724409448819,&quot;top&quot;:0,&quot;width&quot;:768.0356692913385}"/>
</p:tagLst>
</file>

<file path=ppt/tags/tag42.xml><?xml version="1.0" encoding="utf-8"?>
<p:tagLst xmlns:p="http://schemas.openxmlformats.org/presentationml/2006/main">
  <p:tag name="PA" val="v4.0.0"/>
  <p:tag name="KSO_WM_DIAGRAM_VIRTUALLY_FRAME" val="{&quot;height&quot;:543.377874015748,&quot;left&quot;:-3.734724409448819,&quot;top&quot;:0,&quot;width&quot;:768.0356692913385}"/>
</p:tagLst>
</file>

<file path=ppt/tags/tag43.xml><?xml version="1.0" encoding="utf-8"?>
<p:tagLst xmlns:p="http://schemas.openxmlformats.org/presentationml/2006/main">
  <p:tag name="KSO_WM_DIAGRAM_VIRTUALLY_FRAME" val="{&quot;height&quot;:543.377874015748,&quot;left&quot;:-3.734724409448819,&quot;top&quot;:0,&quot;width&quot;:768.0356692913385}"/>
</p:tagLst>
</file>

<file path=ppt/tags/tag44.xml><?xml version="1.0" encoding="utf-8"?>
<p:tagLst xmlns:p="http://schemas.openxmlformats.org/presentationml/2006/main">
  <p:tag name="KSO_WM_DIAGRAM_VIRTUALLY_FRAME" val="{&quot;height&quot;:543.377874015748,&quot;left&quot;:-3.734724409448819,&quot;top&quot;:0,&quot;width&quot;:768.0356692913385}"/>
</p:tagLst>
</file>

<file path=ppt/tags/tag45.xml><?xml version="1.0" encoding="utf-8"?>
<p:tagLst xmlns:p="http://schemas.openxmlformats.org/presentationml/2006/main">
  <p:tag name="PA" val="v4.0.0"/>
  <p:tag name="KSO_WM_DIAGRAM_VIRTUALLY_FRAME" val="{&quot;height&quot;:543.377874015748,&quot;left&quot;:-3.734724409448819,&quot;top&quot;:0,&quot;width&quot;:768.0356692913385}"/>
</p:tagLst>
</file>

<file path=ppt/tags/tag46.xml><?xml version="1.0" encoding="utf-8"?>
<p:tagLst xmlns:p="http://schemas.openxmlformats.org/presentationml/2006/main">
  <p:tag name="KSO_WM_DIAGRAM_VIRTUALLY_FRAME" val="{&quot;height&quot;:543.377874015748,&quot;left&quot;:-3.734724409448819,&quot;top&quot;:0,&quot;width&quot;:768.0356692913385}"/>
</p:tagLst>
</file>

<file path=ppt/tags/tag47.xml><?xml version="1.0" encoding="utf-8"?>
<p:tagLst xmlns:p="http://schemas.openxmlformats.org/presentationml/2006/main">
  <p:tag name="KSO_WM_DIAGRAM_VIRTUALLY_FRAME" val="{&quot;height&quot;:543.377874015748,&quot;left&quot;:-3.734724409448819,&quot;top&quot;:0,&quot;width&quot;:768.0356692913385}"/>
</p:tagLst>
</file>

<file path=ppt/tags/tag48.xml><?xml version="1.0" encoding="utf-8"?>
<p:tagLst xmlns:p="http://schemas.openxmlformats.org/presentationml/2006/main">
  <p:tag name="PA" val="v4.0.0"/>
  <p:tag name="KSO_WM_DIAGRAM_VIRTUALLY_FRAME" val="{&quot;height&quot;:543.377874015748,&quot;left&quot;:-3.734724409448819,&quot;top&quot;:0,&quot;width&quot;:768.0356692913385}"/>
</p:tagLst>
</file>

<file path=ppt/tags/tag49.xml><?xml version="1.0" encoding="utf-8"?>
<p:tagLst xmlns:p="http://schemas.openxmlformats.org/presentationml/2006/main">
  <p:tag name="KSO_WM_DIAGRAM_VIRTUALLY_FRAME" val="{&quot;height&quot;:543.377874015748,&quot;left&quot;:-3.734724409448819,&quot;top&quot;:0,&quot;width&quot;:768.0356692913385}"/>
</p:tagLst>
</file>

<file path=ppt/tags/tag50.xml><?xml version="1.0" encoding="utf-8"?>
<p:tagLst xmlns:p="http://schemas.openxmlformats.org/presentationml/2006/main">
  <p:tag name="PA" val="v4.0.0"/>
</p:tagLst>
</file>

<file path=ppt/tags/tag51.xml><?xml version="1.0" encoding="utf-8"?>
<p:tagLst xmlns:p="http://schemas.openxmlformats.org/presentationml/2006/main">
  <p:tag name="KSO_WM_DIAGRAM_VIRTUALLY_FRAME" val="{&quot;height&quot;:481.1788976377952,&quot;left&quot;:151.0303937007874,&quot;top&quot;:60.28566929133858,&quot;width&quot;:725.2703149606298}"/>
</p:tagLst>
</file>

<file path=ppt/tags/tag52.xml><?xml version="1.0" encoding="utf-8"?>
<p:tagLst xmlns:p="http://schemas.openxmlformats.org/presentationml/2006/main">
  <p:tag name="KSO_WM_DIAGRAM_VIRTUALLY_FRAME" val="{&quot;height&quot;:481.1788976377952,&quot;left&quot;:151.0303937007874,&quot;top&quot;:60.28566929133858,&quot;width&quot;:725.2703149606298}"/>
</p:tagLst>
</file>

<file path=ppt/tags/tag53.xml><?xml version="1.0" encoding="utf-8"?>
<p:tagLst xmlns:p="http://schemas.openxmlformats.org/presentationml/2006/main">
  <p:tag name="KSO_WM_DIAGRAM_VIRTUALLY_FRAME" val="{&quot;height&quot;:481.1788976377952,&quot;left&quot;:151.0303937007874,&quot;top&quot;:60.28566929133858,&quot;width&quot;:725.2703149606298}"/>
</p:tagLst>
</file>

<file path=ppt/tags/tag54.xml><?xml version="1.0" encoding="utf-8"?>
<p:tagLst xmlns:p="http://schemas.openxmlformats.org/presentationml/2006/main">
  <p:tag name="KSO_WM_DIAGRAM_VIRTUALLY_FRAME" val="{&quot;height&quot;:481.1788976377952,&quot;left&quot;:151.0303937007874,&quot;top&quot;:60.28566929133858,&quot;width&quot;:725.2703149606298}"/>
</p:tagLst>
</file>

<file path=ppt/tags/tag55.xml><?xml version="1.0" encoding="utf-8"?>
<p:tagLst xmlns:p="http://schemas.openxmlformats.org/presentationml/2006/main">
  <p:tag name="KSO_WM_DIAGRAM_VIRTUALLY_FRAME" val="{&quot;height&quot;:481.1788976377952,&quot;left&quot;:151.0303937007874,&quot;top&quot;:60.28566929133858,&quot;width&quot;:725.2703149606298}"/>
</p:tagLst>
</file>

<file path=ppt/tags/tag56.xml><?xml version="1.0" encoding="utf-8"?>
<p:tagLst xmlns:p="http://schemas.openxmlformats.org/presentationml/2006/main">
  <p:tag name="PA" val="v4.0.0"/>
</p:tagLst>
</file>

<file path=ppt/tags/tag57.xml><?xml version="1.0" encoding="utf-8"?>
<p:tagLst xmlns:p="http://schemas.openxmlformats.org/presentationml/2006/main">
  <p:tag name="PA" val="v4.0.0"/>
</p:tagLst>
</file>

<file path=ppt/tags/tag58.xml><?xml version="1.0" encoding="utf-8"?>
<p:tagLst xmlns:p="http://schemas.openxmlformats.org/presentationml/2006/main">
  <p:tag name="PA" val="v4.0.0"/>
</p:tagLst>
</file>

<file path=ppt/tags/tag59.xml><?xml version="1.0" encoding="utf-8"?>
<p:tagLst xmlns:p="http://schemas.openxmlformats.org/presentationml/2006/main">
  <p:tag name="PA" val="v4.0.0"/>
</p:tagLst>
</file>

<file path=ppt/tags/tag60.xml><?xml version="1.0" encoding="utf-8"?>
<p:tagLst xmlns:p="http://schemas.openxmlformats.org/presentationml/2006/main">
  <p:tag name="PA" val="v4.0.0"/>
</p:tagLst>
</file>

<file path=ppt/tags/tag61.xml><?xml version="1.0" encoding="utf-8"?>
<p:tagLst xmlns:p="http://schemas.openxmlformats.org/presentationml/2006/main">
  <p:tag name="PA" val="v4.0.0"/>
</p:tagLst>
</file>

<file path=ppt/tags/tag62.xml><?xml version="1.0" encoding="utf-8"?>
<p:tagLst xmlns:p="http://schemas.openxmlformats.org/presentationml/2006/main">
  <p:tag name="PA" val="v4.0.0"/>
</p:tagLst>
</file>

<file path=ppt/tags/tag63.xml><?xml version="1.0" encoding="utf-8"?>
<p:tagLst xmlns:p="http://schemas.openxmlformats.org/presentationml/2006/main">
  <p:tag name="PA" val="v4.0.0"/>
</p:tagLst>
</file>

<file path=ppt/tags/tag64.xml><?xml version="1.0" encoding="utf-8"?>
<p:tagLst xmlns:p="http://schemas.openxmlformats.org/presentationml/2006/main">
  <p:tag name="ISPRING_ULTRA_SCORM_COURSE_ID" val="6B5CF261-4E9C-4A09-A17E-40FB79BB2D9E"/>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色块"/>
  <p:tag name="commondata" val="eyJoZGlkIjoiMGI2ZjNhMzViYWY2NGUxZWI1Y2U4ODZhNzY4MzlkYTMifQ=="/>
</p:tagLst>
</file>

<file path=ppt/theme/theme1.xml><?xml version="1.0" encoding="utf-8"?>
<a:theme xmlns:a="http://schemas.openxmlformats.org/drawingml/2006/main" name="第一PPT，www.1ppt.com">
  <a:themeElements>
    <a:clrScheme name="0-色彩1">
      <a:dk1>
        <a:sysClr val="windowText" lastClr="000000"/>
      </a:dk1>
      <a:lt1>
        <a:sysClr val="window" lastClr="FFFFFF"/>
      </a:lt1>
      <a:dk2>
        <a:srgbClr val="44546A"/>
      </a:dk2>
      <a:lt2>
        <a:srgbClr val="E7E6E6"/>
      </a:lt2>
      <a:accent1>
        <a:srgbClr val="F6CBC8"/>
      </a:accent1>
      <a:accent2>
        <a:srgbClr val="92A8D1"/>
      </a:accent2>
      <a:accent3>
        <a:srgbClr val="42406F"/>
      </a:accent3>
      <a:accent4>
        <a:srgbClr val="EC9689"/>
      </a:accent4>
      <a:accent5>
        <a:srgbClr val="4472C4"/>
      </a:accent5>
      <a:accent6>
        <a:srgbClr val="70AD47"/>
      </a:accent6>
      <a:hlink>
        <a:srgbClr val="0563C1"/>
      </a:hlink>
      <a:folHlink>
        <a:srgbClr val="954F72"/>
      </a:folHlink>
    </a:clrScheme>
    <a:fontScheme name="0-无衬线">
      <a:majorFont>
        <a:latin typeface="Helvetica"/>
        <a:ea typeface="方正正中黑简体"/>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63500">
          <a:solidFill>
            <a:schemeClr val="accent1"/>
          </a:solidFill>
        </a:ln>
      </a:spPr>
      <a:bodyPr rot="0" spcFirstLastPara="0" vertOverflow="overflow" horzOverflow="overflow" vert="horz" wrap="square" lIns="91440" tIns="45720" rIns="91440" bIns="45720" numCol="1" spcCol="0" rtlCol="0" fromWordArt="0" anchor="ctr" anchorCtr="0" forceAA="0" compatLnSpc="1">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63500"/>
      </a:spPr>
      <a:bodyPr/>
      <a:lstStyle/>
      <a:style>
        <a:lnRef idx="1">
          <a:schemeClr val="accent1"/>
        </a:lnRef>
        <a:fillRef idx="0">
          <a:schemeClr val="accent1"/>
        </a:fillRef>
        <a:effectRef idx="0">
          <a:schemeClr val="accent1"/>
        </a:effectRef>
        <a:fontRef idx="minor">
          <a:schemeClr val="tx1"/>
        </a:fontRef>
      </a:style>
    </a:lnDef>
    <a:txDef>
      <a:spPr>
        <a:noFill/>
      </a:spPr>
      <a:bodyPr wrap="none" bIns="0" rtlCol="0">
        <a:spAutoFit/>
      </a:bodyPr>
      <a:lstStyle>
        <a:defPPr>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965</Words>
  <Application>WPS 演示</Application>
  <PresentationFormat>自定义</PresentationFormat>
  <Paragraphs>82</Paragraphs>
  <Slides>10</Slides>
  <Notes>26</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10</vt:i4>
      </vt:variant>
    </vt:vector>
  </HeadingPairs>
  <TitlesOfParts>
    <vt:vector size="29" baseType="lpstr">
      <vt:lpstr>Arial</vt:lpstr>
      <vt:lpstr>宋体</vt:lpstr>
      <vt:lpstr>Wingdings</vt:lpstr>
      <vt:lpstr>Calibri</vt:lpstr>
      <vt:lpstr>造字工房悦黑演示版纤细体</vt:lpstr>
      <vt:lpstr>黑体</vt:lpstr>
      <vt:lpstr>微软雅黑 Light</vt:lpstr>
      <vt:lpstr>方正兰亭黑_GBK</vt:lpstr>
      <vt:lpstr>微软雅黑</vt:lpstr>
      <vt:lpstr>Arial Unicode MS</vt:lpstr>
      <vt:lpstr>方正正中黑简体</vt:lpstr>
      <vt:lpstr>Helvetica</vt:lpstr>
      <vt:lpstr>Calibri</vt:lpstr>
      <vt:lpstr>文泉驿等宽微米黑</vt:lpstr>
      <vt:lpstr>ITC Avant Garde Std Bk</vt:lpstr>
      <vt:lpstr>Century Gothic</vt:lpstr>
      <vt:lpstr>Segoe UI</vt:lpstr>
      <vt:lpstr>Arial</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创意设计</dc:title>
  <dc:creator>第一PPT</dc:creator>
  <cp:keywords>www.1ppt.com</cp:keywords>
  <dc:description>第一PPT，www.1ppt.com</dc:description>
  <cp:lastModifiedBy>User</cp:lastModifiedBy>
  <cp:revision>553</cp:revision>
  <dcterms:created xsi:type="dcterms:W3CDTF">2017-04-24T01:40:00Z</dcterms:created>
  <dcterms:modified xsi:type="dcterms:W3CDTF">2024-09-18T07:36:00Z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568777249E5849438791B074E375416B_13</vt:lpwstr>
  </property>
  <property fmtid="{D5CDD505-2E9C-101B-9397-08002B2CF9AE}" pid="3" name="KSOProductBuildVer">
    <vt:lpwstr>2052-12.1.0.17857</vt:lpwstr>
  </property>
</Properties>
</file>