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sldIdLst>
    <p:sldId id="389" r:id="rId3"/>
    <p:sldId id="392" r:id="rId4"/>
    <p:sldId id="395" r:id="rId5"/>
    <p:sldId id="398" r:id="rId6"/>
    <p:sldId id="401" r:id="rId7"/>
    <p:sldId id="404" r:id="rId8"/>
    <p:sldId id="407" r:id="rId9"/>
    <p:sldId id="410" r:id="rId10"/>
    <p:sldId id="413" r:id="rId11"/>
    <p:sldId id="416" r:id="rId12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Relationship Id="rId3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D393AF81-A346-454E-8E27-31F226C97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20"/>
          <a:stretch>
            <a:fillRect/>
          </a:stretch>
        </p:blipFill>
        <p:spPr bwMode="auto">
          <a:xfrm>
            <a:off x="2846916" y="3549227"/>
            <a:ext cx="6498167" cy="800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图片 1">
            <a:extLst>
              <a:ext uri="{FF2B5EF4-FFF2-40B4-BE49-F238E27FC236}">
                <a16:creationId xmlns:a16="http://schemas.microsoft.com/office/drawing/2014/main" id="{0F94049E-CA6F-467E-B545-21D95E3DF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8351" y="916518"/>
            <a:ext cx="8115300" cy="468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694A8D1-45DA-4D56-B236-7553F3D1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677060" y="2490904"/>
            <a:ext cx="811908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80282FA-382A-4A7D-A1BD-26C219F0A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502214" y="3327332"/>
            <a:ext cx="811908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41F232A-A215-43B6-B0B8-5403AEC09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445505" y="4934030"/>
            <a:ext cx="811908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1">
            <a:extLst>
              <a:ext uri="{FF2B5EF4-FFF2-40B4-BE49-F238E27FC236}">
                <a16:creationId xmlns:a16="http://schemas.microsoft.com/office/drawing/2014/main" id="{2525F133-F2F8-4FC1-87D3-5353DFD82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3451" y="1902884"/>
            <a:ext cx="7785100" cy="305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B813719-90B5-4293-AAD1-0DF1D8DA8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402977" y="2599069"/>
            <a:ext cx="783552" cy="77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730B73A-5C5F-4922-AD8B-16728386D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436056" y="4333359"/>
            <a:ext cx="783552" cy="77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F03CEEB-EFE8-4957-A432-149AF713A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240" y="1031152"/>
            <a:ext cx="7570274" cy="3953012"/>
          </a:xfrm>
          <a:prstGeom prst="rect">
            <a:avLst/>
          </a:prstGeom>
        </p:spPr>
      </p:pic>
      <p:pic>
        <p:nvPicPr>
          <p:cNvPr id="4098" name="图片 1">
            <a:extLst>
              <a:ext uri="{FF2B5EF4-FFF2-40B4-BE49-F238E27FC236}">
                <a16:creationId xmlns:a16="http://schemas.microsoft.com/office/drawing/2014/main" id="{CB157CD7-2CF5-4C02-9827-60F5B7B4C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35" t="82356" r="8923" b="944"/>
          <a:stretch>
            <a:fillRect/>
          </a:stretch>
        </p:blipFill>
        <p:spPr bwMode="auto">
          <a:xfrm>
            <a:off x="8145297" y="4222375"/>
            <a:ext cx="783552" cy="64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图片 1">
            <a:extLst>
              <a:ext uri="{FF2B5EF4-FFF2-40B4-BE49-F238E27FC236}">
                <a16:creationId xmlns:a16="http://schemas.microsoft.com/office/drawing/2014/main" id="{0DB096C0-9EEE-4CF5-A772-D5D8682B1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9517" y="1485900"/>
            <a:ext cx="807296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6BEE580-1221-4026-A308-0937371AA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458196" y="3988389"/>
            <a:ext cx="6926808" cy="143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图片 1">
            <a:extLst>
              <a:ext uri="{FF2B5EF4-FFF2-40B4-BE49-F238E27FC236}">
                <a16:creationId xmlns:a16="http://schemas.microsoft.com/office/drawing/2014/main" id="{01774742-A7E2-4F13-BB92-635E55A03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2867" y="1087967"/>
            <a:ext cx="7806267" cy="468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E5DBB1F-BFBD-4458-970B-73FE201A5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448746" y="4281376"/>
            <a:ext cx="6926808" cy="143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1">
            <a:extLst>
              <a:ext uri="{FF2B5EF4-FFF2-40B4-BE49-F238E27FC236}">
                <a16:creationId xmlns:a16="http://schemas.microsoft.com/office/drawing/2014/main" id="{7196C58F-4454-4AC3-94D2-9A9536500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3100" y="1432984"/>
            <a:ext cx="8305800" cy="3992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213C9D9-D9BD-4C85-86C6-A445B88A1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382586" y="3884426"/>
            <a:ext cx="6926808" cy="143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图片 1">
            <a:extLst>
              <a:ext uri="{FF2B5EF4-FFF2-40B4-BE49-F238E27FC236}">
                <a16:creationId xmlns:a16="http://schemas.microsoft.com/office/drawing/2014/main" id="{BFA77C69-4B87-4977-A63A-37FFDAA5F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8133" y="1104900"/>
            <a:ext cx="8195734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934A9E4-A713-49F1-806C-051D891B6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496002" y="4338082"/>
            <a:ext cx="6926808" cy="143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图片 1">
            <a:extLst>
              <a:ext uri="{FF2B5EF4-FFF2-40B4-BE49-F238E27FC236}">
                <a16:creationId xmlns:a16="http://schemas.microsoft.com/office/drawing/2014/main" id="{462257DF-DDF8-403A-BA21-19E979466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8551" y="493184"/>
            <a:ext cx="7454900" cy="515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图片 1">
            <a:extLst>
              <a:ext uri="{FF2B5EF4-FFF2-40B4-BE49-F238E27FC236}">
                <a16:creationId xmlns:a16="http://schemas.microsoft.com/office/drawing/2014/main" id="{F399B046-B257-415B-A3D8-EA2DD99F2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3818" y="654051"/>
            <a:ext cx="7844367" cy="515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210B836-50F2-4067-8CBD-33E9FA516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070698" y="2164313"/>
            <a:ext cx="8372836" cy="3761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10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baseType="lpstr" size="11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2023-07-23T07:11:33Z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