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0"/>
  </p:notesMasterIdLst>
  <p:sldIdLst>
    <p:sldId id="256" r:id="rId2"/>
    <p:sldId id="332" r:id="rId3"/>
    <p:sldId id="333" r:id="rId4"/>
    <p:sldId id="336" r:id="rId5"/>
    <p:sldId id="335" r:id="rId6"/>
    <p:sldId id="337" r:id="rId7"/>
    <p:sldId id="338" r:id="rId8"/>
    <p:sldId id="339" r:id="rId9"/>
    <p:sldId id="340" r:id="rId10"/>
    <p:sldId id="341" r:id="rId11"/>
    <p:sldId id="342" r:id="rId12"/>
    <p:sldId id="343" r:id="rId13"/>
    <p:sldId id="344" r:id="rId14"/>
    <p:sldId id="345" r:id="rId15"/>
    <p:sldId id="346" r:id="rId16"/>
    <p:sldId id="347" r:id="rId17"/>
    <p:sldId id="348" r:id="rId18"/>
    <p:sldId id="349" r:id="rId19"/>
    <p:sldId id="350" r:id="rId20"/>
    <p:sldId id="351" r:id="rId21"/>
    <p:sldId id="352" r:id="rId22"/>
    <p:sldId id="353" r:id="rId23"/>
    <p:sldId id="354" r:id="rId24"/>
    <p:sldId id="355" r:id="rId25"/>
    <p:sldId id="356" r:id="rId26"/>
    <p:sldId id="357" r:id="rId27"/>
    <p:sldId id="358" r:id="rId28"/>
    <p:sldId id="302" r:id="rId2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4FA3C"/>
    <a:srgbClr val="1A75B4"/>
    <a:srgbClr val="C2E416"/>
    <a:srgbClr val="0069BF"/>
    <a:srgbClr val="F6F640"/>
    <a:srgbClr val="CCEB31"/>
    <a:srgbClr val="A0BC12"/>
    <a:srgbClr val="30274D"/>
    <a:srgbClr val="8C8D7B"/>
    <a:srgbClr val="4E5A6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691" autoAdjust="0"/>
    <p:restoredTop sz="94660"/>
  </p:normalViewPr>
  <p:slideViewPr>
    <p:cSldViewPr snapToGrid="0">
      <p:cViewPr varScale="1">
        <p:scale>
          <a:sx n="69" d="100"/>
          <a:sy n="69" d="100"/>
        </p:scale>
        <p:origin x="708" y="60"/>
      </p:cViewPr>
      <p:guideLst>
        <p:guide orient="horz" pos="2160"/>
        <p:guide pos="3840"/>
      </p:guideLst>
    </p:cSldViewPr>
  </p:slideViewPr>
  <p:notesTextViewPr>
    <p:cViewPr>
      <p:scale>
        <a:sx n="1" d="1"/>
        <a:sy n="1" d="1"/>
      </p:scale>
      <p:origin x="0" y="0"/>
    </p:cViewPr>
  </p:notesTextViewPr>
  <p:sorterViewPr>
    <p:cViewPr>
      <p:scale>
        <a:sx n="75" d="100"/>
        <a:sy n="75" d="100"/>
      </p:scale>
      <p:origin x="0" y="0"/>
    </p:cViewPr>
  </p:sorterViewPr>
  <p:notesViewPr>
    <p:cSldViewPr snapToGrid="0">
      <p:cViewPr varScale="1">
        <p:scale>
          <a:sx n="51" d="100"/>
          <a:sy n="51" d="100"/>
        </p:scale>
        <p:origin x="-2744"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1E026E-5821-4914-88D2-30408802E002}" type="datetimeFigureOut">
              <a:rPr lang="zh-CN" altLang="en-US" smtClean="0"/>
              <a:t>2023/2/13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38D247-7245-4E89-ABFF-FE914D202D35}" type="slidenum">
              <a:rPr lang="zh-CN" altLang="en-US" smtClean="0"/>
              <a:t>‹#›</a:t>
            </a:fld>
            <a:endParaRPr lang="zh-CN" altLang="en-US"/>
          </a:p>
        </p:txBody>
      </p:sp>
    </p:spTree>
    <p:extLst>
      <p:ext uri="{BB962C8B-B14F-4D97-AF65-F5344CB8AC3E}">
        <p14:creationId xmlns:p14="http://schemas.microsoft.com/office/powerpoint/2010/main" val="18147404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TW" altLang="en-US" dirty="0"/>
          </a:p>
        </p:txBody>
      </p:sp>
      <p:sp>
        <p:nvSpPr>
          <p:cNvPr id="4" name="灯片编号占位符 3"/>
          <p:cNvSpPr>
            <a:spLocks noGrp="1"/>
          </p:cNvSpPr>
          <p:nvPr>
            <p:ph type="sldNum" sz="quarter" idx="10"/>
          </p:nvPr>
        </p:nvSpPr>
        <p:spPr/>
        <p:txBody>
          <a:bodyPr/>
          <a:lstStyle/>
          <a:p>
            <a:fld id="{6138D247-7245-4E89-ABFF-FE914D202D35}" type="slidenum">
              <a:rPr lang="zh-CN" altLang="en-US" smtClean="0"/>
              <a:t>1</a:t>
            </a:fld>
            <a:endParaRPr lang="zh-CN" altLang="en-US"/>
          </a:p>
        </p:txBody>
      </p:sp>
    </p:spTree>
    <p:extLst>
      <p:ext uri="{BB962C8B-B14F-4D97-AF65-F5344CB8AC3E}">
        <p14:creationId xmlns:p14="http://schemas.microsoft.com/office/powerpoint/2010/main" val="42321345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xml"/><Relationship Id="rId1" Type="http://schemas.openxmlformats.org/officeDocument/2006/relationships/vmlDrawing" Target="../drawings/vmlDrawing1.vml"/><Relationship Id="rId5" Type="http://schemas.openxmlformats.org/officeDocument/2006/relationships/image" Target="../media/image3.emf"/><Relationship Id="rId4" Type="http://schemas.openxmlformats.org/officeDocument/2006/relationships/oleObject" Target="../embeddings/oleObject1.bin"/></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307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
            <a:ext cx="12192000" cy="49922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4" name="组合 13"/>
          <p:cNvGrpSpPr/>
          <p:nvPr userDrawn="1"/>
        </p:nvGrpSpPr>
        <p:grpSpPr>
          <a:xfrm>
            <a:off x="195872" y="5053131"/>
            <a:ext cx="5146148" cy="807317"/>
            <a:chOff x="12666304" y="9218286"/>
            <a:chExt cx="11479713" cy="1800914"/>
          </a:xfrm>
        </p:grpSpPr>
        <p:sp>
          <p:nvSpPr>
            <p:cNvPr id="15" name="Oval 29"/>
            <p:cNvSpPr/>
            <p:nvPr/>
          </p:nvSpPr>
          <p:spPr>
            <a:xfrm>
              <a:off x="12666304" y="9218286"/>
              <a:ext cx="1800913" cy="1800914"/>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45531" tIns="22776" rIns="45531" bIns="22776" rtlCol="0" anchor="ctr"/>
            <a:lstStyle/>
            <a:p>
              <a:pPr algn="ctr"/>
              <a:endParaRPr lang="en-US" sz="900">
                <a:latin typeface="Arial" panose="020B0604020202020204" pitchFamily="34" charset="0"/>
                <a:ea typeface="微软雅黑" panose="020B0503020204020204" pitchFamily="34" charset="-122"/>
                <a:sym typeface="Arial" panose="020B0604020202020204" pitchFamily="34" charset="0"/>
              </a:endParaRPr>
            </a:p>
          </p:txBody>
        </p:sp>
        <p:sp>
          <p:nvSpPr>
            <p:cNvPr id="16" name="Oval 41"/>
            <p:cNvSpPr/>
            <p:nvPr/>
          </p:nvSpPr>
          <p:spPr>
            <a:xfrm>
              <a:off x="15086005" y="9218286"/>
              <a:ext cx="1800913" cy="1800914"/>
            </a:xfrm>
            <a:prstGeom prst="ellipse">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lIns="45531" tIns="22776" rIns="45531" bIns="22776" rtlCol="0" anchor="ctr"/>
            <a:lstStyle/>
            <a:p>
              <a:pPr algn="ctr"/>
              <a:endParaRPr lang="en-US" sz="900">
                <a:latin typeface="Arial" panose="020B0604020202020204" pitchFamily="34" charset="0"/>
                <a:ea typeface="微软雅黑" panose="020B0503020204020204" pitchFamily="34" charset="-122"/>
                <a:sym typeface="Arial" panose="020B0604020202020204" pitchFamily="34" charset="0"/>
              </a:endParaRPr>
            </a:p>
          </p:txBody>
        </p:sp>
        <p:sp>
          <p:nvSpPr>
            <p:cNvPr id="17" name="Oval 42"/>
            <p:cNvSpPr/>
            <p:nvPr/>
          </p:nvSpPr>
          <p:spPr>
            <a:xfrm>
              <a:off x="17505705" y="9218286"/>
              <a:ext cx="1800913" cy="1800914"/>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45531" tIns="22776" rIns="45531" bIns="22776" rtlCol="0" anchor="ctr"/>
            <a:lstStyle/>
            <a:p>
              <a:pPr algn="ctr"/>
              <a:endParaRPr lang="en-US" sz="900">
                <a:latin typeface="Arial" panose="020B0604020202020204" pitchFamily="34" charset="0"/>
                <a:ea typeface="微软雅黑" panose="020B0503020204020204" pitchFamily="34" charset="-122"/>
                <a:sym typeface="Arial" panose="020B0604020202020204" pitchFamily="34" charset="0"/>
              </a:endParaRPr>
            </a:p>
          </p:txBody>
        </p:sp>
        <p:sp>
          <p:nvSpPr>
            <p:cNvPr id="18" name="Oval 45"/>
            <p:cNvSpPr/>
            <p:nvPr/>
          </p:nvSpPr>
          <p:spPr>
            <a:xfrm>
              <a:off x="19925403" y="9218286"/>
              <a:ext cx="1800913" cy="1800914"/>
            </a:xfrm>
            <a:prstGeom prst="ellipse">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lIns="45531" tIns="22776" rIns="45531" bIns="22776" rtlCol="0" anchor="ctr"/>
            <a:lstStyle/>
            <a:p>
              <a:pPr algn="ctr"/>
              <a:endParaRPr lang="en-US" sz="900">
                <a:latin typeface="Arial" panose="020B0604020202020204" pitchFamily="34" charset="0"/>
                <a:ea typeface="微软雅黑" panose="020B0503020204020204" pitchFamily="34" charset="-122"/>
                <a:sym typeface="Arial" panose="020B0604020202020204" pitchFamily="34" charset="0"/>
              </a:endParaRPr>
            </a:p>
          </p:txBody>
        </p:sp>
        <p:sp>
          <p:nvSpPr>
            <p:cNvPr id="19" name="Oval 46"/>
            <p:cNvSpPr/>
            <p:nvPr/>
          </p:nvSpPr>
          <p:spPr>
            <a:xfrm>
              <a:off x="22345104" y="9218286"/>
              <a:ext cx="1800913" cy="1800914"/>
            </a:xfrm>
            <a:prstGeom prst="ellipse">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lIns="45531" tIns="22776" rIns="45531" bIns="22776" rtlCol="0" anchor="ctr"/>
            <a:lstStyle/>
            <a:p>
              <a:pPr algn="ctr"/>
              <a:endParaRPr lang="en-US" sz="900">
                <a:latin typeface="Arial" panose="020B0604020202020204" pitchFamily="34" charset="0"/>
                <a:ea typeface="微软雅黑" panose="020B0503020204020204" pitchFamily="34" charset="-122"/>
                <a:sym typeface="Arial" panose="020B0604020202020204" pitchFamily="34" charset="0"/>
              </a:endParaRPr>
            </a:p>
          </p:txBody>
        </p:sp>
        <p:grpSp>
          <p:nvGrpSpPr>
            <p:cNvPr id="20" name="Group 48"/>
            <p:cNvGrpSpPr/>
            <p:nvPr/>
          </p:nvGrpSpPr>
          <p:grpSpPr>
            <a:xfrm>
              <a:off x="20411556" y="9665676"/>
              <a:ext cx="905522" cy="906114"/>
              <a:chOff x="2524463" y="4766967"/>
              <a:chExt cx="618725" cy="618888"/>
            </a:xfrm>
            <a:solidFill>
              <a:schemeClr val="bg1"/>
            </a:solidFill>
          </p:grpSpPr>
          <p:sp>
            <p:nvSpPr>
              <p:cNvPr id="39" name="Freeform 67"/>
              <p:cNvSpPr>
                <a:spLocks noChangeArrowheads="1"/>
              </p:cNvSpPr>
              <p:nvPr/>
            </p:nvSpPr>
            <p:spPr bwMode="auto">
              <a:xfrm>
                <a:off x="2704225" y="4779511"/>
                <a:ext cx="117056" cy="117086"/>
              </a:xfrm>
              <a:custGeom>
                <a:avLst/>
                <a:gdLst>
                  <a:gd name="T0" fmla="*/ 0 w 123"/>
                  <a:gd name="T1" fmla="*/ 122 h 123"/>
                  <a:gd name="T2" fmla="*/ 0 w 123"/>
                  <a:gd name="T3" fmla="*/ 122 h 123"/>
                  <a:gd name="T4" fmla="*/ 122 w 123"/>
                  <a:gd name="T5" fmla="*/ 122 h 123"/>
                  <a:gd name="T6" fmla="*/ 122 w 123"/>
                  <a:gd name="T7" fmla="*/ 0 h 123"/>
                  <a:gd name="T8" fmla="*/ 0 w 123"/>
                  <a:gd name="T9" fmla="*/ 122 h 123"/>
                </a:gdLst>
                <a:ahLst/>
                <a:cxnLst>
                  <a:cxn ang="0">
                    <a:pos x="T0" y="T1"/>
                  </a:cxn>
                  <a:cxn ang="0">
                    <a:pos x="T2" y="T3"/>
                  </a:cxn>
                  <a:cxn ang="0">
                    <a:pos x="T4" y="T5"/>
                  </a:cxn>
                  <a:cxn ang="0">
                    <a:pos x="T6" y="T7"/>
                  </a:cxn>
                  <a:cxn ang="0">
                    <a:pos x="T8" y="T9"/>
                  </a:cxn>
                </a:cxnLst>
                <a:rect l="0" t="0" r="r" b="b"/>
                <a:pathLst>
                  <a:path w="123" h="123">
                    <a:moveTo>
                      <a:pt x="0" y="122"/>
                    </a:moveTo>
                    <a:lnTo>
                      <a:pt x="0" y="122"/>
                    </a:lnTo>
                    <a:cubicBezTo>
                      <a:pt x="122" y="122"/>
                      <a:pt x="122" y="122"/>
                      <a:pt x="122" y="122"/>
                    </a:cubicBezTo>
                    <a:cubicBezTo>
                      <a:pt x="122" y="0"/>
                      <a:pt x="122" y="0"/>
                      <a:pt x="122" y="0"/>
                    </a:cubicBezTo>
                    <a:cubicBezTo>
                      <a:pt x="68" y="0"/>
                      <a:pt x="26" y="54"/>
                      <a:pt x="0" y="122"/>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0" name="Freeform 68"/>
              <p:cNvSpPr>
                <a:spLocks noChangeArrowheads="1"/>
              </p:cNvSpPr>
              <p:nvPr/>
            </p:nvSpPr>
            <p:spPr bwMode="auto">
              <a:xfrm>
                <a:off x="2666603" y="4934235"/>
                <a:ext cx="154681" cy="129630"/>
              </a:xfrm>
              <a:custGeom>
                <a:avLst/>
                <a:gdLst>
                  <a:gd name="T0" fmla="*/ 163 w 164"/>
                  <a:gd name="T1" fmla="*/ 136 h 137"/>
                  <a:gd name="T2" fmla="*/ 163 w 164"/>
                  <a:gd name="T3" fmla="*/ 136 h 137"/>
                  <a:gd name="T4" fmla="*/ 163 w 164"/>
                  <a:gd name="T5" fmla="*/ 0 h 137"/>
                  <a:gd name="T6" fmla="*/ 27 w 164"/>
                  <a:gd name="T7" fmla="*/ 0 h 137"/>
                  <a:gd name="T8" fmla="*/ 0 w 164"/>
                  <a:gd name="T9" fmla="*/ 136 h 137"/>
                  <a:gd name="T10" fmla="*/ 163 w 164"/>
                  <a:gd name="T11" fmla="*/ 136 h 137"/>
                </a:gdLst>
                <a:ahLst/>
                <a:cxnLst>
                  <a:cxn ang="0">
                    <a:pos x="T0" y="T1"/>
                  </a:cxn>
                  <a:cxn ang="0">
                    <a:pos x="T2" y="T3"/>
                  </a:cxn>
                  <a:cxn ang="0">
                    <a:pos x="T4" y="T5"/>
                  </a:cxn>
                  <a:cxn ang="0">
                    <a:pos x="T6" y="T7"/>
                  </a:cxn>
                  <a:cxn ang="0">
                    <a:pos x="T8" y="T9"/>
                  </a:cxn>
                  <a:cxn ang="0">
                    <a:pos x="T10" y="T11"/>
                  </a:cxn>
                </a:cxnLst>
                <a:rect l="0" t="0" r="r" b="b"/>
                <a:pathLst>
                  <a:path w="164" h="137">
                    <a:moveTo>
                      <a:pt x="163" y="136"/>
                    </a:moveTo>
                    <a:lnTo>
                      <a:pt x="163" y="136"/>
                    </a:lnTo>
                    <a:cubicBezTo>
                      <a:pt x="163" y="0"/>
                      <a:pt x="163" y="0"/>
                      <a:pt x="163" y="0"/>
                    </a:cubicBezTo>
                    <a:cubicBezTo>
                      <a:pt x="27" y="0"/>
                      <a:pt x="27" y="0"/>
                      <a:pt x="27" y="0"/>
                    </a:cubicBezTo>
                    <a:cubicBezTo>
                      <a:pt x="13" y="40"/>
                      <a:pt x="0" y="82"/>
                      <a:pt x="0" y="136"/>
                    </a:cubicBezTo>
                    <a:lnTo>
                      <a:pt x="163" y="136"/>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1" name="Freeform 69"/>
              <p:cNvSpPr>
                <a:spLocks noChangeArrowheads="1"/>
              </p:cNvSpPr>
              <p:nvPr/>
            </p:nvSpPr>
            <p:spPr bwMode="auto">
              <a:xfrm>
                <a:off x="2850546" y="4779511"/>
                <a:ext cx="117056" cy="117086"/>
              </a:xfrm>
              <a:custGeom>
                <a:avLst/>
                <a:gdLst>
                  <a:gd name="T0" fmla="*/ 0 w 122"/>
                  <a:gd name="T1" fmla="*/ 0 h 123"/>
                  <a:gd name="T2" fmla="*/ 0 w 122"/>
                  <a:gd name="T3" fmla="*/ 0 h 123"/>
                  <a:gd name="T4" fmla="*/ 0 w 122"/>
                  <a:gd name="T5" fmla="*/ 122 h 123"/>
                  <a:gd name="T6" fmla="*/ 121 w 122"/>
                  <a:gd name="T7" fmla="*/ 122 h 123"/>
                  <a:gd name="T8" fmla="*/ 0 w 122"/>
                  <a:gd name="T9" fmla="*/ 0 h 123"/>
                </a:gdLst>
                <a:ahLst/>
                <a:cxnLst>
                  <a:cxn ang="0">
                    <a:pos x="T0" y="T1"/>
                  </a:cxn>
                  <a:cxn ang="0">
                    <a:pos x="T2" y="T3"/>
                  </a:cxn>
                  <a:cxn ang="0">
                    <a:pos x="T4" y="T5"/>
                  </a:cxn>
                  <a:cxn ang="0">
                    <a:pos x="T6" y="T7"/>
                  </a:cxn>
                  <a:cxn ang="0">
                    <a:pos x="T8" y="T9"/>
                  </a:cxn>
                </a:cxnLst>
                <a:rect l="0" t="0" r="r" b="b"/>
                <a:pathLst>
                  <a:path w="122" h="123">
                    <a:moveTo>
                      <a:pt x="0" y="0"/>
                    </a:moveTo>
                    <a:lnTo>
                      <a:pt x="0" y="0"/>
                    </a:lnTo>
                    <a:cubicBezTo>
                      <a:pt x="0" y="122"/>
                      <a:pt x="0" y="122"/>
                      <a:pt x="0" y="122"/>
                    </a:cubicBezTo>
                    <a:cubicBezTo>
                      <a:pt x="121" y="122"/>
                      <a:pt x="121" y="122"/>
                      <a:pt x="121" y="122"/>
                    </a:cubicBezTo>
                    <a:cubicBezTo>
                      <a:pt x="95" y="54"/>
                      <a:pt x="41" y="0"/>
                      <a:pt x="0" y="0"/>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2" name="Freeform 70"/>
              <p:cNvSpPr>
                <a:spLocks noChangeArrowheads="1"/>
              </p:cNvSpPr>
              <p:nvPr/>
            </p:nvSpPr>
            <p:spPr bwMode="auto">
              <a:xfrm>
                <a:off x="2524463" y="5088955"/>
                <a:ext cx="142140" cy="142175"/>
              </a:xfrm>
              <a:custGeom>
                <a:avLst/>
                <a:gdLst>
                  <a:gd name="T0" fmla="*/ 122 w 151"/>
                  <a:gd name="T1" fmla="*/ 0 h 150"/>
                  <a:gd name="T2" fmla="*/ 122 w 151"/>
                  <a:gd name="T3" fmla="*/ 0 h 150"/>
                  <a:gd name="T4" fmla="*/ 0 w 151"/>
                  <a:gd name="T5" fmla="*/ 0 h 150"/>
                  <a:gd name="T6" fmla="*/ 42 w 151"/>
                  <a:gd name="T7" fmla="*/ 149 h 150"/>
                  <a:gd name="T8" fmla="*/ 42 w 151"/>
                  <a:gd name="T9" fmla="*/ 149 h 150"/>
                  <a:gd name="T10" fmla="*/ 150 w 151"/>
                  <a:gd name="T11" fmla="*/ 149 h 150"/>
                  <a:gd name="T12" fmla="*/ 122 w 151"/>
                  <a:gd name="T13" fmla="*/ 0 h 150"/>
                </a:gdLst>
                <a:ahLst/>
                <a:cxnLst>
                  <a:cxn ang="0">
                    <a:pos x="T0" y="T1"/>
                  </a:cxn>
                  <a:cxn ang="0">
                    <a:pos x="T2" y="T3"/>
                  </a:cxn>
                  <a:cxn ang="0">
                    <a:pos x="T4" y="T5"/>
                  </a:cxn>
                  <a:cxn ang="0">
                    <a:pos x="T6" y="T7"/>
                  </a:cxn>
                  <a:cxn ang="0">
                    <a:pos x="T8" y="T9"/>
                  </a:cxn>
                  <a:cxn ang="0">
                    <a:pos x="T10" y="T11"/>
                  </a:cxn>
                  <a:cxn ang="0">
                    <a:pos x="T12" y="T13"/>
                  </a:cxn>
                </a:cxnLst>
                <a:rect l="0" t="0" r="r" b="b"/>
                <a:pathLst>
                  <a:path w="151" h="150">
                    <a:moveTo>
                      <a:pt x="122" y="0"/>
                    </a:moveTo>
                    <a:lnTo>
                      <a:pt x="122" y="0"/>
                    </a:lnTo>
                    <a:cubicBezTo>
                      <a:pt x="0" y="0"/>
                      <a:pt x="0" y="0"/>
                      <a:pt x="0" y="0"/>
                    </a:cubicBezTo>
                    <a:cubicBezTo>
                      <a:pt x="0" y="54"/>
                      <a:pt x="14" y="109"/>
                      <a:pt x="42" y="149"/>
                    </a:cubicBezTo>
                    <a:lnTo>
                      <a:pt x="42" y="149"/>
                    </a:lnTo>
                    <a:cubicBezTo>
                      <a:pt x="150" y="149"/>
                      <a:pt x="150" y="149"/>
                      <a:pt x="150" y="149"/>
                    </a:cubicBezTo>
                    <a:cubicBezTo>
                      <a:pt x="136" y="109"/>
                      <a:pt x="122" y="54"/>
                      <a:pt x="122" y="0"/>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3" name="Freeform 71"/>
              <p:cNvSpPr>
                <a:spLocks noChangeArrowheads="1"/>
              </p:cNvSpPr>
              <p:nvPr/>
            </p:nvSpPr>
            <p:spPr bwMode="auto">
              <a:xfrm>
                <a:off x="3001048" y="5088955"/>
                <a:ext cx="142140" cy="142175"/>
              </a:xfrm>
              <a:custGeom>
                <a:avLst/>
                <a:gdLst>
                  <a:gd name="T0" fmla="*/ 14 w 150"/>
                  <a:gd name="T1" fmla="*/ 0 h 150"/>
                  <a:gd name="T2" fmla="*/ 14 w 150"/>
                  <a:gd name="T3" fmla="*/ 0 h 150"/>
                  <a:gd name="T4" fmla="*/ 0 w 150"/>
                  <a:gd name="T5" fmla="*/ 149 h 150"/>
                  <a:gd name="T6" fmla="*/ 95 w 150"/>
                  <a:gd name="T7" fmla="*/ 149 h 150"/>
                  <a:gd name="T8" fmla="*/ 109 w 150"/>
                  <a:gd name="T9" fmla="*/ 149 h 150"/>
                  <a:gd name="T10" fmla="*/ 149 w 150"/>
                  <a:gd name="T11" fmla="*/ 0 h 150"/>
                  <a:gd name="T12" fmla="*/ 14 w 150"/>
                  <a:gd name="T13" fmla="*/ 0 h 150"/>
                </a:gdLst>
                <a:ahLst/>
                <a:cxnLst>
                  <a:cxn ang="0">
                    <a:pos x="T0" y="T1"/>
                  </a:cxn>
                  <a:cxn ang="0">
                    <a:pos x="T2" y="T3"/>
                  </a:cxn>
                  <a:cxn ang="0">
                    <a:pos x="T4" y="T5"/>
                  </a:cxn>
                  <a:cxn ang="0">
                    <a:pos x="T6" y="T7"/>
                  </a:cxn>
                  <a:cxn ang="0">
                    <a:pos x="T8" y="T9"/>
                  </a:cxn>
                  <a:cxn ang="0">
                    <a:pos x="T10" y="T11"/>
                  </a:cxn>
                  <a:cxn ang="0">
                    <a:pos x="T12" y="T13"/>
                  </a:cxn>
                </a:cxnLst>
                <a:rect l="0" t="0" r="r" b="b"/>
                <a:pathLst>
                  <a:path w="150" h="150">
                    <a:moveTo>
                      <a:pt x="14" y="0"/>
                    </a:moveTo>
                    <a:lnTo>
                      <a:pt x="14" y="0"/>
                    </a:lnTo>
                    <a:cubicBezTo>
                      <a:pt x="14" y="54"/>
                      <a:pt x="0" y="109"/>
                      <a:pt x="0" y="149"/>
                    </a:cubicBezTo>
                    <a:cubicBezTo>
                      <a:pt x="95" y="149"/>
                      <a:pt x="95" y="149"/>
                      <a:pt x="95" y="149"/>
                    </a:cubicBezTo>
                    <a:lnTo>
                      <a:pt x="109" y="149"/>
                    </a:lnTo>
                    <a:cubicBezTo>
                      <a:pt x="122" y="109"/>
                      <a:pt x="149" y="54"/>
                      <a:pt x="149" y="0"/>
                    </a:cubicBezTo>
                    <a:lnTo>
                      <a:pt x="14" y="0"/>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4" name="Freeform 72"/>
              <p:cNvSpPr>
                <a:spLocks noChangeArrowheads="1"/>
              </p:cNvSpPr>
              <p:nvPr/>
            </p:nvSpPr>
            <p:spPr bwMode="auto">
              <a:xfrm>
                <a:off x="2666603" y="5088955"/>
                <a:ext cx="154681" cy="142175"/>
              </a:xfrm>
              <a:custGeom>
                <a:avLst/>
                <a:gdLst>
                  <a:gd name="T0" fmla="*/ 163 w 164"/>
                  <a:gd name="T1" fmla="*/ 0 h 150"/>
                  <a:gd name="T2" fmla="*/ 163 w 164"/>
                  <a:gd name="T3" fmla="*/ 0 h 150"/>
                  <a:gd name="T4" fmla="*/ 0 w 164"/>
                  <a:gd name="T5" fmla="*/ 0 h 150"/>
                  <a:gd name="T6" fmla="*/ 27 w 164"/>
                  <a:gd name="T7" fmla="*/ 149 h 150"/>
                  <a:gd name="T8" fmla="*/ 163 w 164"/>
                  <a:gd name="T9" fmla="*/ 149 h 150"/>
                  <a:gd name="T10" fmla="*/ 163 w 164"/>
                  <a:gd name="T11" fmla="*/ 0 h 150"/>
                </a:gdLst>
                <a:ahLst/>
                <a:cxnLst>
                  <a:cxn ang="0">
                    <a:pos x="T0" y="T1"/>
                  </a:cxn>
                  <a:cxn ang="0">
                    <a:pos x="T2" y="T3"/>
                  </a:cxn>
                  <a:cxn ang="0">
                    <a:pos x="T4" y="T5"/>
                  </a:cxn>
                  <a:cxn ang="0">
                    <a:pos x="T6" y="T7"/>
                  </a:cxn>
                  <a:cxn ang="0">
                    <a:pos x="T8" y="T9"/>
                  </a:cxn>
                  <a:cxn ang="0">
                    <a:pos x="T10" y="T11"/>
                  </a:cxn>
                </a:cxnLst>
                <a:rect l="0" t="0" r="r" b="b"/>
                <a:pathLst>
                  <a:path w="164" h="150">
                    <a:moveTo>
                      <a:pt x="163" y="0"/>
                    </a:moveTo>
                    <a:lnTo>
                      <a:pt x="163" y="0"/>
                    </a:lnTo>
                    <a:cubicBezTo>
                      <a:pt x="0" y="0"/>
                      <a:pt x="0" y="0"/>
                      <a:pt x="0" y="0"/>
                    </a:cubicBezTo>
                    <a:cubicBezTo>
                      <a:pt x="0" y="54"/>
                      <a:pt x="13" y="109"/>
                      <a:pt x="27" y="149"/>
                    </a:cubicBezTo>
                    <a:cubicBezTo>
                      <a:pt x="163" y="149"/>
                      <a:pt x="163" y="149"/>
                      <a:pt x="163" y="149"/>
                    </a:cubicBezTo>
                    <a:lnTo>
                      <a:pt x="163" y="0"/>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5" name="Freeform 73"/>
              <p:cNvSpPr>
                <a:spLocks noChangeArrowheads="1"/>
              </p:cNvSpPr>
              <p:nvPr/>
            </p:nvSpPr>
            <p:spPr bwMode="auto">
              <a:xfrm>
                <a:off x="2524463" y="4921688"/>
                <a:ext cx="142140" cy="142175"/>
              </a:xfrm>
              <a:custGeom>
                <a:avLst/>
                <a:gdLst>
                  <a:gd name="T0" fmla="*/ 122 w 151"/>
                  <a:gd name="T1" fmla="*/ 150 h 151"/>
                  <a:gd name="T2" fmla="*/ 122 w 151"/>
                  <a:gd name="T3" fmla="*/ 150 h 151"/>
                  <a:gd name="T4" fmla="*/ 150 w 151"/>
                  <a:gd name="T5" fmla="*/ 14 h 151"/>
                  <a:gd name="T6" fmla="*/ 42 w 151"/>
                  <a:gd name="T7" fmla="*/ 14 h 151"/>
                  <a:gd name="T8" fmla="*/ 42 w 151"/>
                  <a:gd name="T9" fmla="*/ 0 h 151"/>
                  <a:gd name="T10" fmla="*/ 0 w 151"/>
                  <a:gd name="T11" fmla="*/ 150 h 151"/>
                  <a:gd name="T12" fmla="*/ 122 w 151"/>
                  <a:gd name="T13" fmla="*/ 150 h 151"/>
                </a:gdLst>
                <a:ahLst/>
                <a:cxnLst>
                  <a:cxn ang="0">
                    <a:pos x="T0" y="T1"/>
                  </a:cxn>
                  <a:cxn ang="0">
                    <a:pos x="T2" y="T3"/>
                  </a:cxn>
                  <a:cxn ang="0">
                    <a:pos x="T4" y="T5"/>
                  </a:cxn>
                  <a:cxn ang="0">
                    <a:pos x="T6" y="T7"/>
                  </a:cxn>
                  <a:cxn ang="0">
                    <a:pos x="T8" y="T9"/>
                  </a:cxn>
                  <a:cxn ang="0">
                    <a:pos x="T10" y="T11"/>
                  </a:cxn>
                  <a:cxn ang="0">
                    <a:pos x="T12" y="T13"/>
                  </a:cxn>
                </a:cxnLst>
                <a:rect l="0" t="0" r="r" b="b"/>
                <a:pathLst>
                  <a:path w="151" h="151">
                    <a:moveTo>
                      <a:pt x="122" y="150"/>
                    </a:moveTo>
                    <a:lnTo>
                      <a:pt x="122" y="150"/>
                    </a:lnTo>
                    <a:cubicBezTo>
                      <a:pt x="122" y="96"/>
                      <a:pt x="136" y="54"/>
                      <a:pt x="150" y="14"/>
                    </a:cubicBezTo>
                    <a:cubicBezTo>
                      <a:pt x="42" y="14"/>
                      <a:pt x="42" y="14"/>
                      <a:pt x="42" y="14"/>
                    </a:cubicBezTo>
                    <a:lnTo>
                      <a:pt x="42" y="0"/>
                    </a:lnTo>
                    <a:cubicBezTo>
                      <a:pt x="14" y="54"/>
                      <a:pt x="0" y="96"/>
                      <a:pt x="0" y="150"/>
                    </a:cubicBezTo>
                    <a:lnTo>
                      <a:pt x="122" y="150"/>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6" name="Freeform 74"/>
              <p:cNvSpPr>
                <a:spLocks noChangeArrowheads="1"/>
              </p:cNvSpPr>
              <p:nvPr/>
            </p:nvSpPr>
            <p:spPr bwMode="auto">
              <a:xfrm>
                <a:off x="2850547" y="4934235"/>
                <a:ext cx="142140" cy="129630"/>
              </a:xfrm>
              <a:custGeom>
                <a:avLst/>
                <a:gdLst>
                  <a:gd name="T0" fmla="*/ 149 w 150"/>
                  <a:gd name="T1" fmla="*/ 136 h 137"/>
                  <a:gd name="T2" fmla="*/ 149 w 150"/>
                  <a:gd name="T3" fmla="*/ 136 h 137"/>
                  <a:gd name="T4" fmla="*/ 121 w 150"/>
                  <a:gd name="T5" fmla="*/ 0 h 137"/>
                  <a:gd name="T6" fmla="*/ 0 w 150"/>
                  <a:gd name="T7" fmla="*/ 0 h 137"/>
                  <a:gd name="T8" fmla="*/ 0 w 150"/>
                  <a:gd name="T9" fmla="*/ 136 h 137"/>
                  <a:gd name="T10" fmla="*/ 149 w 150"/>
                  <a:gd name="T11" fmla="*/ 136 h 137"/>
                </a:gdLst>
                <a:ahLst/>
                <a:cxnLst>
                  <a:cxn ang="0">
                    <a:pos x="T0" y="T1"/>
                  </a:cxn>
                  <a:cxn ang="0">
                    <a:pos x="T2" y="T3"/>
                  </a:cxn>
                  <a:cxn ang="0">
                    <a:pos x="T4" y="T5"/>
                  </a:cxn>
                  <a:cxn ang="0">
                    <a:pos x="T6" y="T7"/>
                  </a:cxn>
                  <a:cxn ang="0">
                    <a:pos x="T8" y="T9"/>
                  </a:cxn>
                  <a:cxn ang="0">
                    <a:pos x="T10" y="T11"/>
                  </a:cxn>
                </a:cxnLst>
                <a:rect l="0" t="0" r="r" b="b"/>
                <a:pathLst>
                  <a:path w="150" h="137">
                    <a:moveTo>
                      <a:pt x="149" y="136"/>
                    </a:moveTo>
                    <a:lnTo>
                      <a:pt x="149" y="136"/>
                    </a:lnTo>
                    <a:cubicBezTo>
                      <a:pt x="149" y="82"/>
                      <a:pt x="135" y="40"/>
                      <a:pt x="121" y="0"/>
                    </a:cubicBezTo>
                    <a:cubicBezTo>
                      <a:pt x="0" y="0"/>
                      <a:pt x="0" y="0"/>
                      <a:pt x="0" y="0"/>
                    </a:cubicBezTo>
                    <a:cubicBezTo>
                      <a:pt x="0" y="136"/>
                      <a:pt x="0" y="136"/>
                      <a:pt x="0" y="136"/>
                    </a:cubicBezTo>
                    <a:lnTo>
                      <a:pt x="149" y="136"/>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7" name="Freeform 75"/>
              <p:cNvSpPr>
                <a:spLocks noChangeArrowheads="1"/>
              </p:cNvSpPr>
              <p:nvPr/>
            </p:nvSpPr>
            <p:spPr bwMode="auto">
              <a:xfrm>
                <a:off x="2574630" y="4766967"/>
                <a:ext cx="183944" cy="129630"/>
              </a:xfrm>
              <a:custGeom>
                <a:avLst/>
                <a:gdLst>
                  <a:gd name="T0" fmla="*/ 109 w 192"/>
                  <a:gd name="T1" fmla="*/ 136 h 137"/>
                  <a:gd name="T2" fmla="*/ 109 w 192"/>
                  <a:gd name="T3" fmla="*/ 136 h 137"/>
                  <a:gd name="T4" fmla="*/ 191 w 192"/>
                  <a:gd name="T5" fmla="*/ 0 h 137"/>
                  <a:gd name="T6" fmla="*/ 0 w 192"/>
                  <a:gd name="T7" fmla="*/ 136 h 137"/>
                  <a:gd name="T8" fmla="*/ 109 w 192"/>
                  <a:gd name="T9" fmla="*/ 136 h 137"/>
                </a:gdLst>
                <a:ahLst/>
                <a:cxnLst>
                  <a:cxn ang="0">
                    <a:pos x="T0" y="T1"/>
                  </a:cxn>
                  <a:cxn ang="0">
                    <a:pos x="T2" y="T3"/>
                  </a:cxn>
                  <a:cxn ang="0">
                    <a:pos x="T4" y="T5"/>
                  </a:cxn>
                  <a:cxn ang="0">
                    <a:pos x="T6" y="T7"/>
                  </a:cxn>
                  <a:cxn ang="0">
                    <a:pos x="T8" y="T9"/>
                  </a:cxn>
                </a:cxnLst>
                <a:rect l="0" t="0" r="r" b="b"/>
                <a:pathLst>
                  <a:path w="192" h="137">
                    <a:moveTo>
                      <a:pt x="109" y="136"/>
                    </a:moveTo>
                    <a:lnTo>
                      <a:pt x="109" y="136"/>
                    </a:lnTo>
                    <a:cubicBezTo>
                      <a:pt x="123" y="82"/>
                      <a:pt x="151" y="28"/>
                      <a:pt x="191" y="0"/>
                    </a:cubicBezTo>
                    <a:cubicBezTo>
                      <a:pt x="109" y="28"/>
                      <a:pt x="42" y="82"/>
                      <a:pt x="0" y="136"/>
                    </a:cubicBezTo>
                    <a:lnTo>
                      <a:pt x="109" y="136"/>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8" name="Freeform 76"/>
              <p:cNvSpPr>
                <a:spLocks noChangeArrowheads="1"/>
              </p:cNvSpPr>
              <p:nvPr/>
            </p:nvSpPr>
            <p:spPr bwMode="auto">
              <a:xfrm>
                <a:off x="2574630" y="5256222"/>
                <a:ext cx="183944" cy="129633"/>
              </a:xfrm>
              <a:custGeom>
                <a:avLst/>
                <a:gdLst>
                  <a:gd name="T0" fmla="*/ 109 w 192"/>
                  <a:gd name="T1" fmla="*/ 0 h 136"/>
                  <a:gd name="T2" fmla="*/ 109 w 192"/>
                  <a:gd name="T3" fmla="*/ 0 h 136"/>
                  <a:gd name="T4" fmla="*/ 0 w 192"/>
                  <a:gd name="T5" fmla="*/ 0 h 136"/>
                  <a:gd name="T6" fmla="*/ 191 w 192"/>
                  <a:gd name="T7" fmla="*/ 135 h 136"/>
                  <a:gd name="T8" fmla="*/ 109 w 192"/>
                  <a:gd name="T9" fmla="*/ 0 h 136"/>
                </a:gdLst>
                <a:ahLst/>
                <a:cxnLst>
                  <a:cxn ang="0">
                    <a:pos x="T0" y="T1"/>
                  </a:cxn>
                  <a:cxn ang="0">
                    <a:pos x="T2" y="T3"/>
                  </a:cxn>
                  <a:cxn ang="0">
                    <a:pos x="T4" y="T5"/>
                  </a:cxn>
                  <a:cxn ang="0">
                    <a:pos x="T6" y="T7"/>
                  </a:cxn>
                  <a:cxn ang="0">
                    <a:pos x="T8" y="T9"/>
                  </a:cxn>
                </a:cxnLst>
                <a:rect l="0" t="0" r="r" b="b"/>
                <a:pathLst>
                  <a:path w="192" h="136">
                    <a:moveTo>
                      <a:pt x="109" y="0"/>
                    </a:moveTo>
                    <a:lnTo>
                      <a:pt x="109" y="0"/>
                    </a:lnTo>
                    <a:cubicBezTo>
                      <a:pt x="0" y="0"/>
                      <a:pt x="0" y="0"/>
                      <a:pt x="0" y="0"/>
                    </a:cubicBezTo>
                    <a:cubicBezTo>
                      <a:pt x="42" y="67"/>
                      <a:pt x="109" y="121"/>
                      <a:pt x="191" y="135"/>
                    </a:cubicBezTo>
                    <a:cubicBezTo>
                      <a:pt x="151" y="109"/>
                      <a:pt x="123" y="67"/>
                      <a:pt x="109" y="0"/>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9" name="Freeform 77"/>
              <p:cNvSpPr>
                <a:spLocks noChangeArrowheads="1"/>
              </p:cNvSpPr>
              <p:nvPr/>
            </p:nvSpPr>
            <p:spPr bwMode="auto">
              <a:xfrm>
                <a:off x="2900713" y="4766967"/>
                <a:ext cx="179762" cy="129630"/>
              </a:xfrm>
              <a:custGeom>
                <a:avLst/>
                <a:gdLst>
                  <a:gd name="T0" fmla="*/ 95 w 191"/>
                  <a:gd name="T1" fmla="*/ 136 h 137"/>
                  <a:gd name="T2" fmla="*/ 95 w 191"/>
                  <a:gd name="T3" fmla="*/ 136 h 137"/>
                  <a:gd name="T4" fmla="*/ 190 w 191"/>
                  <a:gd name="T5" fmla="*/ 136 h 137"/>
                  <a:gd name="T6" fmla="*/ 0 w 191"/>
                  <a:gd name="T7" fmla="*/ 0 h 137"/>
                  <a:gd name="T8" fmla="*/ 95 w 191"/>
                  <a:gd name="T9" fmla="*/ 136 h 137"/>
                </a:gdLst>
                <a:ahLst/>
                <a:cxnLst>
                  <a:cxn ang="0">
                    <a:pos x="T0" y="T1"/>
                  </a:cxn>
                  <a:cxn ang="0">
                    <a:pos x="T2" y="T3"/>
                  </a:cxn>
                  <a:cxn ang="0">
                    <a:pos x="T4" y="T5"/>
                  </a:cxn>
                  <a:cxn ang="0">
                    <a:pos x="T6" y="T7"/>
                  </a:cxn>
                  <a:cxn ang="0">
                    <a:pos x="T8" y="T9"/>
                  </a:cxn>
                </a:cxnLst>
                <a:rect l="0" t="0" r="r" b="b"/>
                <a:pathLst>
                  <a:path w="191" h="137">
                    <a:moveTo>
                      <a:pt x="95" y="136"/>
                    </a:moveTo>
                    <a:lnTo>
                      <a:pt x="95" y="136"/>
                    </a:lnTo>
                    <a:cubicBezTo>
                      <a:pt x="190" y="136"/>
                      <a:pt x="190" y="136"/>
                      <a:pt x="190" y="136"/>
                    </a:cubicBezTo>
                    <a:cubicBezTo>
                      <a:pt x="150" y="82"/>
                      <a:pt x="81" y="28"/>
                      <a:pt x="0" y="0"/>
                    </a:cubicBezTo>
                    <a:cubicBezTo>
                      <a:pt x="41" y="28"/>
                      <a:pt x="67" y="82"/>
                      <a:pt x="95" y="136"/>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50" name="Freeform 78"/>
              <p:cNvSpPr>
                <a:spLocks noChangeArrowheads="1"/>
              </p:cNvSpPr>
              <p:nvPr/>
            </p:nvSpPr>
            <p:spPr bwMode="auto">
              <a:xfrm>
                <a:off x="2900713" y="5256222"/>
                <a:ext cx="179762" cy="129633"/>
              </a:xfrm>
              <a:custGeom>
                <a:avLst/>
                <a:gdLst>
                  <a:gd name="T0" fmla="*/ 95 w 191"/>
                  <a:gd name="T1" fmla="*/ 0 h 136"/>
                  <a:gd name="T2" fmla="*/ 95 w 191"/>
                  <a:gd name="T3" fmla="*/ 0 h 136"/>
                  <a:gd name="T4" fmla="*/ 0 w 191"/>
                  <a:gd name="T5" fmla="*/ 135 h 136"/>
                  <a:gd name="T6" fmla="*/ 190 w 191"/>
                  <a:gd name="T7" fmla="*/ 0 h 136"/>
                  <a:gd name="T8" fmla="*/ 95 w 191"/>
                  <a:gd name="T9" fmla="*/ 0 h 136"/>
                </a:gdLst>
                <a:ahLst/>
                <a:cxnLst>
                  <a:cxn ang="0">
                    <a:pos x="T0" y="T1"/>
                  </a:cxn>
                  <a:cxn ang="0">
                    <a:pos x="T2" y="T3"/>
                  </a:cxn>
                  <a:cxn ang="0">
                    <a:pos x="T4" y="T5"/>
                  </a:cxn>
                  <a:cxn ang="0">
                    <a:pos x="T6" y="T7"/>
                  </a:cxn>
                  <a:cxn ang="0">
                    <a:pos x="T8" y="T9"/>
                  </a:cxn>
                </a:cxnLst>
                <a:rect l="0" t="0" r="r" b="b"/>
                <a:pathLst>
                  <a:path w="191" h="136">
                    <a:moveTo>
                      <a:pt x="95" y="0"/>
                    </a:moveTo>
                    <a:lnTo>
                      <a:pt x="95" y="0"/>
                    </a:lnTo>
                    <a:cubicBezTo>
                      <a:pt x="67" y="67"/>
                      <a:pt x="41" y="109"/>
                      <a:pt x="0" y="135"/>
                    </a:cubicBezTo>
                    <a:cubicBezTo>
                      <a:pt x="81" y="121"/>
                      <a:pt x="150" y="67"/>
                      <a:pt x="190" y="0"/>
                    </a:cubicBezTo>
                    <a:lnTo>
                      <a:pt x="95" y="0"/>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51" name="Freeform 79"/>
              <p:cNvSpPr>
                <a:spLocks noChangeArrowheads="1"/>
              </p:cNvSpPr>
              <p:nvPr/>
            </p:nvSpPr>
            <p:spPr bwMode="auto">
              <a:xfrm>
                <a:off x="3001048" y="4921688"/>
                <a:ext cx="142140" cy="142175"/>
              </a:xfrm>
              <a:custGeom>
                <a:avLst/>
                <a:gdLst>
                  <a:gd name="T0" fmla="*/ 95 w 150"/>
                  <a:gd name="T1" fmla="*/ 14 h 151"/>
                  <a:gd name="T2" fmla="*/ 95 w 150"/>
                  <a:gd name="T3" fmla="*/ 14 h 151"/>
                  <a:gd name="T4" fmla="*/ 0 w 150"/>
                  <a:gd name="T5" fmla="*/ 14 h 151"/>
                  <a:gd name="T6" fmla="*/ 14 w 150"/>
                  <a:gd name="T7" fmla="*/ 150 h 151"/>
                  <a:gd name="T8" fmla="*/ 149 w 150"/>
                  <a:gd name="T9" fmla="*/ 150 h 151"/>
                  <a:gd name="T10" fmla="*/ 109 w 150"/>
                  <a:gd name="T11" fmla="*/ 0 h 151"/>
                  <a:gd name="T12" fmla="*/ 95 w 150"/>
                  <a:gd name="T13" fmla="*/ 14 h 151"/>
                </a:gdLst>
                <a:ahLst/>
                <a:cxnLst>
                  <a:cxn ang="0">
                    <a:pos x="T0" y="T1"/>
                  </a:cxn>
                  <a:cxn ang="0">
                    <a:pos x="T2" y="T3"/>
                  </a:cxn>
                  <a:cxn ang="0">
                    <a:pos x="T4" y="T5"/>
                  </a:cxn>
                  <a:cxn ang="0">
                    <a:pos x="T6" y="T7"/>
                  </a:cxn>
                  <a:cxn ang="0">
                    <a:pos x="T8" y="T9"/>
                  </a:cxn>
                  <a:cxn ang="0">
                    <a:pos x="T10" y="T11"/>
                  </a:cxn>
                  <a:cxn ang="0">
                    <a:pos x="T12" y="T13"/>
                  </a:cxn>
                </a:cxnLst>
                <a:rect l="0" t="0" r="r" b="b"/>
                <a:pathLst>
                  <a:path w="150" h="151">
                    <a:moveTo>
                      <a:pt x="95" y="14"/>
                    </a:moveTo>
                    <a:lnTo>
                      <a:pt x="95" y="14"/>
                    </a:lnTo>
                    <a:cubicBezTo>
                      <a:pt x="0" y="14"/>
                      <a:pt x="0" y="14"/>
                      <a:pt x="0" y="14"/>
                    </a:cubicBezTo>
                    <a:cubicBezTo>
                      <a:pt x="0" y="54"/>
                      <a:pt x="14" y="96"/>
                      <a:pt x="14" y="150"/>
                    </a:cubicBezTo>
                    <a:cubicBezTo>
                      <a:pt x="149" y="150"/>
                      <a:pt x="149" y="150"/>
                      <a:pt x="149" y="150"/>
                    </a:cubicBezTo>
                    <a:cubicBezTo>
                      <a:pt x="149" y="96"/>
                      <a:pt x="122" y="54"/>
                      <a:pt x="109" y="0"/>
                    </a:cubicBezTo>
                    <a:lnTo>
                      <a:pt x="95" y="14"/>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52" name="Freeform 80"/>
              <p:cNvSpPr>
                <a:spLocks noChangeArrowheads="1"/>
              </p:cNvSpPr>
              <p:nvPr/>
            </p:nvSpPr>
            <p:spPr bwMode="auto">
              <a:xfrm>
                <a:off x="2850546" y="5256222"/>
                <a:ext cx="117056" cy="129633"/>
              </a:xfrm>
              <a:custGeom>
                <a:avLst/>
                <a:gdLst>
                  <a:gd name="T0" fmla="*/ 121 w 122"/>
                  <a:gd name="T1" fmla="*/ 0 h 136"/>
                  <a:gd name="T2" fmla="*/ 121 w 122"/>
                  <a:gd name="T3" fmla="*/ 0 h 136"/>
                  <a:gd name="T4" fmla="*/ 0 w 122"/>
                  <a:gd name="T5" fmla="*/ 0 h 136"/>
                  <a:gd name="T6" fmla="*/ 0 w 122"/>
                  <a:gd name="T7" fmla="*/ 135 h 136"/>
                  <a:gd name="T8" fmla="*/ 121 w 122"/>
                  <a:gd name="T9" fmla="*/ 0 h 136"/>
                </a:gdLst>
                <a:ahLst/>
                <a:cxnLst>
                  <a:cxn ang="0">
                    <a:pos x="T0" y="T1"/>
                  </a:cxn>
                  <a:cxn ang="0">
                    <a:pos x="T2" y="T3"/>
                  </a:cxn>
                  <a:cxn ang="0">
                    <a:pos x="T4" y="T5"/>
                  </a:cxn>
                  <a:cxn ang="0">
                    <a:pos x="T6" y="T7"/>
                  </a:cxn>
                  <a:cxn ang="0">
                    <a:pos x="T8" y="T9"/>
                  </a:cxn>
                </a:cxnLst>
                <a:rect l="0" t="0" r="r" b="b"/>
                <a:pathLst>
                  <a:path w="122" h="136">
                    <a:moveTo>
                      <a:pt x="121" y="0"/>
                    </a:moveTo>
                    <a:lnTo>
                      <a:pt x="121" y="0"/>
                    </a:lnTo>
                    <a:cubicBezTo>
                      <a:pt x="0" y="0"/>
                      <a:pt x="0" y="0"/>
                      <a:pt x="0" y="0"/>
                    </a:cubicBezTo>
                    <a:cubicBezTo>
                      <a:pt x="0" y="135"/>
                      <a:pt x="0" y="135"/>
                      <a:pt x="0" y="135"/>
                    </a:cubicBezTo>
                    <a:cubicBezTo>
                      <a:pt x="41" y="135"/>
                      <a:pt x="95" y="81"/>
                      <a:pt x="121" y="0"/>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53" name="Freeform 81"/>
              <p:cNvSpPr>
                <a:spLocks noChangeArrowheads="1"/>
              </p:cNvSpPr>
              <p:nvPr/>
            </p:nvSpPr>
            <p:spPr bwMode="auto">
              <a:xfrm>
                <a:off x="2850547" y="5088955"/>
                <a:ext cx="142140" cy="142175"/>
              </a:xfrm>
              <a:custGeom>
                <a:avLst/>
                <a:gdLst>
                  <a:gd name="T0" fmla="*/ 0 w 150"/>
                  <a:gd name="T1" fmla="*/ 0 h 150"/>
                  <a:gd name="T2" fmla="*/ 0 w 150"/>
                  <a:gd name="T3" fmla="*/ 0 h 150"/>
                  <a:gd name="T4" fmla="*/ 0 w 150"/>
                  <a:gd name="T5" fmla="*/ 149 h 150"/>
                  <a:gd name="T6" fmla="*/ 121 w 150"/>
                  <a:gd name="T7" fmla="*/ 149 h 150"/>
                  <a:gd name="T8" fmla="*/ 149 w 150"/>
                  <a:gd name="T9" fmla="*/ 0 h 150"/>
                  <a:gd name="T10" fmla="*/ 0 w 150"/>
                  <a:gd name="T11" fmla="*/ 0 h 150"/>
                </a:gdLst>
                <a:ahLst/>
                <a:cxnLst>
                  <a:cxn ang="0">
                    <a:pos x="T0" y="T1"/>
                  </a:cxn>
                  <a:cxn ang="0">
                    <a:pos x="T2" y="T3"/>
                  </a:cxn>
                  <a:cxn ang="0">
                    <a:pos x="T4" y="T5"/>
                  </a:cxn>
                  <a:cxn ang="0">
                    <a:pos x="T6" y="T7"/>
                  </a:cxn>
                  <a:cxn ang="0">
                    <a:pos x="T8" y="T9"/>
                  </a:cxn>
                  <a:cxn ang="0">
                    <a:pos x="T10" y="T11"/>
                  </a:cxn>
                </a:cxnLst>
                <a:rect l="0" t="0" r="r" b="b"/>
                <a:pathLst>
                  <a:path w="150" h="150">
                    <a:moveTo>
                      <a:pt x="0" y="0"/>
                    </a:moveTo>
                    <a:lnTo>
                      <a:pt x="0" y="0"/>
                    </a:lnTo>
                    <a:cubicBezTo>
                      <a:pt x="0" y="149"/>
                      <a:pt x="0" y="149"/>
                      <a:pt x="0" y="149"/>
                    </a:cubicBezTo>
                    <a:cubicBezTo>
                      <a:pt x="121" y="149"/>
                      <a:pt x="121" y="149"/>
                      <a:pt x="121" y="149"/>
                    </a:cubicBezTo>
                    <a:cubicBezTo>
                      <a:pt x="135" y="109"/>
                      <a:pt x="149" y="54"/>
                      <a:pt x="149" y="0"/>
                    </a:cubicBezTo>
                    <a:lnTo>
                      <a:pt x="0" y="0"/>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54" name="Freeform 82"/>
              <p:cNvSpPr>
                <a:spLocks noChangeArrowheads="1"/>
              </p:cNvSpPr>
              <p:nvPr/>
            </p:nvSpPr>
            <p:spPr bwMode="auto">
              <a:xfrm>
                <a:off x="2704225" y="5256222"/>
                <a:ext cx="117056" cy="129633"/>
              </a:xfrm>
              <a:custGeom>
                <a:avLst/>
                <a:gdLst>
                  <a:gd name="T0" fmla="*/ 122 w 123"/>
                  <a:gd name="T1" fmla="*/ 135 h 136"/>
                  <a:gd name="T2" fmla="*/ 122 w 123"/>
                  <a:gd name="T3" fmla="*/ 135 h 136"/>
                  <a:gd name="T4" fmla="*/ 122 w 123"/>
                  <a:gd name="T5" fmla="*/ 0 h 136"/>
                  <a:gd name="T6" fmla="*/ 0 w 123"/>
                  <a:gd name="T7" fmla="*/ 0 h 136"/>
                  <a:gd name="T8" fmla="*/ 122 w 123"/>
                  <a:gd name="T9" fmla="*/ 135 h 136"/>
                </a:gdLst>
                <a:ahLst/>
                <a:cxnLst>
                  <a:cxn ang="0">
                    <a:pos x="T0" y="T1"/>
                  </a:cxn>
                  <a:cxn ang="0">
                    <a:pos x="T2" y="T3"/>
                  </a:cxn>
                  <a:cxn ang="0">
                    <a:pos x="T4" y="T5"/>
                  </a:cxn>
                  <a:cxn ang="0">
                    <a:pos x="T6" y="T7"/>
                  </a:cxn>
                  <a:cxn ang="0">
                    <a:pos x="T8" y="T9"/>
                  </a:cxn>
                </a:cxnLst>
                <a:rect l="0" t="0" r="r" b="b"/>
                <a:pathLst>
                  <a:path w="123" h="136">
                    <a:moveTo>
                      <a:pt x="122" y="135"/>
                    </a:moveTo>
                    <a:lnTo>
                      <a:pt x="122" y="135"/>
                    </a:lnTo>
                    <a:cubicBezTo>
                      <a:pt x="122" y="0"/>
                      <a:pt x="122" y="0"/>
                      <a:pt x="122" y="0"/>
                    </a:cubicBezTo>
                    <a:cubicBezTo>
                      <a:pt x="0" y="0"/>
                      <a:pt x="0" y="0"/>
                      <a:pt x="0" y="0"/>
                    </a:cubicBezTo>
                    <a:cubicBezTo>
                      <a:pt x="26" y="81"/>
                      <a:pt x="68" y="135"/>
                      <a:pt x="122" y="135"/>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grpSp>
        <p:sp>
          <p:nvSpPr>
            <p:cNvPr id="21" name="Freeform 182"/>
            <p:cNvSpPr>
              <a:spLocks noChangeArrowheads="1"/>
            </p:cNvSpPr>
            <p:nvPr/>
          </p:nvSpPr>
          <p:spPr bwMode="auto">
            <a:xfrm>
              <a:off x="13169449" y="9706778"/>
              <a:ext cx="823591" cy="823914"/>
            </a:xfrm>
            <a:custGeom>
              <a:avLst/>
              <a:gdLst>
                <a:gd name="T0" fmla="*/ 822259 w 654"/>
                <a:gd name="T1" fmla="*/ 0 h 654"/>
                <a:gd name="T2" fmla="*/ 0 w 654"/>
                <a:gd name="T3" fmla="*/ 17633 h 654"/>
                <a:gd name="T4" fmla="*/ 0 w 654"/>
                <a:gd name="T5" fmla="*/ 822474 h 654"/>
                <a:gd name="T6" fmla="*/ 342503 w 654"/>
                <a:gd name="T7" fmla="*/ 822474 h 654"/>
                <a:gd name="T8" fmla="*/ 478497 w 654"/>
                <a:gd name="T9" fmla="*/ 566789 h 654"/>
                <a:gd name="T10" fmla="*/ 478497 w 654"/>
                <a:gd name="T11" fmla="*/ 822474 h 654"/>
                <a:gd name="T12" fmla="*/ 822259 w 654"/>
                <a:gd name="T13" fmla="*/ 822474 h 654"/>
                <a:gd name="T14" fmla="*/ 822259 w 654"/>
                <a:gd name="T15" fmla="*/ 0 h 654"/>
                <a:gd name="T16" fmla="*/ 222879 w 654"/>
                <a:gd name="T17" fmla="*/ 566789 h 654"/>
                <a:gd name="T18" fmla="*/ 101995 w 654"/>
                <a:gd name="T19" fmla="*/ 702819 h 654"/>
                <a:gd name="T20" fmla="*/ 222879 w 654"/>
                <a:gd name="T21" fmla="*/ 566789 h 654"/>
                <a:gd name="T22" fmla="*/ 101995 w 654"/>
                <a:gd name="T23" fmla="*/ 463508 h 654"/>
                <a:gd name="T24" fmla="*/ 222879 w 654"/>
                <a:gd name="T25" fmla="*/ 326219 h 654"/>
                <a:gd name="T26" fmla="*/ 101995 w 654"/>
                <a:gd name="T27" fmla="*/ 463508 h 654"/>
                <a:gd name="T28" fmla="*/ 101995 w 654"/>
                <a:gd name="T29" fmla="*/ 222937 h 654"/>
                <a:gd name="T30" fmla="*/ 222879 w 654"/>
                <a:gd name="T31" fmla="*/ 85648 h 654"/>
                <a:gd name="T32" fmla="*/ 101995 w 654"/>
                <a:gd name="T33" fmla="*/ 222937 h 654"/>
                <a:gd name="T34" fmla="*/ 478497 w 654"/>
                <a:gd name="T35" fmla="*/ 326219 h 654"/>
                <a:gd name="T36" fmla="*/ 342503 w 654"/>
                <a:gd name="T37" fmla="*/ 463508 h 654"/>
                <a:gd name="T38" fmla="*/ 478497 w 654"/>
                <a:gd name="T39" fmla="*/ 326219 h 654"/>
                <a:gd name="T40" fmla="*/ 342503 w 654"/>
                <a:gd name="T41" fmla="*/ 222937 h 654"/>
                <a:gd name="T42" fmla="*/ 478497 w 654"/>
                <a:gd name="T43" fmla="*/ 85648 h 654"/>
                <a:gd name="T44" fmla="*/ 342503 w 654"/>
                <a:gd name="T45" fmla="*/ 222937 h 654"/>
                <a:gd name="T46" fmla="*/ 719004 w 654"/>
                <a:gd name="T47" fmla="*/ 566789 h 654"/>
                <a:gd name="T48" fmla="*/ 599380 w 654"/>
                <a:gd name="T49" fmla="*/ 702819 h 654"/>
                <a:gd name="T50" fmla="*/ 719004 w 654"/>
                <a:gd name="T51" fmla="*/ 566789 h 654"/>
                <a:gd name="T52" fmla="*/ 599380 w 654"/>
                <a:gd name="T53" fmla="*/ 463508 h 654"/>
                <a:gd name="T54" fmla="*/ 719004 w 654"/>
                <a:gd name="T55" fmla="*/ 326219 h 654"/>
                <a:gd name="T56" fmla="*/ 599380 w 654"/>
                <a:gd name="T57" fmla="*/ 463508 h 654"/>
                <a:gd name="T58" fmla="*/ 599380 w 654"/>
                <a:gd name="T59" fmla="*/ 222937 h 654"/>
                <a:gd name="T60" fmla="*/ 719004 w 654"/>
                <a:gd name="T61" fmla="*/ 85648 h 654"/>
                <a:gd name="T62" fmla="*/ 599380 w 654"/>
                <a:gd name="T63" fmla="*/ 222937 h 65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54" h="654">
                  <a:moveTo>
                    <a:pt x="653" y="0"/>
                  </a:moveTo>
                  <a:lnTo>
                    <a:pt x="653" y="0"/>
                  </a:lnTo>
                  <a:cubicBezTo>
                    <a:pt x="0" y="0"/>
                    <a:pt x="0" y="0"/>
                    <a:pt x="0" y="0"/>
                  </a:cubicBezTo>
                  <a:cubicBezTo>
                    <a:pt x="0" y="0"/>
                    <a:pt x="0" y="0"/>
                    <a:pt x="0" y="14"/>
                  </a:cubicBezTo>
                  <a:cubicBezTo>
                    <a:pt x="0" y="653"/>
                    <a:pt x="0" y="653"/>
                    <a:pt x="0" y="653"/>
                  </a:cubicBezTo>
                  <a:cubicBezTo>
                    <a:pt x="272" y="653"/>
                    <a:pt x="272" y="653"/>
                    <a:pt x="272" y="653"/>
                  </a:cubicBezTo>
                  <a:cubicBezTo>
                    <a:pt x="272" y="450"/>
                    <a:pt x="272" y="450"/>
                    <a:pt x="272" y="450"/>
                  </a:cubicBezTo>
                  <a:cubicBezTo>
                    <a:pt x="380" y="450"/>
                    <a:pt x="380" y="450"/>
                    <a:pt x="380" y="450"/>
                  </a:cubicBezTo>
                  <a:cubicBezTo>
                    <a:pt x="380" y="653"/>
                    <a:pt x="380" y="653"/>
                    <a:pt x="380" y="653"/>
                  </a:cubicBezTo>
                  <a:cubicBezTo>
                    <a:pt x="653" y="653"/>
                    <a:pt x="653" y="653"/>
                    <a:pt x="653" y="653"/>
                  </a:cubicBezTo>
                  <a:cubicBezTo>
                    <a:pt x="653" y="14"/>
                    <a:pt x="653" y="14"/>
                    <a:pt x="653" y="14"/>
                  </a:cubicBezTo>
                  <a:cubicBezTo>
                    <a:pt x="653" y="0"/>
                    <a:pt x="653" y="0"/>
                    <a:pt x="653" y="0"/>
                  </a:cubicBezTo>
                  <a:close/>
                  <a:moveTo>
                    <a:pt x="177" y="450"/>
                  </a:moveTo>
                  <a:lnTo>
                    <a:pt x="177" y="450"/>
                  </a:lnTo>
                  <a:cubicBezTo>
                    <a:pt x="177" y="558"/>
                    <a:pt x="177" y="558"/>
                    <a:pt x="177" y="558"/>
                  </a:cubicBezTo>
                  <a:cubicBezTo>
                    <a:pt x="81" y="558"/>
                    <a:pt x="81" y="558"/>
                    <a:pt x="81" y="558"/>
                  </a:cubicBezTo>
                  <a:cubicBezTo>
                    <a:pt x="81" y="450"/>
                    <a:pt x="81" y="450"/>
                    <a:pt x="81" y="450"/>
                  </a:cubicBezTo>
                  <a:lnTo>
                    <a:pt x="177" y="450"/>
                  </a:lnTo>
                  <a:close/>
                  <a:moveTo>
                    <a:pt x="81" y="368"/>
                  </a:moveTo>
                  <a:lnTo>
                    <a:pt x="81" y="368"/>
                  </a:lnTo>
                  <a:cubicBezTo>
                    <a:pt x="81" y="259"/>
                    <a:pt x="81" y="259"/>
                    <a:pt x="81" y="259"/>
                  </a:cubicBezTo>
                  <a:cubicBezTo>
                    <a:pt x="177" y="259"/>
                    <a:pt x="177" y="259"/>
                    <a:pt x="177" y="259"/>
                  </a:cubicBezTo>
                  <a:cubicBezTo>
                    <a:pt x="177" y="368"/>
                    <a:pt x="177" y="368"/>
                    <a:pt x="177" y="368"/>
                  </a:cubicBezTo>
                  <a:lnTo>
                    <a:pt x="81" y="368"/>
                  </a:lnTo>
                  <a:close/>
                  <a:moveTo>
                    <a:pt x="81" y="177"/>
                  </a:moveTo>
                  <a:lnTo>
                    <a:pt x="81" y="177"/>
                  </a:lnTo>
                  <a:cubicBezTo>
                    <a:pt x="81" y="68"/>
                    <a:pt x="81" y="68"/>
                    <a:pt x="81" y="68"/>
                  </a:cubicBezTo>
                  <a:cubicBezTo>
                    <a:pt x="177" y="68"/>
                    <a:pt x="177" y="68"/>
                    <a:pt x="177" y="68"/>
                  </a:cubicBezTo>
                  <a:cubicBezTo>
                    <a:pt x="177" y="177"/>
                    <a:pt x="177" y="177"/>
                    <a:pt x="177" y="177"/>
                  </a:cubicBezTo>
                  <a:lnTo>
                    <a:pt x="81" y="177"/>
                  </a:lnTo>
                  <a:close/>
                  <a:moveTo>
                    <a:pt x="380" y="259"/>
                  </a:moveTo>
                  <a:lnTo>
                    <a:pt x="380" y="259"/>
                  </a:lnTo>
                  <a:cubicBezTo>
                    <a:pt x="380" y="368"/>
                    <a:pt x="380" y="368"/>
                    <a:pt x="380" y="368"/>
                  </a:cubicBezTo>
                  <a:cubicBezTo>
                    <a:pt x="272" y="368"/>
                    <a:pt x="272" y="368"/>
                    <a:pt x="272" y="368"/>
                  </a:cubicBezTo>
                  <a:cubicBezTo>
                    <a:pt x="272" y="259"/>
                    <a:pt x="272" y="259"/>
                    <a:pt x="272" y="259"/>
                  </a:cubicBezTo>
                  <a:lnTo>
                    <a:pt x="380" y="259"/>
                  </a:lnTo>
                  <a:close/>
                  <a:moveTo>
                    <a:pt x="272" y="177"/>
                  </a:moveTo>
                  <a:lnTo>
                    <a:pt x="272" y="177"/>
                  </a:lnTo>
                  <a:cubicBezTo>
                    <a:pt x="272" y="68"/>
                    <a:pt x="272" y="68"/>
                    <a:pt x="272" y="68"/>
                  </a:cubicBezTo>
                  <a:cubicBezTo>
                    <a:pt x="380" y="68"/>
                    <a:pt x="380" y="68"/>
                    <a:pt x="380" y="68"/>
                  </a:cubicBezTo>
                  <a:cubicBezTo>
                    <a:pt x="380" y="177"/>
                    <a:pt x="380" y="177"/>
                    <a:pt x="380" y="177"/>
                  </a:cubicBezTo>
                  <a:lnTo>
                    <a:pt x="272" y="177"/>
                  </a:lnTo>
                  <a:close/>
                  <a:moveTo>
                    <a:pt x="571" y="450"/>
                  </a:moveTo>
                  <a:lnTo>
                    <a:pt x="571" y="450"/>
                  </a:lnTo>
                  <a:cubicBezTo>
                    <a:pt x="571" y="558"/>
                    <a:pt x="571" y="558"/>
                    <a:pt x="571" y="558"/>
                  </a:cubicBezTo>
                  <a:cubicBezTo>
                    <a:pt x="476" y="558"/>
                    <a:pt x="476" y="558"/>
                    <a:pt x="476" y="558"/>
                  </a:cubicBezTo>
                  <a:cubicBezTo>
                    <a:pt x="476" y="450"/>
                    <a:pt x="476" y="450"/>
                    <a:pt x="476" y="450"/>
                  </a:cubicBezTo>
                  <a:lnTo>
                    <a:pt x="571" y="450"/>
                  </a:lnTo>
                  <a:close/>
                  <a:moveTo>
                    <a:pt x="476" y="368"/>
                  </a:moveTo>
                  <a:lnTo>
                    <a:pt x="476" y="368"/>
                  </a:lnTo>
                  <a:cubicBezTo>
                    <a:pt x="476" y="259"/>
                    <a:pt x="476" y="259"/>
                    <a:pt x="476" y="259"/>
                  </a:cubicBezTo>
                  <a:cubicBezTo>
                    <a:pt x="571" y="259"/>
                    <a:pt x="571" y="259"/>
                    <a:pt x="571" y="259"/>
                  </a:cubicBezTo>
                  <a:cubicBezTo>
                    <a:pt x="571" y="368"/>
                    <a:pt x="571" y="368"/>
                    <a:pt x="571" y="368"/>
                  </a:cubicBezTo>
                  <a:lnTo>
                    <a:pt x="476" y="368"/>
                  </a:lnTo>
                  <a:close/>
                  <a:moveTo>
                    <a:pt x="476" y="177"/>
                  </a:moveTo>
                  <a:lnTo>
                    <a:pt x="476" y="177"/>
                  </a:lnTo>
                  <a:cubicBezTo>
                    <a:pt x="476" y="68"/>
                    <a:pt x="476" y="68"/>
                    <a:pt x="476" y="68"/>
                  </a:cubicBezTo>
                  <a:cubicBezTo>
                    <a:pt x="571" y="68"/>
                    <a:pt x="571" y="68"/>
                    <a:pt x="571" y="68"/>
                  </a:cubicBezTo>
                  <a:cubicBezTo>
                    <a:pt x="571" y="177"/>
                    <a:pt x="571" y="177"/>
                    <a:pt x="571" y="177"/>
                  </a:cubicBezTo>
                  <a:lnTo>
                    <a:pt x="476" y="177"/>
                  </a:lnTo>
                  <a:close/>
                </a:path>
              </a:pathLst>
            </a:custGeom>
            <a:solidFill>
              <a:srgbClr val="FFFFFF"/>
            </a:solidFill>
            <a:ln>
              <a:noFill/>
            </a:ln>
            <a:extLst/>
          </p:spPr>
          <p:txBody>
            <a:bodyPr wrap="none" lIns="75868" tIns="37945" rIns="75868" bIns="37945" anchor="ctr"/>
            <a:lstStyle/>
            <a:p>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grpSp>
          <p:nvGrpSpPr>
            <p:cNvPr id="22" name="Group 67"/>
            <p:cNvGrpSpPr/>
            <p:nvPr/>
          </p:nvGrpSpPr>
          <p:grpSpPr>
            <a:xfrm>
              <a:off x="15607551" y="9704047"/>
              <a:ext cx="789822" cy="829308"/>
              <a:chOff x="6550342" y="10834538"/>
              <a:chExt cx="593638" cy="623070"/>
            </a:xfrm>
            <a:solidFill>
              <a:srgbClr val="FFFFFF"/>
            </a:solidFill>
          </p:grpSpPr>
          <p:sp>
            <p:nvSpPr>
              <p:cNvPr id="30" name="Freeform 220"/>
              <p:cNvSpPr>
                <a:spLocks noChangeArrowheads="1"/>
              </p:cNvSpPr>
              <p:nvPr/>
            </p:nvSpPr>
            <p:spPr bwMode="auto">
              <a:xfrm>
                <a:off x="6550342" y="10834540"/>
                <a:ext cx="209028" cy="401438"/>
              </a:xfrm>
              <a:custGeom>
                <a:avLst/>
                <a:gdLst>
                  <a:gd name="T0" fmla="*/ 218 w 219"/>
                  <a:gd name="T1" fmla="*/ 136 h 423"/>
                  <a:gd name="T2" fmla="*/ 218 w 219"/>
                  <a:gd name="T3" fmla="*/ 136 h 423"/>
                  <a:gd name="T4" fmla="*/ 54 w 219"/>
                  <a:gd name="T5" fmla="*/ 0 h 423"/>
                  <a:gd name="T6" fmla="*/ 0 w 219"/>
                  <a:gd name="T7" fmla="*/ 0 h 423"/>
                  <a:gd name="T8" fmla="*/ 0 w 219"/>
                  <a:gd name="T9" fmla="*/ 422 h 423"/>
                  <a:gd name="T10" fmla="*/ 41 w 219"/>
                  <a:gd name="T11" fmla="*/ 381 h 423"/>
                  <a:gd name="T12" fmla="*/ 54 w 219"/>
                  <a:gd name="T13" fmla="*/ 381 h 423"/>
                  <a:gd name="T14" fmla="*/ 218 w 219"/>
                  <a:gd name="T15" fmla="*/ 163 h 423"/>
                  <a:gd name="T16" fmla="*/ 218 w 219"/>
                  <a:gd name="T17" fmla="*/ 136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9" h="423">
                    <a:moveTo>
                      <a:pt x="218" y="136"/>
                    </a:moveTo>
                    <a:lnTo>
                      <a:pt x="218" y="136"/>
                    </a:lnTo>
                    <a:cubicBezTo>
                      <a:pt x="54" y="0"/>
                      <a:pt x="54" y="0"/>
                      <a:pt x="54" y="0"/>
                    </a:cubicBezTo>
                    <a:cubicBezTo>
                      <a:pt x="0" y="0"/>
                      <a:pt x="0" y="0"/>
                      <a:pt x="0" y="0"/>
                    </a:cubicBezTo>
                    <a:cubicBezTo>
                      <a:pt x="0" y="422"/>
                      <a:pt x="0" y="422"/>
                      <a:pt x="0" y="422"/>
                    </a:cubicBezTo>
                    <a:cubicBezTo>
                      <a:pt x="41" y="381"/>
                      <a:pt x="41" y="381"/>
                      <a:pt x="41" y="381"/>
                    </a:cubicBezTo>
                    <a:cubicBezTo>
                      <a:pt x="41" y="381"/>
                      <a:pt x="41" y="381"/>
                      <a:pt x="54" y="381"/>
                    </a:cubicBezTo>
                    <a:cubicBezTo>
                      <a:pt x="218" y="163"/>
                      <a:pt x="218" y="163"/>
                      <a:pt x="218" y="163"/>
                    </a:cubicBezTo>
                    <a:lnTo>
                      <a:pt x="218" y="136"/>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1" name="Freeform 221"/>
              <p:cNvSpPr>
                <a:spLocks noChangeArrowheads="1"/>
              </p:cNvSpPr>
              <p:nvPr/>
            </p:nvSpPr>
            <p:spPr bwMode="auto">
              <a:xfrm>
                <a:off x="6654855" y="11311249"/>
                <a:ext cx="50167" cy="37636"/>
              </a:xfrm>
              <a:custGeom>
                <a:avLst/>
                <a:gdLst>
                  <a:gd name="T0" fmla="*/ 26 w 55"/>
                  <a:gd name="T1" fmla="*/ 0 h 41"/>
                  <a:gd name="T2" fmla="*/ 26 w 55"/>
                  <a:gd name="T3" fmla="*/ 0 h 41"/>
                  <a:gd name="T4" fmla="*/ 12 w 55"/>
                  <a:gd name="T5" fmla="*/ 0 h 41"/>
                  <a:gd name="T6" fmla="*/ 12 w 55"/>
                  <a:gd name="T7" fmla="*/ 27 h 41"/>
                  <a:gd name="T8" fmla="*/ 40 w 55"/>
                  <a:gd name="T9" fmla="*/ 27 h 41"/>
                  <a:gd name="T10" fmla="*/ 40 w 55"/>
                  <a:gd name="T11" fmla="*/ 0 h 41"/>
                  <a:gd name="T12" fmla="*/ 26 w 55"/>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55" h="41">
                    <a:moveTo>
                      <a:pt x="26" y="0"/>
                    </a:moveTo>
                    <a:lnTo>
                      <a:pt x="26" y="0"/>
                    </a:lnTo>
                    <a:lnTo>
                      <a:pt x="12" y="0"/>
                    </a:lnTo>
                    <a:cubicBezTo>
                      <a:pt x="0" y="12"/>
                      <a:pt x="12" y="27"/>
                      <a:pt x="12" y="27"/>
                    </a:cubicBezTo>
                    <a:cubicBezTo>
                      <a:pt x="26" y="40"/>
                      <a:pt x="40" y="40"/>
                      <a:pt x="40" y="27"/>
                    </a:cubicBezTo>
                    <a:cubicBezTo>
                      <a:pt x="54" y="12"/>
                      <a:pt x="54" y="0"/>
                      <a:pt x="40" y="0"/>
                    </a:cubicBezTo>
                    <a:cubicBezTo>
                      <a:pt x="40" y="0"/>
                      <a:pt x="40" y="0"/>
                      <a:pt x="26" y="0"/>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2" name="Freeform 222"/>
              <p:cNvSpPr>
                <a:spLocks noChangeArrowheads="1"/>
              </p:cNvSpPr>
              <p:nvPr/>
            </p:nvSpPr>
            <p:spPr bwMode="auto">
              <a:xfrm>
                <a:off x="6604690" y="11261068"/>
                <a:ext cx="54346" cy="54363"/>
              </a:xfrm>
              <a:custGeom>
                <a:avLst/>
                <a:gdLst>
                  <a:gd name="T0" fmla="*/ 28 w 57"/>
                  <a:gd name="T1" fmla="*/ 0 h 56"/>
                  <a:gd name="T2" fmla="*/ 28 w 57"/>
                  <a:gd name="T3" fmla="*/ 0 h 56"/>
                  <a:gd name="T4" fmla="*/ 14 w 57"/>
                  <a:gd name="T5" fmla="*/ 13 h 56"/>
                  <a:gd name="T6" fmla="*/ 14 w 57"/>
                  <a:gd name="T7" fmla="*/ 41 h 56"/>
                  <a:gd name="T8" fmla="*/ 42 w 57"/>
                  <a:gd name="T9" fmla="*/ 41 h 56"/>
                  <a:gd name="T10" fmla="*/ 42 w 57"/>
                  <a:gd name="T11" fmla="*/ 13 h 56"/>
                  <a:gd name="T12" fmla="*/ 28 w 57"/>
                  <a:gd name="T13" fmla="*/ 0 h 56"/>
                </a:gdLst>
                <a:ahLst/>
                <a:cxnLst>
                  <a:cxn ang="0">
                    <a:pos x="T0" y="T1"/>
                  </a:cxn>
                  <a:cxn ang="0">
                    <a:pos x="T2" y="T3"/>
                  </a:cxn>
                  <a:cxn ang="0">
                    <a:pos x="T4" y="T5"/>
                  </a:cxn>
                  <a:cxn ang="0">
                    <a:pos x="T6" y="T7"/>
                  </a:cxn>
                  <a:cxn ang="0">
                    <a:pos x="T8" y="T9"/>
                  </a:cxn>
                  <a:cxn ang="0">
                    <a:pos x="T10" y="T11"/>
                  </a:cxn>
                  <a:cxn ang="0">
                    <a:pos x="T12" y="T13"/>
                  </a:cxn>
                </a:cxnLst>
                <a:rect l="0" t="0" r="r" b="b"/>
                <a:pathLst>
                  <a:path w="57" h="56">
                    <a:moveTo>
                      <a:pt x="28" y="0"/>
                    </a:moveTo>
                    <a:lnTo>
                      <a:pt x="28" y="0"/>
                    </a:lnTo>
                    <a:lnTo>
                      <a:pt x="14" y="13"/>
                    </a:lnTo>
                    <a:cubicBezTo>
                      <a:pt x="0" y="27"/>
                      <a:pt x="14" y="41"/>
                      <a:pt x="14" y="41"/>
                    </a:cubicBezTo>
                    <a:cubicBezTo>
                      <a:pt x="28" y="55"/>
                      <a:pt x="42" y="55"/>
                      <a:pt x="42" y="41"/>
                    </a:cubicBezTo>
                    <a:cubicBezTo>
                      <a:pt x="56" y="27"/>
                      <a:pt x="56" y="13"/>
                      <a:pt x="42" y="13"/>
                    </a:cubicBezTo>
                    <a:cubicBezTo>
                      <a:pt x="42" y="0"/>
                      <a:pt x="42" y="0"/>
                      <a:pt x="28" y="0"/>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3" name="Freeform 223"/>
              <p:cNvSpPr>
                <a:spLocks noChangeArrowheads="1"/>
              </p:cNvSpPr>
              <p:nvPr/>
            </p:nvSpPr>
            <p:spPr bwMode="auto">
              <a:xfrm>
                <a:off x="6964218" y="10834538"/>
                <a:ext cx="179762" cy="334532"/>
              </a:xfrm>
              <a:custGeom>
                <a:avLst/>
                <a:gdLst>
                  <a:gd name="T0" fmla="*/ 108 w 191"/>
                  <a:gd name="T1" fmla="*/ 0 h 354"/>
                  <a:gd name="T2" fmla="*/ 0 w 191"/>
                  <a:gd name="T3" fmla="*/ 122 h 354"/>
                  <a:gd name="T4" fmla="*/ 190 w 191"/>
                  <a:gd name="T5" fmla="*/ 353 h 354"/>
                  <a:gd name="T6" fmla="*/ 190 w 191"/>
                  <a:gd name="T7" fmla="*/ 0 h 354"/>
                  <a:gd name="T8" fmla="*/ 108 w 191"/>
                  <a:gd name="T9" fmla="*/ 0 h 354"/>
                </a:gdLst>
                <a:ahLst/>
                <a:cxnLst>
                  <a:cxn ang="0">
                    <a:pos x="T0" y="T1"/>
                  </a:cxn>
                  <a:cxn ang="0">
                    <a:pos x="T2" y="T3"/>
                  </a:cxn>
                  <a:cxn ang="0">
                    <a:pos x="T4" y="T5"/>
                  </a:cxn>
                  <a:cxn ang="0">
                    <a:pos x="T6" y="T7"/>
                  </a:cxn>
                  <a:cxn ang="0">
                    <a:pos x="T8" y="T9"/>
                  </a:cxn>
                </a:cxnLst>
                <a:rect l="0" t="0" r="r" b="b"/>
                <a:pathLst>
                  <a:path w="191" h="354">
                    <a:moveTo>
                      <a:pt x="108" y="0"/>
                    </a:moveTo>
                    <a:lnTo>
                      <a:pt x="0" y="122"/>
                    </a:lnTo>
                    <a:lnTo>
                      <a:pt x="190" y="353"/>
                    </a:lnTo>
                    <a:lnTo>
                      <a:pt x="190" y="0"/>
                    </a:lnTo>
                    <a:lnTo>
                      <a:pt x="108" y="0"/>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4" name="Freeform 224"/>
              <p:cNvSpPr>
                <a:spLocks noChangeArrowheads="1"/>
              </p:cNvSpPr>
              <p:nvPr/>
            </p:nvSpPr>
            <p:spPr bwMode="auto">
              <a:xfrm>
                <a:off x="6705022" y="11348885"/>
                <a:ext cx="50167" cy="41816"/>
              </a:xfrm>
              <a:custGeom>
                <a:avLst/>
                <a:gdLst>
                  <a:gd name="T0" fmla="*/ 26 w 55"/>
                  <a:gd name="T1" fmla="*/ 0 h 42"/>
                  <a:gd name="T2" fmla="*/ 26 w 55"/>
                  <a:gd name="T3" fmla="*/ 0 h 42"/>
                  <a:gd name="T4" fmla="*/ 14 w 55"/>
                  <a:gd name="T5" fmla="*/ 0 h 42"/>
                  <a:gd name="T6" fmla="*/ 14 w 55"/>
                  <a:gd name="T7" fmla="*/ 41 h 42"/>
                  <a:gd name="T8" fmla="*/ 40 w 55"/>
                  <a:gd name="T9" fmla="*/ 28 h 42"/>
                  <a:gd name="T10" fmla="*/ 40 w 55"/>
                  <a:gd name="T11" fmla="*/ 0 h 42"/>
                  <a:gd name="T12" fmla="*/ 26 w 55"/>
                  <a:gd name="T13" fmla="*/ 0 h 42"/>
                </a:gdLst>
                <a:ahLst/>
                <a:cxnLst>
                  <a:cxn ang="0">
                    <a:pos x="T0" y="T1"/>
                  </a:cxn>
                  <a:cxn ang="0">
                    <a:pos x="T2" y="T3"/>
                  </a:cxn>
                  <a:cxn ang="0">
                    <a:pos x="T4" y="T5"/>
                  </a:cxn>
                  <a:cxn ang="0">
                    <a:pos x="T6" y="T7"/>
                  </a:cxn>
                  <a:cxn ang="0">
                    <a:pos x="T8" y="T9"/>
                  </a:cxn>
                  <a:cxn ang="0">
                    <a:pos x="T10" y="T11"/>
                  </a:cxn>
                  <a:cxn ang="0">
                    <a:pos x="T12" y="T13"/>
                  </a:cxn>
                </a:cxnLst>
                <a:rect l="0" t="0" r="r" b="b"/>
                <a:pathLst>
                  <a:path w="55" h="42">
                    <a:moveTo>
                      <a:pt x="26" y="0"/>
                    </a:moveTo>
                    <a:lnTo>
                      <a:pt x="26" y="0"/>
                    </a:lnTo>
                    <a:lnTo>
                      <a:pt x="14" y="0"/>
                    </a:lnTo>
                    <a:cubicBezTo>
                      <a:pt x="0" y="14"/>
                      <a:pt x="14" y="28"/>
                      <a:pt x="14" y="41"/>
                    </a:cubicBezTo>
                    <a:cubicBezTo>
                      <a:pt x="26" y="41"/>
                      <a:pt x="40" y="41"/>
                      <a:pt x="40" y="28"/>
                    </a:cubicBezTo>
                    <a:cubicBezTo>
                      <a:pt x="54" y="28"/>
                      <a:pt x="54" y="14"/>
                      <a:pt x="40" y="0"/>
                    </a:cubicBezTo>
                    <a:cubicBezTo>
                      <a:pt x="40" y="0"/>
                      <a:pt x="40" y="0"/>
                      <a:pt x="26" y="0"/>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5" name="Freeform 225"/>
              <p:cNvSpPr>
                <a:spLocks noChangeArrowheads="1"/>
              </p:cNvSpPr>
              <p:nvPr/>
            </p:nvSpPr>
            <p:spPr bwMode="auto">
              <a:xfrm>
                <a:off x="6759368" y="10976718"/>
                <a:ext cx="351166" cy="246719"/>
              </a:xfrm>
              <a:custGeom>
                <a:avLst/>
                <a:gdLst>
                  <a:gd name="T0" fmla="*/ 14 w 369"/>
                  <a:gd name="T1" fmla="*/ 135 h 259"/>
                  <a:gd name="T2" fmla="*/ 14 w 369"/>
                  <a:gd name="T3" fmla="*/ 135 h 259"/>
                  <a:gd name="T4" fmla="*/ 0 w 369"/>
                  <a:gd name="T5" fmla="*/ 177 h 259"/>
                  <a:gd name="T6" fmla="*/ 41 w 369"/>
                  <a:gd name="T7" fmla="*/ 177 h 259"/>
                  <a:gd name="T8" fmla="*/ 123 w 369"/>
                  <a:gd name="T9" fmla="*/ 109 h 259"/>
                  <a:gd name="T10" fmla="*/ 123 w 369"/>
                  <a:gd name="T11" fmla="*/ 109 h 259"/>
                  <a:gd name="T12" fmla="*/ 135 w 369"/>
                  <a:gd name="T13" fmla="*/ 109 h 259"/>
                  <a:gd name="T14" fmla="*/ 135 w 369"/>
                  <a:gd name="T15" fmla="*/ 109 h 259"/>
                  <a:gd name="T16" fmla="*/ 135 w 369"/>
                  <a:gd name="T17" fmla="*/ 109 h 259"/>
                  <a:gd name="T18" fmla="*/ 135 w 369"/>
                  <a:gd name="T19" fmla="*/ 109 h 259"/>
                  <a:gd name="T20" fmla="*/ 135 w 369"/>
                  <a:gd name="T21" fmla="*/ 109 h 259"/>
                  <a:gd name="T22" fmla="*/ 231 w 369"/>
                  <a:gd name="T23" fmla="*/ 191 h 259"/>
                  <a:gd name="T24" fmla="*/ 231 w 369"/>
                  <a:gd name="T25" fmla="*/ 191 h 259"/>
                  <a:gd name="T26" fmla="*/ 300 w 369"/>
                  <a:gd name="T27" fmla="*/ 258 h 259"/>
                  <a:gd name="T28" fmla="*/ 368 w 369"/>
                  <a:gd name="T29" fmla="*/ 203 h 259"/>
                  <a:gd name="T30" fmla="*/ 204 w 369"/>
                  <a:gd name="T31" fmla="*/ 0 h 259"/>
                  <a:gd name="T32" fmla="*/ 14 w 369"/>
                  <a:gd name="T33" fmla="*/ 135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9" h="259">
                    <a:moveTo>
                      <a:pt x="14" y="135"/>
                    </a:moveTo>
                    <a:lnTo>
                      <a:pt x="14" y="135"/>
                    </a:lnTo>
                    <a:cubicBezTo>
                      <a:pt x="0" y="135"/>
                      <a:pt x="0" y="163"/>
                      <a:pt x="0" y="177"/>
                    </a:cubicBezTo>
                    <a:cubicBezTo>
                      <a:pt x="14" y="177"/>
                      <a:pt x="41" y="177"/>
                      <a:pt x="41" y="177"/>
                    </a:cubicBezTo>
                    <a:cubicBezTo>
                      <a:pt x="55" y="163"/>
                      <a:pt x="109" y="109"/>
                      <a:pt x="123" y="109"/>
                    </a:cubicBezTo>
                    <a:lnTo>
                      <a:pt x="123" y="109"/>
                    </a:lnTo>
                    <a:cubicBezTo>
                      <a:pt x="123" y="109"/>
                      <a:pt x="123" y="109"/>
                      <a:pt x="135" y="109"/>
                    </a:cubicBezTo>
                    <a:lnTo>
                      <a:pt x="135" y="109"/>
                    </a:lnTo>
                    <a:lnTo>
                      <a:pt x="135" y="109"/>
                    </a:lnTo>
                    <a:lnTo>
                      <a:pt x="135" y="109"/>
                    </a:lnTo>
                    <a:lnTo>
                      <a:pt x="135" y="109"/>
                    </a:lnTo>
                    <a:cubicBezTo>
                      <a:pt x="231" y="191"/>
                      <a:pt x="231" y="191"/>
                      <a:pt x="231" y="191"/>
                    </a:cubicBezTo>
                    <a:lnTo>
                      <a:pt x="231" y="191"/>
                    </a:lnTo>
                    <a:cubicBezTo>
                      <a:pt x="300" y="258"/>
                      <a:pt x="300" y="258"/>
                      <a:pt x="300" y="258"/>
                    </a:cubicBezTo>
                    <a:cubicBezTo>
                      <a:pt x="368" y="203"/>
                      <a:pt x="368" y="203"/>
                      <a:pt x="368" y="203"/>
                    </a:cubicBezTo>
                    <a:cubicBezTo>
                      <a:pt x="204" y="0"/>
                      <a:pt x="204" y="0"/>
                      <a:pt x="204" y="0"/>
                    </a:cubicBezTo>
                    <a:cubicBezTo>
                      <a:pt x="177" y="13"/>
                      <a:pt x="55" y="67"/>
                      <a:pt x="14" y="135"/>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6" name="Freeform 226"/>
              <p:cNvSpPr>
                <a:spLocks noChangeArrowheads="1"/>
              </p:cNvSpPr>
              <p:nvPr/>
            </p:nvSpPr>
            <p:spPr bwMode="auto">
              <a:xfrm>
                <a:off x="6629773" y="11001807"/>
                <a:ext cx="438957" cy="426529"/>
              </a:xfrm>
              <a:custGeom>
                <a:avLst/>
                <a:gdLst>
                  <a:gd name="T0" fmla="*/ 259 w 463"/>
                  <a:gd name="T1" fmla="*/ 108 h 450"/>
                  <a:gd name="T2" fmla="*/ 259 w 463"/>
                  <a:gd name="T3" fmla="*/ 108 h 450"/>
                  <a:gd name="T4" fmla="*/ 204 w 463"/>
                  <a:gd name="T5" fmla="*/ 164 h 450"/>
                  <a:gd name="T6" fmla="*/ 122 w 463"/>
                  <a:gd name="T7" fmla="*/ 164 h 450"/>
                  <a:gd name="T8" fmla="*/ 122 w 463"/>
                  <a:gd name="T9" fmla="*/ 94 h 450"/>
                  <a:gd name="T10" fmla="*/ 217 w 463"/>
                  <a:gd name="T11" fmla="*/ 0 h 450"/>
                  <a:gd name="T12" fmla="*/ 150 w 463"/>
                  <a:gd name="T13" fmla="*/ 13 h 450"/>
                  <a:gd name="T14" fmla="*/ 0 w 463"/>
                  <a:gd name="T15" fmla="*/ 218 h 450"/>
                  <a:gd name="T16" fmla="*/ 271 w 463"/>
                  <a:gd name="T17" fmla="*/ 449 h 450"/>
                  <a:gd name="T18" fmla="*/ 286 w 463"/>
                  <a:gd name="T19" fmla="*/ 449 h 450"/>
                  <a:gd name="T20" fmla="*/ 286 w 463"/>
                  <a:gd name="T21" fmla="*/ 449 h 450"/>
                  <a:gd name="T22" fmla="*/ 299 w 463"/>
                  <a:gd name="T23" fmla="*/ 449 h 450"/>
                  <a:gd name="T24" fmla="*/ 313 w 463"/>
                  <a:gd name="T25" fmla="*/ 435 h 450"/>
                  <a:gd name="T26" fmla="*/ 299 w 463"/>
                  <a:gd name="T27" fmla="*/ 422 h 450"/>
                  <a:gd name="T28" fmla="*/ 204 w 463"/>
                  <a:gd name="T29" fmla="*/ 339 h 450"/>
                  <a:gd name="T30" fmla="*/ 204 w 463"/>
                  <a:gd name="T31" fmla="*/ 313 h 450"/>
                  <a:gd name="T32" fmla="*/ 231 w 463"/>
                  <a:gd name="T33" fmla="*/ 313 h 450"/>
                  <a:gd name="T34" fmla="*/ 245 w 463"/>
                  <a:gd name="T35" fmla="*/ 327 h 450"/>
                  <a:gd name="T36" fmla="*/ 245 w 463"/>
                  <a:gd name="T37" fmla="*/ 327 h 450"/>
                  <a:gd name="T38" fmla="*/ 327 w 463"/>
                  <a:gd name="T39" fmla="*/ 395 h 450"/>
                  <a:gd name="T40" fmla="*/ 327 w 463"/>
                  <a:gd name="T41" fmla="*/ 395 h 450"/>
                  <a:gd name="T42" fmla="*/ 340 w 463"/>
                  <a:gd name="T43" fmla="*/ 408 h 450"/>
                  <a:gd name="T44" fmla="*/ 354 w 463"/>
                  <a:gd name="T45" fmla="*/ 408 h 450"/>
                  <a:gd name="T46" fmla="*/ 367 w 463"/>
                  <a:gd name="T47" fmla="*/ 408 h 450"/>
                  <a:gd name="T48" fmla="*/ 367 w 463"/>
                  <a:gd name="T49" fmla="*/ 381 h 450"/>
                  <a:gd name="T50" fmla="*/ 271 w 463"/>
                  <a:gd name="T51" fmla="*/ 299 h 450"/>
                  <a:gd name="T52" fmla="*/ 271 w 463"/>
                  <a:gd name="T53" fmla="*/ 272 h 450"/>
                  <a:gd name="T54" fmla="*/ 286 w 463"/>
                  <a:gd name="T55" fmla="*/ 272 h 450"/>
                  <a:gd name="T56" fmla="*/ 299 w 463"/>
                  <a:gd name="T57" fmla="*/ 285 h 450"/>
                  <a:gd name="T58" fmla="*/ 381 w 463"/>
                  <a:gd name="T59" fmla="*/ 354 h 450"/>
                  <a:gd name="T60" fmla="*/ 381 w 463"/>
                  <a:gd name="T61" fmla="*/ 367 h 450"/>
                  <a:gd name="T62" fmla="*/ 394 w 463"/>
                  <a:gd name="T63" fmla="*/ 367 h 450"/>
                  <a:gd name="T64" fmla="*/ 394 w 463"/>
                  <a:gd name="T65" fmla="*/ 367 h 450"/>
                  <a:gd name="T66" fmla="*/ 394 w 463"/>
                  <a:gd name="T67" fmla="*/ 367 h 450"/>
                  <a:gd name="T68" fmla="*/ 394 w 463"/>
                  <a:gd name="T69" fmla="*/ 367 h 450"/>
                  <a:gd name="T70" fmla="*/ 394 w 463"/>
                  <a:gd name="T71" fmla="*/ 367 h 450"/>
                  <a:gd name="T72" fmla="*/ 408 w 463"/>
                  <a:gd name="T73" fmla="*/ 354 h 450"/>
                  <a:gd name="T74" fmla="*/ 408 w 463"/>
                  <a:gd name="T75" fmla="*/ 327 h 450"/>
                  <a:gd name="T76" fmla="*/ 313 w 463"/>
                  <a:gd name="T77" fmla="*/ 245 h 450"/>
                  <a:gd name="T78" fmla="*/ 313 w 463"/>
                  <a:gd name="T79" fmla="*/ 245 h 450"/>
                  <a:gd name="T80" fmla="*/ 313 w 463"/>
                  <a:gd name="T81" fmla="*/ 245 h 450"/>
                  <a:gd name="T82" fmla="*/ 313 w 463"/>
                  <a:gd name="T83" fmla="*/ 218 h 450"/>
                  <a:gd name="T84" fmla="*/ 327 w 463"/>
                  <a:gd name="T85" fmla="*/ 218 h 450"/>
                  <a:gd name="T86" fmla="*/ 422 w 463"/>
                  <a:gd name="T87" fmla="*/ 299 h 450"/>
                  <a:gd name="T88" fmla="*/ 422 w 463"/>
                  <a:gd name="T89" fmla="*/ 299 h 450"/>
                  <a:gd name="T90" fmla="*/ 436 w 463"/>
                  <a:gd name="T91" fmla="*/ 299 h 450"/>
                  <a:gd name="T92" fmla="*/ 436 w 463"/>
                  <a:gd name="T93" fmla="*/ 299 h 450"/>
                  <a:gd name="T94" fmla="*/ 450 w 463"/>
                  <a:gd name="T95" fmla="*/ 299 h 450"/>
                  <a:gd name="T96" fmla="*/ 450 w 463"/>
                  <a:gd name="T97" fmla="*/ 272 h 450"/>
                  <a:gd name="T98" fmla="*/ 259 w 463"/>
                  <a:gd name="T99" fmla="*/ 108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63" h="450">
                    <a:moveTo>
                      <a:pt x="259" y="108"/>
                    </a:moveTo>
                    <a:lnTo>
                      <a:pt x="259" y="108"/>
                    </a:lnTo>
                    <a:cubicBezTo>
                      <a:pt x="245" y="122"/>
                      <a:pt x="217" y="136"/>
                      <a:pt x="204" y="164"/>
                    </a:cubicBezTo>
                    <a:cubicBezTo>
                      <a:pt x="177" y="190"/>
                      <a:pt x="150" y="190"/>
                      <a:pt x="122" y="164"/>
                    </a:cubicBezTo>
                    <a:cubicBezTo>
                      <a:pt x="96" y="150"/>
                      <a:pt x="108" y="108"/>
                      <a:pt x="122" y="94"/>
                    </a:cubicBezTo>
                    <a:cubicBezTo>
                      <a:pt x="136" y="54"/>
                      <a:pt x="177" y="27"/>
                      <a:pt x="217" y="0"/>
                    </a:cubicBezTo>
                    <a:cubicBezTo>
                      <a:pt x="150" y="13"/>
                      <a:pt x="150" y="13"/>
                      <a:pt x="150" y="13"/>
                    </a:cubicBezTo>
                    <a:cubicBezTo>
                      <a:pt x="0" y="218"/>
                      <a:pt x="0" y="218"/>
                      <a:pt x="0" y="218"/>
                    </a:cubicBezTo>
                    <a:cubicBezTo>
                      <a:pt x="271" y="449"/>
                      <a:pt x="271" y="449"/>
                      <a:pt x="271" y="449"/>
                    </a:cubicBezTo>
                    <a:cubicBezTo>
                      <a:pt x="286" y="449"/>
                      <a:pt x="286" y="449"/>
                      <a:pt x="286" y="449"/>
                    </a:cubicBezTo>
                    <a:lnTo>
                      <a:pt x="286" y="449"/>
                    </a:lnTo>
                    <a:cubicBezTo>
                      <a:pt x="299" y="449"/>
                      <a:pt x="299" y="449"/>
                      <a:pt x="299" y="449"/>
                    </a:cubicBezTo>
                    <a:cubicBezTo>
                      <a:pt x="313" y="435"/>
                      <a:pt x="313" y="435"/>
                      <a:pt x="313" y="435"/>
                    </a:cubicBezTo>
                    <a:cubicBezTo>
                      <a:pt x="313" y="422"/>
                      <a:pt x="313" y="422"/>
                      <a:pt x="299" y="422"/>
                    </a:cubicBezTo>
                    <a:cubicBezTo>
                      <a:pt x="204" y="339"/>
                      <a:pt x="204" y="339"/>
                      <a:pt x="204" y="339"/>
                    </a:cubicBezTo>
                    <a:cubicBezTo>
                      <a:pt x="204" y="339"/>
                      <a:pt x="204" y="327"/>
                      <a:pt x="204" y="313"/>
                    </a:cubicBezTo>
                    <a:cubicBezTo>
                      <a:pt x="217" y="313"/>
                      <a:pt x="217" y="313"/>
                      <a:pt x="231" y="313"/>
                    </a:cubicBezTo>
                    <a:cubicBezTo>
                      <a:pt x="245" y="327"/>
                      <a:pt x="245" y="327"/>
                      <a:pt x="245" y="327"/>
                    </a:cubicBezTo>
                    <a:lnTo>
                      <a:pt x="245" y="327"/>
                    </a:lnTo>
                    <a:cubicBezTo>
                      <a:pt x="327" y="395"/>
                      <a:pt x="327" y="395"/>
                      <a:pt x="327" y="395"/>
                    </a:cubicBezTo>
                    <a:lnTo>
                      <a:pt x="327" y="395"/>
                    </a:lnTo>
                    <a:cubicBezTo>
                      <a:pt x="340" y="408"/>
                      <a:pt x="340" y="408"/>
                      <a:pt x="340" y="408"/>
                    </a:cubicBezTo>
                    <a:cubicBezTo>
                      <a:pt x="340" y="408"/>
                      <a:pt x="340" y="408"/>
                      <a:pt x="354" y="408"/>
                    </a:cubicBezTo>
                    <a:cubicBezTo>
                      <a:pt x="354" y="408"/>
                      <a:pt x="354" y="408"/>
                      <a:pt x="367" y="408"/>
                    </a:cubicBezTo>
                    <a:cubicBezTo>
                      <a:pt x="367" y="395"/>
                      <a:pt x="367" y="381"/>
                      <a:pt x="367" y="381"/>
                    </a:cubicBezTo>
                    <a:cubicBezTo>
                      <a:pt x="271" y="299"/>
                      <a:pt x="271" y="299"/>
                      <a:pt x="271" y="299"/>
                    </a:cubicBezTo>
                    <a:cubicBezTo>
                      <a:pt x="259" y="285"/>
                      <a:pt x="259" y="285"/>
                      <a:pt x="271" y="272"/>
                    </a:cubicBezTo>
                    <a:lnTo>
                      <a:pt x="286" y="272"/>
                    </a:lnTo>
                    <a:cubicBezTo>
                      <a:pt x="299" y="285"/>
                      <a:pt x="299" y="285"/>
                      <a:pt x="299" y="285"/>
                    </a:cubicBezTo>
                    <a:cubicBezTo>
                      <a:pt x="381" y="354"/>
                      <a:pt x="381" y="354"/>
                      <a:pt x="381" y="354"/>
                    </a:cubicBezTo>
                    <a:cubicBezTo>
                      <a:pt x="381" y="367"/>
                      <a:pt x="381" y="367"/>
                      <a:pt x="381" y="367"/>
                    </a:cubicBezTo>
                    <a:cubicBezTo>
                      <a:pt x="394" y="367"/>
                      <a:pt x="394" y="367"/>
                      <a:pt x="394" y="367"/>
                    </a:cubicBezTo>
                    <a:lnTo>
                      <a:pt x="394" y="367"/>
                    </a:lnTo>
                    <a:lnTo>
                      <a:pt x="394" y="367"/>
                    </a:lnTo>
                    <a:lnTo>
                      <a:pt x="394" y="367"/>
                    </a:lnTo>
                    <a:lnTo>
                      <a:pt x="394" y="367"/>
                    </a:lnTo>
                    <a:cubicBezTo>
                      <a:pt x="408" y="367"/>
                      <a:pt x="408" y="354"/>
                      <a:pt x="408" y="354"/>
                    </a:cubicBezTo>
                    <a:cubicBezTo>
                      <a:pt x="422" y="339"/>
                      <a:pt x="422" y="339"/>
                      <a:pt x="408" y="327"/>
                    </a:cubicBezTo>
                    <a:cubicBezTo>
                      <a:pt x="313" y="245"/>
                      <a:pt x="313" y="245"/>
                      <a:pt x="313" y="245"/>
                    </a:cubicBezTo>
                    <a:lnTo>
                      <a:pt x="313" y="245"/>
                    </a:lnTo>
                    <a:lnTo>
                      <a:pt x="313" y="245"/>
                    </a:lnTo>
                    <a:cubicBezTo>
                      <a:pt x="299" y="231"/>
                      <a:pt x="299" y="231"/>
                      <a:pt x="313" y="218"/>
                    </a:cubicBezTo>
                    <a:lnTo>
                      <a:pt x="327" y="218"/>
                    </a:lnTo>
                    <a:cubicBezTo>
                      <a:pt x="422" y="299"/>
                      <a:pt x="422" y="299"/>
                      <a:pt x="422" y="299"/>
                    </a:cubicBezTo>
                    <a:lnTo>
                      <a:pt x="422" y="299"/>
                    </a:lnTo>
                    <a:lnTo>
                      <a:pt x="436" y="299"/>
                    </a:lnTo>
                    <a:lnTo>
                      <a:pt x="436" y="299"/>
                    </a:lnTo>
                    <a:lnTo>
                      <a:pt x="450" y="299"/>
                    </a:lnTo>
                    <a:cubicBezTo>
                      <a:pt x="462" y="285"/>
                      <a:pt x="450" y="272"/>
                      <a:pt x="450" y="272"/>
                    </a:cubicBezTo>
                    <a:lnTo>
                      <a:pt x="259" y="108"/>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7" name="Freeform 227"/>
              <p:cNvSpPr>
                <a:spLocks noChangeArrowheads="1"/>
              </p:cNvSpPr>
              <p:nvPr/>
            </p:nvSpPr>
            <p:spPr bwMode="auto">
              <a:xfrm>
                <a:off x="6759368" y="11390700"/>
                <a:ext cx="54349" cy="50180"/>
              </a:xfrm>
              <a:custGeom>
                <a:avLst/>
                <a:gdLst>
                  <a:gd name="T0" fmla="*/ 27 w 56"/>
                  <a:gd name="T1" fmla="*/ 0 h 55"/>
                  <a:gd name="T2" fmla="*/ 27 w 56"/>
                  <a:gd name="T3" fmla="*/ 0 h 55"/>
                  <a:gd name="T4" fmla="*/ 14 w 56"/>
                  <a:gd name="T5" fmla="*/ 14 h 55"/>
                  <a:gd name="T6" fmla="*/ 14 w 56"/>
                  <a:gd name="T7" fmla="*/ 41 h 55"/>
                  <a:gd name="T8" fmla="*/ 41 w 56"/>
                  <a:gd name="T9" fmla="*/ 41 h 55"/>
                  <a:gd name="T10" fmla="*/ 41 w 56"/>
                  <a:gd name="T11" fmla="*/ 0 h 55"/>
                  <a:gd name="T12" fmla="*/ 27 w 56"/>
                  <a:gd name="T13" fmla="*/ 0 h 55"/>
                </a:gdLst>
                <a:ahLst/>
                <a:cxnLst>
                  <a:cxn ang="0">
                    <a:pos x="T0" y="T1"/>
                  </a:cxn>
                  <a:cxn ang="0">
                    <a:pos x="T2" y="T3"/>
                  </a:cxn>
                  <a:cxn ang="0">
                    <a:pos x="T4" y="T5"/>
                  </a:cxn>
                  <a:cxn ang="0">
                    <a:pos x="T6" y="T7"/>
                  </a:cxn>
                  <a:cxn ang="0">
                    <a:pos x="T8" y="T9"/>
                  </a:cxn>
                  <a:cxn ang="0">
                    <a:pos x="T10" y="T11"/>
                  </a:cxn>
                  <a:cxn ang="0">
                    <a:pos x="T12" y="T13"/>
                  </a:cxn>
                </a:cxnLst>
                <a:rect l="0" t="0" r="r" b="b"/>
                <a:pathLst>
                  <a:path w="56" h="55">
                    <a:moveTo>
                      <a:pt x="27" y="0"/>
                    </a:moveTo>
                    <a:lnTo>
                      <a:pt x="27" y="0"/>
                    </a:lnTo>
                    <a:cubicBezTo>
                      <a:pt x="27" y="0"/>
                      <a:pt x="14" y="0"/>
                      <a:pt x="14" y="14"/>
                    </a:cubicBezTo>
                    <a:cubicBezTo>
                      <a:pt x="0" y="14"/>
                      <a:pt x="14" y="27"/>
                      <a:pt x="14" y="41"/>
                    </a:cubicBezTo>
                    <a:cubicBezTo>
                      <a:pt x="27" y="54"/>
                      <a:pt x="41" y="41"/>
                      <a:pt x="41" y="41"/>
                    </a:cubicBezTo>
                    <a:cubicBezTo>
                      <a:pt x="55" y="27"/>
                      <a:pt x="55" y="14"/>
                      <a:pt x="41" y="0"/>
                    </a:cubicBezTo>
                    <a:cubicBezTo>
                      <a:pt x="41" y="0"/>
                      <a:pt x="41" y="0"/>
                      <a:pt x="27" y="0"/>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8" name="Freeform 228"/>
              <p:cNvSpPr>
                <a:spLocks noChangeArrowheads="1"/>
              </p:cNvSpPr>
              <p:nvPr/>
            </p:nvSpPr>
            <p:spPr bwMode="auto">
              <a:xfrm>
                <a:off x="6901508" y="11453424"/>
                <a:ext cx="4181" cy="4184"/>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grpSp>
        <p:grpSp>
          <p:nvGrpSpPr>
            <p:cNvPr id="23" name="Group 77"/>
            <p:cNvGrpSpPr/>
            <p:nvPr/>
          </p:nvGrpSpPr>
          <p:grpSpPr>
            <a:xfrm>
              <a:off x="17960356" y="9740260"/>
              <a:ext cx="845450" cy="756950"/>
              <a:chOff x="13222514" y="10847085"/>
              <a:chExt cx="635447" cy="568706"/>
            </a:xfrm>
            <a:solidFill>
              <a:srgbClr val="FFFFFF"/>
            </a:solidFill>
          </p:grpSpPr>
          <p:sp>
            <p:nvSpPr>
              <p:cNvPr id="27" name="Freeform 245"/>
              <p:cNvSpPr>
                <a:spLocks noChangeArrowheads="1"/>
              </p:cNvSpPr>
              <p:nvPr/>
            </p:nvSpPr>
            <p:spPr bwMode="auto">
              <a:xfrm>
                <a:off x="13276865" y="11323795"/>
                <a:ext cx="41805" cy="41816"/>
              </a:xfrm>
              <a:custGeom>
                <a:avLst/>
                <a:gdLst>
                  <a:gd name="T0" fmla="*/ 14 w 42"/>
                  <a:gd name="T1" fmla="*/ 42 h 43"/>
                  <a:gd name="T2" fmla="*/ 14 w 42"/>
                  <a:gd name="T3" fmla="*/ 42 h 43"/>
                  <a:gd name="T4" fmla="*/ 41 w 42"/>
                  <a:gd name="T5" fmla="*/ 28 h 43"/>
                  <a:gd name="T6" fmla="*/ 14 w 42"/>
                  <a:gd name="T7" fmla="*/ 0 h 43"/>
                  <a:gd name="T8" fmla="*/ 0 w 42"/>
                  <a:gd name="T9" fmla="*/ 28 h 43"/>
                  <a:gd name="T10" fmla="*/ 14 w 42"/>
                  <a:gd name="T11" fmla="*/ 42 h 43"/>
                </a:gdLst>
                <a:ahLst/>
                <a:cxnLst>
                  <a:cxn ang="0">
                    <a:pos x="T0" y="T1"/>
                  </a:cxn>
                  <a:cxn ang="0">
                    <a:pos x="T2" y="T3"/>
                  </a:cxn>
                  <a:cxn ang="0">
                    <a:pos x="T4" y="T5"/>
                  </a:cxn>
                  <a:cxn ang="0">
                    <a:pos x="T6" y="T7"/>
                  </a:cxn>
                  <a:cxn ang="0">
                    <a:pos x="T8" y="T9"/>
                  </a:cxn>
                  <a:cxn ang="0">
                    <a:pos x="T10" y="T11"/>
                  </a:cxn>
                </a:cxnLst>
                <a:rect l="0" t="0" r="r" b="b"/>
                <a:pathLst>
                  <a:path w="42" h="43">
                    <a:moveTo>
                      <a:pt x="14" y="42"/>
                    </a:moveTo>
                    <a:lnTo>
                      <a:pt x="14" y="42"/>
                    </a:lnTo>
                    <a:cubicBezTo>
                      <a:pt x="28" y="42"/>
                      <a:pt x="41" y="42"/>
                      <a:pt x="41" y="28"/>
                    </a:cubicBezTo>
                    <a:cubicBezTo>
                      <a:pt x="41" y="15"/>
                      <a:pt x="28" y="0"/>
                      <a:pt x="14" y="0"/>
                    </a:cubicBezTo>
                    <a:cubicBezTo>
                      <a:pt x="14" y="0"/>
                      <a:pt x="0" y="15"/>
                      <a:pt x="0" y="28"/>
                    </a:cubicBezTo>
                    <a:cubicBezTo>
                      <a:pt x="0" y="42"/>
                      <a:pt x="14" y="42"/>
                      <a:pt x="14" y="42"/>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28" name="Freeform 246"/>
              <p:cNvSpPr>
                <a:spLocks noChangeArrowheads="1"/>
              </p:cNvSpPr>
              <p:nvPr/>
            </p:nvSpPr>
            <p:spPr bwMode="auto">
              <a:xfrm>
                <a:off x="13222514" y="11068713"/>
                <a:ext cx="167223" cy="347078"/>
              </a:xfrm>
              <a:custGeom>
                <a:avLst/>
                <a:gdLst>
                  <a:gd name="T0" fmla="*/ 0 w 177"/>
                  <a:gd name="T1" fmla="*/ 367 h 368"/>
                  <a:gd name="T2" fmla="*/ 0 w 177"/>
                  <a:gd name="T3" fmla="*/ 367 h 368"/>
                  <a:gd name="T4" fmla="*/ 176 w 177"/>
                  <a:gd name="T5" fmla="*/ 367 h 368"/>
                  <a:gd name="T6" fmla="*/ 176 w 177"/>
                  <a:gd name="T7" fmla="*/ 0 h 368"/>
                  <a:gd name="T8" fmla="*/ 0 w 177"/>
                  <a:gd name="T9" fmla="*/ 0 h 368"/>
                  <a:gd name="T10" fmla="*/ 0 w 177"/>
                  <a:gd name="T11" fmla="*/ 367 h 368"/>
                  <a:gd name="T12" fmla="*/ 95 w 177"/>
                  <a:gd name="T13" fmla="*/ 26 h 368"/>
                  <a:gd name="T14" fmla="*/ 95 w 177"/>
                  <a:gd name="T15" fmla="*/ 26 h 368"/>
                  <a:gd name="T16" fmla="*/ 122 w 177"/>
                  <a:gd name="T17" fmla="*/ 26 h 368"/>
                  <a:gd name="T18" fmla="*/ 122 w 177"/>
                  <a:gd name="T19" fmla="*/ 231 h 368"/>
                  <a:gd name="T20" fmla="*/ 95 w 177"/>
                  <a:gd name="T21" fmla="*/ 231 h 368"/>
                  <a:gd name="T22" fmla="*/ 95 w 177"/>
                  <a:gd name="T23" fmla="*/ 26 h 368"/>
                  <a:gd name="T24" fmla="*/ 68 w 177"/>
                  <a:gd name="T25" fmla="*/ 245 h 368"/>
                  <a:gd name="T26" fmla="*/ 68 w 177"/>
                  <a:gd name="T27" fmla="*/ 245 h 368"/>
                  <a:gd name="T28" fmla="*/ 122 w 177"/>
                  <a:gd name="T29" fmla="*/ 299 h 368"/>
                  <a:gd name="T30" fmla="*/ 68 w 177"/>
                  <a:gd name="T31" fmla="*/ 340 h 368"/>
                  <a:gd name="T32" fmla="*/ 27 w 177"/>
                  <a:gd name="T33" fmla="*/ 299 h 368"/>
                  <a:gd name="T34" fmla="*/ 68 w 177"/>
                  <a:gd name="T35" fmla="*/ 24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7" h="368">
                    <a:moveTo>
                      <a:pt x="0" y="367"/>
                    </a:moveTo>
                    <a:lnTo>
                      <a:pt x="0" y="367"/>
                    </a:lnTo>
                    <a:cubicBezTo>
                      <a:pt x="176" y="367"/>
                      <a:pt x="176" y="367"/>
                      <a:pt x="176" y="367"/>
                    </a:cubicBezTo>
                    <a:cubicBezTo>
                      <a:pt x="176" y="0"/>
                      <a:pt x="176" y="0"/>
                      <a:pt x="176" y="0"/>
                    </a:cubicBezTo>
                    <a:cubicBezTo>
                      <a:pt x="0" y="0"/>
                      <a:pt x="0" y="0"/>
                      <a:pt x="0" y="0"/>
                    </a:cubicBezTo>
                    <a:lnTo>
                      <a:pt x="0" y="367"/>
                    </a:lnTo>
                    <a:close/>
                    <a:moveTo>
                      <a:pt x="95" y="26"/>
                    </a:moveTo>
                    <a:lnTo>
                      <a:pt x="95" y="26"/>
                    </a:lnTo>
                    <a:cubicBezTo>
                      <a:pt x="122" y="26"/>
                      <a:pt x="122" y="26"/>
                      <a:pt x="122" y="26"/>
                    </a:cubicBezTo>
                    <a:cubicBezTo>
                      <a:pt x="122" y="231"/>
                      <a:pt x="122" y="231"/>
                      <a:pt x="122" y="231"/>
                    </a:cubicBezTo>
                    <a:cubicBezTo>
                      <a:pt x="95" y="231"/>
                      <a:pt x="95" y="231"/>
                      <a:pt x="95" y="231"/>
                    </a:cubicBezTo>
                    <a:lnTo>
                      <a:pt x="95" y="26"/>
                    </a:lnTo>
                    <a:close/>
                    <a:moveTo>
                      <a:pt x="68" y="245"/>
                    </a:moveTo>
                    <a:lnTo>
                      <a:pt x="68" y="245"/>
                    </a:lnTo>
                    <a:cubicBezTo>
                      <a:pt x="95" y="245"/>
                      <a:pt x="122" y="271"/>
                      <a:pt x="122" y="299"/>
                    </a:cubicBezTo>
                    <a:cubicBezTo>
                      <a:pt x="122" y="327"/>
                      <a:pt x="95" y="340"/>
                      <a:pt x="68" y="340"/>
                    </a:cubicBezTo>
                    <a:cubicBezTo>
                      <a:pt x="41" y="340"/>
                      <a:pt x="27" y="327"/>
                      <a:pt x="27" y="299"/>
                    </a:cubicBezTo>
                    <a:cubicBezTo>
                      <a:pt x="27" y="271"/>
                      <a:pt x="41" y="245"/>
                      <a:pt x="68" y="245"/>
                    </a:cubicBezTo>
                    <a:close/>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29" name="Freeform 247"/>
              <p:cNvSpPr>
                <a:spLocks noChangeArrowheads="1"/>
              </p:cNvSpPr>
              <p:nvPr/>
            </p:nvSpPr>
            <p:spPr bwMode="auto">
              <a:xfrm>
                <a:off x="13419004" y="10847085"/>
                <a:ext cx="438957" cy="518524"/>
              </a:xfrm>
              <a:custGeom>
                <a:avLst/>
                <a:gdLst>
                  <a:gd name="T0" fmla="*/ 436 w 464"/>
                  <a:gd name="T1" fmla="*/ 300 h 546"/>
                  <a:gd name="T2" fmla="*/ 436 w 464"/>
                  <a:gd name="T3" fmla="*/ 300 h 546"/>
                  <a:gd name="T4" fmla="*/ 463 w 464"/>
                  <a:gd name="T5" fmla="*/ 258 h 546"/>
                  <a:gd name="T6" fmla="*/ 408 w 464"/>
                  <a:gd name="T7" fmla="*/ 218 h 546"/>
                  <a:gd name="T8" fmla="*/ 314 w 464"/>
                  <a:gd name="T9" fmla="*/ 218 h 546"/>
                  <a:gd name="T10" fmla="*/ 394 w 464"/>
                  <a:gd name="T11" fmla="*/ 95 h 546"/>
                  <a:gd name="T12" fmla="*/ 382 w 464"/>
                  <a:gd name="T13" fmla="*/ 27 h 546"/>
                  <a:gd name="T14" fmla="*/ 326 w 464"/>
                  <a:gd name="T15" fmla="*/ 0 h 546"/>
                  <a:gd name="T16" fmla="*/ 326 w 464"/>
                  <a:gd name="T17" fmla="*/ 0 h 546"/>
                  <a:gd name="T18" fmla="*/ 326 w 464"/>
                  <a:gd name="T19" fmla="*/ 0 h 546"/>
                  <a:gd name="T20" fmla="*/ 218 w 464"/>
                  <a:gd name="T21" fmla="*/ 123 h 546"/>
                  <a:gd name="T22" fmla="*/ 41 w 464"/>
                  <a:gd name="T23" fmla="*/ 272 h 546"/>
                  <a:gd name="T24" fmla="*/ 0 w 464"/>
                  <a:gd name="T25" fmla="*/ 272 h 546"/>
                  <a:gd name="T26" fmla="*/ 0 w 464"/>
                  <a:gd name="T27" fmla="*/ 518 h 546"/>
                  <a:gd name="T28" fmla="*/ 0 w 464"/>
                  <a:gd name="T29" fmla="*/ 518 h 546"/>
                  <a:gd name="T30" fmla="*/ 14 w 464"/>
                  <a:gd name="T31" fmla="*/ 518 h 546"/>
                  <a:gd name="T32" fmla="*/ 81 w 464"/>
                  <a:gd name="T33" fmla="*/ 531 h 546"/>
                  <a:gd name="T34" fmla="*/ 135 w 464"/>
                  <a:gd name="T35" fmla="*/ 545 h 546"/>
                  <a:gd name="T36" fmla="*/ 231 w 464"/>
                  <a:gd name="T37" fmla="*/ 531 h 546"/>
                  <a:gd name="T38" fmla="*/ 368 w 464"/>
                  <a:gd name="T39" fmla="*/ 531 h 546"/>
                  <a:gd name="T40" fmla="*/ 408 w 464"/>
                  <a:gd name="T41" fmla="*/ 491 h 546"/>
                  <a:gd name="T42" fmla="*/ 394 w 464"/>
                  <a:gd name="T43" fmla="*/ 449 h 546"/>
                  <a:gd name="T44" fmla="*/ 394 w 464"/>
                  <a:gd name="T45" fmla="*/ 449 h 546"/>
                  <a:gd name="T46" fmla="*/ 449 w 464"/>
                  <a:gd name="T47" fmla="*/ 409 h 546"/>
                  <a:gd name="T48" fmla="*/ 422 w 464"/>
                  <a:gd name="T49" fmla="*/ 382 h 546"/>
                  <a:gd name="T50" fmla="*/ 463 w 464"/>
                  <a:gd name="T51" fmla="*/ 328 h 546"/>
                  <a:gd name="T52" fmla="*/ 436 w 464"/>
                  <a:gd name="T53" fmla="*/ 300 h 546"/>
                  <a:gd name="T54" fmla="*/ 204 w 464"/>
                  <a:gd name="T55" fmla="*/ 204 h 546"/>
                  <a:gd name="T56" fmla="*/ 204 w 464"/>
                  <a:gd name="T57" fmla="*/ 204 h 546"/>
                  <a:gd name="T58" fmla="*/ 123 w 464"/>
                  <a:gd name="T59" fmla="*/ 300 h 546"/>
                  <a:gd name="T60" fmla="*/ 109 w 464"/>
                  <a:gd name="T61" fmla="*/ 314 h 546"/>
                  <a:gd name="T62" fmla="*/ 109 w 464"/>
                  <a:gd name="T63" fmla="*/ 314 h 546"/>
                  <a:gd name="T64" fmla="*/ 95 w 464"/>
                  <a:gd name="T65" fmla="*/ 286 h 546"/>
                  <a:gd name="T66" fmla="*/ 191 w 464"/>
                  <a:gd name="T67" fmla="*/ 191 h 546"/>
                  <a:gd name="T68" fmla="*/ 218 w 464"/>
                  <a:gd name="T69" fmla="*/ 191 h 546"/>
                  <a:gd name="T70" fmla="*/ 204 w 464"/>
                  <a:gd name="T71" fmla="*/ 204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64" h="546">
                    <a:moveTo>
                      <a:pt x="436" y="300"/>
                    </a:moveTo>
                    <a:lnTo>
                      <a:pt x="436" y="300"/>
                    </a:lnTo>
                    <a:cubicBezTo>
                      <a:pt x="449" y="286"/>
                      <a:pt x="463" y="272"/>
                      <a:pt x="463" y="258"/>
                    </a:cubicBezTo>
                    <a:cubicBezTo>
                      <a:pt x="463" y="232"/>
                      <a:pt x="436" y="218"/>
                      <a:pt x="408" y="218"/>
                    </a:cubicBezTo>
                    <a:cubicBezTo>
                      <a:pt x="314" y="218"/>
                      <a:pt x="314" y="218"/>
                      <a:pt x="314" y="218"/>
                    </a:cubicBezTo>
                    <a:cubicBezTo>
                      <a:pt x="340" y="191"/>
                      <a:pt x="382" y="150"/>
                      <a:pt x="394" y="95"/>
                    </a:cubicBezTo>
                    <a:cubicBezTo>
                      <a:pt x="394" y="69"/>
                      <a:pt x="394" y="41"/>
                      <a:pt x="382" y="27"/>
                    </a:cubicBezTo>
                    <a:cubicBezTo>
                      <a:pt x="368" y="0"/>
                      <a:pt x="326" y="0"/>
                      <a:pt x="326" y="0"/>
                    </a:cubicBezTo>
                    <a:lnTo>
                      <a:pt x="326" y="0"/>
                    </a:lnTo>
                    <a:lnTo>
                      <a:pt x="326" y="0"/>
                    </a:lnTo>
                    <a:cubicBezTo>
                      <a:pt x="326" y="27"/>
                      <a:pt x="314" y="69"/>
                      <a:pt x="218" y="123"/>
                    </a:cubicBezTo>
                    <a:cubicBezTo>
                      <a:pt x="123" y="191"/>
                      <a:pt x="55" y="258"/>
                      <a:pt x="41" y="272"/>
                    </a:cubicBezTo>
                    <a:cubicBezTo>
                      <a:pt x="0" y="272"/>
                      <a:pt x="0" y="272"/>
                      <a:pt x="0" y="272"/>
                    </a:cubicBezTo>
                    <a:cubicBezTo>
                      <a:pt x="0" y="518"/>
                      <a:pt x="0" y="518"/>
                      <a:pt x="0" y="518"/>
                    </a:cubicBezTo>
                    <a:lnTo>
                      <a:pt x="0" y="518"/>
                    </a:lnTo>
                    <a:cubicBezTo>
                      <a:pt x="0" y="518"/>
                      <a:pt x="0" y="518"/>
                      <a:pt x="14" y="518"/>
                    </a:cubicBezTo>
                    <a:cubicBezTo>
                      <a:pt x="27" y="518"/>
                      <a:pt x="55" y="518"/>
                      <a:pt x="81" y="531"/>
                    </a:cubicBezTo>
                    <a:cubicBezTo>
                      <a:pt x="95" y="531"/>
                      <a:pt x="109" y="545"/>
                      <a:pt x="135" y="545"/>
                    </a:cubicBezTo>
                    <a:cubicBezTo>
                      <a:pt x="177" y="545"/>
                      <a:pt x="231" y="531"/>
                      <a:pt x="231" y="531"/>
                    </a:cubicBezTo>
                    <a:cubicBezTo>
                      <a:pt x="368" y="531"/>
                      <a:pt x="368" y="531"/>
                      <a:pt x="368" y="531"/>
                    </a:cubicBezTo>
                    <a:cubicBezTo>
                      <a:pt x="394" y="531"/>
                      <a:pt x="408" y="518"/>
                      <a:pt x="408" y="491"/>
                    </a:cubicBezTo>
                    <a:cubicBezTo>
                      <a:pt x="408" y="477"/>
                      <a:pt x="408" y="463"/>
                      <a:pt x="394" y="449"/>
                    </a:cubicBezTo>
                    <a:lnTo>
                      <a:pt x="394" y="449"/>
                    </a:lnTo>
                    <a:cubicBezTo>
                      <a:pt x="422" y="449"/>
                      <a:pt x="449" y="436"/>
                      <a:pt x="449" y="409"/>
                    </a:cubicBezTo>
                    <a:cubicBezTo>
                      <a:pt x="449" y="395"/>
                      <a:pt x="436" y="382"/>
                      <a:pt x="422" y="382"/>
                    </a:cubicBezTo>
                    <a:cubicBezTo>
                      <a:pt x="449" y="368"/>
                      <a:pt x="463" y="354"/>
                      <a:pt x="463" y="328"/>
                    </a:cubicBezTo>
                    <a:cubicBezTo>
                      <a:pt x="463" y="314"/>
                      <a:pt x="449" y="300"/>
                      <a:pt x="436" y="300"/>
                    </a:cubicBezTo>
                    <a:close/>
                    <a:moveTo>
                      <a:pt x="204" y="204"/>
                    </a:moveTo>
                    <a:lnTo>
                      <a:pt x="204" y="204"/>
                    </a:lnTo>
                    <a:cubicBezTo>
                      <a:pt x="163" y="246"/>
                      <a:pt x="123" y="300"/>
                      <a:pt x="123" y="300"/>
                    </a:cubicBezTo>
                    <a:cubicBezTo>
                      <a:pt x="123" y="314"/>
                      <a:pt x="123" y="314"/>
                      <a:pt x="109" y="314"/>
                    </a:cubicBezTo>
                    <a:lnTo>
                      <a:pt x="109" y="314"/>
                    </a:lnTo>
                    <a:cubicBezTo>
                      <a:pt x="95" y="300"/>
                      <a:pt x="95" y="300"/>
                      <a:pt x="95" y="286"/>
                    </a:cubicBezTo>
                    <a:cubicBezTo>
                      <a:pt x="95" y="286"/>
                      <a:pt x="135" y="218"/>
                      <a:pt x="191" y="191"/>
                    </a:cubicBezTo>
                    <a:cubicBezTo>
                      <a:pt x="204" y="177"/>
                      <a:pt x="218" y="191"/>
                      <a:pt x="218" y="191"/>
                    </a:cubicBezTo>
                    <a:cubicBezTo>
                      <a:pt x="218" y="204"/>
                      <a:pt x="218" y="204"/>
                      <a:pt x="204" y="204"/>
                    </a:cubicBezTo>
                    <a:close/>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grpSp>
        <p:grpSp>
          <p:nvGrpSpPr>
            <p:cNvPr id="24" name="Group 81"/>
            <p:cNvGrpSpPr/>
            <p:nvPr/>
          </p:nvGrpSpPr>
          <p:grpSpPr>
            <a:xfrm>
              <a:off x="22833930" y="9704084"/>
              <a:ext cx="823198" cy="829298"/>
              <a:chOff x="15935700" y="10788544"/>
              <a:chExt cx="618722" cy="623064"/>
            </a:xfrm>
            <a:solidFill>
              <a:srgbClr val="FFFFFF"/>
            </a:solidFill>
          </p:grpSpPr>
          <p:sp>
            <p:nvSpPr>
              <p:cNvPr id="25" name="Freeform 584"/>
              <p:cNvSpPr>
                <a:spLocks noChangeArrowheads="1"/>
              </p:cNvSpPr>
              <p:nvPr/>
            </p:nvSpPr>
            <p:spPr bwMode="auto">
              <a:xfrm>
                <a:off x="15935700" y="10788544"/>
                <a:ext cx="618722" cy="623064"/>
              </a:xfrm>
              <a:custGeom>
                <a:avLst/>
                <a:gdLst>
                  <a:gd name="T0" fmla="*/ 641 w 654"/>
                  <a:gd name="T1" fmla="*/ 258 h 655"/>
                  <a:gd name="T2" fmla="*/ 341 w 654"/>
                  <a:gd name="T3" fmla="*/ 13 h 655"/>
                  <a:gd name="T4" fmla="*/ 68 w 654"/>
                  <a:gd name="T5" fmla="*/ 258 h 655"/>
                  <a:gd name="T6" fmla="*/ 0 w 654"/>
                  <a:gd name="T7" fmla="*/ 258 h 655"/>
                  <a:gd name="T8" fmla="*/ 0 w 654"/>
                  <a:gd name="T9" fmla="*/ 654 h 655"/>
                  <a:gd name="T10" fmla="*/ 653 w 654"/>
                  <a:gd name="T11" fmla="*/ 654 h 655"/>
                  <a:gd name="T12" fmla="*/ 641 w 654"/>
                  <a:gd name="T13" fmla="*/ 258 h 655"/>
                  <a:gd name="T14" fmla="*/ 327 w 654"/>
                  <a:gd name="T15" fmla="*/ 55 h 655"/>
                  <a:gd name="T16" fmla="*/ 122 w 654"/>
                  <a:gd name="T17" fmla="*/ 258 h 655"/>
                  <a:gd name="T18" fmla="*/ 96 w 654"/>
                  <a:gd name="T19" fmla="*/ 558 h 655"/>
                  <a:gd name="T20" fmla="*/ 54 w 654"/>
                  <a:gd name="T21" fmla="*/ 545 h 655"/>
                  <a:gd name="T22" fmla="*/ 110 w 654"/>
                  <a:gd name="T23" fmla="*/ 545 h 655"/>
                  <a:gd name="T24" fmla="*/ 110 w 654"/>
                  <a:gd name="T25" fmla="*/ 477 h 655"/>
                  <a:gd name="T26" fmla="*/ 122 w 654"/>
                  <a:gd name="T27" fmla="*/ 381 h 655"/>
                  <a:gd name="T28" fmla="*/ 150 w 654"/>
                  <a:gd name="T29" fmla="*/ 409 h 655"/>
                  <a:gd name="T30" fmla="*/ 82 w 654"/>
                  <a:gd name="T31" fmla="*/ 422 h 655"/>
                  <a:gd name="T32" fmla="*/ 164 w 654"/>
                  <a:gd name="T33" fmla="*/ 504 h 655"/>
                  <a:gd name="T34" fmla="*/ 313 w 654"/>
                  <a:gd name="T35" fmla="*/ 558 h 655"/>
                  <a:gd name="T36" fmla="*/ 287 w 654"/>
                  <a:gd name="T37" fmla="*/ 504 h 655"/>
                  <a:gd name="T38" fmla="*/ 205 w 654"/>
                  <a:gd name="T39" fmla="*/ 558 h 655"/>
                  <a:gd name="T40" fmla="*/ 245 w 654"/>
                  <a:gd name="T41" fmla="*/ 381 h 655"/>
                  <a:gd name="T42" fmla="*/ 341 w 654"/>
                  <a:gd name="T43" fmla="*/ 558 h 655"/>
                  <a:gd name="T44" fmla="*/ 462 w 654"/>
                  <a:gd name="T45" fmla="*/ 558 h 655"/>
                  <a:gd name="T46" fmla="*/ 368 w 654"/>
                  <a:gd name="T47" fmla="*/ 558 h 655"/>
                  <a:gd name="T48" fmla="*/ 382 w 654"/>
                  <a:gd name="T49" fmla="*/ 381 h 655"/>
                  <a:gd name="T50" fmla="*/ 462 w 654"/>
                  <a:gd name="T51" fmla="*/ 545 h 655"/>
                  <a:gd name="T52" fmla="*/ 585 w 654"/>
                  <a:gd name="T53" fmla="*/ 558 h 655"/>
                  <a:gd name="T54" fmla="*/ 490 w 654"/>
                  <a:gd name="T55" fmla="*/ 558 h 655"/>
                  <a:gd name="T56" fmla="*/ 585 w 654"/>
                  <a:gd name="T57" fmla="*/ 381 h 655"/>
                  <a:gd name="T58" fmla="*/ 518 w 654"/>
                  <a:gd name="T59" fmla="*/ 395 h 655"/>
                  <a:gd name="T60" fmla="*/ 585 w 654"/>
                  <a:gd name="T61" fmla="*/ 449 h 655"/>
                  <a:gd name="T62" fmla="*/ 518 w 654"/>
                  <a:gd name="T63" fmla="*/ 477 h 655"/>
                  <a:gd name="T64" fmla="*/ 585 w 654"/>
                  <a:gd name="T65" fmla="*/ 545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54" h="655">
                    <a:moveTo>
                      <a:pt x="641" y="258"/>
                    </a:moveTo>
                    <a:lnTo>
                      <a:pt x="641" y="258"/>
                    </a:lnTo>
                    <a:cubicBezTo>
                      <a:pt x="585" y="258"/>
                      <a:pt x="585" y="258"/>
                      <a:pt x="585" y="258"/>
                    </a:cubicBezTo>
                    <a:cubicBezTo>
                      <a:pt x="341" y="13"/>
                      <a:pt x="341" y="13"/>
                      <a:pt x="341" y="13"/>
                    </a:cubicBezTo>
                    <a:cubicBezTo>
                      <a:pt x="327" y="0"/>
                      <a:pt x="313" y="0"/>
                      <a:pt x="313" y="13"/>
                    </a:cubicBezTo>
                    <a:cubicBezTo>
                      <a:pt x="68" y="258"/>
                      <a:pt x="68" y="258"/>
                      <a:pt x="68" y="258"/>
                    </a:cubicBezTo>
                    <a:cubicBezTo>
                      <a:pt x="0" y="258"/>
                      <a:pt x="0" y="258"/>
                      <a:pt x="0" y="258"/>
                    </a:cubicBezTo>
                    <a:lnTo>
                      <a:pt x="0" y="258"/>
                    </a:lnTo>
                    <a:cubicBezTo>
                      <a:pt x="0" y="654"/>
                      <a:pt x="0" y="654"/>
                      <a:pt x="0" y="654"/>
                    </a:cubicBezTo>
                    <a:lnTo>
                      <a:pt x="0" y="654"/>
                    </a:lnTo>
                    <a:cubicBezTo>
                      <a:pt x="641" y="654"/>
                      <a:pt x="641" y="654"/>
                      <a:pt x="641" y="654"/>
                    </a:cubicBezTo>
                    <a:cubicBezTo>
                      <a:pt x="653" y="654"/>
                      <a:pt x="653" y="654"/>
                      <a:pt x="653" y="654"/>
                    </a:cubicBezTo>
                    <a:cubicBezTo>
                      <a:pt x="653" y="258"/>
                      <a:pt x="653" y="258"/>
                      <a:pt x="653" y="258"/>
                    </a:cubicBezTo>
                    <a:cubicBezTo>
                      <a:pt x="653" y="258"/>
                      <a:pt x="653" y="258"/>
                      <a:pt x="641" y="258"/>
                    </a:cubicBezTo>
                    <a:close/>
                    <a:moveTo>
                      <a:pt x="327" y="55"/>
                    </a:moveTo>
                    <a:lnTo>
                      <a:pt x="327" y="55"/>
                    </a:lnTo>
                    <a:cubicBezTo>
                      <a:pt x="518" y="258"/>
                      <a:pt x="518" y="258"/>
                      <a:pt x="518" y="258"/>
                    </a:cubicBezTo>
                    <a:cubicBezTo>
                      <a:pt x="122" y="258"/>
                      <a:pt x="122" y="258"/>
                      <a:pt x="122" y="258"/>
                    </a:cubicBezTo>
                    <a:lnTo>
                      <a:pt x="327" y="55"/>
                    </a:lnTo>
                    <a:close/>
                    <a:moveTo>
                      <a:pt x="96" y="558"/>
                    </a:moveTo>
                    <a:lnTo>
                      <a:pt x="96" y="558"/>
                    </a:lnTo>
                    <a:cubicBezTo>
                      <a:pt x="82" y="558"/>
                      <a:pt x="68" y="558"/>
                      <a:pt x="54" y="545"/>
                    </a:cubicBezTo>
                    <a:cubicBezTo>
                      <a:pt x="68" y="531"/>
                      <a:pt x="68" y="531"/>
                      <a:pt x="68" y="531"/>
                    </a:cubicBezTo>
                    <a:cubicBezTo>
                      <a:pt x="68" y="531"/>
                      <a:pt x="82" y="545"/>
                      <a:pt x="110" y="545"/>
                    </a:cubicBezTo>
                    <a:cubicBezTo>
                      <a:pt x="122" y="545"/>
                      <a:pt x="136" y="531"/>
                      <a:pt x="136" y="517"/>
                    </a:cubicBezTo>
                    <a:cubicBezTo>
                      <a:pt x="136" y="489"/>
                      <a:pt x="136" y="489"/>
                      <a:pt x="110" y="477"/>
                    </a:cubicBezTo>
                    <a:cubicBezTo>
                      <a:pt x="82" y="463"/>
                      <a:pt x="54" y="449"/>
                      <a:pt x="54" y="422"/>
                    </a:cubicBezTo>
                    <a:cubicBezTo>
                      <a:pt x="54" y="395"/>
                      <a:pt x="82" y="381"/>
                      <a:pt x="122" y="381"/>
                    </a:cubicBezTo>
                    <a:cubicBezTo>
                      <a:pt x="136" y="381"/>
                      <a:pt x="150" y="381"/>
                      <a:pt x="164" y="381"/>
                    </a:cubicBezTo>
                    <a:cubicBezTo>
                      <a:pt x="150" y="409"/>
                      <a:pt x="150" y="409"/>
                      <a:pt x="150" y="409"/>
                    </a:cubicBezTo>
                    <a:cubicBezTo>
                      <a:pt x="150" y="395"/>
                      <a:pt x="136" y="395"/>
                      <a:pt x="122" y="395"/>
                    </a:cubicBezTo>
                    <a:cubicBezTo>
                      <a:pt x="96" y="395"/>
                      <a:pt x="82" y="409"/>
                      <a:pt x="82" y="422"/>
                    </a:cubicBezTo>
                    <a:cubicBezTo>
                      <a:pt x="82" y="435"/>
                      <a:pt x="96" y="449"/>
                      <a:pt x="122" y="449"/>
                    </a:cubicBezTo>
                    <a:cubicBezTo>
                      <a:pt x="150" y="463"/>
                      <a:pt x="164" y="477"/>
                      <a:pt x="164" y="504"/>
                    </a:cubicBezTo>
                    <a:cubicBezTo>
                      <a:pt x="164" y="531"/>
                      <a:pt x="150" y="558"/>
                      <a:pt x="96" y="558"/>
                    </a:cubicBezTo>
                    <a:close/>
                    <a:moveTo>
                      <a:pt x="313" y="558"/>
                    </a:moveTo>
                    <a:lnTo>
                      <a:pt x="313" y="558"/>
                    </a:lnTo>
                    <a:cubicBezTo>
                      <a:pt x="287" y="504"/>
                      <a:pt x="287" y="504"/>
                      <a:pt x="287" y="504"/>
                    </a:cubicBezTo>
                    <a:cubicBezTo>
                      <a:pt x="231" y="504"/>
                      <a:pt x="231" y="504"/>
                      <a:pt x="231" y="504"/>
                    </a:cubicBezTo>
                    <a:cubicBezTo>
                      <a:pt x="205" y="558"/>
                      <a:pt x="205" y="558"/>
                      <a:pt x="205" y="558"/>
                    </a:cubicBezTo>
                    <a:cubicBezTo>
                      <a:pt x="177" y="558"/>
                      <a:pt x="177" y="558"/>
                      <a:pt x="177" y="558"/>
                    </a:cubicBezTo>
                    <a:cubicBezTo>
                      <a:pt x="245" y="381"/>
                      <a:pt x="245" y="381"/>
                      <a:pt x="245" y="381"/>
                    </a:cubicBezTo>
                    <a:cubicBezTo>
                      <a:pt x="273" y="381"/>
                      <a:pt x="273" y="381"/>
                      <a:pt x="273" y="381"/>
                    </a:cubicBezTo>
                    <a:cubicBezTo>
                      <a:pt x="341" y="558"/>
                      <a:pt x="341" y="558"/>
                      <a:pt x="341" y="558"/>
                    </a:cubicBezTo>
                    <a:lnTo>
                      <a:pt x="313" y="558"/>
                    </a:lnTo>
                    <a:close/>
                    <a:moveTo>
                      <a:pt x="462" y="558"/>
                    </a:moveTo>
                    <a:lnTo>
                      <a:pt x="462" y="558"/>
                    </a:lnTo>
                    <a:cubicBezTo>
                      <a:pt x="368" y="558"/>
                      <a:pt x="368" y="558"/>
                      <a:pt x="368" y="558"/>
                    </a:cubicBezTo>
                    <a:cubicBezTo>
                      <a:pt x="368" y="381"/>
                      <a:pt x="368" y="381"/>
                      <a:pt x="368" y="381"/>
                    </a:cubicBezTo>
                    <a:cubicBezTo>
                      <a:pt x="382" y="381"/>
                      <a:pt x="382" y="381"/>
                      <a:pt x="382" y="381"/>
                    </a:cubicBezTo>
                    <a:cubicBezTo>
                      <a:pt x="382" y="545"/>
                      <a:pt x="382" y="545"/>
                      <a:pt x="382" y="545"/>
                    </a:cubicBezTo>
                    <a:cubicBezTo>
                      <a:pt x="462" y="545"/>
                      <a:pt x="462" y="545"/>
                      <a:pt x="462" y="545"/>
                    </a:cubicBezTo>
                    <a:lnTo>
                      <a:pt x="462" y="558"/>
                    </a:lnTo>
                    <a:close/>
                    <a:moveTo>
                      <a:pt x="585" y="558"/>
                    </a:moveTo>
                    <a:lnTo>
                      <a:pt x="585" y="558"/>
                    </a:lnTo>
                    <a:cubicBezTo>
                      <a:pt x="490" y="558"/>
                      <a:pt x="490" y="558"/>
                      <a:pt x="490" y="558"/>
                    </a:cubicBezTo>
                    <a:cubicBezTo>
                      <a:pt x="490" y="381"/>
                      <a:pt x="490" y="381"/>
                      <a:pt x="490" y="381"/>
                    </a:cubicBezTo>
                    <a:cubicBezTo>
                      <a:pt x="585" y="381"/>
                      <a:pt x="585" y="381"/>
                      <a:pt x="585" y="381"/>
                    </a:cubicBezTo>
                    <a:cubicBezTo>
                      <a:pt x="585" y="395"/>
                      <a:pt x="585" y="395"/>
                      <a:pt x="585" y="395"/>
                    </a:cubicBezTo>
                    <a:cubicBezTo>
                      <a:pt x="518" y="395"/>
                      <a:pt x="518" y="395"/>
                      <a:pt x="518" y="395"/>
                    </a:cubicBezTo>
                    <a:cubicBezTo>
                      <a:pt x="518" y="449"/>
                      <a:pt x="518" y="449"/>
                      <a:pt x="518" y="449"/>
                    </a:cubicBezTo>
                    <a:cubicBezTo>
                      <a:pt x="585" y="449"/>
                      <a:pt x="585" y="449"/>
                      <a:pt x="585" y="449"/>
                    </a:cubicBezTo>
                    <a:cubicBezTo>
                      <a:pt x="585" y="477"/>
                      <a:pt x="585" y="477"/>
                      <a:pt x="585" y="477"/>
                    </a:cubicBezTo>
                    <a:cubicBezTo>
                      <a:pt x="518" y="477"/>
                      <a:pt x="518" y="477"/>
                      <a:pt x="518" y="477"/>
                    </a:cubicBezTo>
                    <a:cubicBezTo>
                      <a:pt x="518" y="545"/>
                      <a:pt x="518" y="545"/>
                      <a:pt x="518" y="545"/>
                    </a:cubicBezTo>
                    <a:cubicBezTo>
                      <a:pt x="585" y="545"/>
                      <a:pt x="585" y="545"/>
                      <a:pt x="585" y="545"/>
                    </a:cubicBezTo>
                    <a:lnTo>
                      <a:pt x="585" y="558"/>
                    </a:lnTo>
                    <a:close/>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26" name="Freeform 585"/>
              <p:cNvSpPr>
                <a:spLocks noChangeArrowheads="1"/>
              </p:cNvSpPr>
              <p:nvPr/>
            </p:nvSpPr>
            <p:spPr bwMode="auto">
              <a:xfrm>
                <a:off x="16153089" y="11160709"/>
                <a:ext cx="54346" cy="79454"/>
              </a:xfrm>
              <a:custGeom>
                <a:avLst/>
                <a:gdLst>
                  <a:gd name="T0" fmla="*/ 28 w 57"/>
                  <a:gd name="T1" fmla="*/ 0 h 83"/>
                  <a:gd name="T2" fmla="*/ 28 w 57"/>
                  <a:gd name="T3" fmla="*/ 0 h 83"/>
                  <a:gd name="T4" fmla="*/ 28 w 57"/>
                  <a:gd name="T5" fmla="*/ 0 h 83"/>
                  <a:gd name="T6" fmla="*/ 14 w 57"/>
                  <a:gd name="T7" fmla="*/ 40 h 83"/>
                  <a:gd name="T8" fmla="*/ 0 w 57"/>
                  <a:gd name="T9" fmla="*/ 82 h 83"/>
                  <a:gd name="T10" fmla="*/ 56 w 57"/>
                  <a:gd name="T11" fmla="*/ 82 h 83"/>
                  <a:gd name="T12" fmla="*/ 42 w 57"/>
                  <a:gd name="T13" fmla="*/ 40 h 83"/>
                  <a:gd name="T14" fmla="*/ 28 w 57"/>
                  <a:gd name="T15" fmla="*/ 0 h 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83">
                    <a:moveTo>
                      <a:pt x="28" y="0"/>
                    </a:moveTo>
                    <a:lnTo>
                      <a:pt x="28" y="0"/>
                    </a:lnTo>
                    <a:lnTo>
                      <a:pt x="28" y="0"/>
                    </a:lnTo>
                    <a:cubicBezTo>
                      <a:pt x="28" y="14"/>
                      <a:pt x="28" y="27"/>
                      <a:pt x="14" y="40"/>
                    </a:cubicBezTo>
                    <a:cubicBezTo>
                      <a:pt x="0" y="82"/>
                      <a:pt x="0" y="82"/>
                      <a:pt x="0" y="82"/>
                    </a:cubicBezTo>
                    <a:cubicBezTo>
                      <a:pt x="56" y="82"/>
                      <a:pt x="56" y="82"/>
                      <a:pt x="56" y="82"/>
                    </a:cubicBezTo>
                    <a:cubicBezTo>
                      <a:pt x="42" y="40"/>
                      <a:pt x="42" y="40"/>
                      <a:pt x="42" y="40"/>
                    </a:cubicBezTo>
                    <a:cubicBezTo>
                      <a:pt x="28" y="27"/>
                      <a:pt x="28" y="14"/>
                      <a:pt x="28" y="0"/>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grpSp>
      </p:grpSp>
      <p:sp>
        <p:nvSpPr>
          <p:cNvPr id="2" name="日期占位符 1"/>
          <p:cNvSpPr>
            <a:spLocks noGrp="1"/>
          </p:cNvSpPr>
          <p:nvPr>
            <p:ph type="dt" sz="half" idx="10"/>
          </p:nvPr>
        </p:nvSpPr>
        <p:spPr/>
        <p:txBody>
          <a:bodyPr/>
          <a:lstStyle/>
          <a:p>
            <a:endParaRPr lang="zh-CN" altLang="en-US"/>
          </a:p>
        </p:txBody>
      </p:sp>
      <p:sp>
        <p:nvSpPr>
          <p:cNvPr id="3" name="灯片编号占位符 2"/>
          <p:cNvSpPr>
            <a:spLocks noGrp="1"/>
          </p:cNvSpPr>
          <p:nvPr>
            <p:ph type="sldNum" sz="quarter" idx="11"/>
          </p:nvPr>
        </p:nvSpPr>
        <p:spPr>
          <a:xfrm>
            <a:off x="9263770" y="6356350"/>
            <a:ext cx="2743200" cy="365125"/>
          </a:xfrm>
          <a:prstGeom prst="rect">
            <a:avLst/>
          </a:prstGeom>
        </p:spPr>
        <p:txBody>
          <a:bodyPr/>
          <a:lstStyle>
            <a:lvl1pPr algn="r">
              <a:defRPr/>
            </a:lvl1pPr>
          </a:lstStyle>
          <a:p>
            <a:fld id="{2F864A25-9965-4F61-8E8F-250006C6D194}" type="slidenum">
              <a:rPr lang="zh-CN" altLang="en-US" smtClean="0"/>
              <a:pPr/>
              <a:t>‹#›</a:t>
            </a:fld>
            <a:endParaRPr lang="zh-CN" altLang="en-US"/>
          </a:p>
        </p:txBody>
      </p:sp>
      <p:sp>
        <p:nvSpPr>
          <p:cNvPr id="4" name="矩形 3"/>
          <p:cNvSpPr/>
          <p:nvPr userDrawn="1"/>
        </p:nvSpPr>
        <p:spPr>
          <a:xfrm>
            <a:off x="0" y="-1"/>
            <a:ext cx="12192000" cy="4992293"/>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99758453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五边形 1"/>
          <p:cNvSpPr/>
          <p:nvPr userDrawn="1"/>
        </p:nvSpPr>
        <p:spPr>
          <a:xfrm>
            <a:off x="0" y="0"/>
            <a:ext cx="3867807" cy="6858000"/>
          </a:xfrm>
          <a:prstGeom prst="homePlate">
            <a:avLst>
              <a:gd name="adj" fmla="val 17328"/>
            </a:avLst>
          </a:prstGeom>
          <a:solidFill>
            <a:srgbClr val="B7CC3E"/>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4800" b="1" spc="300" dirty="0" smtClean="0">
                <a:latin typeface="+mj-ea"/>
                <a:ea typeface="+mj-ea"/>
              </a:rPr>
              <a:t>目 录</a:t>
            </a:r>
            <a:endParaRPr lang="en-US" altLang="zh-CN" sz="4800" b="1" spc="300" dirty="0" smtClean="0">
              <a:latin typeface="+mj-ea"/>
              <a:ea typeface="+mj-ea"/>
            </a:endParaRPr>
          </a:p>
          <a:p>
            <a:pPr algn="ctr">
              <a:lnSpc>
                <a:spcPct val="150000"/>
              </a:lnSpc>
            </a:pPr>
            <a:r>
              <a:rPr lang="en-US" altLang="zh-CN" sz="4800" b="1" spc="300" dirty="0" smtClean="0">
                <a:ea typeface="+mj-ea"/>
              </a:rPr>
              <a:t>Content</a:t>
            </a:r>
            <a:endParaRPr lang="zh-CN" altLang="en-US" sz="4800" b="1" spc="300" dirty="0">
              <a:ea typeface="+mj-ea"/>
            </a:endParaRPr>
          </a:p>
        </p:txBody>
      </p:sp>
      <p:sp>
        <p:nvSpPr>
          <p:cNvPr id="3" name="日期占位符 2"/>
          <p:cNvSpPr>
            <a:spLocks noGrp="1"/>
          </p:cNvSpPr>
          <p:nvPr>
            <p:ph type="dt" sz="half" idx="10"/>
          </p:nvPr>
        </p:nvSpPr>
        <p:spPr/>
        <p:txBody>
          <a:bodyPr/>
          <a:lstStyle/>
          <a:p>
            <a:endParaRPr lang="zh-CN" altLang="en-US"/>
          </a:p>
        </p:txBody>
      </p:sp>
      <p:sp>
        <p:nvSpPr>
          <p:cNvPr id="4" name="灯片编号占位符 3"/>
          <p:cNvSpPr>
            <a:spLocks noGrp="1"/>
          </p:cNvSpPr>
          <p:nvPr>
            <p:ph type="sldNum" sz="quarter" idx="11"/>
          </p:nvPr>
        </p:nvSpPr>
        <p:spPr>
          <a:xfrm>
            <a:off x="9273101" y="6356350"/>
            <a:ext cx="2743200" cy="365125"/>
          </a:xfrm>
          <a:prstGeom prst="rect">
            <a:avLst/>
          </a:prstGeom>
        </p:spPr>
        <p:txBody>
          <a:bodyPr/>
          <a:lstStyle>
            <a:lvl1pPr algn="r">
              <a:defRPr/>
            </a:lvl1pPr>
          </a:lstStyle>
          <a:p>
            <a:fld id="{2F864A25-9965-4F61-8E8F-250006C6D194}" type="slidenum">
              <a:rPr lang="zh-CN" altLang="en-US" smtClean="0"/>
              <a:pPr/>
              <a:t>‹#›</a:t>
            </a:fld>
            <a:endParaRPr lang="zh-CN" altLang="en-US" dirty="0"/>
          </a:p>
        </p:txBody>
      </p:sp>
    </p:spTree>
    <p:extLst>
      <p:ext uri="{BB962C8B-B14F-4D97-AF65-F5344CB8AC3E}">
        <p14:creationId xmlns:p14="http://schemas.microsoft.com/office/powerpoint/2010/main" val="423640109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Content">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nvPr>
        </p:nvGraphicFramePr>
        <p:xfrm>
          <a:off x="796" y="798"/>
          <a:ext cx="793" cy="793"/>
        </p:xfrm>
        <a:graphic>
          <a:graphicData uri="http://schemas.openxmlformats.org/presentationml/2006/ole">
            <mc:AlternateContent xmlns:mc="http://schemas.openxmlformats.org/markup-compatibility/2006">
              <mc:Choice xmlns:v="urn:schemas-microsoft-com:vml" Requires="v">
                <p:oleObj spid="_x0000_s2152" name="think-cell Slide" r:id="rId4" imgW="480" imgH="479" progId="TCLayout.ActiveDocument.1">
                  <p:embed/>
                </p:oleObj>
              </mc:Choice>
              <mc:Fallback>
                <p:oleObj name="think-cell Slide" r:id="rId4" imgW="480" imgH="479" progId="TCLayout.ActiveDocument.1">
                  <p:embed/>
                  <p:pic>
                    <p:nvPicPr>
                      <p:cNvPr id="3" name="Object 2" hidden="1"/>
                      <p:cNvPicPr/>
                      <p:nvPr/>
                    </p:nvPicPr>
                    <p:blipFill>
                      <a:blip r:embed="rId5"/>
                      <a:stretch>
                        <a:fillRect/>
                      </a:stretch>
                    </p:blipFill>
                    <p:spPr>
                      <a:xfrm>
                        <a:off x="796" y="798"/>
                        <a:ext cx="793" cy="793"/>
                      </a:xfrm>
                      <a:prstGeom prst="rect">
                        <a:avLst/>
                      </a:prstGeom>
                    </p:spPr>
                  </p:pic>
                </p:oleObj>
              </mc:Fallback>
            </mc:AlternateContent>
          </a:graphicData>
        </a:graphic>
      </p:graphicFrame>
      <p:sp>
        <p:nvSpPr>
          <p:cNvPr id="8" name="矩形 7"/>
          <p:cNvSpPr/>
          <p:nvPr userDrawn="1"/>
        </p:nvSpPr>
        <p:spPr>
          <a:xfrm>
            <a:off x="0" y="185738"/>
            <a:ext cx="481263" cy="603534"/>
          </a:xfrm>
          <a:prstGeom prst="rect">
            <a:avLst/>
          </a:prstGeom>
          <a:solidFill>
            <a:srgbClr val="B7CC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endParaRPr lang="zh-CN" altLang="en-US"/>
          </a:p>
        </p:txBody>
      </p:sp>
      <p:sp>
        <p:nvSpPr>
          <p:cNvPr id="7" name="灯片编号占位符 2"/>
          <p:cNvSpPr>
            <a:spLocks noGrp="1"/>
          </p:cNvSpPr>
          <p:nvPr>
            <p:ph type="sldNum" sz="quarter" idx="11"/>
          </p:nvPr>
        </p:nvSpPr>
        <p:spPr>
          <a:xfrm>
            <a:off x="9263770" y="6356350"/>
            <a:ext cx="2743200" cy="365125"/>
          </a:xfrm>
          <a:prstGeom prst="rect">
            <a:avLst/>
          </a:prstGeom>
        </p:spPr>
        <p:txBody>
          <a:bodyPr/>
          <a:lstStyle>
            <a:lvl1pPr algn="r">
              <a:defRPr/>
            </a:lvl1pPr>
          </a:lstStyle>
          <a:p>
            <a:fld id="{2F864A25-9965-4F61-8E8F-250006C6D194}" type="slidenum">
              <a:rPr lang="zh-CN" altLang="en-US" smtClean="0"/>
              <a:pPr/>
              <a:t>‹#›</a:t>
            </a:fld>
            <a:endParaRPr lang="zh-CN" altLang="en-US"/>
          </a:p>
        </p:txBody>
      </p:sp>
    </p:spTree>
    <p:extLst>
      <p:ext uri="{BB962C8B-B14F-4D97-AF65-F5344CB8AC3E}">
        <p14:creationId xmlns:p14="http://schemas.microsoft.com/office/powerpoint/2010/main" val="890670655"/>
      </p:ext>
    </p:extLst>
  </p:cSld>
  <p:clrMapOvr>
    <a:masterClrMapping/>
  </p:clrMapOvr>
  <p:transition spd="med">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11"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
            <a:ext cx="12192000" cy="49922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日期占位符 1"/>
          <p:cNvSpPr>
            <a:spLocks noGrp="1"/>
          </p:cNvSpPr>
          <p:nvPr>
            <p:ph type="dt" sz="half" idx="10"/>
          </p:nvPr>
        </p:nvSpPr>
        <p:spPr/>
        <p:txBody>
          <a:bodyPr/>
          <a:lstStyle/>
          <a:p>
            <a:endParaRPr lang="zh-CN" altLang="en-US" dirty="0"/>
          </a:p>
        </p:txBody>
      </p:sp>
      <p:sp>
        <p:nvSpPr>
          <p:cNvPr id="10" name="灯片编号占位符 3"/>
          <p:cNvSpPr>
            <a:spLocks noGrp="1"/>
          </p:cNvSpPr>
          <p:nvPr>
            <p:ph type="sldNum" sz="quarter" idx="11"/>
          </p:nvPr>
        </p:nvSpPr>
        <p:spPr>
          <a:xfrm>
            <a:off x="9273101" y="6356350"/>
            <a:ext cx="2743200" cy="365125"/>
          </a:xfrm>
          <a:prstGeom prst="rect">
            <a:avLst/>
          </a:prstGeom>
        </p:spPr>
        <p:txBody>
          <a:bodyPr/>
          <a:lstStyle/>
          <a:p>
            <a:fld id="{2F864A25-9965-4F61-8E8F-250006C6D194}" type="slidenum">
              <a:rPr lang="zh-CN" altLang="en-US" smtClean="0"/>
              <a:t>‹#›</a:t>
            </a:fld>
            <a:endParaRPr lang="zh-CN" altLang="en-US"/>
          </a:p>
        </p:txBody>
      </p:sp>
      <p:grpSp>
        <p:nvGrpSpPr>
          <p:cNvPr id="12" name="组合 11"/>
          <p:cNvGrpSpPr/>
          <p:nvPr userDrawn="1"/>
        </p:nvGrpSpPr>
        <p:grpSpPr>
          <a:xfrm>
            <a:off x="195872" y="5053131"/>
            <a:ext cx="5146148" cy="807317"/>
            <a:chOff x="12666304" y="9218286"/>
            <a:chExt cx="11479713" cy="1800914"/>
          </a:xfrm>
        </p:grpSpPr>
        <p:sp>
          <p:nvSpPr>
            <p:cNvPr id="13" name="Oval 29"/>
            <p:cNvSpPr/>
            <p:nvPr/>
          </p:nvSpPr>
          <p:spPr>
            <a:xfrm>
              <a:off x="12666304" y="9218286"/>
              <a:ext cx="1800913" cy="1800914"/>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45531" tIns="22776" rIns="45531" bIns="22776" rtlCol="0" anchor="ctr"/>
            <a:lstStyle/>
            <a:p>
              <a:pPr algn="ctr"/>
              <a:endParaRPr lang="en-US" sz="900">
                <a:latin typeface="Arial" panose="020B0604020202020204" pitchFamily="34" charset="0"/>
                <a:ea typeface="微软雅黑" panose="020B0503020204020204" pitchFamily="34" charset="-122"/>
                <a:sym typeface="Arial" panose="020B0604020202020204" pitchFamily="34" charset="0"/>
              </a:endParaRPr>
            </a:p>
          </p:txBody>
        </p:sp>
        <p:sp>
          <p:nvSpPr>
            <p:cNvPr id="14" name="Oval 41"/>
            <p:cNvSpPr/>
            <p:nvPr/>
          </p:nvSpPr>
          <p:spPr>
            <a:xfrm>
              <a:off x="15086005" y="9218286"/>
              <a:ext cx="1800913" cy="1800914"/>
            </a:xfrm>
            <a:prstGeom prst="ellipse">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lIns="45531" tIns="22776" rIns="45531" bIns="22776" rtlCol="0" anchor="ctr"/>
            <a:lstStyle/>
            <a:p>
              <a:pPr algn="ctr"/>
              <a:endParaRPr lang="en-US" sz="900">
                <a:latin typeface="Arial" panose="020B0604020202020204" pitchFamily="34" charset="0"/>
                <a:ea typeface="微软雅黑" panose="020B0503020204020204" pitchFamily="34" charset="-122"/>
                <a:sym typeface="Arial" panose="020B0604020202020204" pitchFamily="34" charset="0"/>
              </a:endParaRPr>
            </a:p>
          </p:txBody>
        </p:sp>
        <p:sp>
          <p:nvSpPr>
            <p:cNvPr id="15" name="Oval 42"/>
            <p:cNvSpPr/>
            <p:nvPr/>
          </p:nvSpPr>
          <p:spPr>
            <a:xfrm>
              <a:off x="17505705" y="9218286"/>
              <a:ext cx="1800913" cy="1800914"/>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45531" tIns="22776" rIns="45531" bIns="22776" rtlCol="0" anchor="ctr"/>
            <a:lstStyle/>
            <a:p>
              <a:pPr algn="ctr"/>
              <a:endParaRPr lang="en-US" sz="900">
                <a:latin typeface="Arial" panose="020B0604020202020204" pitchFamily="34" charset="0"/>
                <a:ea typeface="微软雅黑" panose="020B0503020204020204" pitchFamily="34" charset="-122"/>
                <a:sym typeface="Arial" panose="020B0604020202020204" pitchFamily="34" charset="0"/>
              </a:endParaRPr>
            </a:p>
          </p:txBody>
        </p:sp>
        <p:sp>
          <p:nvSpPr>
            <p:cNvPr id="16" name="Oval 45"/>
            <p:cNvSpPr/>
            <p:nvPr/>
          </p:nvSpPr>
          <p:spPr>
            <a:xfrm>
              <a:off x="19925403" y="9218286"/>
              <a:ext cx="1800913" cy="1800914"/>
            </a:xfrm>
            <a:prstGeom prst="ellipse">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lIns="45531" tIns="22776" rIns="45531" bIns="22776" rtlCol="0" anchor="ctr"/>
            <a:lstStyle/>
            <a:p>
              <a:pPr algn="ctr"/>
              <a:endParaRPr lang="en-US" sz="900">
                <a:latin typeface="Arial" panose="020B0604020202020204" pitchFamily="34" charset="0"/>
                <a:ea typeface="微软雅黑" panose="020B0503020204020204" pitchFamily="34" charset="-122"/>
                <a:sym typeface="Arial" panose="020B0604020202020204" pitchFamily="34" charset="0"/>
              </a:endParaRPr>
            </a:p>
          </p:txBody>
        </p:sp>
        <p:sp>
          <p:nvSpPr>
            <p:cNvPr id="17" name="Oval 46"/>
            <p:cNvSpPr/>
            <p:nvPr/>
          </p:nvSpPr>
          <p:spPr>
            <a:xfrm>
              <a:off x="22345104" y="9218286"/>
              <a:ext cx="1800913" cy="1800914"/>
            </a:xfrm>
            <a:prstGeom prst="ellipse">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lIns="45531" tIns="22776" rIns="45531" bIns="22776" rtlCol="0" anchor="ctr"/>
            <a:lstStyle/>
            <a:p>
              <a:pPr algn="ctr"/>
              <a:endParaRPr lang="en-US" sz="900">
                <a:latin typeface="Arial" panose="020B0604020202020204" pitchFamily="34" charset="0"/>
                <a:ea typeface="微软雅黑" panose="020B0503020204020204" pitchFamily="34" charset="-122"/>
                <a:sym typeface="Arial" panose="020B0604020202020204" pitchFamily="34" charset="0"/>
              </a:endParaRPr>
            </a:p>
          </p:txBody>
        </p:sp>
        <p:grpSp>
          <p:nvGrpSpPr>
            <p:cNvPr id="18" name="Group 48"/>
            <p:cNvGrpSpPr/>
            <p:nvPr/>
          </p:nvGrpSpPr>
          <p:grpSpPr>
            <a:xfrm>
              <a:off x="20411556" y="9665676"/>
              <a:ext cx="905522" cy="906114"/>
              <a:chOff x="2524463" y="4766967"/>
              <a:chExt cx="618725" cy="618888"/>
            </a:xfrm>
            <a:solidFill>
              <a:schemeClr val="bg1"/>
            </a:solidFill>
          </p:grpSpPr>
          <p:sp>
            <p:nvSpPr>
              <p:cNvPr id="37" name="Freeform 67"/>
              <p:cNvSpPr>
                <a:spLocks noChangeArrowheads="1"/>
              </p:cNvSpPr>
              <p:nvPr/>
            </p:nvSpPr>
            <p:spPr bwMode="auto">
              <a:xfrm>
                <a:off x="2704225" y="4779511"/>
                <a:ext cx="117056" cy="117086"/>
              </a:xfrm>
              <a:custGeom>
                <a:avLst/>
                <a:gdLst>
                  <a:gd name="T0" fmla="*/ 0 w 123"/>
                  <a:gd name="T1" fmla="*/ 122 h 123"/>
                  <a:gd name="T2" fmla="*/ 0 w 123"/>
                  <a:gd name="T3" fmla="*/ 122 h 123"/>
                  <a:gd name="T4" fmla="*/ 122 w 123"/>
                  <a:gd name="T5" fmla="*/ 122 h 123"/>
                  <a:gd name="T6" fmla="*/ 122 w 123"/>
                  <a:gd name="T7" fmla="*/ 0 h 123"/>
                  <a:gd name="T8" fmla="*/ 0 w 123"/>
                  <a:gd name="T9" fmla="*/ 122 h 123"/>
                </a:gdLst>
                <a:ahLst/>
                <a:cxnLst>
                  <a:cxn ang="0">
                    <a:pos x="T0" y="T1"/>
                  </a:cxn>
                  <a:cxn ang="0">
                    <a:pos x="T2" y="T3"/>
                  </a:cxn>
                  <a:cxn ang="0">
                    <a:pos x="T4" y="T5"/>
                  </a:cxn>
                  <a:cxn ang="0">
                    <a:pos x="T6" y="T7"/>
                  </a:cxn>
                  <a:cxn ang="0">
                    <a:pos x="T8" y="T9"/>
                  </a:cxn>
                </a:cxnLst>
                <a:rect l="0" t="0" r="r" b="b"/>
                <a:pathLst>
                  <a:path w="123" h="123">
                    <a:moveTo>
                      <a:pt x="0" y="122"/>
                    </a:moveTo>
                    <a:lnTo>
                      <a:pt x="0" y="122"/>
                    </a:lnTo>
                    <a:cubicBezTo>
                      <a:pt x="122" y="122"/>
                      <a:pt x="122" y="122"/>
                      <a:pt x="122" y="122"/>
                    </a:cubicBezTo>
                    <a:cubicBezTo>
                      <a:pt x="122" y="0"/>
                      <a:pt x="122" y="0"/>
                      <a:pt x="122" y="0"/>
                    </a:cubicBezTo>
                    <a:cubicBezTo>
                      <a:pt x="68" y="0"/>
                      <a:pt x="26" y="54"/>
                      <a:pt x="0" y="122"/>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8" name="Freeform 68"/>
              <p:cNvSpPr>
                <a:spLocks noChangeArrowheads="1"/>
              </p:cNvSpPr>
              <p:nvPr/>
            </p:nvSpPr>
            <p:spPr bwMode="auto">
              <a:xfrm>
                <a:off x="2666603" y="4934235"/>
                <a:ext cx="154681" cy="129630"/>
              </a:xfrm>
              <a:custGeom>
                <a:avLst/>
                <a:gdLst>
                  <a:gd name="T0" fmla="*/ 163 w 164"/>
                  <a:gd name="T1" fmla="*/ 136 h 137"/>
                  <a:gd name="T2" fmla="*/ 163 w 164"/>
                  <a:gd name="T3" fmla="*/ 136 h 137"/>
                  <a:gd name="T4" fmla="*/ 163 w 164"/>
                  <a:gd name="T5" fmla="*/ 0 h 137"/>
                  <a:gd name="T6" fmla="*/ 27 w 164"/>
                  <a:gd name="T7" fmla="*/ 0 h 137"/>
                  <a:gd name="T8" fmla="*/ 0 w 164"/>
                  <a:gd name="T9" fmla="*/ 136 h 137"/>
                  <a:gd name="T10" fmla="*/ 163 w 164"/>
                  <a:gd name="T11" fmla="*/ 136 h 137"/>
                </a:gdLst>
                <a:ahLst/>
                <a:cxnLst>
                  <a:cxn ang="0">
                    <a:pos x="T0" y="T1"/>
                  </a:cxn>
                  <a:cxn ang="0">
                    <a:pos x="T2" y="T3"/>
                  </a:cxn>
                  <a:cxn ang="0">
                    <a:pos x="T4" y="T5"/>
                  </a:cxn>
                  <a:cxn ang="0">
                    <a:pos x="T6" y="T7"/>
                  </a:cxn>
                  <a:cxn ang="0">
                    <a:pos x="T8" y="T9"/>
                  </a:cxn>
                  <a:cxn ang="0">
                    <a:pos x="T10" y="T11"/>
                  </a:cxn>
                </a:cxnLst>
                <a:rect l="0" t="0" r="r" b="b"/>
                <a:pathLst>
                  <a:path w="164" h="137">
                    <a:moveTo>
                      <a:pt x="163" y="136"/>
                    </a:moveTo>
                    <a:lnTo>
                      <a:pt x="163" y="136"/>
                    </a:lnTo>
                    <a:cubicBezTo>
                      <a:pt x="163" y="0"/>
                      <a:pt x="163" y="0"/>
                      <a:pt x="163" y="0"/>
                    </a:cubicBezTo>
                    <a:cubicBezTo>
                      <a:pt x="27" y="0"/>
                      <a:pt x="27" y="0"/>
                      <a:pt x="27" y="0"/>
                    </a:cubicBezTo>
                    <a:cubicBezTo>
                      <a:pt x="13" y="40"/>
                      <a:pt x="0" y="82"/>
                      <a:pt x="0" y="136"/>
                    </a:cubicBezTo>
                    <a:lnTo>
                      <a:pt x="163" y="136"/>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9" name="Freeform 69"/>
              <p:cNvSpPr>
                <a:spLocks noChangeArrowheads="1"/>
              </p:cNvSpPr>
              <p:nvPr/>
            </p:nvSpPr>
            <p:spPr bwMode="auto">
              <a:xfrm>
                <a:off x="2850546" y="4779511"/>
                <a:ext cx="117056" cy="117086"/>
              </a:xfrm>
              <a:custGeom>
                <a:avLst/>
                <a:gdLst>
                  <a:gd name="T0" fmla="*/ 0 w 122"/>
                  <a:gd name="T1" fmla="*/ 0 h 123"/>
                  <a:gd name="T2" fmla="*/ 0 w 122"/>
                  <a:gd name="T3" fmla="*/ 0 h 123"/>
                  <a:gd name="T4" fmla="*/ 0 w 122"/>
                  <a:gd name="T5" fmla="*/ 122 h 123"/>
                  <a:gd name="T6" fmla="*/ 121 w 122"/>
                  <a:gd name="T7" fmla="*/ 122 h 123"/>
                  <a:gd name="T8" fmla="*/ 0 w 122"/>
                  <a:gd name="T9" fmla="*/ 0 h 123"/>
                </a:gdLst>
                <a:ahLst/>
                <a:cxnLst>
                  <a:cxn ang="0">
                    <a:pos x="T0" y="T1"/>
                  </a:cxn>
                  <a:cxn ang="0">
                    <a:pos x="T2" y="T3"/>
                  </a:cxn>
                  <a:cxn ang="0">
                    <a:pos x="T4" y="T5"/>
                  </a:cxn>
                  <a:cxn ang="0">
                    <a:pos x="T6" y="T7"/>
                  </a:cxn>
                  <a:cxn ang="0">
                    <a:pos x="T8" y="T9"/>
                  </a:cxn>
                </a:cxnLst>
                <a:rect l="0" t="0" r="r" b="b"/>
                <a:pathLst>
                  <a:path w="122" h="123">
                    <a:moveTo>
                      <a:pt x="0" y="0"/>
                    </a:moveTo>
                    <a:lnTo>
                      <a:pt x="0" y="0"/>
                    </a:lnTo>
                    <a:cubicBezTo>
                      <a:pt x="0" y="122"/>
                      <a:pt x="0" y="122"/>
                      <a:pt x="0" y="122"/>
                    </a:cubicBezTo>
                    <a:cubicBezTo>
                      <a:pt x="121" y="122"/>
                      <a:pt x="121" y="122"/>
                      <a:pt x="121" y="122"/>
                    </a:cubicBezTo>
                    <a:cubicBezTo>
                      <a:pt x="95" y="54"/>
                      <a:pt x="41" y="0"/>
                      <a:pt x="0" y="0"/>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0" name="Freeform 70"/>
              <p:cNvSpPr>
                <a:spLocks noChangeArrowheads="1"/>
              </p:cNvSpPr>
              <p:nvPr/>
            </p:nvSpPr>
            <p:spPr bwMode="auto">
              <a:xfrm>
                <a:off x="2524463" y="5088955"/>
                <a:ext cx="142140" cy="142175"/>
              </a:xfrm>
              <a:custGeom>
                <a:avLst/>
                <a:gdLst>
                  <a:gd name="T0" fmla="*/ 122 w 151"/>
                  <a:gd name="T1" fmla="*/ 0 h 150"/>
                  <a:gd name="T2" fmla="*/ 122 w 151"/>
                  <a:gd name="T3" fmla="*/ 0 h 150"/>
                  <a:gd name="T4" fmla="*/ 0 w 151"/>
                  <a:gd name="T5" fmla="*/ 0 h 150"/>
                  <a:gd name="T6" fmla="*/ 42 w 151"/>
                  <a:gd name="T7" fmla="*/ 149 h 150"/>
                  <a:gd name="T8" fmla="*/ 42 w 151"/>
                  <a:gd name="T9" fmla="*/ 149 h 150"/>
                  <a:gd name="T10" fmla="*/ 150 w 151"/>
                  <a:gd name="T11" fmla="*/ 149 h 150"/>
                  <a:gd name="T12" fmla="*/ 122 w 151"/>
                  <a:gd name="T13" fmla="*/ 0 h 150"/>
                </a:gdLst>
                <a:ahLst/>
                <a:cxnLst>
                  <a:cxn ang="0">
                    <a:pos x="T0" y="T1"/>
                  </a:cxn>
                  <a:cxn ang="0">
                    <a:pos x="T2" y="T3"/>
                  </a:cxn>
                  <a:cxn ang="0">
                    <a:pos x="T4" y="T5"/>
                  </a:cxn>
                  <a:cxn ang="0">
                    <a:pos x="T6" y="T7"/>
                  </a:cxn>
                  <a:cxn ang="0">
                    <a:pos x="T8" y="T9"/>
                  </a:cxn>
                  <a:cxn ang="0">
                    <a:pos x="T10" y="T11"/>
                  </a:cxn>
                  <a:cxn ang="0">
                    <a:pos x="T12" y="T13"/>
                  </a:cxn>
                </a:cxnLst>
                <a:rect l="0" t="0" r="r" b="b"/>
                <a:pathLst>
                  <a:path w="151" h="150">
                    <a:moveTo>
                      <a:pt x="122" y="0"/>
                    </a:moveTo>
                    <a:lnTo>
                      <a:pt x="122" y="0"/>
                    </a:lnTo>
                    <a:cubicBezTo>
                      <a:pt x="0" y="0"/>
                      <a:pt x="0" y="0"/>
                      <a:pt x="0" y="0"/>
                    </a:cubicBezTo>
                    <a:cubicBezTo>
                      <a:pt x="0" y="54"/>
                      <a:pt x="14" y="109"/>
                      <a:pt x="42" y="149"/>
                    </a:cubicBezTo>
                    <a:lnTo>
                      <a:pt x="42" y="149"/>
                    </a:lnTo>
                    <a:cubicBezTo>
                      <a:pt x="150" y="149"/>
                      <a:pt x="150" y="149"/>
                      <a:pt x="150" y="149"/>
                    </a:cubicBezTo>
                    <a:cubicBezTo>
                      <a:pt x="136" y="109"/>
                      <a:pt x="122" y="54"/>
                      <a:pt x="122" y="0"/>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1" name="Freeform 71"/>
              <p:cNvSpPr>
                <a:spLocks noChangeArrowheads="1"/>
              </p:cNvSpPr>
              <p:nvPr/>
            </p:nvSpPr>
            <p:spPr bwMode="auto">
              <a:xfrm>
                <a:off x="3001048" y="5088955"/>
                <a:ext cx="142140" cy="142175"/>
              </a:xfrm>
              <a:custGeom>
                <a:avLst/>
                <a:gdLst>
                  <a:gd name="T0" fmla="*/ 14 w 150"/>
                  <a:gd name="T1" fmla="*/ 0 h 150"/>
                  <a:gd name="T2" fmla="*/ 14 w 150"/>
                  <a:gd name="T3" fmla="*/ 0 h 150"/>
                  <a:gd name="T4" fmla="*/ 0 w 150"/>
                  <a:gd name="T5" fmla="*/ 149 h 150"/>
                  <a:gd name="T6" fmla="*/ 95 w 150"/>
                  <a:gd name="T7" fmla="*/ 149 h 150"/>
                  <a:gd name="T8" fmla="*/ 109 w 150"/>
                  <a:gd name="T9" fmla="*/ 149 h 150"/>
                  <a:gd name="T10" fmla="*/ 149 w 150"/>
                  <a:gd name="T11" fmla="*/ 0 h 150"/>
                  <a:gd name="T12" fmla="*/ 14 w 150"/>
                  <a:gd name="T13" fmla="*/ 0 h 150"/>
                </a:gdLst>
                <a:ahLst/>
                <a:cxnLst>
                  <a:cxn ang="0">
                    <a:pos x="T0" y="T1"/>
                  </a:cxn>
                  <a:cxn ang="0">
                    <a:pos x="T2" y="T3"/>
                  </a:cxn>
                  <a:cxn ang="0">
                    <a:pos x="T4" y="T5"/>
                  </a:cxn>
                  <a:cxn ang="0">
                    <a:pos x="T6" y="T7"/>
                  </a:cxn>
                  <a:cxn ang="0">
                    <a:pos x="T8" y="T9"/>
                  </a:cxn>
                  <a:cxn ang="0">
                    <a:pos x="T10" y="T11"/>
                  </a:cxn>
                  <a:cxn ang="0">
                    <a:pos x="T12" y="T13"/>
                  </a:cxn>
                </a:cxnLst>
                <a:rect l="0" t="0" r="r" b="b"/>
                <a:pathLst>
                  <a:path w="150" h="150">
                    <a:moveTo>
                      <a:pt x="14" y="0"/>
                    </a:moveTo>
                    <a:lnTo>
                      <a:pt x="14" y="0"/>
                    </a:lnTo>
                    <a:cubicBezTo>
                      <a:pt x="14" y="54"/>
                      <a:pt x="0" y="109"/>
                      <a:pt x="0" y="149"/>
                    </a:cubicBezTo>
                    <a:cubicBezTo>
                      <a:pt x="95" y="149"/>
                      <a:pt x="95" y="149"/>
                      <a:pt x="95" y="149"/>
                    </a:cubicBezTo>
                    <a:lnTo>
                      <a:pt x="109" y="149"/>
                    </a:lnTo>
                    <a:cubicBezTo>
                      <a:pt x="122" y="109"/>
                      <a:pt x="149" y="54"/>
                      <a:pt x="149" y="0"/>
                    </a:cubicBezTo>
                    <a:lnTo>
                      <a:pt x="14" y="0"/>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2" name="Freeform 72"/>
              <p:cNvSpPr>
                <a:spLocks noChangeArrowheads="1"/>
              </p:cNvSpPr>
              <p:nvPr/>
            </p:nvSpPr>
            <p:spPr bwMode="auto">
              <a:xfrm>
                <a:off x="2666603" y="5088955"/>
                <a:ext cx="154681" cy="142175"/>
              </a:xfrm>
              <a:custGeom>
                <a:avLst/>
                <a:gdLst>
                  <a:gd name="T0" fmla="*/ 163 w 164"/>
                  <a:gd name="T1" fmla="*/ 0 h 150"/>
                  <a:gd name="T2" fmla="*/ 163 w 164"/>
                  <a:gd name="T3" fmla="*/ 0 h 150"/>
                  <a:gd name="T4" fmla="*/ 0 w 164"/>
                  <a:gd name="T5" fmla="*/ 0 h 150"/>
                  <a:gd name="T6" fmla="*/ 27 w 164"/>
                  <a:gd name="T7" fmla="*/ 149 h 150"/>
                  <a:gd name="T8" fmla="*/ 163 w 164"/>
                  <a:gd name="T9" fmla="*/ 149 h 150"/>
                  <a:gd name="T10" fmla="*/ 163 w 164"/>
                  <a:gd name="T11" fmla="*/ 0 h 150"/>
                </a:gdLst>
                <a:ahLst/>
                <a:cxnLst>
                  <a:cxn ang="0">
                    <a:pos x="T0" y="T1"/>
                  </a:cxn>
                  <a:cxn ang="0">
                    <a:pos x="T2" y="T3"/>
                  </a:cxn>
                  <a:cxn ang="0">
                    <a:pos x="T4" y="T5"/>
                  </a:cxn>
                  <a:cxn ang="0">
                    <a:pos x="T6" y="T7"/>
                  </a:cxn>
                  <a:cxn ang="0">
                    <a:pos x="T8" y="T9"/>
                  </a:cxn>
                  <a:cxn ang="0">
                    <a:pos x="T10" y="T11"/>
                  </a:cxn>
                </a:cxnLst>
                <a:rect l="0" t="0" r="r" b="b"/>
                <a:pathLst>
                  <a:path w="164" h="150">
                    <a:moveTo>
                      <a:pt x="163" y="0"/>
                    </a:moveTo>
                    <a:lnTo>
                      <a:pt x="163" y="0"/>
                    </a:lnTo>
                    <a:cubicBezTo>
                      <a:pt x="0" y="0"/>
                      <a:pt x="0" y="0"/>
                      <a:pt x="0" y="0"/>
                    </a:cubicBezTo>
                    <a:cubicBezTo>
                      <a:pt x="0" y="54"/>
                      <a:pt x="13" y="109"/>
                      <a:pt x="27" y="149"/>
                    </a:cubicBezTo>
                    <a:cubicBezTo>
                      <a:pt x="163" y="149"/>
                      <a:pt x="163" y="149"/>
                      <a:pt x="163" y="149"/>
                    </a:cubicBezTo>
                    <a:lnTo>
                      <a:pt x="163" y="0"/>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3" name="Freeform 73"/>
              <p:cNvSpPr>
                <a:spLocks noChangeArrowheads="1"/>
              </p:cNvSpPr>
              <p:nvPr/>
            </p:nvSpPr>
            <p:spPr bwMode="auto">
              <a:xfrm>
                <a:off x="2524463" y="4921688"/>
                <a:ext cx="142140" cy="142175"/>
              </a:xfrm>
              <a:custGeom>
                <a:avLst/>
                <a:gdLst>
                  <a:gd name="T0" fmla="*/ 122 w 151"/>
                  <a:gd name="T1" fmla="*/ 150 h 151"/>
                  <a:gd name="T2" fmla="*/ 122 w 151"/>
                  <a:gd name="T3" fmla="*/ 150 h 151"/>
                  <a:gd name="T4" fmla="*/ 150 w 151"/>
                  <a:gd name="T5" fmla="*/ 14 h 151"/>
                  <a:gd name="T6" fmla="*/ 42 w 151"/>
                  <a:gd name="T7" fmla="*/ 14 h 151"/>
                  <a:gd name="T8" fmla="*/ 42 w 151"/>
                  <a:gd name="T9" fmla="*/ 0 h 151"/>
                  <a:gd name="T10" fmla="*/ 0 w 151"/>
                  <a:gd name="T11" fmla="*/ 150 h 151"/>
                  <a:gd name="T12" fmla="*/ 122 w 151"/>
                  <a:gd name="T13" fmla="*/ 150 h 151"/>
                </a:gdLst>
                <a:ahLst/>
                <a:cxnLst>
                  <a:cxn ang="0">
                    <a:pos x="T0" y="T1"/>
                  </a:cxn>
                  <a:cxn ang="0">
                    <a:pos x="T2" y="T3"/>
                  </a:cxn>
                  <a:cxn ang="0">
                    <a:pos x="T4" y="T5"/>
                  </a:cxn>
                  <a:cxn ang="0">
                    <a:pos x="T6" y="T7"/>
                  </a:cxn>
                  <a:cxn ang="0">
                    <a:pos x="T8" y="T9"/>
                  </a:cxn>
                  <a:cxn ang="0">
                    <a:pos x="T10" y="T11"/>
                  </a:cxn>
                  <a:cxn ang="0">
                    <a:pos x="T12" y="T13"/>
                  </a:cxn>
                </a:cxnLst>
                <a:rect l="0" t="0" r="r" b="b"/>
                <a:pathLst>
                  <a:path w="151" h="151">
                    <a:moveTo>
                      <a:pt x="122" y="150"/>
                    </a:moveTo>
                    <a:lnTo>
                      <a:pt x="122" y="150"/>
                    </a:lnTo>
                    <a:cubicBezTo>
                      <a:pt x="122" y="96"/>
                      <a:pt x="136" y="54"/>
                      <a:pt x="150" y="14"/>
                    </a:cubicBezTo>
                    <a:cubicBezTo>
                      <a:pt x="42" y="14"/>
                      <a:pt x="42" y="14"/>
                      <a:pt x="42" y="14"/>
                    </a:cubicBezTo>
                    <a:lnTo>
                      <a:pt x="42" y="0"/>
                    </a:lnTo>
                    <a:cubicBezTo>
                      <a:pt x="14" y="54"/>
                      <a:pt x="0" y="96"/>
                      <a:pt x="0" y="150"/>
                    </a:cubicBezTo>
                    <a:lnTo>
                      <a:pt x="122" y="150"/>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4" name="Freeform 74"/>
              <p:cNvSpPr>
                <a:spLocks noChangeArrowheads="1"/>
              </p:cNvSpPr>
              <p:nvPr/>
            </p:nvSpPr>
            <p:spPr bwMode="auto">
              <a:xfrm>
                <a:off x="2850547" y="4934235"/>
                <a:ext cx="142140" cy="129630"/>
              </a:xfrm>
              <a:custGeom>
                <a:avLst/>
                <a:gdLst>
                  <a:gd name="T0" fmla="*/ 149 w 150"/>
                  <a:gd name="T1" fmla="*/ 136 h 137"/>
                  <a:gd name="T2" fmla="*/ 149 w 150"/>
                  <a:gd name="T3" fmla="*/ 136 h 137"/>
                  <a:gd name="T4" fmla="*/ 121 w 150"/>
                  <a:gd name="T5" fmla="*/ 0 h 137"/>
                  <a:gd name="T6" fmla="*/ 0 w 150"/>
                  <a:gd name="T7" fmla="*/ 0 h 137"/>
                  <a:gd name="T8" fmla="*/ 0 w 150"/>
                  <a:gd name="T9" fmla="*/ 136 h 137"/>
                  <a:gd name="T10" fmla="*/ 149 w 150"/>
                  <a:gd name="T11" fmla="*/ 136 h 137"/>
                </a:gdLst>
                <a:ahLst/>
                <a:cxnLst>
                  <a:cxn ang="0">
                    <a:pos x="T0" y="T1"/>
                  </a:cxn>
                  <a:cxn ang="0">
                    <a:pos x="T2" y="T3"/>
                  </a:cxn>
                  <a:cxn ang="0">
                    <a:pos x="T4" y="T5"/>
                  </a:cxn>
                  <a:cxn ang="0">
                    <a:pos x="T6" y="T7"/>
                  </a:cxn>
                  <a:cxn ang="0">
                    <a:pos x="T8" y="T9"/>
                  </a:cxn>
                  <a:cxn ang="0">
                    <a:pos x="T10" y="T11"/>
                  </a:cxn>
                </a:cxnLst>
                <a:rect l="0" t="0" r="r" b="b"/>
                <a:pathLst>
                  <a:path w="150" h="137">
                    <a:moveTo>
                      <a:pt x="149" y="136"/>
                    </a:moveTo>
                    <a:lnTo>
                      <a:pt x="149" y="136"/>
                    </a:lnTo>
                    <a:cubicBezTo>
                      <a:pt x="149" y="82"/>
                      <a:pt x="135" y="40"/>
                      <a:pt x="121" y="0"/>
                    </a:cubicBezTo>
                    <a:cubicBezTo>
                      <a:pt x="0" y="0"/>
                      <a:pt x="0" y="0"/>
                      <a:pt x="0" y="0"/>
                    </a:cubicBezTo>
                    <a:cubicBezTo>
                      <a:pt x="0" y="136"/>
                      <a:pt x="0" y="136"/>
                      <a:pt x="0" y="136"/>
                    </a:cubicBezTo>
                    <a:lnTo>
                      <a:pt x="149" y="136"/>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5" name="Freeform 75"/>
              <p:cNvSpPr>
                <a:spLocks noChangeArrowheads="1"/>
              </p:cNvSpPr>
              <p:nvPr/>
            </p:nvSpPr>
            <p:spPr bwMode="auto">
              <a:xfrm>
                <a:off x="2574630" y="4766967"/>
                <a:ext cx="183944" cy="129630"/>
              </a:xfrm>
              <a:custGeom>
                <a:avLst/>
                <a:gdLst>
                  <a:gd name="T0" fmla="*/ 109 w 192"/>
                  <a:gd name="T1" fmla="*/ 136 h 137"/>
                  <a:gd name="T2" fmla="*/ 109 w 192"/>
                  <a:gd name="T3" fmla="*/ 136 h 137"/>
                  <a:gd name="T4" fmla="*/ 191 w 192"/>
                  <a:gd name="T5" fmla="*/ 0 h 137"/>
                  <a:gd name="T6" fmla="*/ 0 w 192"/>
                  <a:gd name="T7" fmla="*/ 136 h 137"/>
                  <a:gd name="T8" fmla="*/ 109 w 192"/>
                  <a:gd name="T9" fmla="*/ 136 h 137"/>
                </a:gdLst>
                <a:ahLst/>
                <a:cxnLst>
                  <a:cxn ang="0">
                    <a:pos x="T0" y="T1"/>
                  </a:cxn>
                  <a:cxn ang="0">
                    <a:pos x="T2" y="T3"/>
                  </a:cxn>
                  <a:cxn ang="0">
                    <a:pos x="T4" y="T5"/>
                  </a:cxn>
                  <a:cxn ang="0">
                    <a:pos x="T6" y="T7"/>
                  </a:cxn>
                  <a:cxn ang="0">
                    <a:pos x="T8" y="T9"/>
                  </a:cxn>
                </a:cxnLst>
                <a:rect l="0" t="0" r="r" b="b"/>
                <a:pathLst>
                  <a:path w="192" h="137">
                    <a:moveTo>
                      <a:pt x="109" y="136"/>
                    </a:moveTo>
                    <a:lnTo>
                      <a:pt x="109" y="136"/>
                    </a:lnTo>
                    <a:cubicBezTo>
                      <a:pt x="123" y="82"/>
                      <a:pt x="151" y="28"/>
                      <a:pt x="191" y="0"/>
                    </a:cubicBezTo>
                    <a:cubicBezTo>
                      <a:pt x="109" y="28"/>
                      <a:pt x="42" y="82"/>
                      <a:pt x="0" y="136"/>
                    </a:cubicBezTo>
                    <a:lnTo>
                      <a:pt x="109" y="136"/>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6" name="Freeform 76"/>
              <p:cNvSpPr>
                <a:spLocks noChangeArrowheads="1"/>
              </p:cNvSpPr>
              <p:nvPr/>
            </p:nvSpPr>
            <p:spPr bwMode="auto">
              <a:xfrm>
                <a:off x="2574630" y="5256222"/>
                <a:ext cx="183944" cy="129633"/>
              </a:xfrm>
              <a:custGeom>
                <a:avLst/>
                <a:gdLst>
                  <a:gd name="T0" fmla="*/ 109 w 192"/>
                  <a:gd name="T1" fmla="*/ 0 h 136"/>
                  <a:gd name="T2" fmla="*/ 109 w 192"/>
                  <a:gd name="T3" fmla="*/ 0 h 136"/>
                  <a:gd name="T4" fmla="*/ 0 w 192"/>
                  <a:gd name="T5" fmla="*/ 0 h 136"/>
                  <a:gd name="T6" fmla="*/ 191 w 192"/>
                  <a:gd name="T7" fmla="*/ 135 h 136"/>
                  <a:gd name="T8" fmla="*/ 109 w 192"/>
                  <a:gd name="T9" fmla="*/ 0 h 136"/>
                </a:gdLst>
                <a:ahLst/>
                <a:cxnLst>
                  <a:cxn ang="0">
                    <a:pos x="T0" y="T1"/>
                  </a:cxn>
                  <a:cxn ang="0">
                    <a:pos x="T2" y="T3"/>
                  </a:cxn>
                  <a:cxn ang="0">
                    <a:pos x="T4" y="T5"/>
                  </a:cxn>
                  <a:cxn ang="0">
                    <a:pos x="T6" y="T7"/>
                  </a:cxn>
                  <a:cxn ang="0">
                    <a:pos x="T8" y="T9"/>
                  </a:cxn>
                </a:cxnLst>
                <a:rect l="0" t="0" r="r" b="b"/>
                <a:pathLst>
                  <a:path w="192" h="136">
                    <a:moveTo>
                      <a:pt x="109" y="0"/>
                    </a:moveTo>
                    <a:lnTo>
                      <a:pt x="109" y="0"/>
                    </a:lnTo>
                    <a:cubicBezTo>
                      <a:pt x="0" y="0"/>
                      <a:pt x="0" y="0"/>
                      <a:pt x="0" y="0"/>
                    </a:cubicBezTo>
                    <a:cubicBezTo>
                      <a:pt x="42" y="67"/>
                      <a:pt x="109" y="121"/>
                      <a:pt x="191" y="135"/>
                    </a:cubicBezTo>
                    <a:cubicBezTo>
                      <a:pt x="151" y="109"/>
                      <a:pt x="123" y="67"/>
                      <a:pt x="109" y="0"/>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7" name="Freeform 77"/>
              <p:cNvSpPr>
                <a:spLocks noChangeArrowheads="1"/>
              </p:cNvSpPr>
              <p:nvPr/>
            </p:nvSpPr>
            <p:spPr bwMode="auto">
              <a:xfrm>
                <a:off x="2900713" y="4766967"/>
                <a:ext cx="179762" cy="129630"/>
              </a:xfrm>
              <a:custGeom>
                <a:avLst/>
                <a:gdLst>
                  <a:gd name="T0" fmla="*/ 95 w 191"/>
                  <a:gd name="T1" fmla="*/ 136 h 137"/>
                  <a:gd name="T2" fmla="*/ 95 w 191"/>
                  <a:gd name="T3" fmla="*/ 136 h 137"/>
                  <a:gd name="T4" fmla="*/ 190 w 191"/>
                  <a:gd name="T5" fmla="*/ 136 h 137"/>
                  <a:gd name="T6" fmla="*/ 0 w 191"/>
                  <a:gd name="T7" fmla="*/ 0 h 137"/>
                  <a:gd name="T8" fmla="*/ 95 w 191"/>
                  <a:gd name="T9" fmla="*/ 136 h 137"/>
                </a:gdLst>
                <a:ahLst/>
                <a:cxnLst>
                  <a:cxn ang="0">
                    <a:pos x="T0" y="T1"/>
                  </a:cxn>
                  <a:cxn ang="0">
                    <a:pos x="T2" y="T3"/>
                  </a:cxn>
                  <a:cxn ang="0">
                    <a:pos x="T4" y="T5"/>
                  </a:cxn>
                  <a:cxn ang="0">
                    <a:pos x="T6" y="T7"/>
                  </a:cxn>
                  <a:cxn ang="0">
                    <a:pos x="T8" y="T9"/>
                  </a:cxn>
                </a:cxnLst>
                <a:rect l="0" t="0" r="r" b="b"/>
                <a:pathLst>
                  <a:path w="191" h="137">
                    <a:moveTo>
                      <a:pt x="95" y="136"/>
                    </a:moveTo>
                    <a:lnTo>
                      <a:pt x="95" y="136"/>
                    </a:lnTo>
                    <a:cubicBezTo>
                      <a:pt x="190" y="136"/>
                      <a:pt x="190" y="136"/>
                      <a:pt x="190" y="136"/>
                    </a:cubicBezTo>
                    <a:cubicBezTo>
                      <a:pt x="150" y="82"/>
                      <a:pt x="81" y="28"/>
                      <a:pt x="0" y="0"/>
                    </a:cubicBezTo>
                    <a:cubicBezTo>
                      <a:pt x="41" y="28"/>
                      <a:pt x="67" y="82"/>
                      <a:pt x="95" y="136"/>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8" name="Freeform 78"/>
              <p:cNvSpPr>
                <a:spLocks noChangeArrowheads="1"/>
              </p:cNvSpPr>
              <p:nvPr/>
            </p:nvSpPr>
            <p:spPr bwMode="auto">
              <a:xfrm>
                <a:off x="2900713" y="5256222"/>
                <a:ext cx="179762" cy="129633"/>
              </a:xfrm>
              <a:custGeom>
                <a:avLst/>
                <a:gdLst>
                  <a:gd name="T0" fmla="*/ 95 w 191"/>
                  <a:gd name="T1" fmla="*/ 0 h 136"/>
                  <a:gd name="T2" fmla="*/ 95 w 191"/>
                  <a:gd name="T3" fmla="*/ 0 h 136"/>
                  <a:gd name="T4" fmla="*/ 0 w 191"/>
                  <a:gd name="T5" fmla="*/ 135 h 136"/>
                  <a:gd name="T6" fmla="*/ 190 w 191"/>
                  <a:gd name="T7" fmla="*/ 0 h 136"/>
                  <a:gd name="T8" fmla="*/ 95 w 191"/>
                  <a:gd name="T9" fmla="*/ 0 h 136"/>
                </a:gdLst>
                <a:ahLst/>
                <a:cxnLst>
                  <a:cxn ang="0">
                    <a:pos x="T0" y="T1"/>
                  </a:cxn>
                  <a:cxn ang="0">
                    <a:pos x="T2" y="T3"/>
                  </a:cxn>
                  <a:cxn ang="0">
                    <a:pos x="T4" y="T5"/>
                  </a:cxn>
                  <a:cxn ang="0">
                    <a:pos x="T6" y="T7"/>
                  </a:cxn>
                  <a:cxn ang="0">
                    <a:pos x="T8" y="T9"/>
                  </a:cxn>
                </a:cxnLst>
                <a:rect l="0" t="0" r="r" b="b"/>
                <a:pathLst>
                  <a:path w="191" h="136">
                    <a:moveTo>
                      <a:pt x="95" y="0"/>
                    </a:moveTo>
                    <a:lnTo>
                      <a:pt x="95" y="0"/>
                    </a:lnTo>
                    <a:cubicBezTo>
                      <a:pt x="67" y="67"/>
                      <a:pt x="41" y="109"/>
                      <a:pt x="0" y="135"/>
                    </a:cubicBezTo>
                    <a:cubicBezTo>
                      <a:pt x="81" y="121"/>
                      <a:pt x="150" y="67"/>
                      <a:pt x="190" y="0"/>
                    </a:cubicBezTo>
                    <a:lnTo>
                      <a:pt x="95" y="0"/>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9" name="Freeform 79"/>
              <p:cNvSpPr>
                <a:spLocks noChangeArrowheads="1"/>
              </p:cNvSpPr>
              <p:nvPr/>
            </p:nvSpPr>
            <p:spPr bwMode="auto">
              <a:xfrm>
                <a:off x="3001048" y="4921688"/>
                <a:ext cx="142140" cy="142175"/>
              </a:xfrm>
              <a:custGeom>
                <a:avLst/>
                <a:gdLst>
                  <a:gd name="T0" fmla="*/ 95 w 150"/>
                  <a:gd name="T1" fmla="*/ 14 h 151"/>
                  <a:gd name="T2" fmla="*/ 95 w 150"/>
                  <a:gd name="T3" fmla="*/ 14 h 151"/>
                  <a:gd name="T4" fmla="*/ 0 w 150"/>
                  <a:gd name="T5" fmla="*/ 14 h 151"/>
                  <a:gd name="T6" fmla="*/ 14 w 150"/>
                  <a:gd name="T7" fmla="*/ 150 h 151"/>
                  <a:gd name="T8" fmla="*/ 149 w 150"/>
                  <a:gd name="T9" fmla="*/ 150 h 151"/>
                  <a:gd name="T10" fmla="*/ 109 w 150"/>
                  <a:gd name="T11" fmla="*/ 0 h 151"/>
                  <a:gd name="T12" fmla="*/ 95 w 150"/>
                  <a:gd name="T13" fmla="*/ 14 h 151"/>
                </a:gdLst>
                <a:ahLst/>
                <a:cxnLst>
                  <a:cxn ang="0">
                    <a:pos x="T0" y="T1"/>
                  </a:cxn>
                  <a:cxn ang="0">
                    <a:pos x="T2" y="T3"/>
                  </a:cxn>
                  <a:cxn ang="0">
                    <a:pos x="T4" y="T5"/>
                  </a:cxn>
                  <a:cxn ang="0">
                    <a:pos x="T6" y="T7"/>
                  </a:cxn>
                  <a:cxn ang="0">
                    <a:pos x="T8" y="T9"/>
                  </a:cxn>
                  <a:cxn ang="0">
                    <a:pos x="T10" y="T11"/>
                  </a:cxn>
                  <a:cxn ang="0">
                    <a:pos x="T12" y="T13"/>
                  </a:cxn>
                </a:cxnLst>
                <a:rect l="0" t="0" r="r" b="b"/>
                <a:pathLst>
                  <a:path w="150" h="151">
                    <a:moveTo>
                      <a:pt x="95" y="14"/>
                    </a:moveTo>
                    <a:lnTo>
                      <a:pt x="95" y="14"/>
                    </a:lnTo>
                    <a:cubicBezTo>
                      <a:pt x="0" y="14"/>
                      <a:pt x="0" y="14"/>
                      <a:pt x="0" y="14"/>
                    </a:cubicBezTo>
                    <a:cubicBezTo>
                      <a:pt x="0" y="54"/>
                      <a:pt x="14" y="96"/>
                      <a:pt x="14" y="150"/>
                    </a:cubicBezTo>
                    <a:cubicBezTo>
                      <a:pt x="149" y="150"/>
                      <a:pt x="149" y="150"/>
                      <a:pt x="149" y="150"/>
                    </a:cubicBezTo>
                    <a:cubicBezTo>
                      <a:pt x="149" y="96"/>
                      <a:pt x="122" y="54"/>
                      <a:pt x="109" y="0"/>
                    </a:cubicBezTo>
                    <a:lnTo>
                      <a:pt x="95" y="14"/>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50" name="Freeform 80"/>
              <p:cNvSpPr>
                <a:spLocks noChangeArrowheads="1"/>
              </p:cNvSpPr>
              <p:nvPr/>
            </p:nvSpPr>
            <p:spPr bwMode="auto">
              <a:xfrm>
                <a:off x="2850546" y="5256222"/>
                <a:ext cx="117056" cy="129633"/>
              </a:xfrm>
              <a:custGeom>
                <a:avLst/>
                <a:gdLst>
                  <a:gd name="T0" fmla="*/ 121 w 122"/>
                  <a:gd name="T1" fmla="*/ 0 h 136"/>
                  <a:gd name="T2" fmla="*/ 121 w 122"/>
                  <a:gd name="T3" fmla="*/ 0 h 136"/>
                  <a:gd name="T4" fmla="*/ 0 w 122"/>
                  <a:gd name="T5" fmla="*/ 0 h 136"/>
                  <a:gd name="T6" fmla="*/ 0 w 122"/>
                  <a:gd name="T7" fmla="*/ 135 h 136"/>
                  <a:gd name="T8" fmla="*/ 121 w 122"/>
                  <a:gd name="T9" fmla="*/ 0 h 136"/>
                </a:gdLst>
                <a:ahLst/>
                <a:cxnLst>
                  <a:cxn ang="0">
                    <a:pos x="T0" y="T1"/>
                  </a:cxn>
                  <a:cxn ang="0">
                    <a:pos x="T2" y="T3"/>
                  </a:cxn>
                  <a:cxn ang="0">
                    <a:pos x="T4" y="T5"/>
                  </a:cxn>
                  <a:cxn ang="0">
                    <a:pos x="T6" y="T7"/>
                  </a:cxn>
                  <a:cxn ang="0">
                    <a:pos x="T8" y="T9"/>
                  </a:cxn>
                </a:cxnLst>
                <a:rect l="0" t="0" r="r" b="b"/>
                <a:pathLst>
                  <a:path w="122" h="136">
                    <a:moveTo>
                      <a:pt x="121" y="0"/>
                    </a:moveTo>
                    <a:lnTo>
                      <a:pt x="121" y="0"/>
                    </a:lnTo>
                    <a:cubicBezTo>
                      <a:pt x="0" y="0"/>
                      <a:pt x="0" y="0"/>
                      <a:pt x="0" y="0"/>
                    </a:cubicBezTo>
                    <a:cubicBezTo>
                      <a:pt x="0" y="135"/>
                      <a:pt x="0" y="135"/>
                      <a:pt x="0" y="135"/>
                    </a:cubicBezTo>
                    <a:cubicBezTo>
                      <a:pt x="41" y="135"/>
                      <a:pt x="95" y="81"/>
                      <a:pt x="121" y="0"/>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51" name="Freeform 81"/>
              <p:cNvSpPr>
                <a:spLocks noChangeArrowheads="1"/>
              </p:cNvSpPr>
              <p:nvPr/>
            </p:nvSpPr>
            <p:spPr bwMode="auto">
              <a:xfrm>
                <a:off x="2850547" y="5088955"/>
                <a:ext cx="142140" cy="142175"/>
              </a:xfrm>
              <a:custGeom>
                <a:avLst/>
                <a:gdLst>
                  <a:gd name="T0" fmla="*/ 0 w 150"/>
                  <a:gd name="T1" fmla="*/ 0 h 150"/>
                  <a:gd name="T2" fmla="*/ 0 w 150"/>
                  <a:gd name="T3" fmla="*/ 0 h 150"/>
                  <a:gd name="T4" fmla="*/ 0 w 150"/>
                  <a:gd name="T5" fmla="*/ 149 h 150"/>
                  <a:gd name="T6" fmla="*/ 121 w 150"/>
                  <a:gd name="T7" fmla="*/ 149 h 150"/>
                  <a:gd name="T8" fmla="*/ 149 w 150"/>
                  <a:gd name="T9" fmla="*/ 0 h 150"/>
                  <a:gd name="T10" fmla="*/ 0 w 150"/>
                  <a:gd name="T11" fmla="*/ 0 h 150"/>
                </a:gdLst>
                <a:ahLst/>
                <a:cxnLst>
                  <a:cxn ang="0">
                    <a:pos x="T0" y="T1"/>
                  </a:cxn>
                  <a:cxn ang="0">
                    <a:pos x="T2" y="T3"/>
                  </a:cxn>
                  <a:cxn ang="0">
                    <a:pos x="T4" y="T5"/>
                  </a:cxn>
                  <a:cxn ang="0">
                    <a:pos x="T6" y="T7"/>
                  </a:cxn>
                  <a:cxn ang="0">
                    <a:pos x="T8" y="T9"/>
                  </a:cxn>
                  <a:cxn ang="0">
                    <a:pos x="T10" y="T11"/>
                  </a:cxn>
                </a:cxnLst>
                <a:rect l="0" t="0" r="r" b="b"/>
                <a:pathLst>
                  <a:path w="150" h="150">
                    <a:moveTo>
                      <a:pt x="0" y="0"/>
                    </a:moveTo>
                    <a:lnTo>
                      <a:pt x="0" y="0"/>
                    </a:lnTo>
                    <a:cubicBezTo>
                      <a:pt x="0" y="149"/>
                      <a:pt x="0" y="149"/>
                      <a:pt x="0" y="149"/>
                    </a:cubicBezTo>
                    <a:cubicBezTo>
                      <a:pt x="121" y="149"/>
                      <a:pt x="121" y="149"/>
                      <a:pt x="121" y="149"/>
                    </a:cubicBezTo>
                    <a:cubicBezTo>
                      <a:pt x="135" y="109"/>
                      <a:pt x="149" y="54"/>
                      <a:pt x="149" y="0"/>
                    </a:cubicBezTo>
                    <a:lnTo>
                      <a:pt x="0" y="0"/>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52" name="Freeform 82"/>
              <p:cNvSpPr>
                <a:spLocks noChangeArrowheads="1"/>
              </p:cNvSpPr>
              <p:nvPr/>
            </p:nvSpPr>
            <p:spPr bwMode="auto">
              <a:xfrm>
                <a:off x="2704225" y="5256222"/>
                <a:ext cx="117056" cy="129633"/>
              </a:xfrm>
              <a:custGeom>
                <a:avLst/>
                <a:gdLst>
                  <a:gd name="T0" fmla="*/ 122 w 123"/>
                  <a:gd name="T1" fmla="*/ 135 h 136"/>
                  <a:gd name="T2" fmla="*/ 122 w 123"/>
                  <a:gd name="T3" fmla="*/ 135 h 136"/>
                  <a:gd name="T4" fmla="*/ 122 w 123"/>
                  <a:gd name="T5" fmla="*/ 0 h 136"/>
                  <a:gd name="T6" fmla="*/ 0 w 123"/>
                  <a:gd name="T7" fmla="*/ 0 h 136"/>
                  <a:gd name="T8" fmla="*/ 122 w 123"/>
                  <a:gd name="T9" fmla="*/ 135 h 136"/>
                </a:gdLst>
                <a:ahLst/>
                <a:cxnLst>
                  <a:cxn ang="0">
                    <a:pos x="T0" y="T1"/>
                  </a:cxn>
                  <a:cxn ang="0">
                    <a:pos x="T2" y="T3"/>
                  </a:cxn>
                  <a:cxn ang="0">
                    <a:pos x="T4" y="T5"/>
                  </a:cxn>
                  <a:cxn ang="0">
                    <a:pos x="T6" y="T7"/>
                  </a:cxn>
                  <a:cxn ang="0">
                    <a:pos x="T8" y="T9"/>
                  </a:cxn>
                </a:cxnLst>
                <a:rect l="0" t="0" r="r" b="b"/>
                <a:pathLst>
                  <a:path w="123" h="136">
                    <a:moveTo>
                      <a:pt x="122" y="135"/>
                    </a:moveTo>
                    <a:lnTo>
                      <a:pt x="122" y="135"/>
                    </a:lnTo>
                    <a:cubicBezTo>
                      <a:pt x="122" y="0"/>
                      <a:pt x="122" y="0"/>
                      <a:pt x="122" y="0"/>
                    </a:cubicBezTo>
                    <a:cubicBezTo>
                      <a:pt x="0" y="0"/>
                      <a:pt x="0" y="0"/>
                      <a:pt x="0" y="0"/>
                    </a:cubicBezTo>
                    <a:cubicBezTo>
                      <a:pt x="26" y="81"/>
                      <a:pt x="68" y="135"/>
                      <a:pt x="122" y="135"/>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grpSp>
        <p:sp>
          <p:nvSpPr>
            <p:cNvPr id="19" name="Freeform 182"/>
            <p:cNvSpPr>
              <a:spLocks noChangeArrowheads="1"/>
            </p:cNvSpPr>
            <p:nvPr/>
          </p:nvSpPr>
          <p:spPr bwMode="auto">
            <a:xfrm>
              <a:off x="13169449" y="9706778"/>
              <a:ext cx="823591" cy="823914"/>
            </a:xfrm>
            <a:custGeom>
              <a:avLst/>
              <a:gdLst>
                <a:gd name="T0" fmla="*/ 822259 w 654"/>
                <a:gd name="T1" fmla="*/ 0 h 654"/>
                <a:gd name="T2" fmla="*/ 0 w 654"/>
                <a:gd name="T3" fmla="*/ 17633 h 654"/>
                <a:gd name="T4" fmla="*/ 0 w 654"/>
                <a:gd name="T5" fmla="*/ 822474 h 654"/>
                <a:gd name="T6" fmla="*/ 342503 w 654"/>
                <a:gd name="T7" fmla="*/ 822474 h 654"/>
                <a:gd name="T8" fmla="*/ 478497 w 654"/>
                <a:gd name="T9" fmla="*/ 566789 h 654"/>
                <a:gd name="T10" fmla="*/ 478497 w 654"/>
                <a:gd name="T11" fmla="*/ 822474 h 654"/>
                <a:gd name="T12" fmla="*/ 822259 w 654"/>
                <a:gd name="T13" fmla="*/ 822474 h 654"/>
                <a:gd name="T14" fmla="*/ 822259 w 654"/>
                <a:gd name="T15" fmla="*/ 0 h 654"/>
                <a:gd name="T16" fmla="*/ 222879 w 654"/>
                <a:gd name="T17" fmla="*/ 566789 h 654"/>
                <a:gd name="T18" fmla="*/ 101995 w 654"/>
                <a:gd name="T19" fmla="*/ 702819 h 654"/>
                <a:gd name="T20" fmla="*/ 222879 w 654"/>
                <a:gd name="T21" fmla="*/ 566789 h 654"/>
                <a:gd name="T22" fmla="*/ 101995 w 654"/>
                <a:gd name="T23" fmla="*/ 463508 h 654"/>
                <a:gd name="T24" fmla="*/ 222879 w 654"/>
                <a:gd name="T25" fmla="*/ 326219 h 654"/>
                <a:gd name="T26" fmla="*/ 101995 w 654"/>
                <a:gd name="T27" fmla="*/ 463508 h 654"/>
                <a:gd name="T28" fmla="*/ 101995 w 654"/>
                <a:gd name="T29" fmla="*/ 222937 h 654"/>
                <a:gd name="T30" fmla="*/ 222879 w 654"/>
                <a:gd name="T31" fmla="*/ 85648 h 654"/>
                <a:gd name="T32" fmla="*/ 101995 w 654"/>
                <a:gd name="T33" fmla="*/ 222937 h 654"/>
                <a:gd name="T34" fmla="*/ 478497 w 654"/>
                <a:gd name="T35" fmla="*/ 326219 h 654"/>
                <a:gd name="T36" fmla="*/ 342503 w 654"/>
                <a:gd name="T37" fmla="*/ 463508 h 654"/>
                <a:gd name="T38" fmla="*/ 478497 w 654"/>
                <a:gd name="T39" fmla="*/ 326219 h 654"/>
                <a:gd name="T40" fmla="*/ 342503 w 654"/>
                <a:gd name="T41" fmla="*/ 222937 h 654"/>
                <a:gd name="T42" fmla="*/ 478497 w 654"/>
                <a:gd name="T43" fmla="*/ 85648 h 654"/>
                <a:gd name="T44" fmla="*/ 342503 w 654"/>
                <a:gd name="T45" fmla="*/ 222937 h 654"/>
                <a:gd name="T46" fmla="*/ 719004 w 654"/>
                <a:gd name="T47" fmla="*/ 566789 h 654"/>
                <a:gd name="T48" fmla="*/ 599380 w 654"/>
                <a:gd name="T49" fmla="*/ 702819 h 654"/>
                <a:gd name="T50" fmla="*/ 719004 w 654"/>
                <a:gd name="T51" fmla="*/ 566789 h 654"/>
                <a:gd name="T52" fmla="*/ 599380 w 654"/>
                <a:gd name="T53" fmla="*/ 463508 h 654"/>
                <a:gd name="T54" fmla="*/ 719004 w 654"/>
                <a:gd name="T55" fmla="*/ 326219 h 654"/>
                <a:gd name="T56" fmla="*/ 599380 w 654"/>
                <a:gd name="T57" fmla="*/ 463508 h 654"/>
                <a:gd name="T58" fmla="*/ 599380 w 654"/>
                <a:gd name="T59" fmla="*/ 222937 h 654"/>
                <a:gd name="T60" fmla="*/ 719004 w 654"/>
                <a:gd name="T61" fmla="*/ 85648 h 654"/>
                <a:gd name="T62" fmla="*/ 599380 w 654"/>
                <a:gd name="T63" fmla="*/ 222937 h 65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54" h="654">
                  <a:moveTo>
                    <a:pt x="653" y="0"/>
                  </a:moveTo>
                  <a:lnTo>
                    <a:pt x="653" y="0"/>
                  </a:lnTo>
                  <a:cubicBezTo>
                    <a:pt x="0" y="0"/>
                    <a:pt x="0" y="0"/>
                    <a:pt x="0" y="0"/>
                  </a:cubicBezTo>
                  <a:cubicBezTo>
                    <a:pt x="0" y="0"/>
                    <a:pt x="0" y="0"/>
                    <a:pt x="0" y="14"/>
                  </a:cubicBezTo>
                  <a:cubicBezTo>
                    <a:pt x="0" y="653"/>
                    <a:pt x="0" y="653"/>
                    <a:pt x="0" y="653"/>
                  </a:cubicBezTo>
                  <a:cubicBezTo>
                    <a:pt x="272" y="653"/>
                    <a:pt x="272" y="653"/>
                    <a:pt x="272" y="653"/>
                  </a:cubicBezTo>
                  <a:cubicBezTo>
                    <a:pt x="272" y="450"/>
                    <a:pt x="272" y="450"/>
                    <a:pt x="272" y="450"/>
                  </a:cubicBezTo>
                  <a:cubicBezTo>
                    <a:pt x="380" y="450"/>
                    <a:pt x="380" y="450"/>
                    <a:pt x="380" y="450"/>
                  </a:cubicBezTo>
                  <a:cubicBezTo>
                    <a:pt x="380" y="653"/>
                    <a:pt x="380" y="653"/>
                    <a:pt x="380" y="653"/>
                  </a:cubicBezTo>
                  <a:cubicBezTo>
                    <a:pt x="653" y="653"/>
                    <a:pt x="653" y="653"/>
                    <a:pt x="653" y="653"/>
                  </a:cubicBezTo>
                  <a:cubicBezTo>
                    <a:pt x="653" y="14"/>
                    <a:pt x="653" y="14"/>
                    <a:pt x="653" y="14"/>
                  </a:cubicBezTo>
                  <a:cubicBezTo>
                    <a:pt x="653" y="0"/>
                    <a:pt x="653" y="0"/>
                    <a:pt x="653" y="0"/>
                  </a:cubicBezTo>
                  <a:close/>
                  <a:moveTo>
                    <a:pt x="177" y="450"/>
                  </a:moveTo>
                  <a:lnTo>
                    <a:pt x="177" y="450"/>
                  </a:lnTo>
                  <a:cubicBezTo>
                    <a:pt x="177" y="558"/>
                    <a:pt x="177" y="558"/>
                    <a:pt x="177" y="558"/>
                  </a:cubicBezTo>
                  <a:cubicBezTo>
                    <a:pt x="81" y="558"/>
                    <a:pt x="81" y="558"/>
                    <a:pt x="81" y="558"/>
                  </a:cubicBezTo>
                  <a:cubicBezTo>
                    <a:pt x="81" y="450"/>
                    <a:pt x="81" y="450"/>
                    <a:pt x="81" y="450"/>
                  </a:cubicBezTo>
                  <a:lnTo>
                    <a:pt x="177" y="450"/>
                  </a:lnTo>
                  <a:close/>
                  <a:moveTo>
                    <a:pt x="81" y="368"/>
                  </a:moveTo>
                  <a:lnTo>
                    <a:pt x="81" y="368"/>
                  </a:lnTo>
                  <a:cubicBezTo>
                    <a:pt x="81" y="259"/>
                    <a:pt x="81" y="259"/>
                    <a:pt x="81" y="259"/>
                  </a:cubicBezTo>
                  <a:cubicBezTo>
                    <a:pt x="177" y="259"/>
                    <a:pt x="177" y="259"/>
                    <a:pt x="177" y="259"/>
                  </a:cubicBezTo>
                  <a:cubicBezTo>
                    <a:pt x="177" y="368"/>
                    <a:pt x="177" y="368"/>
                    <a:pt x="177" y="368"/>
                  </a:cubicBezTo>
                  <a:lnTo>
                    <a:pt x="81" y="368"/>
                  </a:lnTo>
                  <a:close/>
                  <a:moveTo>
                    <a:pt x="81" y="177"/>
                  </a:moveTo>
                  <a:lnTo>
                    <a:pt x="81" y="177"/>
                  </a:lnTo>
                  <a:cubicBezTo>
                    <a:pt x="81" y="68"/>
                    <a:pt x="81" y="68"/>
                    <a:pt x="81" y="68"/>
                  </a:cubicBezTo>
                  <a:cubicBezTo>
                    <a:pt x="177" y="68"/>
                    <a:pt x="177" y="68"/>
                    <a:pt x="177" y="68"/>
                  </a:cubicBezTo>
                  <a:cubicBezTo>
                    <a:pt x="177" y="177"/>
                    <a:pt x="177" y="177"/>
                    <a:pt x="177" y="177"/>
                  </a:cubicBezTo>
                  <a:lnTo>
                    <a:pt x="81" y="177"/>
                  </a:lnTo>
                  <a:close/>
                  <a:moveTo>
                    <a:pt x="380" y="259"/>
                  </a:moveTo>
                  <a:lnTo>
                    <a:pt x="380" y="259"/>
                  </a:lnTo>
                  <a:cubicBezTo>
                    <a:pt x="380" y="368"/>
                    <a:pt x="380" y="368"/>
                    <a:pt x="380" y="368"/>
                  </a:cubicBezTo>
                  <a:cubicBezTo>
                    <a:pt x="272" y="368"/>
                    <a:pt x="272" y="368"/>
                    <a:pt x="272" y="368"/>
                  </a:cubicBezTo>
                  <a:cubicBezTo>
                    <a:pt x="272" y="259"/>
                    <a:pt x="272" y="259"/>
                    <a:pt x="272" y="259"/>
                  </a:cubicBezTo>
                  <a:lnTo>
                    <a:pt x="380" y="259"/>
                  </a:lnTo>
                  <a:close/>
                  <a:moveTo>
                    <a:pt x="272" y="177"/>
                  </a:moveTo>
                  <a:lnTo>
                    <a:pt x="272" y="177"/>
                  </a:lnTo>
                  <a:cubicBezTo>
                    <a:pt x="272" y="68"/>
                    <a:pt x="272" y="68"/>
                    <a:pt x="272" y="68"/>
                  </a:cubicBezTo>
                  <a:cubicBezTo>
                    <a:pt x="380" y="68"/>
                    <a:pt x="380" y="68"/>
                    <a:pt x="380" y="68"/>
                  </a:cubicBezTo>
                  <a:cubicBezTo>
                    <a:pt x="380" y="177"/>
                    <a:pt x="380" y="177"/>
                    <a:pt x="380" y="177"/>
                  </a:cubicBezTo>
                  <a:lnTo>
                    <a:pt x="272" y="177"/>
                  </a:lnTo>
                  <a:close/>
                  <a:moveTo>
                    <a:pt x="571" y="450"/>
                  </a:moveTo>
                  <a:lnTo>
                    <a:pt x="571" y="450"/>
                  </a:lnTo>
                  <a:cubicBezTo>
                    <a:pt x="571" y="558"/>
                    <a:pt x="571" y="558"/>
                    <a:pt x="571" y="558"/>
                  </a:cubicBezTo>
                  <a:cubicBezTo>
                    <a:pt x="476" y="558"/>
                    <a:pt x="476" y="558"/>
                    <a:pt x="476" y="558"/>
                  </a:cubicBezTo>
                  <a:cubicBezTo>
                    <a:pt x="476" y="450"/>
                    <a:pt x="476" y="450"/>
                    <a:pt x="476" y="450"/>
                  </a:cubicBezTo>
                  <a:lnTo>
                    <a:pt x="571" y="450"/>
                  </a:lnTo>
                  <a:close/>
                  <a:moveTo>
                    <a:pt x="476" y="368"/>
                  </a:moveTo>
                  <a:lnTo>
                    <a:pt x="476" y="368"/>
                  </a:lnTo>
                  <a:cubicBezTo>
                    <a:pt x="476" y="259"/>
                    <a:pt x="476" y="259"/>
                    <a:pt x="476" y="259"/>
                  </a:cubicBezTo>
                  <a:cubicBezTo>
                    <a:pt x="571" y="259"/>
                    <a:pt x="571" y="259"/>
                    <a:pt x="571" y="259"/>
                  </a:cubicBezTo>
                  <a:cubicBezTo>
                    <a:pt x="571" y="368"/>
                    <a:pt x="571" y="368"/>
                    <a:pt x="571" y="368"/>
                  </a:cubicBezTo>
                  <a:lnTo>
                    <a:pt x="476" y="368"/>
                  </a:lnTo>
                  <a:close/>
                  <a:moveTo>
                    <a:pt x="476" y="177"/>
                  </a:moveTo>
                  <a:lnTo>
                    <a:pt x="476" y="177"/>
                  </a:lnTo>
                  <a:cubicBezTo>
                    <a:pt x="476" y="68"/>
                    <a:pt x="476" y="68"/>
                    <a:pt x="476" y="68"/>
                  </a:cubicBezTo>
                  <a:cubicBezTo>
                    <a:pt x="571" y="68"/>
                    <a:pt x="571" y="68"/>
                    <a:pt x="571" y="68"/>
                  </a:cubicBezTo>
                  <a:cubicBezTo>
                    <a:pt x="571" y="177"/>
                    <a:pt x="571" y="177"/>
                    <a:pt x="571" y="177"/>
                  </a:cubicBezTo>
                  <a:lnTo>
                    <a:pt x="476" y="177"/>
                  </a:lnTo>
                  <a:close/>
                </a:path>
              </a:pathLst>
            </a:custGeom>
            <a:solidFill>
              <a:srgbClr val="FFFFFF"/>
            </a:solidFill>
            <a:ln>
              <a:noFill/>
            </a:ln>
            <a:extLst/>
          </p:spPr>
          <p:txBody>
            <a:bodyPr wrap="none" lIns="75868" tIns="37945" rIns="75868" bIns="37945" anchor="ctr"/>
            <a:lstStyle/>
            <a:p>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grpSp>
          <p:nvGrpSpPr>
            <p:cNvPr id="20" name="Group 67"/>
            <p:cNvGrpSpPr/>
            <p:nvPr/>
          </p:nvGrpSpPr>
          <p:grpSpPr>
            <a:xfrm>
              <a:off x="15607551" y="9704047"/>
              <a:ext cx="789822" cy="829308"/>
              <a:chOff x="6550342" y="10834538"/>
              <a:chExt cx="593638" cy="623070"/>
            </a:xfrm>
            <a:solidFill>
              <a:srgbClr val="FFFFFF"/>
            </a:solidFill>
          </p:grpSpPr>
          <p:sp>
            <p:nvSpPr>
              <p:cNvPr id="28" name="Freeform 220"/>
              <p:cNvSpPr>
                <a:spLocks noChangeArrowheads="1"/>
              </p:cNvSpPr>
              <p:nvPr/>
            </p:nvSpPr>
            <p:spPr bwMode="auto">
              <a:xfrm>
                <a:off x="6550342" y="10834540"/>
                <a:ext cx="209028" cy="401438"/>
              </a:xfrm>
              <a:custGeom>
                <a:avLst/>
                <a:gdLst>
                  <a:gd name="T0" fmla="*/ 218 w 219"/>
                  <a:gd name="T1" fmla="*/ 136 h 423"/>
                  <a:gd name="T2" fmla="*/ 218 w 219"/>
                  <a:gd name="T3" fmla="*/ 136 h 423"/>
                  <a:gd name="T4" fmla="*/ 54 w 219"/>
                  <a:gd name="T5" fmla="*/ 0 h 423"/>
                  <a:gd name="T6" fmla="*/ 0 w 219"/>
                  <a:gd name="T7" fmla="*/ 0 h 423"/>
                  <a:gd name="T8" fmla="*/ 0 w 219"/>
                  <a:gd name="T9" fmla="*/ 422 h 423"/>
                  <a:gd name="T10" fmla="*/ 41 w 219"/>
                  <a:gd name="T11" fmla="*/ 381 h 423"/>
                  <a:gd name="T12" fmla="*/ 54 w 219"/>
                  <a:gd name="T13" fmla="*/ 381 h 423"/>
                  <a:gd name="T14" fmla="*/ 218 w 219"/>
                  <a:gd name="T15" fmla="*/ 163 h 423"/>
                  <a:gd name="T16" fmla="*/ 218 w 219"/>
                  <a:gd name="T17" fmla="*/ 136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9" h="423">
                    <a:moveTo>
                      <a:pt x="218" y="136"/>
                    </a:moveTo>
                    <a:lnTo>
                      <a:pt x="218" y="136"/>
                    </a:lnTo>
                    <a:cubicBezTo>
                      <a:pt x="54" y="0"/>
                      <a:pt x="54" y="0"/>
                      <a:pt x="54" y="0"/>
                    </a:cubicBezTo>
                    <a:cubicBezTo>
                      <a:pt x="0" y="0"/>
                      <a:pt x="0" y="0"/>
                      <a:pt x="0" y="0"/>
                    </a:cubicBezTo>
                    <a:cubicBezTo>
                      <a:pt x="0" y="422"/>
                      <a:pt x="0" y="422"/>
                      <a:pt x="0" y="422"/>
                    </a:cubicBezTo>
                    <a:cubicBezTo>
                      <a:pt x="41" y="381"/>
                      <a:pt x="41" y="381"/>
                      <a:pt x="41" y="381"/>
                    </a:cubicBezTo>
                    <a:cubicBezTo>
                      <a:pt x="41" y="381"/>
                      <a:pt x="41" y="381"/>
                      <a:pt x="54" y="381"/>
                    </a:cubicBezTo>
                    <a:cubicBezTo>
                      <a:pt x="218" y="163"/>
                      <a:pt x="218" y="163"/>
                      <a:pt x="218" y="163"/>
                    </a:cubicBezTo>
                    <a:lnTo>
                      <a:pt x="218" y="136"/>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29" name="Freeform 221"/>
              <p:cNvSpPr>
                <a:spLocks noChangeArrowheads="1"/>
              </p:cNvSpPr>
              <p:nvPr/>
            </p:nvSpPr>
            <p:spPr bwMode="auto">
              <a:xfrm>
                <a:off x="6654855" y="11311249"/>
                <a:ext cx="50167" cy="37636"/>
              </a:xfrm>
              <a:custGeom>
                <a:avLst/>
                <a:gdLst>
                  <a:gd name="T0" fmla="*/ 26 w 55"/>
                  <a:gd name="T1" fmla="*/ 0 h 41"/>
                  <a:gd name="T2" fmla="*/ 26 w 55"/>
                  <a:gd name="T3" fmla="*/ 0 h 41"/>
                  <a:gd name="T4" fmla="*/ 12 w 55"/>
                  <a:gd name="T5" fmla="*/ 0 h 41"/>
                  <a:gd name="T6" fmla="*/ 12 w 55"/>
                  <a:gd name="T7" fmla="*/ 27 h 41"/>
                  <a:gd name="T8" fmla="*/ 40 w 55"/>
                  <a:gd name="T9" fmla="*/ 27 h 41"/>
                  <a:gd name="T10" fmla="*/ 40 w 55"/>
                  <a:gd name="T11" fmla="*/ 0 h 41"/>
                  <a:gd name="T12" fmla="*/ 26 w 55"/>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55" h="41">
                    <a:moveTo>
                      <a:pt x="26" y="0"/>
                    </a:moveTo>
                    <a:lnTo>
                      <a:pt x="26" y="0"/>
                    </a:lnTo>
                    <a:lnTo>
                      <a:pt x="12" y="0"/>
                    </a:lnTo>
                    <a:cubicBezTo>
                      <a:pt x="0" y="12"/>
                      <a:pt x="12" y="27"/>
                      <a:pt x="12" y="27"/>
                    </a:cubicBezTo>
                    <a:cubicBezTo>
                      <a:pt x="26" y="40"/>
                      <a:pt x="40" y="40"/>
                      <a:pt x="40" y="27"/>
                    </a:cubicBezTo>
                    <a:cubicBezTo>
                      <a:pt x="54" y="12"/>
                      <a:pt x="54" y="0"/>
                      <a:pt x="40" y="0"/>
                    </a:cubicBezTo>
                    <a:cubicBezTo>
                      <a:pt x="40" y="0"/>
                      <a:pt x="40" y="0"/>
                      <a:pt x="26" y="0"/>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0" name="Freeform 222"/>
              <p:cNvSpPr>
                <a:spLocks noChangeArrowheads="1"/>
              </p:cNvSpPr>
              <p:nvPr/>
            </p:nvSpPr>
            <p:spPr bwMode="auto">
              <a:xfrm>
                <a:off x="6604690" y="11261068"/>
                <a:ext cx="54346" cy="54363"/>
              </a:xfrm>
              <a:custGeom>
                <a:avLst/>
                <a:gdLst>
                  <a:gd name="T0" fmla="*/ 28 w 57"/>
                  <a:gd name="T1" fmla="*/ 0 h 56"/>
                  <a:gd name="T2" fmla="*/ 28 w 57"/>
                  <a:gd name="T3" fmla="*/ 0 h 56"/>
                  <a:gd name="T4" fmla="*/ 14 w 57"/>
                  <a:gd name="T5" fmla="*/ 13 h 56"/>
                  <a:gd name="T6" fmla="*/ 14 w 57"/>
                  <a:gd name="T7" fmla="*/ 41 h 56"/>
                  <a:gd name="T8" fmla="*/ 42 w 57"/>
                  <a:gd name="T9" fmla="*/ 41 h 56"/>
                  <a:gd name="T10" fmla="*/ 42 w 57"/>
                  <a:gd name="T11" fmla="*/ 13 h 56"/>
                  <a:gd name="T12" fmla="*/ 28 w 57"/>
                  <a:gd name="T13" fmla="*/ 0 h 56"/>
                </a:gdLst>
                <a:ahLst/>
                <a:cxnLst>
                  <a:cxn ang="0">
                    <a:pos x="T0" y="T1"/>
                  </a:cxn>
                  <a:cxn ang="0">
                    <a:pos x="T2" y="T3"/>
                  </a:cxn>
                  <a:cxn ang="0">
                    <a:pos x="T4" y="T5"/>
                  </a:cxn>
                  <a:cxn ang="0">
                    <a:pos x="T6" y="T7"/>
                  </a:cxn>
                  <a:cxn ang="0">
                    <a:pos x="T8" y="T9"/>
                  </a:cxn>
                  <a:cxn ang="0">
                    <a:pos x="T10" y="T11"/>
                  </a:cxn>
                  <a:cxn ang="0">
                    <a:pos x="T12" y="T13"/>
                  </a:cxn>
                </a:cxnLst>
                <a:rect l="0" t="0" r="r" b="b"/>
                <a:pathLst>
                  <a:path w="57" h="56">
                    <a:moveTo>
                      <a:pt x="28" y="0"/>
                    </a:moveTo>
                    <a:lnTo>
                      <a:pt x="28" y="0"/>
                    </a:lnTo>
                    <a:lnTo>
                      <a:pt x="14" y="13"/>
                    </a:lnTo>
                    <a:cubicBezTo>
                      <a:pt x="0" y="27"/>
                      <a:pt x="14" y="41"/>
                      <a:pt x="14" y="41"/>
                    </a:cubicBezTo>
                    <a:cubicBezTo>
                      <a:pt x="28" y="55"/>
                      <a:pt x="42" y="55"/>
                      <a:pt x="42" y="41"/>
                    </a:cubicBezTo>
                    <a:cubicBezTo>
                      <a:pt x="56" y="27"/>
                      <a:pt x="56" y="13"/>
                      <a:pt x="42" y="13"/>
                    </a:cubicBezTo>
                    <a:cubicBezTo>
                      <a:pt x="42" y="0"/>
                      <a:pt x="42" y="0"/>
                      <a:pt x="28" y="0"/>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1" name="Freeform 223"/>
              <p:cNvSpPr>
                <a:spLocks noChangeArrowheads="1"/>
              </p:cNvSpPr>
              <p:nvPr/>
            </p:nvSpPr>
            <p:spPr bwMode="auto">
              <a:xfrm>
                <a:off x="6964218" y="10834538"/>
                <a:ext cx="179762" cy="334532"/>
              </a:xfrm>
              <a:custGeom>
                <a:avLst/>
                <a:gdLst>
                  <a:gd name="T0" fmla="*/ 108 w 191"/>
                  <a:gd name="T1" fmla="*/ 0 h 354"/>
                  <a:gd name="T2" fmla="*/ 0 w 191"/>
                  <a:gd name="T3" fmla="*/ 122 h 354"/>
                  <a:gd name="T4" fmla="*/ 190 w 191"/>
                  <a:gd name="T5" fmla="*/ 353 h 354"/>
                  <a:gd name="T6" fmla="*/ 190 w 191"/>
                  <a:gd name="T7" fmla="*/ 0 h 354"/>
                  <a:gd name="T8" fmla="*/ 108 w 191"/>
                  <a:gd name="T9" fmla="*/ 0 h 354"/>
                </a:gdLst>
                <a:ahLst/>
                <a:cxnLst>
                  <a:cxn ang="0">
                    <a:pos x="T0" y="T1"/>
                  </a:cxn>
                  <a:cxn ang="0">
                    <a:pos x="T2" y="T3"/>
                  </a:cxn>
                  <a:cxn ang="0">
                    <a:pos x="T4" y="T5"/>
                  </a:cxn>
                  <a:cxn ang="0">
                    <a:pos x="T6" y="T7"/>
                  </a:cxn>
                  <a:cxn ang="0">
                    <a:pos x="T8" y="T9"/>
                  </a:cxn>
                </a:cxnLst>
                <a:rect l="0" t="0" r="r" b="b"/>
                <a:pathLst>
                  <a:path w="191" h="354">
                    <a:moveTo>
                      <a:pt x="108" y="0"/>
                    </a:moveTo>
                    <a:lnTo>
                      <a:pt x="0" y="122"/>
                    </a:lnTo>
                    <a:lnTo>
                      <a:pt x="190" y="353"/>
                    </a:lnTo>
                    <a:lnTo>
                      <a:pt x="190" y="0"/>
                    </a:lnTo>
                    <a:lnTo>
                      <a:pt x="108" y="0"/>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2" name="Freeform 224"/>
              <p:cNvSpPr>
                <a:spLocks noChangeArrowheads="1"/>
              </p:cNvSpPr>
              <p:nvPr/>
            </p:nvSpPr>
            <p:spPr bwMode="auto">
              <a:xfrm>
                <a:off x="6705022" y="11348885"/>
                <a:ext cx="50167" cy="41816"/>
              </a:xfrm>
              <a:custGeom>
                <a:avLst/>
                <a:gdLst>
                  <a:gd name="T0" fmla="*/ 26 w 55"/>
                  <a:gd name="T1" fmla="*/ 0 h 42"/>
                  <a:gd name="T2" fmla="*/ 26 w 55"/>
                  <a:gd name="T3" fmla="*/ 0 h 42"/>
                  <a:gd name="T4" fmla="*/ 14 w 55"/>
                  <a:gd name="T5" fmla="*/ 0 h 42"/>
                  <a:gd name="T6" fmla="*/ 14 w 55"/>
                  <a:gd name="T7" fmla="*/ 41 h 42"/>
                  <a:gd name="T8" fmla="*/ 40 w 55"/>
                  <a:gd name="T9" fmla="*/ 28 h 42"/>
                  <a:gd name="T10" fmla="*/ 40 w 55"/>
                  <a:gd name="T11" fmla="*/ 0 h 42"/>
                  <a:gd name="T12" fmla="*/ 26 w 55"/>
                  <a:gd name="T13" fmla="*/ 0 h 42"/>
                </a:gdLst>
                <a:ahLst/>
                <a:cxnLst>
                  <a:cxn ang="0">
                    <a:pos x="T0" y="T1"/>
                  </a:cxn>
                  <a:cxn ang="0">
                    <a:pos x="T2" y="T3"/>
                  </a:cxn>
                  <a:cxn ang="0">
                    <a:pos x="T4" y="T5"/>
                  </a:cxn>
                  <a:cxn ang="0">
                    <a:pos x="T6" y="T7"/>
                  </a:cxn>
                  <a:cxn ang="0">
                    <a:pos x="T8" y="T9"/>
                  </a:cxn>
                  <a:cxn ang="0">
                    <a:pos x="T10" y="T11"/>
                  </a:cxn>
                  <a:cxn ang="0">
                    <a:pos x="T12" y="T13"/>
                  </a:cxn>
                </a:cxnLst>
                <a:rect l="0" t="0" r="r" b="b"/>
                <a:pathLst>
                  <a:path w="55" h="42">
                    <a:moveTo>
                      <a:pt x="26" y="0"/>
                    </a:moveTo>
                    <a:lnTo>
                      <a:pt x="26" y="0"/>
                    </a:lnTo>
                    <a:lnTo>
                      <a:pt x="14" y="0"/>
                    </a:lnTo>
                    <a:cubicBezTo>
                      <a:pt x="0" y="14"/>
                      <a:pt x="14" y="28"/>
                      <a:pt x="14" y="41"/>
                    </a:cubicBezTo>
                    <a:cubicBezTo>
                      <a:pt x="26" y="41"/>
                      <a:pt x="40" y="41"/>
                      <a:pt x="40" y="28"/>
                    </a:cubicBezTo>
                    <a:cubicBezTo>
                      <a:pt x="54" y="28"/>
                      <a:pt x="54" y="14"/>
                      <a:pt x="40" y="0"/>
                    </a:cubicBezTo>
                    <a:cubicBezTo>
                      <a:pt x="40" y="0"/>
                      <a:pt x="40" y="0"/>
                      <a:pt x="26" y="0"/>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3" name="Freeform 225"/>
              <p:cNvSpPr>
                <a:spLocks noChangeArrowheads="1"/>
              </p:cNvSpPr>
              <p:nvPr/>
            </p:nvSpPr>
            <p:spPr bwMode="auto">
              <a:xfrm>
                <a:off x="6759368" y="10976718"/>
                <a:ext cx="351166" cy="246719"/>
              </a:xfrm>
              <a:custGeom>
                <a:avLst/>
                <a:gdLst>
                  <a:gd name="T0" fmla="*/ 14 w 369"/>
                  <a:gd name="T1" fmla="*/ 135 h 259"/>
                  <a:gd name="T2" fmla="*/ 14 w 369"/>
                  <a:gd name="T3" fmla="*/ 135 h 259"/>
                  <a:gd name="T4" fmla="*/ 0 w 369"/>
                  <a:gd name="T5" fmla="*/ 177 h 259"/>
                  <a:gd name="T6" fmla="*/ 41 w 369"/>
                  <a:gd name="T7" fmla="*/ 177 h 259"/>
                  <a:gd name="T8" fmla="*/ 123 w 369"/>
                  <a:gd name="T9" fmla="*/ 109 h 259"/>
                  <a:gd name="T10" fmla="*/ 123 w 369"/>
                  <a:gd name="T11" fmla="*/ 109 h 259"/>
                  <a:gd name="T12" fmla="*/ 135 w 369"/>
                  <a:gd name="T13" fmla="*/ 109 h 259"/>
                  <a:gd name="T14" fmla="*/ 135 w 369"/>
                  <a:gd name="T15" fmla="*/ 109 h 259"/>
                  <a:gd name="T16" fmla="*/ 135 w 369"/>
                  <a:gd name="T17" fmla="*/ 109 h 259"/>
                  <a:gd name="T18" fmla="*/ 135 w 369"/>
                  <a:gd name="T19" fmla="*/ 109 h 259"/>
                  <a:gd name="T20" fmla="*/ 135 w 369"/>
                  <a:gd name="T21" fmla="*/ 109 h 259"/>
                  <a:gd name="T22" fmla="*/ 231 w 369"/>
                  <a:gd name="T23" fmla="*/ 191 h 259"/>
                  <a:gd name="T24" fmla="*/ 231 w 369"/>
                  <a:gd name="T25" fmla="*/ 191 h 259"/>
                  <a:gd name="T26" fmla="*/ 300 w 369"/>
                  <a:gd name="T27" fmla="*/ 258 h 259"/>
                  <a:gd name="T28" fmla="*/ 368 w 369"/>
                  <a:gd name="T29" fmla="*/ 203 h 259"/>
                  <a:gd name="T30" fmla="*/ 204 w 369"/>
                  <a:gd name="T31" fmla="*/ 0 h 259"/>
                  <a:gd name="T32" fmla="*/ 14 w 369"/>
                  <a:gd name="T33" fmla="*/ 135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9" h="259">
                    <a:moveTo>
                      <a:pt x="14" y="135"/>
                    </a:moveTo>
                    <a:lnTo>
                      <a:pt x="14" y="135"/>
                    </a:lnTo>
                    <a:cubicBezTo>
                      <a:pt x="0" y="135"/>
                      <a:pt x="0" y="163"/>
                      <a:pt x="0" y="177"/>
                    </a:cubicBezTo>
                    <a:cubicBezTo>
                      <a:pt x="14" y="177"/>
                      <a:pt x="41" y="177"/>
                      <a:pt x="41" y="177"/>
                    </a:cubicBezTo>
                    <a:cubicBezTo>
                      <a:pt x="55" y="163"/>
                      <a:pt x="109" y="109"/>
                      <a:pt x="123" y="109"/>
                    </a:cubicBezTo>
                    <a:lnTo>
                      <a:pt x="123" y="109"/>
                    </a:lnTo>
                    <a:cubicBezTo>
                      <a:pt x="123" y="109"/>
                      <a:pt x="123" y="109"/>
                      <a:pt x="135" y="109"/>
                    </a:cubicBezTo>
                    <a:lnTo>
                      <a:pt x="135" y="109"/>
                    </a:lnTo>
                    <a:lnTo>
                      <a:pt x="135" y="109"/>
                    </a:lnTo>
                    <a:lnTo>
                      <a:pt x="135" y="109"/>
                    </a:lnTo>
                    <a:lnTo>
                      <a:pt x="135" y="109"/>
                    </a:lnTo>
                    <a:cubicBezTo>
                      <a:pt x="231" y="191"/>
                      <a:pt x="231" y="191"/>
                      <a:pt x="231" y="191"/>
                    </a:cubicBezTo>
                    <a:lnTo>
                      <a:pt x="231" y="191"/>
                    </a:lnTo>
                    <a:cubicBezTo>
                      <a:pt x="300" y="258"/>
                      <a:pt x="300" y="258"/>
                      <a:pt x="300" y="258"/>
                    </a:cubicBezTo>
                    <a:cubicBezTo>
                      <a:pt x="368" y="203"/>
                      <a:pt x="368" y="203"/>
                      <a:pt x="368" y="203"/>
                    </a:cubicBezTo>
                    <a:cubicBezTo>
                      <a:pt x="204" y="0"/>
                      <a:pt x="204" y="0"/>
                      <a:pt x="204" y="0"/>
                    </a:cubicBezTo>
                    <a:cubicBezTo>
                      <a:pt x="177" y="13"/>
                      <a:pt x="55" y="67"/>
                      <a:pt x="14" y="135"/>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4" name="Freeform 226"/>
              <p:cNvSpPr>
                <a:spLocks noChangeArrowheads="1"/>
              </p:cNvSpPr>
              <p:nvPr/>
            </p:nvSpPr>
            <p:spPr bwMode="auto">
              <a:xfrm>
                <a:off x="6629773" y="11001807"/>
                <a:ext cx="438957" cy="426529"/>
              </a:xfrm>
              <a:custGeom>
                <a:avLst/>
                <a:gdLst>
                  <a:gd name="T0" fmla="*/ 259 w 463"/>
                  <a:gd name="T1" fmla="*/ 108 h 450"/>
                  <a:gd name="T2" fmla="*/ 259 w 463"/>
                  <a:gd name="T3" fmla="*/ 108 h 450"/>
                  <a:gd name="T4" fmla="*/ 204 w 463"/>
                  <a:gd name="T5" fmla="*/ 164 h 450"/>
                  <a:gd name="T6" fmla="*/ 122 w 463"/>
                  <a:gd name="T7" fmla="*/ 164 h 450"/>
                  <a:gd name="T8" fmla="*/ 122 w 463"/>
                  <a:gd name="T9" fmla="*/ 94 h 450"/>
                  <a:gd name="T10" fmla="*/ 217 w 463"/>
                  <a:gd name="T11" fmla="*/ 0 h 450"/>
                  <a:gd name="T12" fmla="*/ 150 w 463"/>
                  <a:gd name="T13" fmla="*/ 13 h 450"/>
                  <a:gd name="T14" fmla="*/ 0 w 463"/>
                  <a:gd name="T15" fmla="*/ 218 h 450"/>
                  <a:gd name="T16" fmla="*/ 271 w 463"/>
                  <a:gd name="T17" fmla="*/ 449 h 450"/>
                  <a:gd name="T18" fmla="*/ 286 w 463"/>
                  <a:gd name="T19" fmla="*/ 449 h 450"/>
                  <a:gd name="T20" fmla="*/ 286 w 463"/>
                  <a:gd name="T21" fmla="*/ 449 h 450"/>
                  <a:gd name="T22" fmla="*/ 299 w 463"/>
                  <a:gd name="T23" fmla="*/ 449 h 450"/>
                  <a:gd name="T24" fmla="*/ 313 w 463"/>
                  <a:gd name="T25" fmla="*/ 435 h 450"/>
                  <a:gd name="T26" fmla="*/ 299 w 463"/>
                  <a:gd name="T27" fmla="*/ 422 h 450"/>
                  <a:gd name="T28" fmla="*/ 204 w 463"/>
                  <a:gd name="T29" fmla="*/ 339 h 450"/>
                  <a:gd name="T30" fmla="*/ 204 w 463"/>
                  <a:gd name="T31" fmla="*/ 313 h 450"/>
                  <a:gd name="T32" fmla="*/ 231 w 463"/>
                  <a:gd name="T33" fmla="*/ 313 h 450"/>
                  <a:gd name="T34" fmla="*/ 245 w 463"/>
                  <a:gd name="T35" fmla="*/ 327 h 450"/>
                  <a:gd name="T36" fmla="*/ 245 w 463"/>
                  <a:gd name="T37" fmla="*/ 327 h 450"/>
                  <a:gd name="T38" fmla="*/ 327 w 463"/>
                  <a:gd name="T39" fmla="*/ 395 h 450"/>
                  <a:gd name="T40" fmla="*/ 327 w 463"/>
                  <a:gd name="T41" fmla="*/ 395 h 450"/>
                  <a:gd name="T42" fmla="*/ 340 w 463"/>
                  <a:gd name="T43" fmla="*/ 408 h 450"/>
                  <a:gd name="T44" fmla="*/ 354 w 463"/>
                  <a:gd name="T45" fmla="*/ 408 h 450"/>
                  <a:gd name="T46" fmla="*/ 367 w 463"/>
                  <a:gd name="T47" fmla="*/ 408 h 450"/>
                  <a:gd name="T48" fmla="*/ 367 w 463"/>
                  <a:gd name="T49" fmla="*/ 381 h 450"/>
                  <a:gd name="T50" fmla="*/ 271 w 463"/>
                  <a:gd name="T51" fmla="*/ 299 h 450"/>
                  <a:gd name="T52" fmla="*/ 271 w 463"/>
                  <a:gd name="T53" fmla="*/ 272 h 450"/>
                  <a:gd name="T54" fmla="*/ 286 w 463"/>
                  <a:gd name="T55" fmla="*/ 272 h 450"/>
                  <a:gd name="T56" fmla="*/ 299 w 463"/>
                  <a:gd name="T57" fmla="*/ 285 h 450"/>
                  <a:gd name="T58" fmla="*/ 381 w 463"/>
                  <a:gd name="T59" fmla="*/ 354 h 450"/>
                  <a:gd name="T60" fmla="*/ 381 w 463"/>
                  <a:gd name="T61" fmla="*/ 367 h 450"/>
                  <a:gd name="T62" fmla="*/ 394 w 463"/>
                  <a:gd name="T63" fmla="*/ 367 h 450"/>
                  <a:gd name="T64" fmla="*/ 394 w 463"/>
                  <a:gd name="T65" fmla="*/ 367 h 450"/>
                  <a:gd name="T66" fmla="*/ 394 w 463"/>
                  <a:gd name="T67" fmla="*/ 367 h 450"/>
                  <a:gd name="T68" fmla="*/ 394 w 463"/>
                  <a:gd name="T69" fmla="*/ 367 h 450"/>
                  <a:gd name="T70" fmla="*/ 394 w 463"/>
                  <a:gd name="T71" fmla="*/ 367 h 450"/>
                  <a:gd name="T72" fmla="*/ 408 w 463"/>
                  <a:gd name="T73" fmla="*/ 354 h 450"/>
                  <a:gd name="T74" fmla="*/ 408 w 463"/>
                  <a:gd name="T75" fmla="*/ 327 h 450"/>
                  <a:gd name="T76" fmla="*/ 313 w 463"/>
                  <a:gd name="T77" fmla="*/ 245 h 450"/>
                  <a:gd name="T78" fmla="*/ 313 w 463"/>
                  <a:gd name="T79" fmla="*/ 245 h 450"/>
                  <a:gd name="T80" fmla="*/ 313 w 463"/>
                  <a:gd name="T81" fmla="*/ 245 h 450"/>
                  <a:gd name="T82" fmla="*/ 313 w 463"/>
                  <a:gd name="T83" fmla="*/ 218 h 450"/>
                  <a:gd name="T84" fmla="*/ 327 w 463"/>
                  <a:gd name="T85" fmla="*/ 218 h 450"/>
                  <a:gd name="T86" fmla="*/ 422 w 463"/>
                  <a:gd name="T87" fmla="*/ 299 h 450"/>
                  <a:gd name="T88" fmla="*/ 422 w 463"/>
                  <a:gd name="T89" fmla="*/ 299 h 450"/>
                  <a:gd name="T90" fmla="*/ 436 w 463"/>
                  <a:gd name="T91" fmla="*/ 299 h 450"/>
                  <a:gd name="T92" fmla="*/ 436 w 463"/>
                  <a:gd name="T93" fmla="*/ 299 h 450"/>
                  <a:gd name="T94" fmla="*/ 450 w 463"/>
                  <a:gd name="T95" fmla="*/ 299 h 450"/>
                  <a:gd name="T96" fmla="*/ 450 w 463"/>
                  <a:gd name="T97" fmla="*/ 272 h 450"/>
                  <a:gd name="T98" fmla="*/ 259 w 463"/>
                  <a:gd name="T99" fmla="*/ 108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63" h="450">
                    <a:moveTo>
                      <a:pt x="259" y="108"/>
                    </a:moveTo>
                    <a:lnTo>
                      <a:pt x="259" y="108"/>
                    </a:lnTo>
                    <a:cubicBezTo>
                      <a:pt x="245" y="122"/>
                      <a:pt x="217" y="136"/>
                      <a:pt x="204" y="164"/>
                    </a:cubicBezTo>
                    <a:cubicBezTo>
                      <a:pt x="177" y="190"/>
                      <a:pt x="150" y="190"/>
                      <a:pt x="122" y="164"/>
                    </a:cubicBezTo>
                    <a:cubicBezTo>
                      <a:pt x="96" y="150"/>
                      <a:pt x="108" y="108"/>
                      <a:pt x="122" y="94"/>
                    </a:cubicBezTo>
                    <a:cubicBezTo>
                      <a:pt x="136" y="54"/>
                      <a:pt x="177" y="27"/>
                      <a:pt x="217" y="0"/>
                    </a:cubicBezTo>
                    <a:cubicBezTo>
                      <a:pt x="150" y="13"/>
                      <a:pt x="150" y="13"/>
                      <a:pt x="150" y="13"/>
                    </a:cubicBezTo>
                    <a:cubicBezTo>
                      <a:pt x="0" y="218"/>
                      <a:pt x="0" y="218"/>
                      <a:pt x="0" y="218"/>
                    </a:cubicBezTo>
                    <a:cubicBezTo>
                      <a:pt x="271" y="449"/>
                      <a:pt x="271" y="449"/>
                      <a:pt x="271" y="449"/>
                    </a:cubicBezTo>
                    <a:cubicBezTo>
                      <a:pt x="286" y="449"/>
                      <a:pt x="286" y="449"/>
                      <a:pt x="286" y="449"/>
                    </a:cubicBezTo>
                    <a:lnTo>
                      <a:pt x="286" y="449"/>
                    </a:lnTo>
                    <a:cubicBezTo>
                      <a:pt x="299" y="449"/>
                      <a:pt x="299" y="449"/>
                      <a:pt x="299" y="449"/>
                    </a:cubicBezTo>
                    <a:cubicBezTo>
                      <a:pt x="313" y="435"/>
                      <a:pt x="313" y="435"/>
                      <a:pt x="313" y="435"/>
                    </a:cubicBezTo>
                    <a:cubicBezTo>
                      <a:pt x="313" y="422"/>
                      <a:pt x="313" y="422"/>
                      <a:pt x="299" y="422"/>
                    </a:cubicBezTo>
                    <a:cubicBezTo>
                      <a:pt x="204" y="339"/>
                      <a:pt x="204" y="339"/>
                      <a:pt x="204" y="339"/>
                    </a:cubicBezTo>
                    <a:cubicBezTo>
                      <a:pt x="204" y="339"/>
                      <a:pt x="204" y="327"/>
                      <a:pt x="204" y="313"/>
                    </a:cubicBezTo>
                    <a:cubicBezTo>
                      <a:pt x="217" y="313"/>
                      <a:pt x="217" y="313"/>
                      <a:pt x="231" y="313"/>
                    </a:cubicBezTo>
                    <a:cubicBezTo>
                      <a:pt x="245" y="327"/>
                      <a:pt x="245" y="327"/>
                      <a:pt x="245" y="327"/>
                    </a:cubicBezTo>
                    <a:lnTo>
                      <a:pt x="245" y="327"/>
                    </a:lnTo>
                    <a:cubicBezTo>
                      <a:pt x="327" y="395"/>
                      <a:pt x="327" y="395"/>
                      <a:pt x="327" y="395"/>
                    </a:cubicBezTo>
                    <a:lnTo>
                      <a:pt x="327" y="395"/>
                    </a:lnTo>
                    <a:cubicBezTo>
                      <a:pt x="340" y="408"/>
                      <a:pt x="340" y="408"/>
                      <a:pt x="340" y="408"/>
                    </a:cubicBezTo>
                    <a:cubicBezTo>
                      <a:pt x="340" y="408"/>
                      <a:pt x="340" y="408"/>
                      <a:pt x="354" y="408"/>
                    </a:cubicBezTo>
                    <a:cubicBezTo>
                      <a:pt x="354" y="408"/>
                      <a:pt x="354" y="408"/>
                      <a:pt x="367" y="408"/>
                    </a:cubicBezTo>
                    <a:cubicBezTo>
                      <a:pt x="367" y="395"/>
                      <a:pt x="367" y="381"/>
                      <a:pt x="367" y="381"/>
                    </a:cubicBezTo>
                    <a:cubicBezTo>
                      <a:pt x="271" y="299"/>
                      <a:pt x="271" y="299"/>
                      <a:pt x="271" y="299"/>
                    </a:cubicBezTo>
                    <a:cubicBezTo>
                      <a:pt x="259" y="285"/>
                      <a:pt x="259" y="285"/>
                      <a:pt x="271" y="272"/>
                    </a:cubicBezTo>
                    <a:lnTo>
                      <a:pt x="286" y="272"/>
                    </a:lnTo>
                    <a:cubicBezTo>
                      <a:pt x="299" y="285"/>
                      <a:pt x="299" y="285"/>
                      <a:pt x="299" y="285"/>
                    </a:cubicBezTo>
                    <a:cubicBezTo>
                      <a:pt x="381" y="354"/>
                      <a:pt x="381" y="354"/>
                      <a:pt x="381" y="354"/>
                    </a:cubicBezTo>
                    <a:cubicBezTo>
                      <a:pt x="381" y="367"/>
                      <a:pt x="381" y="367"/>
                      <a:pt x="381" y="367"/>
                    </a:cubicBezTo>
                    <a:cubicBezTo>
                      <a:pt x="394" y="367"/>
                      <a:pt x="394" y="367"/>
                      <a:pt x="394" y="367"/>
                    </a:cubicBezTo>
                    <a:lnTo>
                      <a:pt x="394" y="367"/>
                    </a:lnTo>
                    <a:lnTo>
                      <a:pt x="394" y="367"/>
                    </a:lnTo>
                    <a:lnTo>
                      <a:pt x="394" y="367"/>
                    </a:lnTo>
                    <a:lnTo>
                      <a:pt x="394" y="367"/>
                    </a:lnTo>
                    <a:cubicBezTo>
                      <a:pt x="408" y="367"/>
                      <a:pt x="408" y="354"/>
                      <a:pt x="408" y="354"/>
                    </a:cubicBezTo>
                    <a:cubicBezTo>
                      <a:pt x="422" y="339"/>
                      <a:pt x="422" y="339"/>
                      <a:pt x="408" y="327"/>
                    </a:cubicBezTo>
                    <a:cubicBezTo>
                      <a:pt x="313" y="245"/>
                      <a:pt x="313" y="245"/>
                      <a:pt x="313" y="245"/>
                    </a:cubicBezTo>
                    <a:lnTo>
                      <a:pt x="313" y="245"/>
                    </a:lnTo>
                    <a:lnTo>
                      <a:pt x="313" y="245"/>
                    </a:lnTo>
                    <a:cubicBezTo>
                      <a:pt x="299" y="231"/>
                      <a:pt x="299" y="231"/>
                      <a:pt x="313" y="218"/>
                    </a:cubicBezTo>
                    <a:lnTo>
                      <a:pt x="327" y="218"/>
                    </a:lnTo>
                    <a:cubicBezTo>
                      <a:pt x="422" y="299"/>
                      <a:pt x="422" y="299"/>
                      <a:pt x="422" y="299"/>
                    </a:cubicBezTo>
                    <a:lnTo>
                      <a:pt x="422" y="299"/>
                    </a:lnTo>
                    <a:lnTo>
                      <a:pt x="436" y="299"/>
                    </a:lnTo>
                    <a:lnTo>
                      <a:pt x="436" y="299"/>
                    </a:lnTo>
                    <a:lnTo>
                      <a:pt x="450" y="299"/>
                    </a:lnTo>
                    <a:cubicBezTo>
                      <a:pt x="462" y="285"/>
                      <a:pt x="450" y="272"/>
                      <a:pt x="450" y="272"/>
                    </a:cubicBezTo>
                    <a:lnTo>
                      <a:pt x="259" y="108"/>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5" name="Freeform 227"/>
              <p:cNvSpPr>
                <a:spLocks noChangeArrowheads="1"/>
              </p:cNvSpPr>
              <p:nvPr/>
            </p:nvSpPr>
            <p:spPr bwMode="auto">
              <a:xfrm>
                <a:off x="6759368" y="11390700"/>
                <a:ext cx="54349" cy="50180"/>
              </a:xfrm>
              <a:custGeom>
                <a:avLst/>
                <a:gdLst>
                  <a:gd name="T0" fmla="*/ 27 w 56"/>
                  <a:gd name="T1" fmla="*/ 0 h 55"/>
                  <a:gd name="T2" fmla="*/ 27 w 56"/>
                  <a:gd name="T3" fmla="*/ 0 h 55"/>
                  <a:gd name="T4" fmla="*/ 14 w 56"/>
                  <a:gd name="T5" fmla="*/ 14 h 55"/>
                  <a:gd name="T6" fmla="*/ 14 w 56"/>
                  <a:gd name="T7" fmla="*/ 41 h 55"/>
                  <a:gd name="T8" fmla="*/ 41 w 56"/>
                  <a:gd name="T9" fmla="*/ 41 h 55"/>
                  <a:gd name="T10" fmla="*/ 41 w 56"/>
                  <a:gd name="T11" fmla="*/ 0 h 55"/>
                  <a:gd name="T12" fmla="*/ 27 w 56"/>
                  <a:gd name="T13" fmla="*/ 0 h 55"/>
                </a:gdLst>
                <a:ahLst/>
                <a:cxnLst>
                  <a:cxn ang="0">
                    <a:pos x="T0" y="T1"/>
                  </a:cxn>
                  <a:cxn ang="0">
                    <a:pos x="T2" y="T3"/>
                  </a:cxn>
                  <a:cxn ang="0">
                    <a:pos x="T4" y="T5"/>
                  </a:cxn>
                  <a:cxn ang="0">
                    <a:pos x="T6" y="T7"/>
                  </a:cxn>
                  <a:cxn ang="0">
                    <a:pos x="T8" y="T9"/>
                  </a:cxn>
                  <a:cxn ang="0">
                    <a:pos x="T10" y="T11"/>
                  </a:cxn>
                  <a:cxn ang="0">
                    <a:pos x="T12" y="T13"/>
                  </a:cxn>
                </a:cxnLst>
                <a:rect l="0" t="0" r="r" b="b"/>
                <a:pathLst>
                  <a:path w="56" h="55">
                    <a:moveTo>
                      <a:pt x="27" y="0"/>
                    </a:moveTo>
                    <a:lnTo>
                      <a:pt x="27" y="0"/>
                    </a:lnTo>
                    <a:cubicBezTo>
                      <a:pt x="27" y="0"/>
                      <a:pt x="14" y="0"/>
                      <a:pt x="14" y="14"/>
                    </a:cubicBezTo>
                    <a:cubicBezTo>
                      <a:pt x="0" y="14"/>
                      <a:pt x="14" y="27"/>
                      <a:pt x="14" y="41"/>
                    </a:cubicBezTo>
                    <a:cubicBezTo>
                      <a:pt x="27" y="54"/>
                      <a:pt x="41" y="41"/>
                      <a:pt x="41" y="41"/>
                    </a:cubicBezTo>
                    <a:cubicBezTo>
                      <a:pt x="55" y="27"/>
                      <a:pt x="55" y="14"/>
                      <a:pt x="41" y="0"/>
                    </a:cubicBezTo>
                    <a:cubicBezTo>
                      <a:pt x="41" y="0"/>
                      <a:pt x="41" y="0"/>
                      <a:pt x="27" y="0"/>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6" name="Freeform 228"/>
              <p:cNvSpPr>
                <a:spLocks noChangeArrowheads="1"/>
              </p:cNvSpPr>
              <p:nvPr/>
            </p:nvSpPr>
            <p:spPr bwMode="auto">
              <a:xfrm>
                <a:off x="6901508" y="11453424"/>
                <a:ext cx="4181" cy="4184"/>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grpSp>
        <p:grpSp>
          <p:nvGrpSpPr>
            <p:cNvPr id="21" name="Group 77"/>
            <p:cNvGrpSpPr/>
            <p:nvPr/>
          </p:nvGrpSpPr>
          <p:grpSpPr>
            <a:xfrm>
              <a:off x="17960356" y="9740260"/>
              <a:ext cx="845450" cy="756950"/>
              <a:chOff x="13222514" y="10847085"/>
              <a:chExt cx="635447" cy="568706"/>
            </a:xfrm>
            <a:solidFill>
              <a:srgbClr val="FFFFFF"/>
            </a:solidFill>
          </p:grpSpPr>
          <p:sp>
            <p:nvSpPr>
              <p:cNvPr id="25" name="Freeform 245"/>
              <p:cNvSpPr>
                <a:spLocks noChangeArrowheads="1"/>
              </p:cNvSpPr>
              <p:nvPr/>
            </p:nvSpPr>
            <p:spPr bwMode="auto">
              <a:xfrm>
                <a:off x="13276865" y="11323795"/>
                <a:ext cx="41805" cy="41816"/>
              </a:xfrm>
              <a:custGeom>
                <a:avLst/>
                <a:gdLst>
                  <a:gd name="T0" fmla="*/ 14 w 42"/>
                  <a:gd name="T1" fmla="*/ 42 h 43"/>
                  <a:gd name="T2" fmla="*/ 14 w 42"/>
                  <a:gd name="T3" fmla="*/ 42 h 43"/>
                  <a:gd name="T4" fmla="*/ 41 w 42"/>
                  <a:gd name="T5" fmla="*/ 28 h 43"/>
                  <a:gd name="T6" fmla="*/ 14 w 42"/>
                  <a:gd name="T7" fmla="*/ 0 h 43"/>
                  <a:gd name="T8" fmla="*/ 0 w 42"/>
                  <a:gd name="T9" fmla="*/ 28 h 43"/>
                  <a:gd name="T10" fmla="*/ 14 w 42"/>
                  <a:gd name="T11" fmla="*/ 42 h 43"/>
                </a:gdLst>
                <a:ahLst/>
                <a:cxnLst>
                  <a:cxn ang="0">
                    <a:pos x="T0" y="T1"/>
                  </a:cxn>
                  <a:cxn ang="0">
                    <a:pos x="T2" y="T3"/>
                  </a:cxn>
                  <a:cxn ang="0">
                    <a:pos x="T4" y="T5"/>
                  </a:cxn>
                  <a:cxn ang="0">
                    <a:pos x="T6" y="T7"/>
                  </a:cxn>
                  <a:cxn ang="0">
                    <a:pos x="T8" y="T9"/>
                  </a:cxn>
                  <a:cxn ang="0">
                    <a:pos x="T10" y="T11"/>
                  </a:cxn>
                </a:cxnLst>
                <a:rect l="0" t="0" r="r" b="b"/>
                <a:pathLst>
                  <a:path w="42" h="43">
                    <a:moveTo>
                      <a:pt x="14" y="42"/>
                    </a:moveTo>
                    <a:lnTo>
                      <a:pt x="14" y="42"/>
                    </a:lnTo>
                    <a:cubicBezTo>
                      <a:pt x="28" y="42"/>
                      <a:pt x="41" y="42"/>
                      <a:pt x="41" y="28"/>
                    </a:cubicBezTo>
                    <a:cubicBezTo>
                      <a:pt x="41" y="15"/>
                      <a:pt x="28" y="0"/>
                      <a:pt x="14" y="0"/>
                    </a:cubicBezTo>
                    <a:cubicBezTo>
                      <a:pt x="14" y="0"/>
                      <a:pt x="0" y="15"/>
                      <a:pt x="0" y="28"/>
                    </a:cubicBezTo>
                    <a:cubicBezTo>
                      <a:pt x="0" y="42"/>
                      <a:pt x="14" y="42"/>
                      <a:pt x="14" y="42"/>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26" name="Freeform 246"/>
              <p:cNvSpPr>
                <a:spLocks noChangeArrowheads="1"/>
              </p:cNvSpPr>
              <p:nvPr/>
            </p:nvSpPr>
            <p:spPr bwMode="auto">
              <a:xfrm>
                <a:off x="13222514" y="11068713"/>
                <a:ext cx="167223" cy="347078"/>
              </a:xfrm>
              <a:custGeom>
                <a:avLst/>
                <a:gdLst>
                  <a:gd name="T0" fmla="*/ 0 w 177"/>
                  <a:gd name="T1" fmla="*/ 367 h 368"/>
                  <a:gd name="T2" fmla="*/ 0 w 177"/>
                  <a:gd name="T3" fmla="*/ 367 h 368"/>
                  <a:gd name="T4" fmla="*/ 176 w 177"/>
                  <a:gd name="T5" fmla="*/ 367 h 368"/>
                  <a:gd name="T6" fmla="*/ 176 w 177"/>
                  <a:gd name="T7" fmla="*/ 0 h 368"/>
                  <a:gd name="T8" fmla="*/ 0 w 177"/>
                  <a:gd name="T9" fmla="*/ 0 h 368"/>
                  <a:gd name="T10" fmla="*/ 0 w 177"/>
                  <a:gd name="T11" fmla="*/ 367 h 368"/>
                  <a:gd name="T12" fmla="*/ 95 w 177"/>
                  <a:gd name="T13" fmla="*/ 26 h 368"/>
                  <a:gd name="T14" fmla="*/ 95 w 177"/>
                  <a:gd name="T15" fmla="*/ 26 h 368"/>
                  <a:gd name="T16" fmla="*/ 122 w 177"/>
                  <a:gd name="T17" fmla="*/ 26 h 368"/>
                  <a:gd name="T18" fmla="*/ 122 w 177"/>
                  <a:gd name="T19" fmla="*/ 231 h 368"/>
                  <a:gd name="T20" fmla="*/ 95 w 177"/>
                  <a:gd name="T21" fmla="*/ 231 h 368"/>
                  <a:gd name="T22" fmla="*/ 95 w 177"/>
                  <a:gd name="T23" fmla="*/ 26 h 368"/>
                  <a:gd name="T24" fmla="*/ 68 w 177"/>
                  <a:gd name="T25" fmla="*/ 245 h 368"/>
                  <a:gd name="T26" fmla="*/ 68 w 177"/>
                  <a:gd name="T27" fmla="*/ 245 h 368"/>
                  <a:gd name="T28" fmla="*/ 122 w 177"/>
                  <a:gd name="T29" fmla="*/ 299 h 368"/>
                  <a:gd name="T30" fmla="*/ 68 w 177"/>
                  <a:gd name="T31" fmla="*/ 340 h 368"/>
                  <a:gd name="T32" fmla="*/ 27 w 177"/>
                  <a:gd name="T33" fmla="*/ 299 h 368"/>
                  <a:gd name="T34" fmla="*/ 68 w 177"/>
                  <a:gd name="T35" fmla="*/ 24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7" h="368">
                    <a:moveTo>
                      <a:pt x="0" y="367"/>
                    </a:moveTo>
                    <a:lnTo>
                      <a:pt x="0" y="367"/>
                    </a:lnTo>
                    <a:cubicBezTo>
                      <a:pt x="176" y="367"/>
                      <a:pt x="176" y="367"/>
                      <a:pt x="176" y="367"/>
                    </a:cubicBezTo>
                    <a:cubicBezTo>
                      <a:pt x="176" y="0"/>
                      <a:pt x="176" y="0"/>
                      <a:pt x="176" y="0"/>
                    </a:cubicBezTo>
                    <a:cubicBezTo>
                      <a:pt x="0" y="0"/>
                      <a:pt x="0" y="0"/>
                      <a:pt x="0" y="0"/>
                    </a:cubicBezTo>
                    <a:lnTo>
                      <a:pt x="0" y="367"/>
                    </a:lnTo>
                    <a:close/>
                    <a:moveTo>
                      <a:pt x="95" y="26"/>
                    </a:moveTo>
                    <a:lnTo>
                      <a:pt x="95" y="26"/>
                    </a:lnTo>
                    <a:cubicBezTo>
                      <a:pt x="122" y="26"/>
                      <a:pt x="122" y="26"/>
                      <a:pt x="122" y="26"/>
                    </a:cubicBezTo>
                    <a:cubicBezTo>
                      <a:pt x="122" y="231"/>
                      <a:pt x="122" y="231"/>
                      <a:pt x="122" y="231"/>
                    </a:cubicBezTo>
                    <a:cubicBezTo>
                      <a:pt x="95" y="231"/>
                      <a:pt x="95" y="231"/>
                      <a:pt x="95" y="231"/>
                    </a:cubicBezTo>
                    <a:lnTo>
                      <a:pt x="95" y="26"/>
                    </a:lnTo>
                    <a:close/>
                    <a:moveTo>
                      <a:pt x="68" y="245"/>
                    </a:moveTo>
                    <a:lnTo>
                      <a:pt x="68" y="245"/>
                    </a:lnTo>
                    <a:cubicBezTo>
                      <a:pt x="95" y="245"/>
                      <a:pt x="122" y="271"/>
                      <a:pt x="122" y="299"/>
                    </a:cubicBezTo>
                    <a:cubicBezTo>
                      <a:pt x="122" y="327"/>
                      <a:pt x="95" y="340"/>
                      <a:pt x="68" y="340"/>
                    </a:cubicBezTo>
                    <a:cubicBezTo>
                      <a:pt x="41" y="340"/>
                      <a:pt x="27" y="327"/>
                      <a:pt x="27" y="299"/>
                    </a:cubicBezTo>
                    <a:cubicBezTo>
                      <a:pt x="27" y="271"/>
                      <a:pt x="41" y="245"/>
                      <a:pt x="68" y="245"/>
                    </a:cubicBezTo>
                    <a:close/>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27" name="Freeform 247"/>
              <p:cNvSpPr>
                <a:spLocks noChangeArrowheads="1"/>
              </p:cNvSpPr>
              <p:nvPr/>
            </p:nvSpPr>
            <p:spPr bwMode="auto">
              <a:xfrm>
                <a:off x="13419004" y="10847085"/>
                <a:ext cx="438957" cy="518524"/>
              </a:xfrm>
              <a:custGeom>
                <a:avLst/>
                <a:gdLst>
                  <a:gd name="T0" fmla="*/ 436 w 464"/>
                  <a:gd name="T1" fmla="*/ 300 h 546"/>
                  <a:gd name="T2" fmla="*/ 436 w 464"/>
                  <a:gd name="T3" fmla="*/ 300 h 546"/>
                  <a:gd name="T4" fmla="*/ 463 w 464"/>
                  <a:gd name="T5" fmla="*/ 258 h 546"/>
                  <a:gd name="T6" fmla="*/ 408 w 464"/>
                  <a:gd name="T7" fmla="*/ 218 h 546"/>
                  <a:gd name="T8" fmla="*/ 314 w 464"/>
                  <a:gd name="T9" fmla="*/ 218 h 546"/>
                  <a:gd name="T10" fmla="*/ 394 w 464"/>
                  <a:gd name="T11" fmla="*/ 95 h 546"/>
                  <a:gd name="T12" fmla="*/ 382 w 464"/>
                  <a:gd name="T13" fmla="*/ 27 h 546"/>
                  <a:gd name="T14" fmla="*/ 326 w 464"/>
                  <a:gd name="T15" fmla="*/ 0 h 546"/>
                  <a:gd name="T16" fmla="*/ 326 w 464"/>
                  <a:gd name="T17" fmla="*/ 0 h 546"/>
                  <a:gd name="T18" fmla="*/ 326 w 464"/>
                  <a:gd name="T19" fmla="*/ 0 h 546"/>
                  <a:gd name="T20" fmla="*/ 218 w 464"/>
                  <a:gd name="T21" fmla="*/ 123 h 546"/>
                  <a:gd name="T22" fmla="*/ 41 w 464"/>
                  <a:gd name="T23" fmla="*/ 272 h 546"/>
                  <a:gd name="T24" fmla="*/ 0 w 464"/>
                  <a:gd name="T25" fmla="*/ 272 h 546"/>
                  <a:gd name="T26" fmla="*/ 0 w 464"/>
                  <a:gd name="T27" fmla="*/ 518 h 546"/>
                  <a:gd name="T28" fmla="*/ 0 w 464"/>
                  <a:gd name="T29" fmla="*/ 518 h 546"/>
                  <a:gd name="T30" fmla="*/ 14 w 464"/>
                  <a:gd name="T31" fmla="*/ 518 h 546"/>
                  <a:gd name="T32" fmla="*/ 81 w 464"/>
                  <a:gd name="T33" fmla="*/ 531 h 546"/>
                  <a:gd name="T34" fmla="*/ 135 w 464"/>
                  <a:gd name="T35" fmla="*/ 545 h 546"/>
                  <a:gd name="T36" fmla="*/ 231 w 464"/>
                  <a:gd name="T37" fmla="*/ 531 h 546"/>
                  <a:gd name="T38" fmla="*/ 368 w 464"/>
                  <a:gd name="T39" fmla="*/ 531 h 546"/>
                  <a:gd name="T40" fmla="*/ 408 w 464"/>
                  <a:gd name="T41" fmla="*/ 491 h 546"/>
                  <a:gd name="T42" fmla="*/ 394 w 464"/>
                  <a:gd name="T43" fmla="*/ 449 h 546"/>
                  <a:gd name="T44" fmla="*/ 394 w 464"/>
                  <a:gd name="T45" fmla="*/ 449 h 546"/>
                  <a:gd name="T46" fmla="*/ 449 w 464"/>
                  <a:gd name="T47" fmla="*/ 409 h 546"/>
                  <a:gd name="T48" fmla="*/ 422 w 464"/>
                  <a:gd name="T49" fmla="*/ 382 h 546"/>
                  <a:gd name="T50" fmla="*/ 463 w 464"/>
                  <a:gd name="T51" fmla="*/ 328 h 546"/>
                  <a:gd name="T52" fmla="*/ 436 w 464"/>
                  <a:gd name="T53" fmla="*/ 300 h 546"/>
                  <a:gd name="T54" fmla="*/ 204 w 464"/>
                  <a:gd name="T55" fmla="*/ 204 h 546"/>
                  <a:gd name="T56" fmla="*/ 204 w 464"/>
                  <a:gd name="T57" fmla="*/ 204 h 546"/>
                  <a:gd name="T58" fmla="*/ 123 w 464"/>
                  <a:gd name="T59" fmla="*/ 300 h 546"/>
                  <a:gd name="T60" fmla="*/ 109 w 464"/>
                  <a:gd name="T61" fmla="*/ 314 h 546"/>
                  <a:gd name="T62" fmla="*/ 109 w 464"/>
                  <a:gd name="T63" fmla="*/ 314 h 546"/>
                  <a:gd name="T64" fmla="*/ 95 w 464"/>
                  <a:gd name="T65" fmla="*/ 286 h 546"/>
                  <a:gd name="T66" fmla="*/ 191 w 464"/>
                  <a:gd name="T67" fmla="*/ 191 h 546"/>
                  <a:gd name="T68" fmla="*/ 218 w 464"/>
                  <a:gd name="T69" fmla="*/ 191 h 546"/>
                  <a:gd name="T70" fmla="*/ 204 w 464"/>
                  <a:gd name="T71" fmla="*/ 204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64" h="546">
                    <a:moveTo>
                      <a:pt x="436" y="300"/>
                    </a:moveTo>
                    <a:lnTo>
                      <a:pt x="436" y="300"/>
                    </a:lnTo>
                    <a:cubicBezTo>
                      <a:pt x="449" y="286"/>
                      <a:pt x="463" y="272"/>
                      <a:pt x="463" y="258"/>
                    </a:cubicBezTo>
                    <a:cubicBezTo>
                      <a:pt x="463" y="232"/>
                      <a:pt x="436" y="218"/>
                      <a:pt x="408" y="218"/>
                    </a:cubicBezTo>
                    <a:cubicBezTo>
                      <a:pt x="314" y="218"/>
                      <a:pt x="314" y="218"/>
                      <a:pt x="314" y="218"/>
                    </a:cubicBezTo>
                    <a:cubicBezTo>
                      <a:pt x="340" y="191"/>
                      <a:pt x="382" y="150"/>
                      <a:pt x="394" y="95"/>
                    </a:cubicBezTo>
                    <a:cubicBezTo>
                      <a:pt x="394" y="69"/>
                      <a:pt x="394" y="41"/>
                      <a:pt x="382" y="27"/>
                    </a:cubicBezTo>
                    <a:cubicBezTo>
                      <a:pt x="368" y="0"/>
                      <a:pt x="326" y="0"/>
                      <a:pt x="326" y="0"/>
                    </a:cubicBezTo>
                    <a:lnTo>
                      <a:pt x="326" y="0"/>
                    </a:lnTo>
                    <a:lnTo>
                      <a:pt x="326" y="0"/>
                    </a:lnTo>
                    <a:cubicBezTo>
                      <a:pt x="326" y="27"/>
                      <a:pt x="314" y="69"/>
                      <a:pt x="218" y="123"/>
                    </a:cubicBezTo>
                    <a:cubicBezTo>
                      <a:pt x="123" y="191"/>
                      <a:pt x="55" y="258"/>
                      <a:pt x="41" y="272"/>
                    </a:cubicBezTo>
                    <a:cubicBezTo>
                      <a:pt x="0" y="272"/>
                      <a:pt x="0" y="272"/>
                      <a:pt x="0" y="272"/>
                    </a:cubicBezTo>
                    <a:cubicBezTo>
                      <a:pt x="0" y="518"/>
                      <a:pt x="0" y="518"/>
                      <a:pt x="0" y="518"/>
                    </a:cubicBezTo>
                    <a:lnTo>
                      <a:pt x="0" y="518"/>
                    </a:lnTo>
                    <a:cubicBezTo>
                      <a:pt x="0" y="518"/>
                      <a:pt x="0" y="518"/>
                      <a:pt x="14" y="518"/>
                    </a:cubicBezTo>
                    <a:cubicBezTo>
                      <a:pt x="27" y="518"/>
                      <a:pt x="55" y="518"/>
                      <a:pt x="81" y="531"/>
                    </a:cubicBezTo>
                    <a:cubicBezTo>
                      <a:pt x="95" y="531"/>
                      <a:pt x="109" y="545"/>
                      <a:pt x="135" y="545"/>
                    </a:cubicBezTo>
                    <a:cubicBezTo>
                      <a:pt x="177" y="545"/>
                      <a:pt x="231" y="531"/>
                      <a:pt x="231" y="531"/>
                    </a:cubicBezTo>
                    <a:cubicBezTo>
                      <a:pt x="368" y="531"/>
                      <a:pt x="368" y="531"/>
                      <a:pt x="368" y="531"/>
                    </a:cubicBezTo>
                    <a:cubicBezTo>
                      <a:pt x="394" y="531"/>
                      <a:pt x="408" y="518"/>
                      <a:pt x="408" y="491"/>
                    </a:cubicBezTo>
                    <a:cubicBezTo>
                      <a:pt x="408" y="477"/>
                      <a:pt x="408" y="463"/>
                      <a:pt x="394" y="449"/>
                    </a:cubicBezTo>
                    <a:lnTo>
                      <a:pt x="394" y="449"/>
                    </a:lnTo>
                    <a:cubicBezTo>
                      <a:pt x="422" y="449"/>
                      <a:pt x="449" y="436"/>
                      <a:pt x="449" y="409"/>
                    </a:cubicBezTo>
                    <a:cubicBezTo>
                      <a:pt x="449" y="395"/>
                      <a:pt x="436" y="382"/>
                      <a:pt x="422" y="382"/>
                    </a:cubicBezTo>
                    <a:cubicBezTo>
                      <a:pt x="449" y="368"/>
                      <a:pt x="463" y="354"/>
                      <a:pt x="463" y="328"/>
                    </a:cubicBezTo>
                    <a:cubicBezTo>
                      <a:pt x="463" y="314"/>
                      <a:pt x="449" y="300"/>
                      <a:pt x="436" y="300"/>
                    </a:cubicBezTo>
                    <a:close/>
                    <a:moveTo>
                      <a:pt x="204" y="204"/>
                    </a:moveTo>
                    <a:lnTo>
                      <a:pt x="204" y="204"/>
                    </a:lnTo>
                    <a:cubicBezTo>
                      <a:pt x="163" y="246"/>
                      <a:pt x="123" y="300"/>
                      <a:pt x="123" y="300"/>
                    </a:cubicBezTo>
                    <a:cubicBezTo>
                      <a:pt x="123" y="314"/>
                      <a:pt x="123" y="314"/>
                      <a:pt x="109" y="314"/>
                    </a:cubicBezTo>
                    <a:lnTo>
                      <a:pt x="109" y="314"/>
                    </a:lnTo>
                    <a:cubicBezTo>
                      <a:pt x="95" y="300"/>
                      <a:pt x="95" y="300"/>
                      <a:pt x="95" y="286"/>
                    </a:cubicBezTo>
                    <a:cubicBezTo>
                      <a:pt x="95" y="286"/>
                      <a:pt x="135" y="218"/>
                      <a:pt x="191" y="191"/>
                    </a:cubicBezTo>
                    <a:cubicBezTo>
                      <a:pt x="204" y="177"/>
                      <a:pt x="218" y="191"/>
                      <a:pt x="218" y="191"/>
                    </a:cubicBezTo>
                    <a:cubicBezTo>
                      <a:pt x="218" y="204"/>
                      <a:pt x="218" y="204"/>
                      <a:pt x="204" y="204"/>
                    </a:cubicBezTo>
                    <a:close/>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grpSp>
        <p:grpSp>
          <p:nvGrpSpPr>
            <p:cNvPr id="22" name="Group 81"/>
            <p:cNvGrpSpPr/>
            <p:nvPr/>
          </p:nvGrpSpPr>
          <p:grpSpPr>
            <a:xfrm>
              <a:off x="22833930" y="9704084"/>
              <a:ext cx="823198" cy="829298"/>
              <a:chOff x="15935700" y="10788544"/>
              <a:chExt cx="618722" cy="623064"/>
            </a:xfrm>
            <a:solidFill>
              <a:srgbClr val="FFFFFF"/>
            </a:solidFill>
          </p:grpSpPr>
          <p:sp>
            <p:nvSpPr>
              <p:cNvPr id="23" name="Freeform 584"/>
              <p:cNvSpPr>
                <a:spLocks noChangeArrowheads="1"/>
              </p:cNvSpPr>
              <p:nvPr/>
            </p:nvSpPr>
            <p:spPr bwMode="auto">
              <a:xfrm>
                <a:off x="15935700" y="10788544"/>
                <a:ext cx="618722" cy="623064"/>
              </a:xfrm>
              <a:custGeom>
                <a:avLst/>
                <a:gdLst>
                  <a:gd name="T0" fmla="*/ 641 w 654"/>
                  <a:gd name="T1" fmla="*/ 258 h 655"/>
                  <a:gd name="T2" fmla="*/ 341 w 654"/>
                  <a:gd name="T3" fmla="*/ 13 h 655"/>
                  <a:gd name="T4" fmla="*/ 68 w 654"/>
                  <a:gd name="T5" fmla="*/ 258 h 655"/>
                  <a:gd name="T6" fmla="*/ 0 w 654"/>
                  <a:gd name="T7" fmla="*/ 258 h 655"/>
                  <a:gd name="T8" fmla="*/ 0 w 654"/>
                  <a:gd name="T9" fmla="*/ 654 h 655"/>
                  <a:gd name="T10" fmla="*/ 653 w 654"/>
                  <a:gd name="T11" fmla="*/ 654 h 655"/>
                  <a:gd name="T12" fmla="*/ 641 w 654"/>
                  <a:gd name="T13" fmla="*/ 258 h 655"/>
                  <a:gd name="T14" fmla="*/ 327 w 654"/>
                  <a:gd name="T15" fmla="*/ 55 h 655"/>
                  <a:gd name="T16" fmla="*/ 122 w 654"/>
                  <a:gd name="T17" fmla="*/ 258 h 655"/>
                  <a:gd name="T18" fmla="*/ 96 w 654"/>
                  <a:gd name="T19" fmla="*/ 558 h 655"/>
                  <a:gd name="T20" fmla="*/ 54 w 654"/>
                  <a:gd name="T21" fmla="*/ 545 h 655"/>
                  <a:gd name="T22" fmla="*/ 110 w 654"/>
                  <a:gd name="T23" fmla="*/ 545 h 655"/>
                  <a:gd name="T24" fmla="*/ 110 w 654"/>
                  <a:gd name="T25" fmla="*/ 477 h 655"/>
                  <a:gd name="T26" fmla="*/ 122 w 654"/>
                  <a:gd name="T27" fmla="*/ 381 h 655"/>
                  <a:gd name="T28" fmla="*/ 150 w 654"/>
                  <a:gd name="T29" fmla="*/ 409 h 655"/>
                  <a:gd name="T30" fmla="*/ 82 w 654"/>
                  <a:gd name="T31" fmla="*/ 422 h 655"/>
                  <a:gd name="T32" fmla="*/ 164 w 654"/>
                  <a:gd name="T33" fmla="*/ 504 h 655"/>
                  <a:gd name="T34" fmla="*/ 313 w 654"/>
                  <a:gd name="T35" fmla="*/ 558 h 655"/>
                  <a:gd name="T36" fmla="*/ 287 w 654"/>
                  <a:gd name="T37" fmla="*/ 504 h 655"/>
                  <a:gd name="T38" fmla="*/ 205 w 654"/>
                  <a:gd name="T39" fmla="*/ 558 h 655"/>
                  <a:gd name="T40" fmla="*/ 245 w 654"/>
                  <a:gd name="T41" fmla="*/ 381 h 655"/>
                  <a:gd name="T42" fmla="*/ 341 w 654"/>
                  <a:gd name="T43" fmla="*/ 558 h 655"/>
                  <a:gd name="T44" fmla="*/ 462 w 654"/>
                  <a:gd name="T45" fmla="*/ 558 h 655"/>
                  <a:gd name="T46" fmla="*/ 368 w 654"/>
                  <a:gd name="T47" fmla="*/ 558 h 655"/>
                  <a:gd name="T48" fmla="*/ 382 w 654"/>
                  <a:gd name="T49" fmla="*/ 381 h 655"/>
                  <a:gd name="T50" fmla="*/ 462 w 654"/>
                  <a:gd name="T51" fmla="*/ 545 h 655"/>
                  <a:gd name="T52" fmla="*/ 585 w 654"/>
                  <a:gd name="T53" fmla="*/ 558 h 655"/>
                  <a:gd name="T54" fmla="*/ 490 w 654"/>
                  <a:gd name="T55" fmla="*/ 558 h 655"/>
                  <a:gd name="T56" fmla="*/ 585 w 654"/>
                  <a:gd name="T57" fmla="*/ 381 h 655"/>
                  <a:gd name="T58" fmla="*/ 518 w 654"/>
                  <a:gd name="T59" fmla="*/ 395 h 655"/>
                  <a:gd name="T60" fmla="*/ 585 w 654"/>
                  <a:gd name="T61" fmla="*/ 449 h 655"/>
                  <a:gd name="T62" fmla="*/ 518 w 654"/>
                  <a:gd name="T63" fmla="*/ 477 h 655"/>
                  <a:gd name="T64" fmla="*/ 585 w 654"/>
                  <a:gd name="T65" fmla="*/ 545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54" h="655">
                    <a:moveTo>
                      <a:pt x="641" y="258"/>
                    </a:moveTo>
                    <a:lnTo>
                      <a:pt x="641" y="258"/>
                    </a:lnTo>
                    <a:cubicBezTo>
                      <a:pt x="585" y="258"/>
                      <a:pt x="585" y="258"/>
                      <a:pt x="585" y="258"/>
                    </a:cubicBezTo>
                    <a:cubicBezTo>
                      <a:pt x="341" y="13"/>
                      <a:pt x="341" y="13"/>
                      <a:pt x="341" y="13"/>
                    </a:cubicBezTo>
                    <a:cubicBezTo>
                      <a:pt x="327" y="0"/>
                      <a:pt x="313" y="0"/>
                      <a:pt x="313" y="13"/>
                    </a:cubicBezTo>
                    <a:cubicBezTo>
                      <a:pt x="68" y="258"/>
                      <a:pt x="68" y="258"/>
                      <a:pt x="68" y="258"/>
                    </a:cubicBezTo>
                    <a:cubicBezTo>
                      <a:pt x="0" y="258"/>
                      <a:pt x="0" y="258"/>
                      <a:pt x="0" y="258"/>
                    </a:cubicBezTo>
                    <a:lnTo>
                      <a:pt x="0" y="258"/>
                    </a:lnTo>
                    <a:cubicBezTo>
                      <a:pt x="0" y="654"/>
                      <a:pt x="0" y="654"/>
                      <a:pt x="0" y="654"/>
                    </a:cubicBezTo>
                    <a:lnTo>
                      <a:pt x="0" y="654"/>
                    </a:lnTo>
                    <a:cubicBezTo>
                      <a:pt x="641" y="654"/>
                      <a:pt x="641" y="654"/>
                      <a:pt x="641" y="654"/>
                    </a:cubicBezTo>
                    <a:cubicBezTo>
                      <a:pt x="653" y="654"/>
                      <a:pt x="653" y="654"/>
                      <a:pt x="653" y="654"/>
                    </a:cubicBezTo>
                    <a:cubicBezTo>
                      <a:pt x="653" y="258"/>
                      <a:pt x="653" y="258"/>
                      <a:pt x="653" y="258"/>
                    </a:cubicBezTo>
                    <a:cubicBezTo>
                      <a:pt x="653" y="258"/>
                      <a:pt x="653" y="258"/>
                      <a:pt x="641" y="258"/>
                    </a:cubicBezTo>
                    <a:close/>
                    <a:moveTo>
                      <a:pt x="327" y="55"/>
                    </a:moveTo>
                    <a:lnTo>
                      <a:pt x="327" y="55"/>
                    </a:lnTo>
                    <a:cubicBezTo>
                      <a:pt x="518" y="258"/>
                      <a:pt x="518" y="258"/>
                      <a:pt x="518" y="258"/>
                    </a:cubicBezTo>
                    <a:cubicBezTo>
                      <a:pt x="122" y="258"/>
                      <a:pt x="122" y="258"/>
                      <a:pt x="122" y="258"/>
                    </a:cubicBezTo>
                    <a:lnTo>
                      <a:pt x="327" y="55"/>
                    </a:lnTo>
                    <a:close/>
                    <a:moveTo>
                      <a:pt x="96" y="558"/>
                    </a:moveTo>
                    <a:lnTo>
                      <a:pt x="96" y="558"/>
                    </a:lnTo>
                    <a:cubicBezTo>
                      <a:pt x="82" y="558"/>
                      <a:pt x="68" y="558"/>
                      <a:pt x="54" y="545"/>
                    </a:cubicBezTo>
                    <a:cubicBezTo>
                      <a:pt x="68" y="531"/>
                      <a:pt x="68" y="531"/>
                      <a:pt x="68" y="531"/>
                    </a:cubicBezTo>
                    <a:cubicBezTo>
                      <a:pt x="68" y="531"/>
                      <a:pt x="82" y="545"/>
                      <a:pt x="110" y="545"/>
                    </a:cubicBezTo>
                    <a:cubicBezTo>
                      <a:pt x="122" y="545"/>
                      <a:pt x="136" y="531"/>
                      <a:pt x="136" y="517"/>
                    </a:cubicBezTo>
                    <a:cubicBezTo>
                      <a:pt x="136" y="489"/>
                      <a:pt x="136" y="489"/>
                      <a:pt x="110" y="477"/>
                    </a:cubicBezTo>
                    <a:cubicBezTo>
                      <a:pt x="82" y="463"/>
                      <a:pt x="54" y="449"/>
                      <a:pt x="54" y="422"/>
                    </a:cubicBezTo>
                    <a:cubicBezTo>
                      <a:pt x="54" y="395"/>
                      <a:pt x="82" y="381"/>
                      <a:pt x="122" y="381"/>
                    </a:cubicBezTo>
                    <a:cubicBezTo>
                      <a:pt x="136" y="381"/>
                      <a:pt x="150" y="381"/>
                      <a:pt x="164" y="381"/>
                    </a:cubicBezTo>
                    <a:cubicBezTo>
                      <a:pt x="150" y="409"/>
                      <a:pt x="150" y="409"/>
                      <a:pt x="150" y="409"/>
                    </a:cubicBezTo>
                    <a:cubicBezTo>
                      <a:pt x="150" y="395"/>
                      <a:pt x="136" y="395"/>
                      <a:pt x="122" y="395"/>
                    </a:cubicBezTo>
                    <a:cubicBezTo>
                      <a:pt x="96" y="395"/>
                      <a:pt x="82" y="409"/>
                      <a:pt x="82" y="422"/>
                    </a:cubicBezTo>
                    <a:cubicBezTo>
                      <a:pt x="82" y="435"/>
                      <a:pt x="96" y="449"/>
                      <a:pt x="122" y="449"/>
                    </a:cubicBezTo>
                    <a:cubicBezTo>
                      <a:pt x="150" y="463"/>
                      <a:pt x="164" y="477"/>
                      <a:pt x="164" y="504"/>
                    </a:cubicBezTo>
                    <a:cubicBezTo>
                      <a:pt x="164" y="531"/>
                      <a:pt x="150" y="558"/>
                      <a:pt x="96" y="558"/>
                    </a:cubicBezTo>
                    <a:close/>
                    <a:moveTo>
                      <a:pt x="313" y="558"/>
                    </a:moveTo>
                    <a:lnTo>
                      <a:pt x="313" y="558"/>
                    </a:lnTo>
                    <a:cubicBezTo>
                      <a:pt x="287" y="504"/>
                      <a:pt x="287" y="504"/>
                      <a:pt x="287" y="504"/>
                    </a:cubicBezTo>
                    <a:cubicBezTo>
                      <a:pt x="231" y="504"/>
                      <a:pt x="231" y="504"/>
                      <a:pt x="231" y="504"/>
                    </a:cubicBezTo>
                    <a:cubicBezTo>
                      <a:pt x="205" y="558"/>
                      <a:pt x="205" y="558"/>
                      <a:pt x="205" y="558"/>
                    </a:cubicBezTo>
                    <a:cubicBezTo>
                      <a:pt x="177" y="558"/>
                      <a:pt x="177" y="558"/>
                      <a:pt x="177" y="558"/>
                    </a:cubicBezTo>
                    <a:cubicBezTo>
                      <a:pt x="245" y="381"/>
                      <a:pt x="245" y="381"/>
                      <a:pt x="245" y="381"/>
                    </a:cubicBezTo>
                    <a:cubicBezTo>
                      <a:pt x="273" y="381"/>
                      <a:pt x="273" y="381"/>
                      <a:pt x="273" y="381"/>
                    </a:cubicBezTo>
                    <a:cubicBezTo>
                      <a:pt x="341" y="558"/>
                      <a:pt x="341" y="558"/>
                      <a:pt x="341" y="558"/>
                    </a:cubicBezTo>
                    <a:lnTo>
                      <a:pt x="313" y="558"/>
                    </a:lnTo>
                    <a:close/>
                    <a:moveTo>
                      <a:pt x="462" y="558"/>
                    </a:moveTo>
                    <a:lnTo>
                      <a:pt x="462" y="558"/>
                    </a:lnTo>
                    <a:cubicBezTo>
                      <a:pt x="368" y="558"/>
                      <a:pt x="368" y="558"/>
                      <a:pt x="368" y="558"/>
                    </a:cubicBezTo>
                    <a:cubicBezTo>
                      <a:pt x="368" y="381"/>
                      <a:pt x="368" y="381"/>
                      <a:pt x="368" y="381"/>
                    </a:cubicBezTo>
                    <a:cubicBezTo>
                      <a:pt x="382" y="381"/>
                      <a:pt x="382" y="381"/>
                      <a:pt x="382" y="381"/>
                    </a:cubicBezTo>
                    <a:cubicBezTo>
                      <a:pt x="382" y="545"/>
                      <a:pt x="382" y="545"/>
                      <a:pt x="382" y="545"/>
                    </a:cubicBezTo>
                    <a:cubicBezTo>
                      <a:pt x="462" y="545"/>
                      <a:pt x="462" y="545"/>
                      <a:pt x="462" y="545"/>
                    </a:cubicBezTo>
                    <a:lnTo>
                      <a:pt x="462" y="558"/>
                    </a:lnTo>
                    <a:close/>
                    <a:moveTo>
                      <a:pt x="585" y="558"/>
                    </a:moveTo>
                    <a:lnTo>
                      <a:pt x="585" y="558"/>
                    </a:lnTo>
                    <a:cubicBezTo>
                      <a:pt x="490" y="558"/>
                      <a:pt x="490" y="558"/>
                      <a:pt x="490" y="558"/>
                    </a:cubicBezTo>
                    <a:cubicBezTo>
                      <a:pt x="490" y="381"/>
                      <a:pt x="490" y="381"/>
                      <a:pt x="490" y="381"/>
                    </a:cubicBezTo>
                    <a:cubicBezTo>
                      <a:pt x="585" y="381"/>
                      <a:pt x="585" y="381"/>
                      <a:pt x="585" y="381"/>
                    </a:cubicBezTo>
                    <a:cubicBezTo>
                      <a:pt x="585" y="395"/>
                      <a:pt x="585" y="395"/>
                      <a:pt x="585" y="395"/>
                    </a:cubicBezTo>
                    <a:cubicBezTo>
                      <a:pt x="518" y="395"/>
                      <a:pt x="518" y="395"/>
                      <a:pt x="518" y="395"/>
                    </a:cubicBezTo>
                    <a:cubicBezTo>
                      <a:pt x="518" y="449"/>
                      <a:pt x="518" y="449"/>
                      <a:pt x="518" y="449"/>
                    </a:cubicBezTo>
                    <a:cubicBezTo>
                      <a:pt x="585" y="449"/>
                      <a:pt x="585" y="449"/>
                      <a:pt x="585" y="449"/>
                    </a:cubicBezTo>
                    <a:cubicBezTo>
                      <a:pt x="585" y="477"/>
                      <a:pt x="585" y="477"/>
                      <a:pt x="585" y="477"/>
                    </a:cubicBezTo>
                    <a:cubicBezTo>
                      <a:pt x="518" y="477"/>
                      <a:pt x="518" y="477"/>
                      <a:pt x="518" y="477"/>
                    </a:cubicBezTo>
                    <a:cubicBezTo>
                      <a:pt x="518" y="545"/>
                      <a:pt x="518" y="545"/>
                      <a:pt x="518" y="545"/>
                    </a:cubicBezTo>
                    <a:cubicBezTo>
                      <a:pt x="585" y="545"/>
                      <a:pt x="585" y="545"/>
                      <a:pt x="585" y="545"/>
                    </a:cubicBezTo>
                    <a:lnTo>
                      <a:pt x="585" y="558"/>
                    </a:lnTo>
                    <a:close/>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24" name="Freeform 585"/>
              <p:cNvSpPr>
                <a:spLocks noChangeArrowheads="1"/>
              </p:cNvSpPr>
              <p:nvPr/>
            </p:nvSpPr>
            <p:spPr bwMode="auto">
              <a:xfrm>
                <a:off x="16153089" y="11160709"/>
                <a:ext cx="54346" cy="79454"/>
              </a:xfrm>
              <a:custGeom>
                <a:avLst/>
                <a:gdLst>
                  <a:gd name="T0" fmla="*/ 28 w 57"/>
                  <a:gd name="T1" fmla="*/ 0 h 83"/>
                  <a:gd name="T2" fmla="*/ 28 w 57"/>
                  <a:gd name="T3" fmla="*/ 0 h 83"/>
                  <a:gd name="T4" fmla="*/ 28 w 57"/>
                  <a:gd name="T5" fmla="*/ 0 h 83"/>
                  <a:gd name="T6" fmla="*/ 14 w 57"/>
                  <a:gd name="T7" fmla="*/ 40 h 83"/>
                  <a:gd name="T8" fmla="*/ 0 w 57"/>
                  <a:gd name="T9" fmla="*/ 82 h 83"/>
                  <a:gd name="T10" fmla="*/ 56 w 57"/>
                  <a:gd name="T11" fmla="*/ 82 h 83"/>
                  <a:gd name="T12" fmla="*/ 42 w 57"/>
                  <a:gd name="T13" fmla="*/ 40 h 83"/>
                  <a:gd name="T14" fmla="*/ 28 w 57"/>
                  <a:gd name="T15" fmla="*/ 0 h 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83">
                    <a:moveTo>
                      <a:pt x="28" y="0"/>
                    </a:moveTo>
                    <a:lnTo>
                      <a:pt x="28" y="0"/>
                    </a:lnTo>
                    <a:lnTo>
                      <a:pt x="28" y="0"/>
                    </a:lnTo>
                    <a:cubicBezTo>
                      <a:pt x="28" y="14"/>
                      <a:pt x="28" y="27"/>
                      <a:pt x="14" y="40"/>
                    </a:cubicBezTo>
                    <a:cubicBezTo>
                      <a:pt x="0" y="82"/>
                      <a:pt x="0" y="82"/>
                      <a:pt x="0" y="82"/>
                    </a:cubicBezTo>
                    <a:cubicBezTo>
                      <a:pt x="56" y="82"/>
                      <a:pt x="56" y="82"/>
                      <a:pt x="56" y="82"/>
                    </a:cubicBezTo>
                    <a:cubicBezTo>
                      <a:pt x="42" y="40"/>
                      <a:pt x="42" y="40"/>
                      <a:pt x="42" y="40"/>
                    </a:cubicBezTo>
                    <a:cubicBezTo>
                      <a:pt x="28" y="27"/>
                      <a:pt x="28" y="14"/>
                      <a:pt x="28" y="0"/>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grpSp>
      </p:grpSp>
      <p:sp>
        <p:nvSpPr>
          <p:cNvPr id="53" name="矩形 52"/>
          <p:cNvSpPr/>
          <p:nvPr userDrawn="1"/>
        </p:nvSpPr>
        <p:spPr>
          <a:xfrm>
            <a:off x="0" y="-2"/>
            <a:ext cx="12192000" cy="4992293"/>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129020810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smtClean="0"/>
              <a:t>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zh-CN" altLang="en-US"/>
          </a:p>
        </p:txBody>
      </p:sp>
      <p:sp>
        <p:nvSpPr>
          <p:cNvPr id="10" name="TextBox 9"/>
          <p:cNvSpPr txBox="1"/>
          <p:nvPr userDrawn="1"/>
        </p:nvSpPr>
        <p:spPr>
          <a:xfrm>
            <a:off x="1" y="6370376"/>
            <a:ext cx="12168554" cy="338554"/>
          </a:xfrm>
          <a:prstGeom prst="rect">
            <a:avLst/>
          </a:prstGeom>
          <a:noFill/>
        </p:spPr>
        <p:txBody>
          <a:bodyPr wrap="square" rtlCol="0">
            <a:spAutoFit/>
          </a:bodyPr>
          <a:lstStyle/>
          <a:p>
            <a:pPr algn="ctr"/>
            <a:r>
              <a:rPr lang="en-US" altLang="zh-CN" sz="1600" b="1" dirty="0" smtClean="0">
                <a:solidFill>
                  <a:srgbClr val="1A75B4"/>
                </a:solidFill>
                <a:latin typeface="+mn-ea"/>
              </a:rPr>
              <a:t>——</a:t>
            </a:r>
            <a:r>
              <a:rPr lang="en-US" altLang="zh-CN" sz="1600" b="1" baseline="0" dirty="0" smtClean="0">
                <a:solidFill>
                  <a:srgbClr val="1A75B4"/>
                </a:solidFill>
                <a:latin typeface="+mn-ea"/>
              </a:rPr>
              <a:t> </a:t>
            </a:r>
            <a:r>
              <a:rPr lang="en-US" altLang="zh-CN" sz="1600" b="1" dirty="0" smtClean="0">
                <a:solidFill>
                  <a:srgbClr val="1A75B4"/>
                </a:solidFill>
                <a:latin typeface="+mn-ea"/>
              </a:rPr>
              <a:t>LUXCASE-</a:t>
            </a:r>
            <a:r>
              <a:rPr lang="en-US" altLang="zh-CN" sz="1600" b="1" dirty="0" smtClean="0">
                <a:solidFill>
                  <a:srgbClr val="C2E416"/>
                </a:solidFill>
                <a:latin typeface="+mn-ea"/>
              </a:rPr>
              <a:t>ICT</a:t>
            </a:r>
            <a:r>
              <a:rPr lang="en-US" altLang="zh-CN" sz="1600" b="1" dirty="0" smtClean="0">
                <a:solidFill>
                  <a:srgbClr val="A0BC12"/>
                </a:solidFill>
                <a:latin typeface="+mn-ea"/>
              </a:rPr>
              <a:t> </a:t>
            </a:r>
            <a:r>
              <a:rPr lang="en-US" altLang="zh-CN" sz="1600" b="1" dirty="0" smtClean="0">
                <a:solidFill>
                  <a:srgbClr val="1A75B4"/>
                </a:solidFill>
                <a:latin typeface="+mn-ea"/>
              </a:rPr>
              <a:t>——</a:t>
            </a:r>
            <a:endParaRPr lang="zh-TW" altLang="en-US" sz="1600" b="1" dirty="0">
              <a:solidFill>
                <a:srgbClr val="1A75B4"/>
              </a:solidFill>
              <a:latin typeface="+mn-ea"/>
            </a:endParaRPr>
          </a:p>
        </p:txBody>
      </p:sp>
      <p:pic>
        <p:nvPicPr>
          <p:cNvPr id="11" name="Picture 2"/>
          <p:cNvPicPr>
            <a:picLocks noChangeAspect="1" noChangeArrowheads="1"/>
          </p:cNvPicPr>
          <p:nvPr userDrawn="1"/>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154735" y="14452"/>
            <a:ext cx="2013820" cy="5969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灯片编号占位符 3"/>
          <p:cNvSpPr>
            <a:spLocks noGrp="1"/>
          </p:cNvSpPr>
          <p:nvPr>
            <p:ph type="sldNum" sz="quarter" idx="4"/>
          </p:nvPr>
        </p:nvSpPr>
        <p:spPr>
          <a:xfrm>
            <a:off x="9273101" y="6356350"/>
            <a:ext cx="2743200" cy="365125"/>
          </a:xfrm>
          <a:prstGeom prst="rect">
            <a:avLst/>
          </a:prstGeom>
        </p:spPr>
        <p:txBody>
          <a:bodyPr/>
          <a:lstStyle>
            <a:lvl1pPr algn="r">
              <a:defRPr sz="1400"/>
            </a:lvl1pPr>
          </a:lstStyle>
          <a:p>
            <a:fld id="{2F864A25-9965-4F61-8E8F-250006C6D194}" type="slidenum">
              <a:rPr lang="zh-CN" altLang="en-US" smtClean="0"/>
              <a:pPr/>
              <a:t>‹#›</a:t>
            </a:fld>
            <a:endParaRPr lang="zh-CN" altLang="en-US"/>
          </a:p>
        </p:txBody>
      </p:sp>
    </p:spTree>
    <p:extLst>
      <p:ext uri="{BB962C8B-B14F-4D97-AF65-F5344CB8AC3E}">
        <p14:creationId xmlns:p14="http://schemas.microsoft.com/office/powerpoint/2010/main" val="33649117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1" r:id="rId3"/>
    <p:sldLayoutId id="2147483662" r:id="rId4"/>
  </p:sldLayoutIdLst>
  <p:timing>
    <p:tnLst>
      <p:par>
        <p:cTn id="1" dur="indefinite" restart="never" nodeType="tmRoot"/>
      </p:par>
    </p:tnLst>
  </p:timing>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3" Type="http://schemas.openxmlformats.org/officeDocument/2006/relationships/tags" Target="../tags/tag4.xml"/><Relationship Id="rId7" Type="http://schemas.openxmlformats.org/officeDocument/2006/relationships/tags" Target="../tags/tag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slideLayout" Target="../slideLayouts/slideLayout3.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3.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5.xml"/><Relationship Id="rId1" Type="http://schemas.openxmlformats.org/officeDocument/2006/relationships/tags" Target="../tags/tag14.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3.xml"/><Relationship Id="rId1" Type="http://schemas.openxmlformats.org/officeDocument/2006/relationships/tags" Target="../tags/tag1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image" Target="../media/image12.png"/><Relationship Id="rId1" Type="http://schemas.openxmlformats.org/officeDocument/2006/relationships/slideLayout" Target="../slideLayouts/slideLayout3.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 Id="rId9" Type="http://schemas.openxmlformats.org/officeDocument/2006/relationships/image" Target="../media/image19.jpeg"/></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hemeOverride" Target="../theme/themeOverrid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82867" y="1450436"/>
            <a:ext cx="10447282" cy="2959849"/>
          </a:xfrm>
          <a:prstGeom prst="rect">
            <a:avLst/>
          </a:prstGeom>
          <a:noFill/>
        </p:spPr>
        <p:txBody>
          <a:bodyPr wrap="square" rtlCol="0">
            <a:spAutoFit/>
          </a:bodyPr>
          <a:lstStyle/>
          <a:p>
            <a:pPr algn="ctr">
              <a:lnSpc>
                <a:spcPct val="150000"/>
              </a:lnSpc>
            </a:pPr>
            <a:r>
              <a:rPr lang="zh-TW" altLang="en-US" sz="6600" dirty="0">
                <a:latin typeface="微软雅黑" panose="020B0503020204020204" pitchFamily="34" charset="-122"/>
                <a:ea typeface="微软雅黑" panose="020B0503020204020204" pitchFamily="34" charset="-122"/>
              </a:rPr>
              <a:t>雙重預防機制建設</a:t>
            </a:r>
            <a:r>
              <a:rPr lang="zh-TW" altLang="en-US" sz="6600" dirty="0" smtClean="0">
                <a:latin typeface="微软雅黑" panose="020B0503020204020204" pitchFamily="34" charset="-122"/>
                <a:ea typeface="微软雅黑" panose="020B0503020204020204" pitchFamily="34" charset="-122"/>
              </a:rPr>
              <a:t>及</a:t>
            </a:r>
            <a:endParaRPr lang="en-US" altLang="zh-TW" sz="6600" dirty="0" smtClean="0">
              <a:latin typeface="微软雅黑" panose="020B0503020204020204" pitchFamily="34" charset="-122"/>
              <a:ea typeface="微软雅黑" panose="020B0503020204020204" pitchFamily="34" charset="-122"/>
            </a:endParaRPr>
          </a:p>
          <a:p>
            <a:pPr algn="ctr">
              <a:lnSpc>
                <a:spcPct val="150000"/>
              </a:lnSpc>
            </a:pPr>
            <a:r>
              <a:rPr lang="zh-TW" altLang="en-US" sz="6600" dirty="0" smtClean="0">
                <a:latin typeface="微软雅黑" panose="020B0503020204020204" pitchFamily="34" charset="-122"/>
                <a:ea typeface="微软雅黑" panose="020B0503020204020204" pitchFamily="34" charset="-122"/>
              </a:rPr>
              <a:t>配套</a:t>
            </a:r>
            <a:r>
              <a:rPr lang="zh-TW" altLang="en-US" sz="6600" dirty="0">
                <a:latin typeface="微软雅黑" panose="020B0503020204020204" pitchFamily="34" charset="-122"/>
                <a:ea typeface="微软雅黑" panose="020B0503020204020204" pitchFamily="34" charset="-122"/>
              </a:rPr>
              <a:t>工具</a:t>
            </a:r>
            <a:endParaRPr lang="en-US" altLang="zh-CN" sz="6600" dirty="0" smtClean="0">
              <a:solidFill>
                <a:srgbClr val="0069BF"/>
              </a:solidFill>
              <a:latin typeface="+mj-ea"/>
              <a:ea typeface="+mj-ea"/>
            </a:endParaRPr>
          </a:p>
        </p:txBody>
      </p:sp>
      <p:sp>
        <p:nvSpPr>
          <p:cNvPr id="4" name="文本框 3"/>
          <p:cNvSpPr txBox="1"/>
          <p:nvPr/>
        </p:nvSpPr>
        <p:spPr>
          <a:xfrm>
            <a:off x="8397765" y="4971392"/>
            <a:ext cx="3584027" cy="923330"/>
          </a:xfrm>
          <a:prstGeom prst="rect">
            <a:avLst/>
          </a:prstGeom>
          <a:noFill/>
        </p:spPr>
        <p:txBody>
          <a:bodyPr wrap="square" rtlCol="0">
            <a:spAutoFit/>
          </a:bodyPr>
          <a:lstStyle/>
          <a:p>
            <a:pPr>
              <a:lnSpc>
                <a:spcPct val="150000"/>
              </a:lnSpc>
            </a:pPr>
            <a:r>
              <a:rPr lang="zh-CN" altLang="en-US" dirty="0" smtClean="0">
                <a:solidFill>
                  <a:srgbClr val="4E5A62"/>
                </a:solidFill>
              </a:rPr>
              <a:t>制作单位：日善环安</a:t>
            </a:r>
            <a:endParaRPr lang="en-US" altLang="zh-CN" dirty="0" smtClean="0">
              <a:solidFill>
                <a:srgbClr val="4E5A62"/>
              </a:solidFill>
            </a:endParaRPr>
          </a:p>
          <a:p>
            <a:pPr>
              <a:lnSpc>
                <a:spcPct val="150000"/>
              </a:lnSpc>
            </a:pPr>
            <a:r>
              <a:rPr lang="zh-CN" altLang="en-US" dirty="0">
                <a:solidFill>
                  <a:srgbClr val="4E5A62"/>
                </a:solidFill>
              </a:rPr>
              <a:t>发布</a:t>
            </a:r>
            <a:r>
              <a:rPr lang="zh-CN" altLang="en-US" dirty="0" smtClean="0">
                <a:solidFill>
                  <a:srgbClr val="4E5A62"/>
                </a:solidFill>
              </a:rPr>
              <a:t>日期：</a:t>
            </a:r>
            <a:r>
              <a:rPr lang="en-US" altLang="zh-CN" dirty="0" smtClean="0">
                <a:solidFill>
                  <a:srgbClr val="4E5A62"/>
                </a:solidFill>
              </a:rPr>
              <a:t>2022/11/1</a:t>
            </a:r>
            <a:endParaRPr lang="zh-CN" altLang="en-US" dirty="0">
              <a:solidFill>
                <a:srgbClr val="4E5A62"/>
              </a:solidFill>
            </a:endParaRPr>
          </a:p>
        </p:txBody>
      </p:sp>
    </p:spTree>
    <p:extLst>
      <p:ext uri="{BB962C8B-B14F-4D97-AF65-F5344CB8AC3E}">
        <p14:creationId xmlns:p14="http://schemas.microsoft.com/office/powerpoint/2010/main" val="103090577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1"/>
          </p:nvPr>
        </p:nvSpPr>
        <p:spPr/>
        <p:txBody>
          <a:bodyPr/>
          <a:lstStyle/>
          <a:p>
            <a:fld id="{2F864A25-9965-4F61-8E8F-250006C6D194}" type="slidenum">
              <a:rPr lang="zh-CN" altLang="en-US" smtClean="0"/>
              <a:pPr/>
              <a:t>2</a:t>
            </a:fld>
            <a:endParaRPr lang="zh-CN" altLang="en-US"/>
          </a:p>
        </p:txBody>
      </p:sp>
      <p:sp>
        <p:nvSpPr>
          <p:cNvPr id="3" name="标题 1"/>
          <p:cNvSpPr/>
          <p:nvPr/>
        </p:nvSpPr>
        <p:spPr>
          <a:xfrm>
            <a:off x="3154469" y="1223223"/>
            <a:ext cx="7533217" cy="706967"/>
          </a:xfrm>
          <a:prstGeom prst="rect">
            <a:avLst/>
          </a:prstGeom>
          <a:noFill/>
          <a:ln w="9525">
            <a:noFill/>
          </a:ln>
        </p:spPr>
        <p:txBody>
          <a:bodyPr anchor="ctr"/>
          <a:lstStyle/>
          <a:p>
            <a:pPr eaLnBrk="0" hangingPunct="0"/>
            <a:r>
              <a:rPr lang="zh-CN" altLang="en-US" sz="36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安全工作的实质是什么？</a:t>
            </a:r>
          </a:p>
        </p:txBody>
      </p:sp>
      <p:grpSp>
        <p:nvGrpSpPr>
          <p:cNvPr id="4" name="组合 3"/>
          <p:cNvGrpSpPr/>
          <p:nvPr/>
        </p:nvGrpSpPr>
        <p:grpSpPr>
          <a:xfrm>
            <a:off x="678815" y="2842260"/>
            <a:ext cx="10834351" cy="2225040"/>
            <a:chOff x="804" y="4491"/>
            <a:chExt cx="17593" cy="3642"/>
          </a:xfrm>
        </p:grpSpPr>
        <p:sp>
          <p:nvSpPr>
            <p:cNvPr id="5" name="椭圆 4"/>
            <p:cNvSpPr/>
            <p:nvPr>
              <p:custDataLst>
                <p:tags r:id="rId1"/>
              </p:custDataLst>
            </p:nvPr>
          </p:nvSpPr>
          <p:spPr>
            <a:xfrm>
              <a:off x="7816" y="4491"/>
              <a:ext cx="3619" cy="3619"/>
            </a:xfrm>
            <a:prstGeom prst="ellipse">
              <a:avLst/>
            </a:prstGeom>
            <a:scene3d>
              <a:camera prst="orthographicFront"/>
              <a:lightRig rig="threePt" dir="t"/>
            </a:scene3d>
            <a:sp3d>
              <a:bevelT/>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zh-CN" altLang="en-US"/>
            </a:p>
          </p:txBody>
        </p:sp>
        <p:sp>
          <p:nvSpPr>
            <p:cNvPr id="6" name="矩形: 圆角 61"/>
            <p:cNvSpPr/>
            <p:nvPr>
              <p:custDataLst>
                <p:tags r:id="rId2"/>
              </p:custDataLst>
            </p:nvPr>
          </p:nvSpPr>
          <p:spPr>
            <a:xfrm>
              <a:off x="804" y="5500"/>
              <a:ext cx="6593" cy="1559"/>
            </a:xfrm>
            <a:prstGeom prst="roundRect">
              <a:avLst>
                <a:gd name="adj" fmla="val 18906"/>
              </a:avLst>
            </a:prstGeom>
            <a:effectLst>
              <a:glow rad="63500">
                <a:schemeClr val="accent5">
                  <a:satMod val="175000"/>
                  <a:alpha val="40000"/>
                </a:schemeClr>
              </a:glow>
            </a:effectLst>
          </p:spPr>
          <p:style>
            <a:lnRef idx="2">
              <a:schemeClr val="accent3"/>
            </a:lnRef>
            <a:fillRef idx="1">
              <a:schemeClr val="lt1"/>
            </a:fillRef>
            <a:effectRef idx="0">
              <a:schemeClr val="accent3"/>
            </a:effectRef>
            <a:fontRef idx="minor">
              <a:schemeClr val="dk1"/>
            </a:fontRef>
          </p:style>
          <p:txBody>
            <a:bodyPr rtlCol="0" anchor="ctr"/>
            <a:lstStyle/>
            <a:p>
              <a:pPr algn="ctr"/>
              <a:endParaRPr lang="zh-CN" altLang="en-US"/>
            </a:p>
          </p:txBody>
        </p:sp>
        <p:grpSp>
          <p:nvGrpSpPr>
            <p:cNvPr id="7" name="组合 6"/>
            <p:cNvGrpSpPr/>
            <p:nvPr/>
          </p:nvGrpSpPr>
          <p:grpSpPr>
            <a:xfrm>
              <a:off x="1236" y="4839"/>
              <a:ext cx="17161" cy="3294"/>
              <a:chOff x="1236" y="4839"/>
              <a:chExt cx="17161" cy="3294"/>
            </a:xfrm>
          </p:grpSpPr>
          <p:sp>
            <p:nvSpPr>
              <p:cNvPr id="8" name="AutoShape 6"/>
              <p:cNvSpPr>
                <a:spLocks noChangeAspect="1" noTextEdit="1"/>
              </p:cNvSpPr>
              <p:nvPr/>
            </p:nvSpPr>
            <p:spPr>
              <a:xfrm>
                <a:off x="7830" y="6173"/>
                <a:ext cx="1433" cy="1960"/>
              </a:xfrm>
              <a:prstGeom prst="rect">
                <a:avLst/>
              </a:prstGeom>
              <a:noFill/>
              <a:ln w="9525">
                <a:noFill/>
              </a:ln>
            </p:spPr>
            <p:txBody>
              <a:bodyPr anchor="t"/>
              <a:lstStyle/>
              <a:p>
                <a:pPr eaLnBrk="0" hangingPunct="0"/>
                <a:endParaRPr lang="zh-CN" altLang="en-US" sz="135">
                  <a:latin typeface="Arial" panose="020B0604020202020204" pitchFamily="34" charset="0"/>
                  <a:ea typeface="宋体" panose="02010600030101010101" pitchFamily="2" charset="-122"/>
                  <a:sym typeface="Calibri" panose="020F0502020204030204" pitchFamily="34" charset="0"/>
                </a:endParaRPr>
              </a:p>
            </p:txBody>
          </p:sp>
          <p:sp>
            <p:nvSpPr>
              <p:cNvPr id="9" name="AutoShape 8"/>
              <p:cNvSpPr>
                <a:spLocks noChangeAspect="1" noTextEdit="1"/>
              </p:cNvSpPr>
              <p:nvPr/>
            </p:nvSpPr>
            <p:spPr>
              <a:xfrm flipH="1">
                <a:off x="10183" y="6173"/>
                <a:ext cx="1433" cy="1960"/>
              </a:xfrm>
              <a:prstGeom prst="rect">
                <a:avLst/>
              </a:prstGeom>
              <a:noFill/>
              <a:ln w="9525">
                <a:noFill/>
              </a:ln>
            </p:spPr>
            <p:txBody>
              <a:bodyPr anchor="t"/>
              <a:lstStyle/>
              <a:p>
                <a:pPr eaLnBrk="0" hangingPunct="0"/>
                <a:endParaRPr lang="zh-CN" altLang="en-US" sz="135">
                  <a:latin typeface="Arial" panose="020B0604020202020204" pitchFamily="34" charset="0"/>
                  <a:ea typeface="宋体" panose="02010600030101010101" pitchFamily="2" charset="-122"/>
                  <a:sym typeface="Calibri" panose="020F0502020204030204" pitchFamily="34" charset="0"/>
                </a:endParaRPr>
              </a:p>
            </p:txBody>
          </p:sp>
          <p:sp>
            <p:nvSpPr>
              <p:cNvPr id="10" name="矩形: 圆角 56"/>
              <p:cNvSpPr/>
              <p:nvPr>
                <p:custDataLst>
                  <p:tags r:id="rId3"/>
                </p:custDataLst>
              </p:nvPr>
            </p:nvSpPr>
            <p:spPr>
              <a:xfrm>
                <a:off x="11804" y="5521"/>
                <a:ext cx="6593" cy="1559"/>
              </a:xfrm>
              <a:prstGeom prst="roundRect">
                <a:avLst>
                  <a:gd name="adj" fmla="val 18906"/>
                </a:avLst>
              </a:prstGeom>
              <a:effectLst>
                <a:glow rad="63500">
                  <a:schemeClr val="accent5">
                    <a:satMod val="175000"/>
                    <a:alpha val="40000"/>
                  </a:schemeClr>
                </a:glow>
              </a:effectLst>
            </p:spPr>
            <p:style>
              <a:lnRef idx="2">
                <a:schemeClr val="accent3"/>
              </a:lnRef>
              <a:fillRef idx="1">
                <a:schemeClr val="lt1"/>
              </a:fillRef>
              <a:effectRef idx="0">
                <a:schemeClr val="accent3"/>
              </a:effectRef>
              <a:fontRef idx="minor">
                <a:schemeClr val="dk1"/>
              </a:fontRef>
            </p:style>
            <p:txBody>
              <a:bodyPr rtlCol="0" anchor="ctr"/>
              <a:lstStyle/>
              <a:p>
                <a:pPr algn="ctr"/>
                <a:endParaRPr lang="zh-CN" altLang="en-US"/>
              </a:p>
            </p:txBody>
          </p:sp>
          <p:cxnSp>
            <p:nvCxnSpPr>
              <p:cNvPr id="11" name="直接箭头连接符 10"/>
              <p:cNvCxnSpPr>
                <a:stCxn id="6" idx="3"/>
                <a:endCxn id="5" idx="2"/>
              </p:cNvCxnSpPr>
              <p:nvPr>
                <p:custDataLst>
                  <p:tags r:id="rId4"/>
                </p:custDataLst>
              </p:nvPr>
            </p:nvCxnSpPr>
            <p:spPr>
              <a:xfrm>
                <a:off x="7396" y="6279"/>
                <a:ext cx="419" cy="21"/>
              </a:xfrm>
              <a:prstGeom prst="straightConnector1">
                <a:avLst/>
              </a:prstGeom>
              <a:ln w="38100" cmpd="sng">
                <a:solidFill>
                  <a:srgbClr val="7C8F9B"/>
                </a:solidFill>
                <a:prstDash val="solid"/>
                <a:headEnd type="triangle"/>
                <a:tailEnd type="none"/>
              </a:ln>
            </p:spPr>
            <p:style>
              <a:lnRef idx="1">
                <a:srgbClr val="7C8F9B"/>
              </a:lnRef>
              <a:fillRef idx="0">
                <a:srgbClr val="7C8F9B"/>
              </a:fillRef>
              <a:effectRef idx="0">
                <a:srgbClr val="7C8F9B"/>
              </a:effectRef>
              <a:fontRef idx="minor">
                <a:srgbClr val="000000"/>
              </a:fontRef>
            </p:style>
          </p:cxnSp>
          <p:cxnSp>
            <p:nvCxnSpPr>
              <p:cNvPr id="12" name="直接箭头连接符 11"/>
              <p:cNvCxnSpPr>
                <a:stCxn id="5" idx="6"/>
                <a:endCxn id="10" idx="1"/>
              </p:cNvCxnSpPr>
              <p:nvPr>
                <p:custDataLst>
                  <p:tags r:id="rId5"/>
                </p:custDataLst>
              </p:nvPr>
            </p:nvCxnSpPr>
            <p:spPr>
              <a:xfrm>
                <a:off x="11435" y="6300"/>
                <a:ext cx="369" cy="0"/>
              </a:xfrm>
              <a:prstGeom prst="straightConnector1">
                <a:avLst/>
              </a:prstGeom>
              <a:ln w="38100" cmpd="sng">
                <a:solidFill>
                  <a:srgbClr val="7C8F9B"/>
                </a:solidFill>
                <a:prstDash val="solid"/>
                <a:headEnd type="none"/>
                <a:tailEnd type="triangle"/>
              </a:ln>
            </p:spPr>
            <p:style>
              <a:lnRef idx="1">
                <a:srgbClr val="7C8F9B"/>
              </a:lnRef>
              <a:fillRef idx="0">
                <a:srgbClr val="7C8F9B"/>
              </a:fillRef>
              <a:effectRef idx="0">
                <a:srgbClr val="7C8F9B"/>
              </a:effectRef>
              <a:fontRef idx="minor">
                <a:srgbClr val="000000"/>
              </a:fontRef>
            </p:style>
          </p:cxnSp>
          <p:sp>
            <p:nvSpPr>
              <p:cNvPr id="13" name="文本框 12"/>
              <p:cNvSpPr txBox="1"/>
              <p:nvPr>
                <p:custDataLst>
                  <p:tags r:id="rId6"/>
                </p:custDataLst>
              </p:nvPr>
            </p:nvSpPr>
            <p:spPr>
              <a:xfrm>
                <a:off x="1236" y="5673"/>
                <a:ext cx="4494" cy="1080"/>
              </a:xfrm>
              <a:prstGeom prst="rect">
                <a:avLst/>
              </a:prstGeom>
              <a:noFill/>
              <a:ln>
                <a:noFill/>
              </a:ln>
            </p:spPr>
            <p:txBody>
              <a:bodyPr wrap="square" lIns="91440" tIns="45720" rIns="91440" bIns="0" anchor="ctr" anchorCtr="0">
                <a:noAutofit/>
              </a:bodyPr>
              <a:lstStyle>
                <a:defPPr>
                  <a:defRPr lang="zh-CN"/>
                </a:defPPr>
                <a:lvl1pPr algn="r">
                  <a:buSzPct val="25000"/>
                  <a:defRPr sz="2000" b="1" spc="120">
                    <a:solidFill>
                      <a:srgbClr val="FFFFFF"/>
                    </a:solidFill>
                    <a:latin typeface="微软雅黑" panose="020B0503020204020204" pitchFamily="34" charset="-122"/>
                    <a:ea typeface="微软雅黑" panose="020B0503020204020204" pitchFamily="34" charset="-122"/>
                  </a:defRPr>
                </a:lvl1pPr>
              </a:lstStyle>
              <a:p>
                <a:pPr algn="ctr">
                  <a:lnSpc>
                    <a:spcPct val="120000"/>
                  </a:lnSpc>
                </a:pPr>
                <a:r>
                  <a:rPr lang="zh-CN" altLang="en-US" dirty="0">
                    <a:solidFill>
                      <a:schemeClr val="tx1"/>
                    </a:solidFill>
                    <a:latin typeface="Arial" panose="020B0604020202020204" pitchFamily="34" charset="0"/>
                    <a:ea typeface="黑体" panose="02010609060101010101" pitchFamily="49" charset="-122"/>
                    <a:sym typeface="Franklin Gothic Book" panose="020B0503020102020204" pitchFamily="34" charset="0"/>
                  </a:rPr>
                  <a:t>一</a:t>
                </a:r>
                <a:r>
                  <a:rPr lang="zh-CN" altLang="en-US" dirty="0">
                    <a:solidFill>
                      <a:schemeClr val="tx1"/>
                    </a:solidFill>
                    <a:sym typeface="Franklin Gothic Book" panose="020B0503020102020204" pitchFamily="34" charset="0"/>
                  </a:rPr>
                  <a:t>是预测、预知和分析危险</a:t>
                </a:r>
                <a:endParaRPr lang="zh-CN" altLang="en-US" spc="0" dirty="0">
                  <a:solidFill>
                    <a:schemeClr val="tx1"/>
                  </a:solidFill>
                  <a:sym typeface="Franklin Gothic Book" panose="020B0503020102020204" pitchFamily="34" charset="0"/>
                </a:endParaRPr>
              </a:p>
            </p:txBody>
          </p:sp>
          <p:sp>
            <p:nvSpPr>
              <p:cNvPr id="14" name="文本框 13"/>
              <p:cNvSpPr txBox="1"/>
              <p:nvPr>
                <p:custDataLst>
                  <p:tags r:id="rId7"/>
                </p:custDataLst>
              </p:nvPr>
            </p:nvSpPr>
            <p:spPr>
              <a:xfrm>
                <a:off x="13615" y="6112"/>
                <a:ext cx="4297" cy="618"/>
              </a:xfrm>
              <a:prstGeom prst="rect">
                <a:avLst/>
              </a:prstGeom>
              <a:noFill/>
              <a:ln>
                <a:noFill/>
              </a:ln>
            </p:spPr>
            <p:txBody>
              <a:bodyPr wrap="square" lIns="91440" tIns="45720" rIns="91440" bIns="0" anchor="ctr" anchorCtr="0">
                <a:noAutofit/>
              </a:bodyPr>
              <a:lstStyle>
                <a:defPPr>
                  <a:defRPr lang="zh-CN"/>
                </a:defPPr>
                <a:lvl1pPr>
                  <a:buSzPct val="25000"/>
                  <a:defRPr sz="2000" b="1" spc="120">
                    <a:solidFill>
                      <a:srgbClr val="FFFFFF"/>
                    </a:solidFill>
                    <a:latin typeface="微软雅黑" panose="020B0503020204020204" pitchFamily="34" charset="-122"/>
                    <a:ea typeface="微软雅黑" panose="020B0503020204020204" pitchFamily="34" charset="-122"/>
                  </a:defRPr>
                </a:lvl1pPr>
              </a:lstStyle>
              <a:p>
                <a:pPr>
                  <a:lnSpc>
                    <a:spcPct val="120000"/>
                  </a:lnSpc>
                </a:pPr>
                <a:r>
                  <a:rPr lang="zh-CN" altLang="en-US" dirty="0">
                    <a:solidFill>
                      <a:schemeClr val="tx1"/>
                    </a:solidFill>
                    <a:sym typeface="Franklin Gothic Book" panose="020B0503020102020204" pitchFamily="34" charset="0"/>
                  </a:rPr>
                  <a:t>二是减少、控制危险</a:t>
                </a:r>
                <a:endParaRPr lang="zh-CN" altLang="en-US" dirty="0">
                  <a:sym typeface="Franklin Gothic Book" panose="020B0503020102020204" pitchFamily="34" charset="0"/>
                </a:endParaRPr>
              </a:p>
              <a:p>
                <a:pPr>
                  <a:lnSpc>
                    <a:spcPct val="120000"/>
                  </a:lnSpc>
                </a:pPr>
                <a:endParaRPr lang="zh-CN" altLang="en-US" spc="0" dirty="0"/>
              </a:p>
            </p:txBody>
          </p:sp>
          <p:sp>
            <p:nvSpPr>
              <p:cNvPr id="15" name="文本框 14"/>
              <p:cNvSpPr txBox="1"/>
              <p:nvPr>
                <p:custDataLst>
                  <p:tags r:id="rId8"/>
                </p:custDataLst>
              </p:nvPr>
            </p:nvSpPr>
            <p:spPr>
              <a:xfrm>
                <a:off x="8605" y="6714"/>
                <a:ext cx="2103" cy="618"/>
              </a:xfrm>
              <a:prstGeom prst="rect">
                <a:avLst/>
              </a:prstGeom>
              <a:noFill/>
              <a:ln>
                <a:noFill/>
              </a:ln>
            </p:spPr>
            <p:txBody>
              <a:bodyPr wrap="square" lIns="91440" tIns="45720" rIns="91440" bIns="45720" anchor="ctr" anchorCtr="0">
                <a:noAutofit/>
              </a:bodyPr>
              <a:lstStyle>
                <a:defPPr>
                  <a:defRPr lang="zh-CN"/>
                </a:defPPr>
                <a:lvl1pPr algn="ctr">
                  <a:buSzPct val="25000"/>
                  <a:defRPr sz="2000" b="1" spc="120">
                    <a:solidFill>
                      <a:srgbClr val="FFFFFF"/>
                    </a:solidFill>
                    <a:latin typeface="微软雅黑" panose="020B0503020204020204" pitchFamily="34" charset="-122"/>
                    <a:ea typeface="微软雅黑" panose="020B0503020204020204" pitchFamily="34" charset="-122"/>
                  </a:defRPr>
                </a:lvl1pPr>
              </a:lstStyle>
              <a:p>
                <a:r>
                  <a:rPr lang="zh-CN" altLang="en-US"/>
                  <a:t>安全工作的实质</a:t>
                </a:r>
              </a:p>
            </p:txBody>
          </p:sp>
          <p:cxnSp>
            <p:nvCxnSpPr>
              <p:cNvPr id="16" name="直接箭头连接符 15"/>
              <p:cNvCxnSpPr/>
              <p:nvPr>
                <p:custDataLst>
                  <p:tags r:id="rId9"/>
                </p:custDataLst>
              </p:nvPr>
            </p:nvCxnSpPr>
            <p:spPr>
              <a:xfrm>
                <a:off x="7396" y="6279"/>
                <a:ext cx="419" cy="21"/>
              </a:xfrm>
              <a:prstGeom prst="straightConnector1">
                <a:avLst/>
              </a:prstGeom>
              <a:ln w="38100" cmpd="sng">
                <a:solidFill>
                  <a:srgbClr val="7C8F9B"/>
                </a:solidFill>
                <a:prstDash val="solid"/>
                <a:headEnd type="triangle"/>
                <a:tailEnd type="none"/>
              </a:ln>
            </p:spPr>
            <p:style>
              <a:lnRef idx="1">
                <a:srgbClr val="7C8F9B"/>
              </a:lnRef>
              <a:fillRef idx="0">
                <a:srgbClr val="7C8F9B"/>
              </a:fillRef>
              <a:effectRef idx="0">
                <a:srgbClr val="7C8F9B"/>
              </a:effectRef>
              <a:fontRef idx="minor">
                <a:srgbClr val="000000"/>
              </a:fontRef>
            </p:style>
          </p:cxnSp>
          <p:cxnSp>
            <p:nvCxnSpPr>
              <p:cNvPr id="17" name="直接箭头连接符 16"/>
              <p:cNvCxnSpPr/>
              <p:nvPr>
                <p:custDataLst>
                  <p:tags r:id="rId10"/>
                </p:custDataLst>
              </p:nvPr>
            </p:nvCxnSpPr>
            <p:spPr>
              <a:xfrm>
                <a:off x="11435" y="6300"/>
                <a:ext cx="369" cy="0"/>
              </a:xfrm>
              <a:prstGeom prst="straightConnector1">
                <a:avLst/>
              </a:prstGeom>
              <a:ln w="38100" cmpd="sng">
                <a:solidFill>
                  <a:srgbClr val="7C8F9B"/>
                </a:solidFill>
                <a:prstDash val="solid"/>
                <a:headEnd type="none"/>
                <a:tailEnd type="triangle"/>
              </a:ln>
            </p:spPr>
            <p:style>
              <a:lnRef idx="1">
                <a:srgbClr val="7C8F9B"/>
              </a:lnRef>
              <a:fillRef idx="0">
                <a:srgbClr val="7C8F9B"/>
              </a:fillRef>
              <a:effectRef idx="0">
                <a:srgbClr val="7C8F9B"/>
              </a:effectRef>
              <a:fontRef idx="minor">
                <a:srgbClr val="000000"/>
              </a:fontRef>
            </p:style>
          </p:cxnSp>
          <p:sp>
            <p:nvSpPr>
              <p:cNvPr id="18" name=" 2050"/>
              <p:cNvSpPr/>
              <p:nvPr/>
            </p:nvSpPr>
            <p:spPr bwMode="auto">
              <a:xfrm>
                <a:off x="8880" y="4839"/>
                <a:ext cx="1440" cy="1440"/>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9" name=" 18"/>
              <p:cNvSpPr/>
              <p:nvPr/>
            </p:nvSpPr>
            <p:spPr bwMode="auto">
              <a:xfrm>
                <a:off x="6316" y="5771"/>
                <a:ext cx="765" cy="960"/>
              </a:xfrm>
              <a:custGeom>
                <a:avLst/>
                <a:gdLst>
                  <a:gd name="T0" fmla="*/ 1362577 w 3409"/>
                  <a:gd name="T1" fmla="*/ 0 h 3216"/>
                  <a:gd name="T2" fmla="*/ 1238994 w 3409"/>
                  <a:gd name="T3" fmla="*/ 128869 h 3216"/>
                  <a:gd name="T4" fmla="*/ 338532 w 3409"/>
                  <a:gd name="T5" fmla="*/ 620579 h 3216"/>
                  <a:gd name="T6" fmla="*/ 302091 w 3409"/>
                  <a:gd name="T7" fmla="*/ 646458 h 3216"/>
                  <a:gd name="T8" fmla="*/ 128336 w 3409"/>
                  <a:gd name="T9" fmla="*/ 1570197 h 3216"/>
                  <a:gd name="T10" fmla="*/ 1298145 w 3409"/>
                  <a:gd name="T11" fmla="*/ 1152428 h 3216"/>
                  <a:gd name="T12" fmla="*/ 1426481 w 3409"/>
                  <a:gd name="T13" fmla="*/ 1634632 h 3216"/>
                  <a:gd name="T14" fmla="*/ 1362577 w 3409"/>
                  <a:gd name="T15" fmla="*/ 1698538 h 3216"/>
                  <a:gd name="T16" fmla="*/ 0 w 3409"/>
                  <a:gd name="T17" fmla="*/ 1698538 h 3216"/>
                  <a:gd name="T18" fmla="*/ 0 w 3409"/>
                  <a:gd name="T19" fmla="*/ 574102 h 3216"/>
                  <a:gd name="T20" fmla="*/ 7922 w 3409"/>
                  <a:gd name="T21" fmla="*/ 543469 h 3216"/>
                  <a:gd name="T22" fmla="*/ 303147 w 3409"/>
                  <a:gd name="T23" fmla="*/ 0 h 3216"/>
                  <a:gd name="T24" fmla="*/ 214421 w 3409"/>
                  <a:gd name="T25" fmla="*/ 1143978 h 3216"/>
                  <a:gd name="T26" fmla="*/ 371804 w 3409"/>
                  <a:gd name="T27" fmla="*/ 1037819 h 3216"/>
                  <a:gd name="T28" fmla="*/ 424617 w 3409"/>
                  <a:gd name="T29" fmla="*/ 1292917 h 3216"/>
                  <a:gd name="T30" fmla="*/ 414054 w 3409"/>
                  <a:gd name="T31" fmla="*/ 1375309 h 3216"/>
                  <a:gd name="T32" fmla="*/ 649072 w 3409"/>
                  <a:gd name="T33" fmla="*/ 1408054 h 3216"/>
                  <a:gd name="T34" fmla="*/ 908913 w 3409"/>
                  <a:gd name="T35" fmla="*/ 1447666 h 3216"/>
                  <a:gd name="T36" fmla="*/ 742552 w 3409"/>
                  <a:gd name="T37" fmla="*/ 1344676 h 3216"/>
                  <a:gd name="T38" fmla="*/ 592034 w 3409"/>
                  <a:gd name="T39" fmla="*/ 1330416 h 3216"/>
                  <a:gd name="T40" fmla="*/ 604181 w 3409"/>
                  <a:gd name="T41" fmla="*/ 1279185 h 3216"/>
                  <a:gd name="T42" fmla="*/ 665973 w 3409"/>
                  <a:gd name="T43" fmla="*/ 1070565 h 3216"/>
                  <a:gd name="T44" fmla="*/ 433067 w 3409"/>
                  <a:gd name="T45" fmla="*/ 1185702 h 3216"/>
                  <a:gd name="T46" fmla="*/ 474261 w 3409"/>
                  <a:gd name="T47" fmla="*/ 954899 h 3216"/>
                  <a:gd name="T48" fmla="*/ 354904 w 3409"/>
                  <a:gd name="T49" fmla="*/ 173234 h 3216"/>
                  <a:gd name="T50" fmla="*/ 281494 w 3409"/>
                  <a:gd name="T51" fmla="*/ 577799 h 3216"/>
                  <a:gd name="T52" fmla="*/ 960669 w 3409"/>
                  <a:gd name="T53" fmla="*/ 921626 h 3216"/>
                  <a:gd name="T54" fmla="*/ 931622 w 3409"/>
                  <a:gd name="T55" fmla="*/ 1204716 h 3216"/>
                  <a:gd name="T56" fmla="*/ 946410 w 3409"/>
                  <a:gd name="T57" fmla="*/ 1309818 h 3216"/>
                  <a:gd name="T58" fmla="*/ 1019292 w 3409"/>
                  <a:gd name="T59" fmla="*/ 1256474 h 3216"/>
                  <a:gd name="T60" fmla="*/ 960669 w 3409"/>
                  <a:gd name="T61" fmla="*/ 921626 h 3216"/>
                  <a:gd name="T62" fmla="*/ 1629283 w 3409"/>
                  <a:gd name="T63" fmla="*/ 193304 h 3216"/>
                  <a:gd name="T64" fmla="*/ 1383702 w 3409"/>
                  <a:gd name="T65" fmla="*/ 199642 h 3216"/>
                  <a:gd name="T66" fmla="*/ 1647767 w 3409"/>
                  <a:gd name="T67" fmla="*/ 353862 h 3216"/>
                  <a:gd name="T68" fmla="*/ 1476653 w 3409"/>
                  <a:gd name="T69" fmla="*/ 773743 h 3216"/>
                  <a:gd name="T70" fmla="*/ 1793003 w 3409"/>
                  <a:gd name="T71" fmla="*/ 366538 h 3216"/>
                  <a:gd name="T72" fmla="*/ 1770294 w 3409"/>
                  <a:gd name="T73" fmla="*/ 314251 h 3216"/>
                  <a:gd name="T74" fmla="*/ 1352014 w 3409"/>
                  <a:gd name="T75" fmla="*/ 252985 h 3216"/>
                  <a:gd name="T76" fmla="*/ 1255894 w 3409"/>
                  <a:gd name="T77" fmla="*/ 1023559 h 3216"/>
                  <a:gd name="T78" fmla="*/ 1352014 w 3409"/>
                  <a:gd name="T79" fmla="*/ 252985 h 321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409" h="3216">
                    <a:moveTo>
                      <a:pt x="646" y="0"/>
                    </a:moveTo>
                    <a:cubicBezTo>
                      <a:pt x="2580" y="0"/>
                      <a:pt x="2580" y="0"/>
                      <a:pt x="2580" y="0"/>
                    </a:cubicBezTo>
                    <a:cubicBezTo>
                      <a:pt x="2701" y="0"/>
                      <a:pt x="2701" y="0"/>
                      <a:pt x="2701" y="0"/>
                    </a:cubicBezTo>
                    <a:cubicBezTo>
                      <a:pt x="2346" y="244"/>
                      <a:pt x="2346" y="244"/>
                      <a:pt x="2346" y="244"/>
                    </a:cubicBezTo>
                    <a:cubicBezTo>
                      <a:pt x="810" y="244"/>
                      <a:pt x="810" y="244"/>
                      <a:pt x="810" y="244"/>
                    </a:cubicBezTo>
                    <a:cubicBezTo>
                      <a:pt x="641" y="1175"/>
                      <a:pt x="641" y="1175"/>
                      <a:pt x="641" y="1175"/>
                    </a:cubicBezTo>
                    <a:cubicBezTo>
                      <a:pt x="630" y="1234"/>
                      <a:pt x="630" y="1234"/>
                      <a:pt x="630" y="1234"/>
                    </a:cubicBezTo>
                    <a:cubicBezTo>
                      <a:pt x="572" y="1224"/>
                      <a:pt x="572" y="1224"/>
                      <a:pt x="572" y="1224"/>
                    </a:cubicBezTo>
                    <a:cubicBezTo>
                      <a:pt x="243" y="1169"/>
                      <a:pt x="243" y="1169"/>
                      <a:pt x="243" y="1169"/>
                    </a:cubicBezTo>
                    <a:cubicBezTo>
                      <a:pt x="243" y="2973"/>
                      <a:pt x="243" y="2973"/>
                      <a:pt x="243" y="2973"/>
                    </a:cubicBezTo>
                    <a:cubicBezTo>
                      <a:pt x="2458" y="2973"/>
                      <a:pt x="2458" y="2973"/>
                      <a:pt x="2458" y="2973"/>
                    </a:cubicBezTo>
                    <a:cubicBezTo>
                      <a:pt x="2458" y="2182"/>
                      <a:pt x="2458" y="2182"/>
                      <a:pt x="2458" y="2182"/>
                    </a:cubicBezTo>
                    <a:cubicBezTo>
                      <a:pt x="2701" y="1862"/>
                      <a:pt x="2701" y="1862"/>
                      <a:pt x="2701" y="1862"/>
                    </a:cubicBezTo>
                    <a:cubicBezTo>
                      <a:pt x="2701" y="3095"/>
                      <a:pt x="2701" y="3095"/>
                      <a:pt x="2701" y="3095"/>
                    </a:cubicBezTo>
                    <a:cubicBezTo>
                      <a:pt x="2701" y="3216"/>
                      <a:pt x="2701" y="3216"/>
                      <a:pt x="2701" y="3216"/>
                    </a:cubicBezTo>
                    <a:cubicBezTo>
                      <a:pt x="2580" y="3216"/>
                      <a:pt x="2580" y="3216"/>
                      <a:pt x="2580" y="3216"/>
                    </a:cubicBezTo>
                    <a:cubicBezTo>
                      <a:pt x="122" y="3216"/>
                      <a:pt x="122" y="3216"/>
                      <a:pt x="122" y="3216"/>
                    </a:cubicBezTo>
                    <a:cubicBezTo>
                      <a:pt x="0" y="3216"/>
                      <a:pt x="0" y="3216"/>
                      <a:pt x="0" y="3216"/>
                    </a:cubicBezTo>
                    <a:cubicBezTo>
                      <a:pt x="0" y="3095"/>
                      <a:pt x="0" y="3095"/>
                      <a:pt x="0" y="3095"/>
                    </a:cubicBezTo>
                    <a:cubicBezTo>
                      <a:pt x="0" y="1087"/>
                      <a:pt x="0" y="1087"/>
                      <a:pt x="0" y="1087"/>
                    </a:cubicBezTo>
                    <a:cubicBezTo>
                      <a:pt x="0" y="1057"/>
                      <a:pt x="0" y="1057"/>
                      <a:pt x="0" y="1057"/>
                    </a:cubicBezTo>
                    <a:cubicBezTo>
                      <a:pt x="15" y="1029"/>
                      <a:pt x="15" y="1029"/>
                      <a:pt x="15" y="1029"/>
                    </a:cubicBezTo>
                    <a:cubicBezTo>
                      <a:pt x="539" y="64"/>
                      <a:pt x="539" y="64"/>
                      <a:pt x="539" y="64"/>
                    </a:cubicBezTo>
                    <a:cubicBezTo>
                      <a:pt x="574" y="0"/>
                      <a:pt x="574" y="0"/>
                      <a:pt x="574" y="0"/>
                    </a:cubicBezTo>
                    <a:cubicBezTo>
                      <a:pt x="646" y="0"/>
                      <a:pt x="646" y="0"/>
                      <a:pt x="646" y="0"/>
                    </a:cubicBezTo>
                    <a:close/>
                    <a:moveTo>
                      <a:pt x="406" y="2166"/>
                    </a:moveTo>
                    <a:cubicBezTo>
                      <a:pt x="567" y="2251"/>
                      <a:pt x="567" y="2251"/>
                      <a:pt x="567" y="2251"/>
                    </a:cubicBezTo>
                    <a:cubicBezTo>
                      <a:pt x="572" y="2241"/>
                      <a:pt x="717" y="1843"/>
                      <a:pt x="704" y="1965"/>
                    </a:cubicBezTo>
                    <a:cubicBezTo>
                      <a:pt x="692" y="2084"/>
                      <a:pt x="615" y="2249"/>
                      <a:pt x="647" y="2358"/>
                    </a:cubicBezTo>
                    <a:cubicBezTo>
                      <a:pt x="670" y="2436"/>
                      <a:pt x="719" y="2473"/>
                      <a:pt x="804" y="2448"/>
                    </a:cubicBezTo>
                    <a:cubicBezTo>
                      <a:pt x="839" y="2438"/>
                      <a:pt x="880" y="2419"/>
                      <a:pt x="923" y="2395"/>
                    </a:cubicBezTo>
                    <a:cubicBezTo>
                      <a:pt x="858" y="2470"/>
                      <a:pt x="802" y="2543"/>
                      <a:pt x="784" y="2604"/>
                    </a:cubicBezTo>
                    <a:cubicBezTo>
                      <a:pt x="758" y="2691"/>
                      <a:pt x="781" y="2756"/>
                      <a:pt x="879" y="2785"/>
                    </a:cubicBezTo>
                    <a:cubicBezTo>
                      <a:pt x="1012" y="2824"/>
                      <a:pt x="1133" y="2736"/>
                      <a:pt x="1229" y="2666"/>
                    </a:cubicBezTo>
                    <a:cubicBezTo>
                      <a:pt x="1239" y="2658"/>
                      <a:pt x="1248" y="2651"/>
                      <a:pt x="1257" y="2645"/>
                    </a:cubicBezTo>
                    <a:cubicBezTo>
                      <a:pt x="1367" y="2786"/>
                      <a:pt x="1720" y="2741"/>
                      <a:pt x="1721" y="2741"/>
                    </a:cubicBezTo>
                    <a:cubicBezTo>
                      <a:pt x="1698" y="2560"/>
                      <a:pt x="1698" y="2560"/>
                      <a:pt x="1698" y="2560"/>
                    </a:cubicBezTo>
                    <a:cubicBezTo>
                      <a:pt x="1697" y="2560"/>
                      <a:pt x="1415" y="2596"/>
                      <a:pt x="1406" y="2546"/>
                    </a:cubicBezTo>
                    <a:cubicBezTo>
                      <a:pt x="1388" y="2453"/>
                      <a:pt x="1337" y="2426"/>
                      <a:pt x="1262" y="2440"/>
                    </a:cubicBezTo>
                    <a:cubicBezTo>
                      <a:pt x="1216" y="2449"/>
                      <a:pt x="1172" y="2481"/>
                      <a:pt x="1121" y="2519"/>
                    </a:cubicBezTo>
                    <a:cubicBezTo>
                      <a:pt x="1079" y="2549"/>
                      <a:pt x="1030" y="2585"/>
                      <a:pt x="988" y="2602"/>
                    </a:cubicBezTo>
                    <a:cubicBezTo>
                      <a:pt x="1024" y="2552"/>
                      <a:pt x="1085" y="2486"/>
                      <a:pt x="1144" y="2422"/>
                    </a:cubicBezTo>
                    <a:cubicBezTo>
                      <a:pt x="1232" y="2326"/>
                      <a:pt x="1316" y="2235"/>
                      <a:pt x="1334" y="2167"/>
                    </a:cubicBezTo>
                    <a:cubicBezTo>
                      <a:pt x="1354" y="2089"/>
                      <a:pt x="1327" y="2045"/>
                      <a:pt x="1261" y="2027"/>
                    </a:cubicBezTo>
                    <a:cubicBezTo>
                      <a:pt x="1195" y="2010"/>
                      <a:pt x="1095" y="2074"/>
                      <a:pt x="984" y="2145"/>
                    </a:cubicBezTo>
                    <a:cubicBezTo>
                      <a:pt x="928" y="2181"/>
                      <a:pt x="869" y="2218"/>
                      <a:pt x="820" y="2245"/>
                    </a:cubicBezTo>
                    <a:cubicBezTo>
                      <a:pt x="826" y="2173"/>
                      <a:pt x="849" y="2064"/>
                      <a:pt x="868" y="1971"/>
                    </a:cubicBezTo>
                    <a:cubicBezTo>
                      <a:pt x="882" y="1905"/>
                      <a:pt x="894" y="1846"/>
                      <a:pt x="898" y="1808"/>
                    </a:cubicBezTo>
                    <a:cubicBezTo>
                      <a:pt x="990" y="1069"/>
                      <a:pt x="408" y="2163"/>
                      <a:pt x="406" y="2166"/>
                    </a:cubicBezTo>
                    <a:close/>
                    <a:moveTo>
                      <a:pt x="672" y="328"/>
                    </a:moveTo>
                    <a:cubicBezTo>
                      <a:pt x="279" y="1052"/>
                      <a:pt x="279" y="1052"/>
                      <a:pt x="279" y="1052"/>
                    </a:cubicBezTo>
                    <a:cubicBezTo>
                      <a:pt x="533" y="1094"/>
                      <a:pt x="533" y="1094"/>
                      <a:pt x="533" y="1094"/>
                    </a:cubicBezTo>
                    <a:cubicBezTo>
                      <a:pt x="672" y="328"/>
                      <a:pt x="672" y="328"/>
                      <a:pt x="672" y="328"/>
                    </a:cubicBezTo>
                    <a:close/>
                    <a:moveTo>
                      <a:pt x="1819" y="1745"/>
                    </a:moveTo>
                    <a:cubicBezTo>
                      <a:pt x="1730" y="2262"/>
                      <a:pt x="1730" y="2262"/>
                      <a:pt x="1730" y="2262"/>
                    </a:cubicBezTo>
                    <a:cubicBezTo>
                      <a:pt x="1764" y="2281"/>
                      <a:pt x="1764" y="2281"/>
                      <a:pt x="1764" y="2281"/>
                    </a:cubicBezTo>
                    <a:cubicBezTo>
                      <a:pt x="1723" y="2439"/>
                      <a:pt x="1723" y="2439"/>
                      <a:pt x="1723" y="2439"/>
                    </a:cubicBezTo>
                    <a:cubicBezTo>
                      <a:pt x="1792" y="2480"/>
                      <a:pt x="1792" y="2480"/>
                      <a:pt x="1792" y="2480"/>
                    </a:cubicBezTo>
                    <a:cubicBezTo>
                      <a:pt x="1905" y="2364"/>
                      <a:pt x="1905" y="2364"/>
                      <a:pt x="1905" y="2364"/>
                    </a:cubicBezTo>
                    <a:cubicBezTo>
                      <a:pt x="1930" y="2379"/>
                      <a:pt x="1930" y="2379"/>
                      <a:pt x="1930" y="2379"/>
                    </a:cubicBezTo>
                    <a:cubicBezTo>
                      <a:pt x="2319" y="2038"/>
                      <a:pt x="2319" y="2038"/>
                      <a:pt x="2319" y="2038"/>
                    </a:cubicBezTo>
                    <a:cubicBezTo>
                      <a:pt x="1819" y="1745"/>
                      <a:pt x="1819" y="1745"/>
                      <a:pt x="1819" y="1745"/>
                    </a:cubicBezTo>
                    <a:close/>
                    <a:moveTo>
                      <a:pt x="3094" y="444"/>
                    </a:moveTo>
                    <a:cubicBezTo>
                      <a:pt x="3085" y="366"/>
                      <a:pt x="3085" y="366"/>
                      <a:pt x="3085" y="366"/>
                    </a:cubicBezTo>
                    <a:cubicBezTo>
                      <a:pt x="2885" y="248"/>
                      <a:pt x="2885" y="248"/>
                      <a:pt x="2885" y="248"/>
                    </a:cubicBezTo>
                    <a:cubicBezTo>
                      <a:pt x="2620" y="378"/>
                      <a:pt x="2620" y="378"/>
                      <a:pt x="2620" y="378"/>
                    </a:cubicBezTo>
                    <a:cubicBezTo>
                      <a:pt x="2848" y="511"/>
                      <a:pt x="2848" y="511"/>
                      <a:pt x="2848" y="511"/>
                    </a:cubicBezTo>
                    <a:cubicBezTo>
                      <a:pt x="3120" y="670"/>
                      <a:pt x="3120" y="670"/>
                      <a:pt x="3120" y="670"/>
                    </a:cubicBezTo>
                    <a:cubicBezTo>
                      <a:pt x="3201" y="718"/>
                      <a:pt x="3201" y="718"/>
                      <a:pt x="3201" y="718"/>
                    </a:cubicBezTo>
                    <a:cubicBezTo>
                      <a:pt x="3126" y="1003"/>
                      <a:pt x="2993" y="1253"/>
                      <a:pt x="2796" y="1465"/>
                    </a:cubicBezTo>
                    <a:cubicBezTo>
                      <a:pt x="2929" y="1589"/>
                      <a:pt x="2929" y="1589"/>
                      <a:pt x="2929" y="1589"/>
                    </a:cubicBezTo>
                    <a:cubicBezTo>
                      <a:pt x="3163" y="1336"/>
                      <a:pt x="3316" y="1037"/>
                      <a:pt x="3395" y="694"/>
                    </a:cubicBezTo>
                    <a:cubicBezTo>
                      <a:pt x="3409" y="629"/>
                      <a:pt x="3409" y="629"/>
                      <a:pt x="3409" y="629"/>
                    </a:cubicBezTo>
                    <a:cubicBezTo>
                      <a:pt x="3352" y="595"/>
                      <a:pt x="3352" y="595"/>
                      <a:pt x="3352" y="595"/>
                    </a:cubicBezTo>
                    <a:cubicBezTo>
                      <a:pt x="3094" y="444"/>
                      <a:pt x="3094" y="444"/>
                      <a:pt x="3094" y="444"/>
                    </a:cubicBezTo>
                    <a:close/>
                    <a:moveTo>
                      <a:pt x="2560" y="479"/>
                    </a:moveTo>
                    <a:cubicBezTo>
                      <a:pt x="2250" y="824"/>
                      <a:pt x="2026" y="1215"/>
                      <a:pt x="1878" y="1645"/>
                    </a:cubicBezTo>
                    <a:cubicBezTo>
                      <a:pt x="2044" y="1743"/>
                      <a:pt x="2211" y="1841"/>
                      <a:pt x="2378" y="1938"/>
                    </a:cubicBezTo>
                    <a:cubicBezTo>
                      <a:pt x="2664" y="1579"/>
                      <a:pt x="2893" y="1191"/>
                      <a:pt x="3060" y="772"/>
                    </a:cubicBezTo>
                    <a:cubicBezTo>
                      <a:pt x="2894" y="675"/>
                      <a:pt x="2727" y="577"/>
                      <a:pt x="2560" y="479"/>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20" name=" 19"/>
              <p:cNvSpPr/>
              <p:nvPr/>
            </p:nvSpPr>
            <p:spPr bwMode="auto">
              <a:xfrm>
                <a:off x="12268" y="5800"/>
                <a:ext cx="802" cy="825"/>
              </a:xfrm>
              <a:custGeom>
                <a:avLst/>
                <a:gdLst/>
                <a:ahLst/>
                <a:cxnLst/>
                <a:rect l="0" t="0" r="r" b="b"/>
                <a:pathLst>
                  <a:path w="5226050" h="3657600">
                    <a:moveTo>
                      <a:pt x="3327400" y="1387475"/>
                    </a:moveTo>
                    <a:lnTo>
                      <a:pt x="3327400" y="1631950"/>
                    </a:lnTo>
                    <a:lnTo>
                      <a:pt x="3092450" y="1631950"/>
                    </a:lnTo>
                    <a:lnTo>
                      <a:pt x="3092450" y="1622425"/>
                    </a:lnTo>
                    <a:lnTo>
                      <a:pt x="3327400" y="1387475"/>
                    </a:lnTo>
                    <a:close/>
                    <a:moveTo>
                      <a:pt x="3648075" y="1212850"/>
                    </a:moveTo>
                    <a:lnTo>
                      <a:pt x="3886200" y="1212850"/>
                    </a:lnTo>
                    <a:lnTo>
                      <a:pt x="3886200" y="1631950"/>
                    </a:lnTo>
                    <a:lnTo>
                      <a:pt x="3648075" y="1631950"/>
                    </a:lnTo>
                    <a:lnTo>
                      <a:pt x="3648075" y="1212850"/>
                    </a:lnTo>
                    <a:close/>
                    <a:moveTo>
                      <a:pt x="3498850" y="1212850"/>
                    </a:moveTo>
                    <a:lnTo>
                      <a:pt x="3606800" y="1212850"/>
                    </a:lnTo>
                    <a:lnTo>
                      <a:pt x="3606800" y="1631950"/>
                    </a:lnTo>
                    <a:lnTo>
                      <a:pt x="3368675" y="1631950"/>
                    </a:lnTo>
                    <a:lnTo>
                      <a:pt x="3368675" y="1343025"/>
                    </a:lnTo>
                    <a:lnTo>
                      <a:pt x="3498850" y="1212850"/>
                    </a:lnTo>
                    <a:close/>
                    <a:moveTo>
                      <a:pt x="2470150" y="1060450"/>
                    </a:moveTo>
                    <a:lnTo>
                      <a:pt x="2489200" y="1060450"/>
                    </a:lnTo>
                    <a:lnTo>
                      <a:pt x="2511425" y="1060450"/>
                    </a:lnTo>
                    <a:lnTo>
                      <a:pt x="2530475" y="1066800"/>
                    </a:lnTo>
                    <a:lnTo>
                      <a:pt x="2549525" y="1076325"/>
                    </a:lnTo>
                    <a:lnTo>
                      <a:pt x="2565400" y="1089025"/>
                    </a:lnTo>
                    <a:lnTo>
                      <a:pt x="2578100" y="1104900"/>
                    </a:lnTo>
                    <a:lnTo>
                      <a:pt x="2590800" y="1123950"/>
                    </a:lnTo>
                    <a:lnTo>
                      <a:pt x="2597150" y="1143000"/>
                    </a:lnTo>
                    <a:lnTo>
                      <a:pt x="2600325" y="1165225"/>
                    </a:lnTo>
                    <a:lnTo>
                      <a:pt x="2597150" y="1187450"/>
                    </a:lnTo>
                    <a:lnTo>
                      <a:pt x="2590800" y="1206500"/>
                    </a:lnTo>
                    <a:lnTo>
                      <a:pt x="2581275" y="1225550"/>
                    </a:lnTo>
                    <a:lnTo>
                      <a:pt x="2568575" y="1241425"/>
                    </a:lnTo>
                    <a:lnTo>
                      <a:pt x="2552700" y="1254125"/>
                    </a:lnTo>
                    <a:lnTo>
                      <a:pt x="2533650" y="1266825"/>
                    </a:lnTo>
                    <a:lnTo>
                      <a:pt x="2514600" y="1273175"/>
                    </a:lnTo>
                    <a:lnTo>
                      <a:pt x="1568371" y="1588585"/>
                    </a:lnTo>
                    <a:lnTo>
                      <a:pt x="1470025" y="2333625"/>
                    </a:lnTo>
                    <a:lnTo>
                      <a:pt x="1463675" y="2362200"/>
                    </a:lnTo>
                    <a:lnTo>
                      <a:pt x="1457325" y="2387600"/>
                    </a:lnTo>
                    <a:lnTo>
                      <a:pt x="1444625" y="2409825"/>
                    </a:lnTo>
                    <a:lnTo>
                      <a:pt x="1441450" y="2414588"/>
                    </a:lnTo>
                    <a:lnTo>
                      <a:pt x="1441450" y="3508375"/>
                    </a:lnTo>
                    <a:lnTo>
                      <a:pt x="1438275" y="3536950"/>
                    </a:lnTo>
                    <a:lnTo>
                      <a:pt x="1431925" y="3565525"/>
                    </a:lnTo>
                    <a:lnTo>
                      <a:pt x="1416050" y="3590925"/>
                    </a:lnTo>
                    <a:lnTo>
                      <a:pt x="1400175" y="3613150"/>
                    </a:lnTo>
                    <a:lnTo>
                      <a:pt x="1377950" y="3632200"/>
                    </a:lnTo>
                    <a:lnTo>
                      <a:pt x="1352550" y="3644900"/>
                    </a:lnTo>
                    <a:lnTo>
                      <a:pt x="1323975" y="3654425"/>
                    </a:lnTo>
                    <a:lnTo>
                      <a:pt x="1292225" y="3657600"/>
                    </a:lnTo>
                    <a:lnTo>
                      <a:pt x="1263650" y="3654425"/>
                    </a:lnTo>
                    <a:lnTo>
                      <a:pt x="1235075" y="3644900"/>
                    </a:lnTo>
                    <a:lnTo>
                      <a:pt x="1209675" y="3632200"/>
                    </a:lnTo>
                    <a:lnTo>
                      <a:pt x="1187450" y="3613150"/>
                    </a:lnTo>
                    <a:lnTo>
                      <a:pt x="1168400" y="3590925"/>
                    </a:lnTo>
                    <a:lnTo>
                      <a:pt x="1155700" y="3565525"/>
                    </a:lnTo>
                    <a:lnTo>
                      <a:pt x="1146175" y="3536950"/>
                    </a:lnTo>
                    <a:lnTo>
                      <a:pt x="1143000" y="3508375"/>
                    </a:lnTo>
                    <a:lnTo>
                      <a:pt x="1143000" y="2473801"/>
                    </a:lnTo>
                    <a:lnTo>
                      <a:pt x="1139825" y="2473325"/>
                    </a:lnTo>
                    <a:lnTo>
                      <a:pt x="1031875" y="2459831"/>
                    </a:lnTo>
                    <a:lnTo>
                      <a:pt x="1031875" y="3508375"/>
                    </a:lnTo>
                    <a:lnTo>
                      <a:pt x="1028700" y="3536950"/>
                    </a:lnTo>
                    <a:lnTo>
                      <a:pt x="1019175" y="3565525"/>
                    </a:lnTo>
                    <a:lnTo>
                      <a:pt x="1006475" y="3590925"/>
                    </a:lnTo>
                    <a:lnTo>
                      <a:pt x="987425" y="3613150"/>
                    </a:lnTo>
                    <a:lnTo>
                      <a:pt x="965200" y="3632200"/>
                    </a:lnTo>
                    <a:lnTo>
                      <a:pt x="939800" y="3644900"/>
                    </a:lnTo>
                    <a:lnTo>
                      <a:pt x="911225" y="3654425"/>
                    </a:lnTo>
                    <a:lnTo>
                      <a:pt x="882650" y="3657600"/>
                    </a:lnTo>
                    <a:lnTo>
                      <a:pt x="850900" y="3654425"/>
                    </a:lnTo>
                    <a:lnTo>
                      <a:pt x="822325" y="3644900"/>
                    </a:lnTo>
                    <a:lnTo>
                      <a:pt x="796925" y="3632200"/>
                    </a:lnTo>
                    <a:lnTo>
                      <a:pt x="774700" y="3613150"/>
                    </a:lnTo>
                    <a:lnTo>
                      <a:pt x="755650" y="3590925"/>
                    </a:lnTo>
                    <a:lnTo>
                      <a:pt x="742950" y="3565525"/>
                    </a:lnTo>
                    <a:lnTo>
                      <a:pt x="733425" y="3536950"/>
                    </a:lnTo>
                    <a:lnTo>
                      <a:pt x="730250" y="3508375"/>
                    </a:lnTo>
                    <a:lnTo>
                      <a:pt x="730250" y="2397125"/>
                    </a:lnTo>
                    <a:lnTo>
                      <a:pt x="733425" y="2368550"/>
                    </a:lnTo>
                    <a:lnTo>
                      <a:pt x="742950" y="2339975"/>
                    </a:lnTo>
                    <a:lnTo>
                      <a:pt x="743744" y="2338388"/>
                    </a:lnTo>
                    <a:lnTo>
                      <a:pt x="742950" y="2336800"/>
                    </a:lnTo>
                    <a:lnTo>
                      <a:pt x="736600" y="2314575"/>
                    </a:lnTo>
                    <a:lnTo>
                      <a:pt x="730250" y="2292350"/>
                    </a:lnTo>
                    <a:lnTo>
                      <a:pt x="730250" y="2263775"/>
                    </a:lnTo>
                    <a:lnTo>
                      <a:pt x="733425" y="2235200"/>
                    </a:lnTo>
                    <a:lnTo>
                      <a:pt x="825831" y="1545236"/>
                    </a:lnTo>
                    <a:lnTo>
                      <a:pt x="679450" y="1892300"/>
                    </a:lnTo>
                    <a:lnTo>
                      <a:pt x="669925" y="1911350"/>
                    </a:lnTo>
                    <a:lnTo>
                      <a:pt x="669217" y="1912766"/>
                    </a:lnTo>
                    <a:lnTo>
                      <a:pt x="666750" y="1917700"/>
                    </a:lnTo>
                    <a:lnTo>
                      <a:pt x="657225" y="1936750"/>
                    </a:lnTo>
                    <a:lnTo>
                      <a:pt x="641350" y="1952625"/>
                    </a:lnTo>
                    <a:lnTo>
                      <a:pt x="625475" y="1962150"/>
                    </a:lnTo>
                    <a:lnTo>
                      <a:pt x="606425" y="1971675"/>
                    </a:lnTo>
                    <a:lnTo>
                      <a:pt x="584200" y="1974850"/>
                    </a:lnTo>
                    <a:lnTo>
                      <a:pt x="561975" y="1974850"/>
                    </a:lnTo>
                    <a:lnTo>
                      <a:pt x="542925" y="1971675"/>
                    </a:lnTo>
                    <a:lnTo>
                      <a:pt x="76200" y="1774825"/>
                    </a:lnTo>
                    <a:lnTo>
                      <a:pt x="57150" y="1765300"/>
                    </a:lnTo>
                    <a:lnTo>
                      <a:pt x="38100" y="1752600"/>
                    </a:lnTo>
                    <a:lnTo>
                      <a:pt x="25400" y="1739900"/>
                    </a:lnTo>
                    <a:lnTo>
                      <a:pt x="12700" y="1720850"/>
                    </a:lnTo>
                    <a:lnTo>
                      <a:pt x="3175" y="1704975"/>
                    </a:lnTo>
                    <a:lnTo>
                      <a:pt x="0" y="1682750"/>
                    </a:lnTo>
                    <a:lnTo>
                      <a:pt x="0" y="1660525"/>
                    </a:lnTo>
                    <a:lnTo>
                      <a:pt x="3175" y="1641475"/>
                    </a:lnTo>
                    <a:lnTo>
                      <a:pt x="12700" y="1619250"/>
                    </a:lnTo>
                    <a:lnTo>
                      <a:pt x="22225" y="1603375"/>
                    </a:lnTo>
                    <a:lnTo>
                      <a:pt x="38100" y="1587500"/>
                    </a:lnTo>
                    <a:lnTo>
                      <a:pt x="53975" y="1574800"/>
                    </a:lnTo>
                    <a:lnTo>
                      <a:pt x="73025" y="1568450"/>
                    </a:lnTo>
                    <a:lnTo>
                      <a:pt x="95250" y="1562100"/>
                    </a:lnTo>
                    <a:lnTo>
                      <a:pt x="114300" y="1562100"/>
                    </a:lnTo>
                    <a:lnTo>
                      <a:pt x="136525" y="1568450"/>
                    </a:lnTo>
                    <a:lnTo>
                      <a:pt x="516862" y="1728864"/>
                    </a:lnTo>
                    <a:lnTo>
                      <a:pt x="669925" y="1368425"/>
                    </a:lnTo>
                    <a:lnTo>
                      <a:pt x="679450" y="1346200"/>
                    </a:lnTo>
                    <a:lnTo>
                      <a:pt x="688975" y="1330325"/>
                    </a:lnTo>
                    <a:lnTo>
                      <a:pt x="704850" y="1314450"/>
                    </a:lnTo>
                    <a:lnTo>
                      <a:pt x="714375" y="1304925"/>
                    </a:lnTo>
                    <a:lnTo>
                      <a:pt x="730250" y="1295400"/>
                    </a:lnTo>
                    <a:lnTo>
                      <a:pt x="746125" y="1285875"/>
                    </a:lnTo>
                    <a:lnTo>
                      <a:pt x="787400" y="1273175"/>
                    </a:lnTo>
                    <a:lnTo>
                      <a:pt x="831850" y="1260475"/>
                    </a:lnTo>
                    <a:lnTo>
                      <a:pt x="882650" y="1254125"/>
                    </a:lnTo>
                    <a:lnTo>
                      <a:pt x="936625" y="1250950"/>
                    </a:lnTo>
                    <a:lnTo>
                      <a:pt x="990600" y="1250950"/>
                    </a:lnTo>
                    <a:lnTo>
                      <a:pt x="1092200" y="1250950"/>
                    </a:lnTo>
                    <a:lnTo>
                      <a:pt x="1171575" y="1260475"/>
                    </a:lnTo>
                    <a:lnTo>
                      <a:pt x="1301750" y="1276350"/>
                    </a:lnTo>
                    <a:lnTo>
                      <a:pt x="1377950" y="1289050"/>
                    </a:lnTo>
                    <a:lnTo>
                      <a:pt x="1473200" y="1311275"/>
                    </a:lnTo>
                    <a:lnTo>
                      <a:pt x="1524000" y="1323975"/>
                    </a:lnTo>
                    <a:lnTo>
                      <a:pt x="1571625" y="1339850"/>
                    </a:lnTo>
                    <a:lnTo>
                      <a:pt x="1604727" y="1351672"/>
                    </a:lnTo>
                    <a:lnTo>
                      <a:pt x="2470150" y="1060450"/>
                    </a:lnTo>
                    <a:close/>
                    <a:moveTo>
                      <a:pt x="4162425" y="914400"/>
                    </a:moveTo>
                    <a:lnTo>
                      <a:pt x="4162425" y="1631950"/>
                    </a:lnTo>
                    <a:lnTo>
                      <a:pt x="3924300" y="1631950"/>
                    </a:lnTo>
                    <a:lnTo>
                      <a:pt x="3924300" y="1168400"/>
                    </a:lnTo>
                    <a:lnTo>
                      <a:pt x="4162425" y="914400"/>
                    </a:lnTo>
                    <a:close/>
                    <a:moveTo>
                      <a:pt x="1193800" y="593725"/>
                    </a:moveTo>
                    <a:lnTo>
                      <a:pt x="1228725" y="596900"/>
                    </a:lnTo>
                    <a:lnTo>
                      <a:pt x="1260475" y="603250"/>
                    </a:lnTo>
                    <a:lnTo>
                      <a:pt x="1289050" y="612775"/>
                    </a:lnTo>
                    <a:lnTo>
                      <a:pt x="1317625" y="625475"/>
                    </a:lnTo>
                    <a:lnTo>
                      <a:pt x="1346200" y="638175"/>
                    </a:lnTo>
                    <a:lnTo>
                      <a:pt x="1371600" y="657225"/>
                    </a:lnTo>
                    <a:lnTo>
                      <a:pt x="1397000" y="676275"/>
                    </a:lnTo>
                    <a:lnTo>
                      <a:pt x="1419225" y="698500"/>
                    </a:lnTo>
                    <a:lnTo>
                      <a:pt x="1438275" y="720725"/>
                    </a:lnTo>
                    <a:lnTo>
                      <a:pt x="1454150" y="746125"/>
                    </a:lnTo>
                    <a:lnTo>
                      <a:pt x="1470025" y="771525"/>
                    </a:lnTo>
                    <a:lnTo>
                      <a:pt x="1482725" y="800100"/>
                    </a:lnTo>
                    <a:lnTo>
                      <a:pt x="1492250" y="828675"/>
                    </a:lnTo>
                    <a:lnTo>
                      <a:pt x="1498600" y="860425"/>
                    </a:lnTo>
                    <a:lnTo>
                      <a:pt x="1501775" y="892175"/>
                    </a:lnTo>
                    <a:lnTo>
                      <a:pt x="1501775" y="923925"/>
                    </a:lnTo>
                    <a:lnTo>
                      <a:pt x="1498600" y="955675"/>
                    </a:lnTo>
                    <a:lnTo>
                      <a:pt x="1495425" y="987425"/>
                    </a:lnTo>
                    <a:lnTo>
                      <a:pt x="1485900" y="1019175"/>
                    </a:lnTo>
                    <a:lnTo>
                      <a:pt x="1473200" y="1047750"/>
                    </a:lnTo>
                    <a:lnTo>
                      <a:pt x="1457325" y="1073150"/>
                    </a:lnTo>
                    <a:lnTo>
                      <a:pt x="1441450" y="1101725"/>
                    </a:lnTo>
                    <a:lnTo>
                      <a:pt x="1422400" y="1123950"/>
                    </a:lnTo>
                    <a:lnTo>
                      <a:pt x="1400175" y="1146175"/>
                    </a:lnTo>
                    <a:lnTo>
                      <a:pt x="1377950" y="1165225"/>
                    </a:lnTo>
                    <a:lnTo>
                      <a:pt x="1352550" y="1184275"/>
                    </a:lnTo>
                    <a:lnTo>
                      <a:pt x="1327150" y="1196975"/>
                    </a:lnTo>
                    <a:lnTo>
                      <a:pt x="1298575" y="1209675"/>
                    </a:lnTo>
                    <a:lnTo>
                      <a:pt x="1270000" y="1219200"/>
                    </a:lnTo>
                    <a:lnTo>
                      <a:pt x="1238250" y="1225550"/>
                    </a:lnTo>
                    <a:lnTo>
                      <a:pt x="1206500" y="1228725"/>
                    </a:lnTo>
                    <a:lnTo>
                      <a:pt x="1174750" y="1231900"/>
                    </a:lnTo>
                    <a:lnTo>
                      <a:pt x="1143000" y="1228725"/>
                    </a:lnTo>
                    <a:lnTo>
                      <a:pt x="1111250" y="1222375"/>
                    </a:lnTo>
                    <a:lnTo>
                      <a:pt x="1079500" y="1212850"/>
                    </a:lnTo>
                    <a:lnTo>
                      <a:pt x="1050925" y="1200150"/>
                    </a:lnTo>
                    <a:lnTo>
                      <a:pt x="1022350" y="1187450"/>
                    </a:lnTo>
                    <a:lnTo>
                      <a:pt x="996950" y="1168400"/>
                    </a:lnTo>
                    <a:lnTo>
                      <a:pt x="974725" y="1149350"/>
                    </a:lnTo>
                    <a:lnTo>
                      <a:pt x="952500" y="1130300"/>
                    </a:lnTo>
                    <a:lnTo>
                      <a:pt x="933450" y="1104900"/>
                    </a:lnTo>
                    <a:lnTo>
                      <a:pt x="914400" y="1079500"/>
                    </a:lnTo>
                    <a:lnTo>
                      <a:pt x="901700" y="1054100"/>
                    </a:lnTo>
                    <a:lnTo>
                      <a:pt x="889000" y="1025525"/>
                    </a:lnTo>
                    <a:lnTo>
                      <a:pt x="879475" y="996950"/>
                    </a:lnTo>
                    <a:lnTo>
                      <a:pt x="873125" y="965200"/>
                    </a:lnTo>
                    <a:lnTo>
                      <a:pt x="866775" y="936625"/>
                    </a:lnTo>
                    <a:lnTo>
                      <a:pt x="866775" y="904875"/>
                    </a:lnTo>
                    <a:lnTo>
                      <a:pt x="869950" y="869950"/>
                    </a:lnTo>
                    <a:lnTo>
                      <a:pt x="876300" y="838200"/>
                    </a:lnTo>
                    <a:lnTo>
                      <a:pt x="885825" y="809625"/>
                    </a:lnTo>
                    <a:lnTo>
                      <a:pt x="895350" y="777875"/>
                    </a:lnTo>
                    <a:lnTo>
                      <a:pt x="911225" y="752475"/>
                    </a:lnTo>
                    <a:lnTo>
                      <a:pt x="927100" y="727075"/>
                    </a:lnTo>
                    <a:lnTo>
                      <a:pt x="946150" y="701675"/>
                    </a:lnTo>
                    <a:lnTo>
                      <a:pt x="968375" y="679450"/>
                    </a:lnTo>
                    <a:lnTo>
                      <a:pt x="990600" y="660400"/>
                    </a:lnTo>
                    <a:lnTo>
                      <a:pt x="1016000" y="644525"/>
                    </a:lnTo>
                    <a:lnTo>
                      <a:pt x="1044575" y="628650"/>
                    </a:lnTo>
                    <a:lnTo>
                      <a:pt x="1073150" y="615950"/>
                    </a:lnTo>
                    <a:lnTo>
                      <a:pt x="1101725" y="606425"/>
                    </a:lnTo>
                    <a:lnTo>
                      <a:pt x="1130300" y="600075"/>
                    </a:lnTo>
                    <a:lnTo>
                      <a:pt x="1162050" y="596900"/>
                    </a:lnTo>
                    <a:lnTo>
                      <a:pt x="1193800" y="593725"/>
                    </a:lnTo>
                    <a:close/>
                    <a:moveTo>
                      <a:pt x="3930650" y="523875"/>
                    </a:moveTo>
                    <a:lnTo>
                      <a:pt x="4273550" y="523875"/>
                    </a:lnTo>
                    <a:lnTo>
                      <a:pt x="4289425" y="527050"/>
                    </a:lnTo>
                    <a:lnTo>
                      <a:pt x="4295775" y="527050"/>
                    </a:lnTo>
                    <a:lnTo>
                      <a:pt x="4302125" y="530225"/>
                    </a:lnTo>
                    <a:lnTo>
                      <a:pt x="4311650" y="533400"/>
                    </a:lnTo>
                    <a:lnTo>
                      <a:pt x="4318000" y="536575"/>
                    </a:lnTo>
                    <a:lnTo>
                      <a:pt x="4327525" y="546100"/>
                    </a:lnTo>
                    <a:lnTo>
                      <a:pt x="4337050" y="558800"/>
                    </a:lnTo>
                    <a:lnTo>
                      <a:pt x="4340225" y="565150"/>
                    </a:lnTo>
                    <a:lnTo>
                      <a:pt x="4343400" y="571500"/>
                    </a:lnTo>
                    <a:lnTo>
                      <a:pt x="4346575" y="581025"/>
                    </a:lnTo>
                    <a:lnTo>
                      <a:pt x="4349750" y="587375"/>
                    </a:lnTo>
                    <a:lnTo>
                      <a:pt x="4349750" y="603250"/>
                    </a:lnTo>
                    <a:lnTo>
                      <a:pt x="4349750" y="908050"/>
                    </a:lnTo>
                    <a:lnTo>
                      <a:pt x="4349750" y="920750"/>
                    </a:lnTo>
                    <a:lnTo>
                      <a:pt x="4343400" y="936625"/>
                    </a:lnTo>
                    <a:lnTo>
                      <a:pt x="4337050" y="949325"/>
                    </a:lnTo>
                    <a:lnTo>
                      <a:pt x="4327525" y="962025"/>
                    </a:lnTo>
                    <a:lnTo>
                      <a:pt x="4318000" y="971550"/>
                    </a:lnTo>
                    <a:lnTo>
                      <a:pt x="4305300" y="977900"/>
                    </a:lnTo>
                    <a:lnTo>
                      <a:pt x="4289425" y="981075"/>
                    </a:lnTo>
                    <a:lnTo>
                      <a:pt x="4273550" y="984250"/>
                    </a:lnTo>
                    <a:lnTo>
                      <a:pt x="4257675" y="981075"/>
                    </a:lnTo>
                    <a:lnTo>
                      <a:pt x="4244975" y="977900"/>
                    </a:lnTo>
                    <a:lnTo>
                      <a:pt x="4229100" y="971550"/>
                    </a:lnTo>
                    <a:lnTo>
                      <a:pt x="4219575" y="962025"/>
                    </a:lnTo>
                    <a:lnTo>
                      <a:pt x="4210050" y="949325"/>
                    </a:lnTo>
                    <a:lnTo>
                      <a:pt x="4203700" y="936625"/>
                    </a:lnTo>
                    <a:lnTo>
                      <a:pt x="4197350" y="920750"/>
                    </a:lnTo>
                    <a:lnTo>
                      <a:pt x="4197350" y="908050"/>
                    </a:lnTo>
                    <a:lnTo>
                      <a:pt x="4197350" y="787400"/>
                    </a:lnTo>
                    <a:lnTo>
                      <a:pt x="3873500" y="1127125"/>
                    </a:lnTo>
                    <a:lnTo>
                      <a:pt x="3863975" y="1136650"/>
                    </a:lnTo>
                    <a:lnTo>
                      <a:pt x="3851275" y="1146175"/>
                    </a:lnTo>
                    <a:lnTo>
                      <a:pt x="3838575" y="1152525"/>
                    </a:lnTo>
                    <a:lnTo>
                      <a:pt x="3825875" y="1158875"/>
                    </a:lnTo>
                    <a:lnTo>
                      <a:pt x="3813175" y="1158875"/>
                    </a:lnTo>
                    <a:lnTo>
                      <a:pt x="3810000" y="1158875"/>
                    </a:lnTo>
                    <a:lnTo>
                      <a:pt x="3806825" y="1158875"/>
                    </a:lnTo>
                    <a:lnTo>
                      <a:pt x="3473450" y="1162050"/>
                    </a:lnTo>
                    <a:lnTo>
                      <a:pt x="3022600" y="1612900"/>
                    </a:lnTo>
                    <a:lnTo>
                      <a:pt x="3009900" y="1622425"/>
                    </a:lnTo>
                    <a:lnTo>
                      <a:pt x="2997200" y="1628775"/>
                    </a:lnTo>
                    <a:lnTo>
                      <a:pt x="2981325" y="1631950"/>
                    </a:lnTo>
                    <a:lnTo>
                      <a:pt x="2968625" y="1635125"/>
                    </a:lnTo>
                    <a:lnTo>
                      <a:pt x="2952750" y="1631950"/>
                    </a:lnTo>
                    <a:lnTo>
                      <a:pt x="2940050" y="1628775"/>
                    </a:lnTo>
                    <a:lnTo>
                      <a:pt x="2924175" y="1622425"/>
                    </a:lnTo>
                    <a:lnTo>
                      <a:pt x="2914650" y="1612900"/>
                    </a:lnTo>
                    <a:lnTo>
                      <a:pt x="2901950" y="1600200"/>
                    </a:lnTo>
                    <a:lnTo>
                      <a:pt x="2895600" y="1587500"/>
                    </a:lnTo>
                    <a:lnTo>
                      <a:pt x="2892425" y="1571625"/>
                    </a:lnTo>
                    <a:lnTo>
                      <a:pt x="2889250" y="1555750"/>
                    </a:lnTo>
                    <a:lnTo>
                      <a:pt x="2892425" y="1543050"/>
                    </a:lnTo>
                    <a:lnTo>
                      <a:pt x="2895600" y="1527175"/>
                    </a:lnTo>
                    <a:lnTo>
                      <a:pt x="2901950" y="1514475"/>
                    </a:lnTo>
                    <a:lnTo>
                      <a:pt x="2914650" y="1501775"/>
                    </a:lnTo>
                    <a:lnTo>
                      <a:pt x="3371850" y="1044575"/>
                    </a:lnTo>
                    <a:lnTo>
                      <a:pt x="3381375" y="1031875"/>
                    </a:lnTo>
                    <a:lnTo>
                      <a:pt x="3394075" y="1019175"/>
                    </a:lnTo>
                    <a:lnTo>
                      <a:pt x="3409950" y="1012825"/>
                    </a:lnTo>
                    <a:lnTo>
                      <a:pt x="3425825" y="1009650"/>
                    </a:lnTo>
                    <a:lnTo>
                      <a:pt x="3435350" y="1006475"/>
                    </a:lnTo>
                    <a:lnTo>
                      <a:pt x="3438525" y="1006475"/>
                    </a:lnTo>
                    <a:lnTo>
                      <a:pt x="3441700" y="1006475"/>
                    </a:lnTo>
                    <a:lnTo>
                      <a:pt x="3775075" y="1006475"/>
                    </a:lnTo>
                    <a:lnTo>
                      <a:pt x="4086225" y="679450"/>
                    </a:lnTo>
                    <a:lnTo>
                      <a:pt x="3930650" y="679450"/>
                    </a:lnTo>
                    <a:lnTo>
                      <a:pt x="3914775" y="676275"/>
                    </a:lnTo>
                    <a:lnTo>
                      <a:pt x="3902075" y="673100"/>
                    </a:lnTo>
                    <a:lnTo>
                      <a:pt x="3886200" y="666750"/>
                    </a:lnTo>
                    <a:lnTo>
                      <a:pt x="3876675" y="657225"/>
                    </a:lnTo>
                    <a:lnTo>
                      <a:pt x="3867150" y="644525"/>
                    </a:lnTo>
                    <a:lnTo>
                      <a:pt x="3860800" y="631825"/>
                    </a:lnTo>
                    <a:lnTo>
                      <a:pt x="3854450" y="615950"/>
                    </a:lnTo>
                    <a:lnTo>
                      <a:pt x="3854450" y="603250"/>
                    </a:lnTo>
                    <a:lnTo>
                      <a:pt x="3854450" y="587375"/>
                    </a:lnTo>
                    <a:lnTo>
                      <a:pt x="3860800" y="571500"/>
                    </a:lnTo>
                    <a:lnTo>
                      <a:pt x="3867150" y="558800"/>
                    </a:lnTo>
                    <a:lnTo>
                      <a:pt x="3876675" y="546100"/>
                    </a:lnTo>
                    <a:lnTo>
                      <a:pt x="3886200" y="536575"/>
                    </a:lnTo>
                    <a:lnTo>
                      <a:pt x="3902075" y="530225"/>
                    </a:lnTo>
                    <a:lnTo>
                      <a:pt x="3914775" y="527050"/>
                    </a:lnTo>
                    <a:lnTo>
                      <a:pt x="3930650" y="523875"/>
                    </a:lnTo>
                    <a:close/>
                    <a:moveTo>
                      <a:pt x="3302000" y="285750"/>
                    </a:moveTo>
                    <a:lnTo>
                      <a:pt x="3333750" y="317500"/>
                    </a:lnTo>
                    <a:lnTo>
                      <a:pt x="2622550" y="1104900"/>
                    </a:lnTo>
                    <a:lnTo>
                      <a:pt x="2543175" y="1028700"/>
                    </a:lnTo>
                    <a:lnTo>
                      <a:pt x="3302000" y="285750"/>
                    </a:lnTo>
                    <a:close/>
                    <a:moveTo>
                      <a:pt x="2543175" y="0"/>
                    </a:moveTo>
                    <a:lnTo>
                      <a:pt x="4841875" y="0"/>
                    </a:lnTo>
                    <a:lnTo>
                      <a:pt x="4879975" y="3175"/>
                    </a:lnTo>
                    <a:lnTo>
                      <a:pt x="4918075" y="6350"/>
                    </a:lnTo>
                    <a:lnTo>
                      <a:pt x="4956175" y="15875"/>
                    </a:lnTo>
                    <a:lnTo>
                      <a:pt x="4991100" y="28575"/>
                    </a:lnTo>
                    <a:lnTo>
                      <a:pt x="5026025" y="47625"/>
                    </a:lnTo>
                    <a:lnTo>
                      <a:pt x="5057775" y="66675"/>
                    </a:lnTo>
                    <a:lnTo>
                      <a:pt x="5086350" y="88900"/>
                    </a:lnTo>
                    <a:lnTo>
                      <a:pt x="5111750" y="111125"/>
                    </a:lnTo>
                    <a:lnTo>
                      <a:pt x="5137150" y="139700"/>
                    </a:lnTo>
                    <a:lnTo>
                      <a:pt x="5159375" y="168275"/>
                    </a:lnTo>
                    <a:lnTo>
                      <a:pt x="5178425" y="200025"/>
                    </a:lnTo>
                    <a:lnTo>
                      <a:pt x="5194300" y="234950"/>
                    </a:lnTo>
                    <a:lnTo>
                      <a:pt x="5207000" y="269875"/>
                    </a:lnTo>
                    <a:lnTo>
                      <a:pt x="5216525" y="304800"/>
                    </a:lnTo>
                    <a:lnTo>
                      <a:pt x="5222875" y="342900"/>
                    </a:lnTo>
                    <a:lnTo>
                      <a:pt x="5226050" y="384175"/>
                    </a:lnTo>
                    <a:lnTo>
                      <a:pt x="5226050" y="1739900"/>
                    </a:lnTo>
                    <a:lnTo>
                      <a:pt x="5222875" y="1778000"/>
                    </a:lnTo>
                    <a:lnTo>
                      <a:pt x="5216525" y="1816100"/>
                    </a:lnTo>
                    <a:lnTo>
                      <a:pt x="5207000" y="1854200"/>
                    </a:lnTo>
                    <a:lnTo>
                      <a:pt x="5194300" y="1889125"/>
                    </a:lnTo>
                    <a:lnTo>
                      <a:pt x="5178425" y="1920875"/>
                    </a:lnTo>
                    <a:lnTo>
                      <a:pt x="5159375" y="1952625"/>
                    </a:lnTo>
                    <a:lnTo>
                      <a:pt x="5137150" y="1984375"/>
                    </a:lnTo>
                    <a:lnTo>
                      <a:pt x="5111750" y="2009775"/>
                    </a:lnTo>
                    <a:lnTo>
                      <a:pt x="5086350" y="2035175"/>
                    </a:lnTo>
                    <a:lnTo>
                      <a:pt x="5057775" y="2057400"/>
                    </a:lnTo>
                    <a:lnTo>
                      <a:pt x="5026025" y="2076450"/>
                    </a:lnTo>
                    <a:lnTo>
                      <a:pt x="4991100" y="2092325"/>
                    </a:lnTo>
                    <a:lnTo>
                      <a:pt x="4956175" y="2105025"/>
                    </a:lnTo>
                    <a:lnTo>
                      <a:pt x="4918075" y="2114550"/>
                    </a:lnTo>
                    <a:lnTo>
                      <a:pt x="4879975" y="2120900"/>
                    </a:lnTo>
                    <a:lnTo>
                      <a:pt x="4841875" y="2120900"/>
                    </a:lnTo>
                    <a:lnTo>
                      <a:pt x="2543175" y="2120900"/>
                    </a:lnTo>
                    <a:lnTo>
                      <a:pt x="2505075" y="2120900"/>
                    </a:lnTo>
                    <a:lnTo>
                      <a:pt x="2466975" y="2114550"/>
                    </a:lnTo>
                    <a:lnTo>
                      <a:pt x="2428875" y="2105025"/>
                    </a:lnTo>
                    <a:lnTo>
                      <a:pt x="2393950" y="2092325"/>
                    </a:lnTo>
                    <a:lnTo>
                      <a:pt x="2362200" y="2076450"/>
                    </a:lnTo>
                    <a:lnTo>
                      <a:pt x="2330450" y="2057400"/>
                    </a:lnTo>
                    <a:lnTo>
                      <a:pt x="2298700" y="2035175"/>
                    </a:lnTo>
                    <a:lnTo>
                      <a:pt x="2273300" y="2009775"/>
                    </a:lnTo>
                    <a:lnTo>
                      <a:pt x="2247900" y="1984375"/>
                    </a:lnTo>
                    <a:lnTo>
                      <a:pt x="2225675" y="1952625"/>
                    </a:lnTo>
                    <a:lnTo>
                      <a:pt x="2206625" y="1920875"/>
                    </a:lnTo>
                    <a:lnTo>
                      <a:pt x="2190750" y="1889125"/>
                    </a:lnTo>
                    <a:lnTo>
                      <a:pt x="2178050" y="1854200"/>
                    </a:lnTo>
                    <a:lnTo>
                      <a:pt x="2168525" y="1816100"/>
                    </a:lnTo>
                    <a:lnTo>
                      <a:pt x="2162175" y="1778000"/>
                    </a:lnTo>
                    <a:lnTo>
                      <a:pt x="2159000" y="1739900"/>
                    </a:lnTo>
                    <a:lnTo>
                      <a:pt x="2159000" y="1435100"/>
                    </a:lnTo>
                    <a:lnTo>
                      <a:pt x="2241550" y="1406525"/>
                    </a:lnTo>
                    <a:lnTo>
                      <a:pt x="2324100" y="1374775"/>
                    </a:lnTo>
                    <a:lnTo>
                      <a:pt x="2324100" y="1739900"/>
                    </a:lnTo>
                    <a:lnTo>
                      <a:pt x="2324100" y="1762125"/>
                    </a:lnTo>
                    <a:lnTo>
                      <a:pt x="2327275" y="1784350"/>
                    </a:lnTo>
                    <a:lnTo>
                      <a:pt x="2333625" y="1803400"/>
                    </a:lnTo>
                    <a:lnTo>
                      <a:pt x="2339975" y="1825625"/>
                    </a:lnTo>
                    <a:lnTo>
                      <a:pt x="2349500" y="1844675"/>
                    </a:lnTo>
                    <a:lnTo>
                      <a:pt x="2362200" y="1863725"/>
                    </a:lnTo>
                    <a:lnTo>
                      <a:pt x="2374900" y="1879600"/>
                    </a:lnTo>
                    <a:lnTo>
                      <a:pt x="2387600" y="1895475"/>
                    </a:lnTo>
                    <a:lnTo>
                      <a:pt x="2403475" y="1908175"/>
                    </a:lnTo>
                    <a:lnTo>
                      <a:pt x="2419350" y="1920875"/>
                    </a:lnTo>
                    <a:lnTo>
                      <a:pt x="2438400" y="1933575"/>
                    </a:lnTo>
                    <a:lnTo>
                      <a:pt x="2457450" y="1943100"/>
                    </a:lnTo>
                    <a:lnTo>
                      <a:pt x="2476500" y="1949450"/>
                    </a:lnTo>
                    <a:lnTo>
                      <a:pt x="2498725" y="1955800"/>
                    </a:lnTo>
                    <a:lnTo>
                      <a:pt x="2520950" y="1958975"/>
                    </a:lnTo>
                    <a:lnTo>
                      <a:pt x="2543175" y="1958975"/>
                    </a:lnTo>
                    <a:lnTo>
                      <a:pt x="4841875" y="1958975"/>
                    </a:lnTo>
                    <a:lnTo>
                      <a:pt x="4864100" y="1958975"/>
                    </a:lnTo>
                    <a:lnTo>
                      <a:pt x="4886325" y="1955800"/>
                    </a:lnTo>
                    <a:lnTo>
                      <a:pt x="4908550" y="1949450"/>
                    </a:lnTo>
                    <a:lnTo>
                      <a:pt x="4927600" y="1943100"/>
                    </a:lnTo>
                    <a:lnTo>
                      <a:pt x="4946650" y="1933575"/>
                    </a:lnTo>
                    <a:lnTo>
                      <a:pt x="4965700" y="1920875"/>
                    </a:lnTo>
                    <a:lnTo>
                      <a:pt x="4981575" y="1908175"/>
                    </a:lnTo>
                    <a:lnTo>
                      <a:pt x="4997450" y="1895475"/>
                    </a:lnTo>
                    <a:lnTo>
                      <a:pt x="5013325" y="1879600"/>
                    </a:lnTo>
                    <a:lnTo>
                      <a:pt x="5026025" y="1863725"/>
                    </a:lnTo>
                    <a:lnTo>
                      <a:pt x="5035550" y="1844675"/>
                    </a:lnTo>
                    <a:lnTo>
                      <a:pt x="5045075" y="1825625"/>
                    </a:lnTo>
                    <a:lnTo>
                      <a:pt x="5051425" y="1803400"/>
                    </a:lnTo>
                    <a:lnTo>
                      <a:pt x="5057775" y="1784350"/>
                    </a:lnTo>
                    <a:lnTo>
                      <a:pt x="5060950" y="1762125"/>
                    </a:lnTo>
                    <a:lnTo>
                      <a:pt x="5060950" y="1739900"/>
                    </a:lnTo>
                    <a:lnTo>
                      <a:pt x="5060950" y="384175"/>
                    </a:lnTo>
                    <a:lnTo>
                      <a:pt x="5060950" y="361950"/>
                    </a:lnTo>
                    <a:lnTo>
                      <a:pt x="5057775" y="339725"/>
                    </a:lnTo>
                    <a:lnTo>
                      <a:pt x="5051425" y="317500"/>
                    </a:lnTo>
                    <a:lnTo>
                      <a:pt x="5045075" y="298450"/>
                    </a:lnTo>
                    <a:lnTo>
                      <a:pt x="5035550" y="279400"/>
                    </a:lnTo>
                    <a:lnTo>
                      <a:pt x="5026025" y="260350"/>
                    </a:lnTo>
                    <a:lnTo>
                      <a:pt x="5013325" y="244475"/>
                    </a:lnTo>
                    <a:lnTo>
                      <a:pt x="4997450" y="228600"/>
                    </a:lnTo>
                    <a:lnTo>
                      <a:pt x="4981575" y="212725"/>
                    </a:lnTo>
                    <a:lnTo>
                      <a:pt x="4965700" y="200025"/>
                    </a:lnTo>
                    <a:lnTo>
                      <a:pt x="4946650" y="190500"/>
                    </a:lnTo>
                    <a:lnTo>
                      <a:pt x="4927600" y="180975"/>
                    </a:lnTo>
                    <a:lnTo>
                      <a:pt x="4908550" y="171450"/>
                    </a:lnTo>
                    <a:lnTo>
                      <a:pt x="4886325" y="168275"/>
                    </a:lnTo>
                    <a:lnTo>
                      <a:pt x="4864100" y="165100"/>
                    </a:lnTo>
                    <a:lnTo>
                      <a:pt x="4841875" y="161925"/>
                    </a:lnTo>
                    <a:lnTo>
                      <a:pt x="2543175" y="161925"/>
                    </a:lnTo>
                    <a:lnTo>
                      <a:pt x="2520950" y="165100"/>
                    </a:lnTo>
                    <a:lnTo>
                      <a:pt x="2498725" y="168275"/>
                    </a:lnTo>
                    <a:lnTo>
                      <a:pt x="2476500" y="171450"/>
                    </a:lnTo>
                    <a:lnTo>
                      <a:pt x="2457450" y="180975"/>
                    </a:lnTo>
                    <a:lnTo>
                      <a:pt x="2438400" y="190500"/>
                    </a:lnTo>
                    <a:lnTo>
                      <a:pt x="2419350" y="200025"/>
                    </a:lnTo>
                    <a:lnTo>
                      <a:pt x="2403475" y="212725"/>
                    </a:lnTo>
                    <a:lnTo>
                      <a:pt x="2387600" y="228600"/>
                    </a:lnTo>
                    <a:lnTo>
                      <a:pt x="2374900" y="244475"/>
                    </a:lnTo>
                    <a:lnTo>
                      <a:pt x="2362200" y="260350"/>
                    </a:lnTo>
                    <a:lnTo>
                      <a:pt x="2349500" y="279400"/>
                    </a:lnTo>
                    <a:lnTo>
                      <a:pt x="2339975" y="298450"/>
                    </a:lnTo>
                    <a:lnTo>
                      <a:pt x="2333625" y="317500"/>
                    </a:lnTo>
                    <a:lnTo>
                      <a:pt x="2327275" y="339725"/>
                    </a:lnTo>
                    <a:lnTo>
                      <a:pt x="2324100" y="361950"/>
                    </a:lnTo>
                    <a:lnTo>
                      <a:pt x="2324100" y="384175"/>
                    </a:lnTo>
                    <a:lnTo>
                      <a:pt x="2324100" y="1066800"/>
                    </a:lnTo>
                    <a:lnTo>
                      <a:pt x="2241550" y="1089025"/>
                    </a:lnTo>
                    <a:lnTo>
                      <a:pt x="2159000" y="1117600"/>
                    </a:lnTo>
                    <a:lnTo>
                      <a:pt x="2159000" y="384175"/>
                    </a:lnTo>
                    <a:lnTo>
                      <a:pt x="2162175" y="342900"/>
                    </a:lnTo>
                    <a:lnTo>
                      <a:pt x="2168525" y="304800"/>
                    </a:lnTo>
                    <a:lnTo>
                      <a:pt x="2178050" y="269875"/>
                    </a:lnTo>
                    <a:lnTo>
                      <a:pt x="2190750" y="234950"/>
                    </a:lnTo>
                    <a:lnTo>
                      <a:pt x="2206625" y="200025"/>
                    </a:lnTo>
                    <a:lnTo>
                      <a:pt x="2225675" y="168275"/>
                    </a:lnTo>
                    <a:lnTo>
                      <a:pt x="2247900" y="139700"/>
                    </a:lnTo>
                    <a:lnTo>
                      <a:pt x="2273300" y="111125"/>
                    </a:lnTo>
                    <a:lnTo>
                      <a:pt x="2298700" y="88900"/>
                    </a:lnTo>
                    <a:lnTo>
                      <a:pt x="2330450" y="66675"/>
                    </a:lnTo>
                    <a:lnTo>
                      <a:pt x="2362200" y="47625"/>
                    </a:lnTo>
                    <a:lnTo>
                      <a:pt x="2393950" y="28575"/>
                    </a:lnTo>
                    <a:lnTo>
                      <a:pt x="2428875" y="15875"/>
                    </a:lnTo>
                    <a:lnTo>
                      <a:pt x="2466975" y="6350"/>
                    </a:lnTo>
                    <a:lnTo>
                      <a:pt x="2505075" y="3175"/>
                    </a:lnTo>
                    <a:lnTo>
                      <a:pt x="2543175"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grpSp>
    </p:spTree>
    <p:extLst>
      <p:ext uri="{BB962C8B-B14F-4D97-AF65-F5344CB8AC3E}">
        <p14:creationId xmlns:p14="http://schemas.microsoft.com/office/powerpoint/2010/main" val="2877753702"/>
      </p:ext>
    </p:extLst>
  </p:cSld>
  <p:clrMapOvr>
    <a:masterClrMapping/>
  </p:clrMapOvr>
  <p:transition spd="med">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1"/>
          </p:nvPr>
        </p:nvSpPr>
        <p:spPr/>
        <p:txBody>
          <a:bodyPr/>
          <a:lstStyle/>
          <a:p>
            <a:fld id="{2F864A25-9965-4F61-8E8F-250006C6D194}" type="slidenum">
              <a:rPr lang="zh-CN" altLang="en-US" smtClean="0"/>
              <a:pPr/>
              <a:t>3</a:t>
            </a:fld>
            <a:endParaRPr lang="zh-CN" altLang="en-US"/>
          </a:p>
        </p:txBody>
      </p:sp>
      <p:sp>
        <p:nvSpPr>
          <p:cNvPr id="3" name="PA_标题 7"/>
          <p:cNvSpPr>
            <a:spLocks noGrp="1"/>
          </p:cNvSpPr>
          <p:nvPr>
            <p:custDataLst>
              <p:tags r:id="rId1"/>
            </p:custDataLst>
          </p:nvPr>
        </p:nvSpPr>
        <p:spPr>
          <a:xfrm>
            <a:off x="826650" y="228886"/>
            <a:ext cx="7344893" cy="57698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chemeClr val="bg1"/>
                </a:solidFill>
                <a:latin typeface="+mj-lt"/>
                <a:ea typeface="+mj-ea"/>
                <a:cs typeface="+mj-cs"/>
              </a:defRPr>
            </a:lvl1pPr>
          </a:lstStyle>
          <a:p>
            <a:r>
              <a:rPr lang="zh-CN" altLang="en-US" dirty="0">
                <a:solidFill>
                  <a:srgbClr val="0070C0"/>
                </a:solidFill>
              </a:rPr>
              <a:t>事故</a:t>
            </a:r>
          </a:p>
        </p:txBody>
      </p:sp>
      <p:sp>
        <p:nvSpPr>
          <p:cNvPr id="4" name="矩形 3"/>
          <p:cNvSpPr/>
          <p:nvPr/>
        </p:nvSpPr>
        <p:spPr>
          <a:xfrm>
            <a:off x="1054101" y="2173818"/>
            <a:ext cx="10672233" cy="3813929"/>
          </a:xfrm>
          <a:prstGeom prst="rect">
            <a:avLst/>
          </a:prstGeom>
          <a:noFill/>
          <a:ln w="9525">
            <a:noFill/>
          </a:ln>
        </p:spPr>
        <p:txBody>
          <a:bodyPr wrap="square" anchor="t">
            <a:spAutoFit/>
          </a:bodyPr>
          <a:lstStyle/>
          <a:p>
            <a:pPr>
              <a:lnSpc>
                <a:spcPct val="130000"/>
              </a:lnSpc>
              <a:spcBef>
                <a:spcPts val="665"/>
              </a:spcBef>
              <a:buFont typeface="Wingdings" panose="05000000000000000000" pitchFamily="2" charset="2"/>
            </a:pPr>
            <a:r>
              <a:rPr lang="zh-CN" altLang="en-US" sz="2665" b="1" dirty="0">
                <a:solidFill>
                  <a:srgbClr val="C00000"/>
                </a:solidFill>
                <a:latin typeface="微软雅黑" panose="020B0503020204020204" pitchFamily="34" charset="-122"/>
                <a:ea typeface="微软雅黑" panose="020B0503020204020204" pitchFamily="34" charset="-122"/>
                <a:sym typeface="Calibri" panose="020F0502020204030204" pitchFamily="34" charset="0"/>
              </a:rPr>
              <a:t>事故：</a:t>
            </a:r>
            <a:r>
              <a:rPr lang="zh-CN" altLang="en-US" sz="2665" dirty="0">
                <a:latin typeface="微软雅黑" panose="020B0503020204020204" pitchFamily="34" charset="-122"/>
                <a:ea typeface="微软雅黑" panose="020B0503020204020204" pitchFamily="34" charset="-122"/>
                <a:sym typeface="Calibri" panose="020F0502020204030204" pitchFamily="34" charset="0"/>
              </a:rPr>
              <a:t> 是指造成人员死亡、伤害、职业病、财产损失或其他损失的意外事件。</a:t>
            </a:r>
          </a:p>
          <a:p>
            <a:pPr>
              <a:lnSpc>
                <a:spcPct val="130000"/>
              </a:lnSpc>
              <a:spcBef>
                <a:spcPts val="665"/>
              </a:spcBef>
              <a:buFont typeface="Wingdings" panose="05000000000000000000" pitchFamily="2" charset="2"/>
            </a:pPr>
            <a:r>
              <a:rPr lang="zh-CN" altLang="en-US" sz="2665" dirty="0">
                <a:latin typeface="微软雅黑" panose="020B0503020204020204" pitchFamily="34" charset="-122"/>
                <a:ea typeface="微软雅黑" panose="020B0503020204020204" pitchFamily="34" charset="-122"/>
                <a:sym typeface="Calibri" panose="020F0502020204030204" pitchFamily="34" charset="0"/>
              </a:rPr>
              <a:t>事故是人（个人或集体）在实现某种意图而进行的活动过程中，</a:t>
            </a:r>
          </a:p>
          <a:p>
            <a:pPr>
              <a:lnSpc>
                <a:spcPct val="130000"/>
              </a:lnSpc>
              <a:spcBef>
                <a:spcPts val="665"/>
              </a:spcBef>
              <a:buFont typeface="Wingdings" panose="05000000000000000000" pitchFamily="2" charset="2"/>
            </a:pPr>
            <a:r>
              <a:rPr lang="zh-CN" altLang="en-US" sz="2665" dirty="0">
                <a:latin typeface="微软雅黑" panose="020B0503020204020204" pitchFamily="34" charset="-122"/>
                <a:ea typeface="微软雅黑" panose="020B0503020204020204" pitchFamily="34" charset="-122"/>
                <a:sym typeface="Calibri" panose="020F0502020204030204" pitchFamily="34" charset="0"/>
              </a:rPr>
              <a:t>突然发生的、违反人的意志的、迫使活动暂时或永久停止的事件。 </a:t>
            </a:r>
          </a:p>
          <a:p>
            <a:pPr>
              <a:lnSpc>
                <a:spcPct val="130000"/>
              </a:lnSpc>
              <a:spcBef>
                <a:spcPts val="665"/>
              </a:spcBef>
              <a:buFont typeface="Wingdings" panose="05000000000000000000" pitchFamily="2" charset="2"/>
            </a:pPr>
            <a:r>
              <a:rPr lang="zh-CN" altLang="en-US" sz="3735" b="1" dirty="0">
                <a:solidFill>
                  <a:srgbClr val="006794"/>
                </a:solidFill>
                <a:latin typeface="微软雅黑" panose="020B0503020204020204" pitchFamily="34" charset="-122"/>
                <a:ea typeface="微软雅黑" panose="020B0503020204020204" pitchFamily="34" charset="-122"/>
                <a:sym typeface="Calibri" panose="020F0502020204030204" pitchFamily="34" charset="0"/>
              </a:rPr>
              <a:t>事故是突然发生的、出乎人们意料的意外事件。 </a:t>
            </a:r>
          </a:p>
          <a:p>
            <a:pPr>
              <a:lnSpc>
                <a:spcPct val="130000"/>
              </a:lnSpc>
              <a:spcBef>
                <a:spcPts val="665"/>
              </a:spcBef>
              <a:buFont typeface="Wingdings" panose="05000000000000000000" pitchFamily="2" charset="2"/>
            </a:pPr>
            <a:r>
              <a:rPr lang="zh-CN" altLang="en-US" sz="2665" dirty="0">
                <a:latin typeface="微软雅黑" panose="020B0503020204020204" pitchFamily="34" charset="-122"/>
                <a:ea typeface="微软雅黑" panose="020B0503020204020204" pitchFamily="34" charset="-122"/>
                <a:sym typeface="Calibri" panose="020F0502020204030204" pitchFamily="34" charset="0"/>
              </a:rPr>
              <a:t>事故的后果是违背人的意志的</a:t>
            </a:r>
          </a:p>
        </p:txBody>
      </p:sp>
    </p:spTree>
    <p:extLst>
      <p:ext uri="{BB962C8B-B14F-4D97-AF65-F5344CB8AC3E}">
        <p14:creationId xmlns:p14="http://schemas.microsoft.com/office/powerpoint/2010/main" val="1022163807"/>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100000">
                                          <p:val>
                                            <p:strVal val="#ppt_x"/>
                                          </p:val>
                                        </p:tav>
                                      </p:tavLst>
                                    </p:anim>
                                    <p:anim calcmode="lin" valueType="num">
                                      <p:cBhvr>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1"/>
          </p:nvPr>
        </p:nvSpPr>
        <p:spPr/>
        <p:txBody>
          <a:bodyPr/>
          <a:lstStyle/>
          <a:p>
            <a:fld id="{2F864A25-9965-4F61-8E8F-250006C6D194}" type="slidenum">
              <a:rPr lang="zh-CN" altLang="en-US" smtClean="0"/>
              <a:pPr/>
              <a:t>4</a:t>
            </a:fld>
            <a:endParaRPr lang="zh-CN" altLang="en-US"/>
          </a:p>
        </p:txBody>
      </p:sp>
      <p:sp>
        <p:nvSpPr>
          <p:cNvPr id="3" name="Rectangle 3"/>
          <p:cNvSpPr txBox="1"/>
          <p:nvPr/>
        </p:nvSpPr>
        <p:spPr>
          <a:xfrm>
            <a:off x="570840" y="148862"/>
            <a:ext cx="6485132" cy="917544"/>
          </a:xfrm>
          <a:prstGeom prst="rect">
            <a:avLst/>
          </a:prstGeom>
          <a:noFill/>
          <a:ln w="9525">
            <a:noFill/>
            <a:miter/>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ct val="0"/>
              </a:spcBef>
              <a:buNone/>
            </a:pPr>
            <a:r>
              <a:rPr lang="zh-CN" altLang="en-US" b="1" noProof="1">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如何厘清安全管理中几个概念？</a:t>
            </a:r>
          </a:p>
        </p:txBody>
      </p:sp>
      <p:sp>
        <p:nvSpPr>
          <p:cNvPr id="4" name="椭圆 80"/>
          <p:cNvSpPr/>
          <p:nvPr/>
        </p:nvSpPr>
        <p:spPr bwMode="auto">
          <a:xfrm>
            <a:off x="2135590" y="2493143"/>
            <a:ext cx="1397244" cy="1399624"/>
          </a:xfrm>
          <a:prstGeom prst="ellipse">
            <a:avLst/>
          </a:prstGeom>
          <a:solidFill>
            <a:schemeClr val="accent2">
              <a:lumMod val="75000"/>
            </a:schemeClr>
          </a:solidFill>
          <a:effectLst>
            <a:glow rad="50800">
              <a:srgbClr val="FFFF00">
                <a:alpha val="54000"/>
              </a:srgbClr>
            </a:glow>
            <a:outerShdw blurRad="57150" dist="19050" dir="5400000" algn="ctr" rotWithShape="0">
              <a:srgbClr val="000000">
                <a:alpha val="63000"/>
              </a:srgbClr>
            </a:outerShdw>
          </a:effectLst>
        </p:spPr>
        <p:style>
          <a:lnRef idx="0">
            <a:schemeClr val="accent6"/>
          </a:lnRef>
          <a:fillRef idx="3">
            <a:schemeClr val="accent6"/>
          </a:fillRef>
          <a:effectRef idx="3">
            <a:schemeClr val="accent6"/>
          </a:effectRef>
          <a:fontRef idx="minor">
            <a:schemeClr val="lt1"/>
          </a:fontRef>
        </p:style>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kern="0" dirty="0"/>
              <a:t>危险源</a:t>
            </a:r>
          </a:p>
        </p:txBody>
      </p:sp>
      <p:sp>
        <p:nvSpPr>
          <p:cNvPr id="5" name="椭圆 80"/>
          <p:cNvSpPr/>
          <p:nvPr/>
        </p:nvSpPr>
        <p:spPr bwMode="auto">
          <a:xfrm>
            <a:off x="4448048" y="2560286"/>
            <a:ext cx="1397243" cy="1399624"/>
          </a:xfrm>
          <a:prstGeom prst="ellipse">
            <a:avLst/>
          </a:prstGeom>
          <a:solidFill>
            <a:srgbClr val="FFC000"/>
          </a:solidFill>
          <a:effectLst>
            <a:glow rad="50800">
              <a:srgbClr val="FFFF00">
                <a:alpha val="54000"/>
              </a:srgbClr>
            </a:glow>
            <a:outerShdw blurRad="57150" dist="19050" dir="5400000" algn="ctr" rotWithShape="0">
              <a:srgbClr val="000000">
                <a:alpha val="63000"/>
              </a:srgbClr>
            </a:outerShdw>
          </a:effectLst>
        </p:spPr>
        <p:style>
          <a:lnRef idx="0">
            <a:schemeClr val="accent6"/>
          </a:lnRef>
          <a:fillRef idx="3">
            <a:schemeClr val="accent6"/>
          </a:fillRef>
          <a:effectRef idx="3">
            <a:schemeClr val="accent6"/>
          </a:effectRef>
          <a:fontRef idx="minor">
            <a:schemeClr val="lt1"/>
          </a:fontRef>
        </p:style>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kern="0" dirty="0"/>
              <a:t>风险</a:t>
            </a:r>
          </a:p>
        </p:txBody>
      </p:sp>
      <p:sp>
        <p:nvSpPr>
          <p:cNvPr id="6" name="椭圆 80"/>
          <p:cNvSpPr/>
          <p:nvPr/>
        </p:nvSpPr>
        <p:spPr bwMode="auto">
          <a:xfrm>
            <a:off x="7111297" y="2516594"/>
            <a:ext cx="1286596" cy="1288788"/>
          </a:xfrm>
          <a:prstGeom prst="ellipse">
            <a:avLst/>
          </a:prstGeom>
          <a:solidFill>
            <a:srgbClr val="C00000"/>
          </a:solidFill>
          <a:effectLst>
            <a:glow rad="50800">
              <a:srgbClr val="FFFF00">
                <a:alpha val="54000"/>
              </a:srgbClr>
            </a:glow>
            <a:outerShdw blurRad="57150" dist="19050" dir="5400000" algn="ctr" rotWithShape="0">
              <a:srgbClr val="000000">
                <a:alpha val="63000"/>
              </a:srgbClr>
            </a:outerShdw>
          </a:effectLst>
        </p:spPr>
        <p:style>
          <a:lnRef idx="0">
            <a:schemeClr val="accent6"/>
          </a:lnRef>
          <a:fillRef idx="3">
            <a:schemeClr val="accent6"/>
          </a:fillRef>
          <a:effectRef idx="3">
            <a:schemeClr val="accent6"/>
          </a:effectRef>
          <a:fontRef idx="minor">
            <a:schemeClr val="lt1"/>
          </a:fontRef>
        </p:style>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kern="0" dirty="0"/>
              <a:t>隐患</a:t>
            </a:r>
          </a:p>
        </p:txBody>
      </p:sp>
      <p:sp>
        <p:nvSpPr>
          <p:cNvPr id="7" name="椭圆 80"/>
          <p:cNvSpPr/>
          <p:nvPr/>
        </p:nvSpPr>
        <p:spPr bwMode="auto">
          <a:xfrm>
            <a:off x="2135591" y="4712833"/>
            <a:ext cx="1397244" cy="1399624"/>
          </a:xfrm>
          <a:prstGeom prst="ellipse">
            <a:avLst/>
          </a:prstGeom>
          <a:solidFill>
            <a:srgbClr val="629DD1"/>
          </a:solidFill>
          <a:effectLst>
            <a:glow rad="50800">
              <a:srgbClr val="FFFF00">
                <a:alpha val="54000"/>
              </a:srgbClr>
            </a:glow>
            <a:outerShdw blurRad="57150" dist="19050" dir="5400000" algn="ctr" rotWithShape="0">
              <a:srgbClr val="000000">
                <a:alpha val="63000"/>
              </a:srgbClr>
            </a:outerShdw>
          </a:effectLst>
        </p:spPr>
        <p:style>
          <a:lnRef idx="0">
            <a:schemeClr val="accent6"/>
          </a:lnRef>
          <a:fillRef idx="3">
            <a:schemeClr val="accent6"/>
          </a:fillRef>
          <a:effectRef idx="3">
            <a:schemeClr val="accent6"/>
          </a:effectRef>
          <a:fontRef idx="minor">
            <a:schemeClr val="lt1"/>
          </a:fontRef>
        </p:style>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kern="0" dirty="0"/>
              <a:t>风险点</a:t>
            </a:r>
          </a:p>
        </p:txBody>
      </p:sp>
      <p:sp>
        <p:nvSpPr>
          <p:cNvPr id="8" name="椭圆 80"/>
          <p:cNvSpPr/>
          <p:nvPr/>
        </p:nvSpPr>
        <p:spPr bwMode="auto">
          <a:xfrm>
            <a:off x="3061319" y="1574170"/>
            <a:ext cx="940821" cy="942424"/>
          </a:xfrm>
          <a:prstGeom prst="ellipse">
            <a:avLst/>
          </a:prstGeom>
          <a:solidFill>
            <a:srgbClr val="F08B4E"/>
          </a:solidFill>
          <a:effectLst>
            <a:glow rad="50800">
              <a:srgbClr val="FFFF00">
                <a:alpha val="54000"/>
              </a:srgbClr>
            </a:glow>
            <a:outerShdw blurRad="57150" dist="19050" dir="5400000" algn="ctr" rotWithShape="0">
              <a:srgbClr val="000000">
                <a:alpha val="63000"/>
              </a:srgbClr>
            </a:outerShdw>
          </a:effectLst>
        </p:spPr>
        <p:style>
          <a:lnRef idx="0">
            <a:schemeClr val="accent6"/>
          </a:lnRef>
          <a:fillRef idx="3">
            <a:schemeClr val="accent6"/>
          </a:fillRef>
          <a:effectRef idx="3">
            <a:schemeClr val="accent6"/>
          </a:effectRef>
          <a:fontRef idx="minor">
            <a:schemeClr val="lt1"/>
          </a:fontRef>
        </p:style>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kern="0" dirty="0"/>
              <a:t>重大危险源</a:t>
            </a:r>
          </a:p>
        </p:txBody>
      </p:sp>
      <p:sp>
        <p:nvSpPr>
          <p:cNvPr id="9" name="椭圆 80"/>
          <p:cNvSpPr/>
          <p:nvPr/>
        </p:nvSpPr>
        <p:spPr bwMode="auto">
          <a:xfrm>
            <a:off x="4676258" y="1442867"/>
            <a:ext cx="940821" cy="942424"/>
          </a:xfrm>
          <a:prstGeom prst="ellipse">
            <a:avLst/>
          </a:prstGeom>
          <a:solidFill>
            <a:srgbClr val="FFC000"/>
          </a:solidFill>
          <a:effectLst>
            <a:glow rad="50800">
              <a:srgbClr val="FFFF00">
                <a:alpha val="54000"/>
              </a:srgbClr>
            </a:glow>
            <a:outerShdw blurRad="57150" dist="19050" dir="5400000" algn="ctr" rotWithShape="0">
              <a:srgbClr val="000000">
                <a:alpha val="63000"/>
              </a:srgbClr>
            </a:outerShdw>
          </a:effectLst>
        </p:spPr>
        <p:style>
          <a:lnRef idx="0">
            <a:schemeClr val="accent6"/>
          </a:lnRef>
          <a:fillRef idx="3">
            <a:schemeClr val="accent6"/>
          </a:fillRef>
          <a:effectRef idx="3">
            <a:schemeClr val="accent6"/>
          </a:effectRef>
          <a:fontRef idx="minor">
            <a:schemeClr val="lt1"/>
          </a:fontRef>
        </p:style>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kern="0" dirty="0"/>
              <a:t>重大风险</a:t>
            </a:r>
          </a:p>
        </p:txBody>
      </p:sp>
      <p:sp>
        <p:nvSpPr>
          <p:cNvPr id="10" name="椭圆 80"/>
          <p:cNvSpPr/>
          <p:nvPr/>
        </p:nvSpPr>
        <p:spPr bwMode="auto">
          <a:xfrm>
            <a:off x="7284184" y="1293772"/>
            <a:ext cx="940821" cy="942424"/>
          </a:xfrm>
          <a:prstGeom prst="ellipse">
            <a:avLst/>
          </a:prstGeom>
          <a:solidFill>
            <a:srgbClr val="C00000"/>
          </a:solidFill>
          <a:effectLst>
            <a:glow rad="50800">
              <a:srgbClr val="FFFF00">
                <a:alpha val="54000"/>
              </a:srgbClr>
            </a:glow>
            <a:outerShdw blurRad="57150" dist="19050" dir="5400000" algn="ctr" rotWithShape="0">
              <a:srgbClr val="000000">
                <a:alpha val="63000"/>
              </a:srgbClr>
            </a:outerShdw>
          </a:effectLst>
        </p:spPr>
        <p:style>
          <a:lnRef idx="0">
            <a:schemeClr val="accent6"/>
          </a:lnRef>
          <a:fillRef idx="3">
            <a:schemeClr val="accent6"/>
          </a:fillRef>
          <a:effectRef idx="3">
            <a:schemeClr val="accent6"/>
          </a:effectRef>
          <a:fontRef idx="minor">
            <a:schemeClr val="lt1"/>
          </a:fontRef>
        </p:style>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kern="0" dirty="0"/>
              <a:t>重大隐患</a:t>
            </a:r>
          </a:p>
        </p:txBody>
      </p:sp>
      <p:sp>
        <p:nvSpPr>
          <p:cNvPr id="11" name="椭圆 80"/>
          <p:cNvSpPr/>
          <p:nvPr/>
        </p:nvSpPr>
        <p:spPr bwMode="auto">
          <a:xfrm>
            <a:off x="9542421" y="2627429"/>
            <a:ext cx="1286596" cy="1288788"/>
          </a:xfrm>
          <a:prstGeom prst="ellipse">
            <a:avLst/>
          </a:prstGeom>
          <a:solidFill>
            <a:srgbClr val="FF0000"/>
          </a:solidFill>
          <a:effectLst>
            <a:glow rad="50800">
              <a:srgbClr val="FFFF00">
                <a:alpha val="54000"/>
              </a:srgbClr>
            </a:glow>
            <a:outerShdw blurRad="57150" dist="19050" dir="5400000" algn="ctr" rotWithShape="0">
              <a:srgbClr val="000000">
                <a:alpha val="63000"/>
              </a:srgbClr>
            </a:outerShdw>
          </a:effectLst>
        </p:spPr>
        <p:style>
          <a:lnRef idx="0">
            <a:schemeClr val="accent6"/>
          </a:lnRef>
          <a:fillRef idx="3">
            <a:schemeClr val="accent6"/>
          </a:fillRef>
          <a:effectRef idx="3">
            <a:schemeClr val="accent6"/>
          </a:effectRef>
          <a:fontRef idx="minor">
            <a:schemeClr val="lt1"/>
          </a:fontRef>
        </p:style>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kern="0" dirty="0"/>
              <a:t>事故</a:t>
            </a:r>
          </a:p>
        </p:txBody>
      </p:sp>
      <p:sp>
        <p:nvSpPr>
          <p:cNvPr id="12" name="椭圆 80"/>
          <p:cNvSpPr/>
          <p:nvPr/>
        </p:nvSpPr>
        <p:spPr bwMode="auto">
          <a:xfrm>
            <a:off x="9715308" y="1378212"/>
            <a:ext cx="940821" cy="942424"/>
          </a:xfrm>
          <a:prstGeom prst="ellipse">
            <a:avLst/>
          </a:prstGeom>
          <a:solidFill>
            <a:srgbClr val="FF0000"/>
          </a:solidFill>
          <a:effectLst>
            <a:glow rad="50800">
              <a:srgbClr val="FFFF00">
                <a:alpha val="54000"/>
              </a:srgbClr>
            </a:glow>
            <a:outerShdw blurRad="57150" dist="19050" dir="5400000" algn="ctr" rotWithShape="0">
              <a:srgbClr val="000000">
                <a:alpha val="63000"/>
              </a:srgbClr>
            </a:outerShdw>
          </a:effectLst>
        </p:spPr>
        <p:style>
          <a:lnRef idx="0">
            <a:schemeClr val="accent6"/>
          </a:lnRef>
          <a:fillRef idx="3">
            <a:schemeClr val="accent6"/>
          </a:fillRef>
          <a:effectRef idx="3">
            <a:schemeClr val="accent6"/>
          </a:effectRef>
          <a:fontRef idx="minor">
            <a:schemeClr val="lt1"/>
          </a:fontRef>
        </p:style>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kern="0" dirty="0"/>
              <a:t>特重大事故</a:t>
            </a:r>
          </a:p>
        </p:txBody>
      </p:sp>
      <p:sp>
        <p:nvSpPr>
          <p:cNvPr id="13" name="椭圆 80"/>
          <p:cNvSpPr/>
          <p:nvPr/>
        </p:nvSpPr>
        <p:spPr bwMode="auto">
          <a:xfrm>
            <a:off x="4564697" y="4712832"/>
            <a:ext cx="1397243" cy="1399624"/>
          </a:xfrm>
          <a:prstGeom prst="ellipse">
            <a:avLst/>
          </a:prstGeom>
          <a:solidFill>
            <a:srgbClr val="629DD1"/>
          </a:solidFill>
          <a:effectLst>
            <a:glow rad="50800">
              <a:srgbClr val="FFFF00">
                <a:alpha val="54000"/>
              </a:srgbClr>
            </a:glow>
            <a:outerShdw blurRad="57150" dist="19050" dir="5400000" algn="ctr" rotWithShape="0">
              <a:srgbClr val="000000">
                <a:alpha val="63000"/>
              </a:srgbClr>
            </a:outerShdw>
          </a:effectLst>
        </p:spPr>
        <p:style>
          <a:lnRef idx="0">
            <a:schemeClr val="accent6"/>
          </a:lnRef>
          <a:fillRef idx="3">
            <a:schemeClr val="accent6"/>
          </a:fillRef>
          <a:effectRef idx="3">
            <a:schemeClr val="accent6"/>
          </a:effectRef>
          <a:fontRef idx="minor">
            <a:schemeClr val="lt1"/>
          </a:fontRef>
        </p:style>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kern="0" dirty="0"/>
              <a:t>评价对象</a:t>
            </a:r>
          </a:p>
        </p:txBody>
      </p:sp>
      <p:sp>
        <p:nvSpPr>
          <p:cNvPr id="14" name="椭圆 80"/>
          <p:cNvSpPr/>
          <p:nvPr/>
        </p:nvSpPr>
        <p:spPr bwMode="auto">
          <a:xfrm>
            <a:off x="7055972" y="4712832"/>
            <a:ext cx="1397243" cy="1399624"/>
          </a:xfrm>
          <a:prstGeom prst="ellipse">
            <a:avLst/>
          </a:prstGeom>
          <a:solidFill>
            <a:srgbClr val="629DD1"/>
          </a:solidFill>
          <a:effectLst>
            <a:glow rad="50800">
              <a:srgbClr val="FFFF00">
                <a:alpha val="54000"/>
              </a:srgbClr>
            </a:glow>
            <a:outerShdw blurRad="57150" dist="19050" dir="5400000" algn="ctr" rotWithShape="0">
              <a:srgbClr val="000000">
                <a:alpha val="63000"/>
              </a:srgbClr>
            </a:outerShdw>
          </a:effectLst>
        </p:spPr>
        <p:style>
          <a:lnRef idx="0">
            <a:schemeClr val="accent6"/>
          </a:lnRef>
          <a:fillRef idx="3">
            <a:schemeClr val="accent6"/>
          </a:fillRef>
          <a:effectRef idx="3">
            <a:schemeClr val="accent6"/>
          </a:effectRef>
          <a:fontRef idx="minor">
            <a:schemeClr val="lt1"/>
          </a:fontRef>
        </p:style>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kern="0" dirty="0"/>
              <a:t>评价单元</a:t>
            </a:r>
          </a:p>
        </p:txBody>
      </p:sp>
      <p:sp>
        <p:nvSpPr>
          <p:cNvPr id="15" name="椭圆 80"/>
          <p:cNvSpPr/>
          <p:nvPr/>
        </p:nvSpPr>
        <p:spPr bwMode="auto">
          <a:xfrm>
            <a:off x="9120299" y="4712832"/>
            <a:ext cx="1397243" cy="1399624"/>
          </a:xfrm>
          <a:prstGeom prst="ellipse">
            <a:avLst/>
          </a:prstGeom>
          <a:solidFill>
            <a:srgbClr val="629DD1"/>
          </a:solidFill>
          <a:effectLst>
            <a:glow rad="50800">
              <a:srgbClr val="FFFF00">
                <a:alpha val="54000"/>
              </a:srgbClr>
            </a:glow>
            <a:outerShdw blurRad="57150" dist="19050" dir="5400000" algn="ctr" rotWithShape="0">
              <a:srgbClr val="000000">
                <a:alpha val="63000"/>
              </a:srgbClr>
            </a:outerShdw>
          </a:effectLst>
        </p:spPr>
        <p:style>
          <a:lnRef idx="0">
            <a:schemeClr val="accent6"/>
          </a:lnRef>
          <a:fillRef idx="3">
            <a:schemeClr val="accent6"/>
          </a:fillRef>
          <a:effectRef idx="3">
            <a:schemeClr val="accent6"/>
          </a:effectRef>
          <a:fontRef idx="minor">
            <a:schemeClr val="lt1"/>
          </a:fontRef>
        </p:style>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kern="0" dirty="0"/>
              <a:t>危险</a:t>
            </a:r>
          </a:p>
        </p:txBody>
      </p:sp>
      <p:sp>
        <p:nvSpPr>
          <p:cNvPr id="16" name="椭圆 80"/>
          <p:cNvSpPr/>
          <p:nvPr/>
        </p:nvSpPr>
        <p:spPr bwMode="auto">
          <a:xfrm>
            <a:off x="692824" y="3602988"/>
            <a:ext cx="1397243" cy="1399624"/>
          </a:xfrm>
          <a:prstGeom prst="ellipse">
            <a:avLst/>
          </a:prstGeom>
          <a:solidFill>
            <a:srgbClr val="629DD1"/>
          </a:solidFill>
          <a:effectLst>
            <a:glow rad="50800">
              <a:srgbClr val="FFFF00">
                <a:alpha val="54000"/>
              </a:srgbClr>
            </a:glow>
            <a:outerShdw blurRad="57150" dist="19050" dir="5400000" algn="ctr" rotWithShape="0">
              <a:srgbClr val="000000">
                <a:alpha val="63000"/>
              </a:srgbClr>
            </a:outerShdw>
          </a:effectLst>
        </p:spPr>
        <p:style>
          <a:lnRef idx="0">
            <a:schemeClr val="accent6"/>
          </a:lnRef>
          <a:fillRef idx="3">
            <a:schemeClr val="accent6"/>
          </a:fillRef>
          <a:effectRef idx="3">
            <a:schemeClr val="accent6"/>
          </a:effectRef>
          <a:fontRef idx="minor">
            <a:schemeClr val="lt1"/>
          </a:fontRef>
        </p:style>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kern="0" dirty="0"/>
              <a:t>危害因素</a:t>
            </a:r>
          </a:p>
        </p:txBody>
      </p:sp>
      <p:sp>
        <p:nvSpPr>
          <p:cNvPr id="17" name="椭圆 80"/>
          <p:cNvSpPr/>
          <p:nvPr/>
        </p:nvSpPr>
        <p:spPr bwMode="auto">
          <a:xfrm>
            <a:off x="1059303" y="2089074"/>
            <a:ext cx="940821" cy="942424"/>
          </a:xfrm>
          <a:prstGeom prst="ellipse">
            <a:avLst/>
          </a:prstGeom>
          <a:solidFill>
            <a:srgbClr val="F08B4E"/>
          </a:solidFill>
          <a:effectLst>
            <a:glow rad="50800">
              <a:srgbClr val="FFFF00">
                <a:alpha val="54000"/>
              </a:srgbClr>
            </a:glow>
            <a:outerShdw blurRad="57150" dist="19050" dir="5400000" algn="ctr" rotWithShape="0">
              <a:srgbClr val="000000">
                <a:alpha val="63000"/>
              </a:srgbClr>
            </a:outerShdw>
          </a:effectLst>
        </p:spPr>
        <p:style>
          <a:lnRef idx="0">
            <a:schemeClr val="accent6"/>
          </a:lnRef>
          <a:fillRef idx="3">
            <a:schemeClr val="accent6"/>
          </a:fillRef>
          <a:effectRef idx="3">
            <a:schemeClr val="accent6"/>
          </a:effectRef>
          <a:fontRef idx="minor">
            <a:schemeClr val="lt1"/>
          </a:fontRef>
        </p:style>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kern="0" dirty="0"/>
              <a:t>危险源辨识</a:t>
            </a:r>
          </a:p>
        </p:txBody>
      </p:sp>
      <p:sp>
        <p:nvSpPr>
          <p:cNvPr id="18" name="椭圆 80"/>
          <p:cNvSpPr/>
          <p:nvPr/>
        </p:nvSpPr>
        <p:spPr bwMode="auto">
          <a:xfrm>
            <a:off x="5793881" y="1914079"/>
            <a:ext cx="940821" cy="942424"/>
          </a:xfrm>
          <a:prstGeom prst="ellipse">
            <a:avLst/>
          </a:prstGeom>
          <a:solidFill>
            <a:srgbClr val="F08B4E"/>
          </a:solidFill>
          <a:effectLst>
            <a:glow rad="50800">
              <a:srgbClr val="FFFF00">
                <a:alpha val="54000"/>
              </a:srgbClr>
            </a:glow>
            <a:outerShdw blurRad="57150" dist="19050" dir="5400000" algn="ctr" rotWithShape="0">
              <a:srgbClr val="000000">
                <a:alpha val="63000"/>
              </a:srgbClr>
            </a:outerShdw>
          </a:effectLst>
        </p:spPr>
        <p:style>
          <a:lnRef idx="0">
            <a:schemeClr val="accent6"/>
          </a:lnRef>
          <a:fillRef idx="3">
            <a:schemeClr val="accent6"/>
          </a:fillRef>
          <a:effectRef idx="3">
            <a:schemeClr val="accent6"/>
          </a:effectRef>
          <a:fontRef idx="minor">
            <a:schemeClr val="lt1"/>
          </a:fontRef>
        </p:style>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kern="0" dirty="0"/>
              <a:t>风险评价</a:t>
            </a:r>
          </a:p>
        </p:txBody>
      </p:sp>
    </p:spTree>
    <p:extLst>
      <p:ext uri="{BB962C8B-B14F-4D97-AF65-F5344CB8AC3E}">
        <p14:creationId xmlns:p14="http://schemas.microsoft.com/office/powerpoint/2010/main" val="370084603"/>
      </p:ext>
    </p:extLst>
  </p:cSld>
  <p:clrMapOvr>
    <a:masterClrMapping/>
  </p:clrMapOvr>
  <p:transition spd="med">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1"/>
          </p:nvPr>
        </p:nvSpPr>
        <p:spPr/>
        <p:txBody>
          <a:bodyPr/>
          <a:lstStyle/>
          <a:p>
            <a:fld id="{2F864A25-9965-4F61-8E8F-250006C6D194}" type="slidenum">
              <a:rPr lang="zh-CN" altLang="en-US" smtClean="0"/>
              <a:pPr/>
              <a:t>5</a:t>
            </a:fld>
            <a:endParaRPr lang="zh-CN" altLang="en-US"/>
          </a:p>
        </p:txBody>
      </p:sp>
      <p:sp>
        <p:nvSpPr>
          <p:cNvPr id="3" name="PA_标题 7"/>
          <p:cNvSpPr>
            <a:spLocks noGrp="1"/>
          </p:cNvSpPr>
          <p:nvPr>
            <p:custDataLst>
              <p:tags r:id="rId1"/>
            </p:custDataLst>
          </p:nvPr>
        </p:nvSpPr>
        <p:spPr>
          <a:xfrm>
            <a:off x="646540" y="228890"/>
            <a:ext cx="7344893" cy="57698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chemeClr val="bg1"/>
                </a:solidFill>
                <a:latin typeface="+mj-lt"/>
                <a:ea typeface="+mj-ea"/>
                <a:cs typeface="+mj-cs"/>
              </a:defRPr>
            </a:lvl1pPr>
          </a:lstStyle>
          <a:p>
            <a:r>
              <a:rPr lang="zh-CN" altLang="en-US" dirty="0">
                <a:solidFill>
                  <a:srgbClr val="0070C0"/>
                </a:solidFill>
              </a:rPr>
              <a:t>事故</a:t>
            </a:r>
          </a:p>
        </p:txBody>
      </p:sp>
      <p:sp>
        <p:nvSpPr>
          <p:cNvPr id="4" name="矩形 3"/>
          <p:cNvSpPr/>
          <p:nvPr/>
        </p:nvSpPr>
        <p:spPr>
          <a:xfrm>
            <a:off x="1054101" y="2173818"/>
            <a:ext cx="10672233" cy="3813929"/>
          </a:xfrm>
          <a:prstGeom prst="rect">
            <a:avLst/>
          </a:prstGeom>
          <a:noFill/>
          <a:ln w="9525">
            <a:noFill/>
          </a:ln>
        </p:spPr>
        <p:txBody>
          <a:bodyPr wrap="square" anchor="t">
            <a:spAutoFit/>
          </a:bodyPr>
          <a:lstStyle/>
          <a:p>
            <a:pPr>
              <a:lnSpc>
                <a:spcPct val="130000"/>
              </a:lnSpc>
              <a:spcBef>
                <a:spcPts val="665"/>
              </a:spcBef>
              <a:buFont typeface="Wingdings" panose="05000000000000000000" pitchFamily="2" charset="2"/>
            </a:pPr>
            <a:r>
              <a:rPr lang="zh-CN" altLang="en-US" sz="2665" b="1" dirty="0">
                <a:solidFill>
                  <a:srgbClr val="C00000"/>
                </a:solidFill>
                <a:latin typeface="微软雅黑" panose="020B0503020204020204" pitchFamily="34" charset="-122"/>
                <a:ea typeface="微软雅黑" panose="020B0503020204020204" pitchFamily="34" charset="-122"/>
                <a:sym typeface="Calibri" panose="020F0502020204030204" pitchFamily="34" charset="0"/>
              </a:rPr>
              <a:t>事故：</a:t>
            </a:r>
            <a:r>
              <a:rPr lang="zh-CN" altLang="en-US" sz="2665" dirty="0">
                <a:latin typeface="微软雅黑" panose="020B0503020204020204" pitchFamily="34" charset="-122"/>
                <a:ea typeface="微软雅黑" panose="020B0503020204020204" pitchFamily="34" charset="-122"/>
                <a:sym typeface="Calibri" panose="020F0502020204030204" pitchFamily="34" charset="0"/>
              </a:rPr>
              <a:t> 是指造成人员死亡、伤害、职业病、财产损失或其他损失的意外事件。</a:t>
            </a:r>
          </a:p>
          <a:p>
            <a:pPr>
              <a:lnSpc>
                <a:spcPct val="130000"/>
              </a:lnSpc>
              <a:spcBef>
                <a:spcPts val="665"/>
              </a:spcBef>
              <a:buFont typeface="Wingdings" panose="05000000000000000000" pitchFamily="2" charset="2"/>
            </a:pPr>
            <a:r>
              <a:rPr lang="zh-CN" altLang="en-US" sz="2665" dirty="0">
                <a:latin typeface="微软雅黑" panose="020B0503020204020204" pitchFamily="34" charset="-122"/>
                <a:ea typeface="微软雅黑" panose="020B0503020204020204" pitchFamily="34" charset="-122"/>
                <a:sym typeface="Calibri" panose="020F0502020204030204" pitchFamily="34" charset="0"/>
              </a:rPr>
              <a:t>事故是人（个人或集体）在实现某种意图而进行的活动过程中，</a:t>
            </a:r>
          </a:p>
          <a:p>
            <a:pPr>
              <a:lnSpc>
                <a:spcPct val="130000"/>
              </a:lnSpc>
              <a:spcBef>
                <a:spcPts val="665"/>
              </a:spcBef>
              <a:buFont typeface="Wingdings" panose="05000000000000000000" pitchFamily="2" charset="2"/>
            </a:pPr>
            <a:r>
              <a:rPr lang="zh-CN" altLang="en-US" sz="2665" dirty="0">
                <a:latin typeface="微软雅黑" panose="020B0503020204020204" pitchFamily="34" charset="-122"/>
                <a:ea typeface="微软雅黑" panose="020B0503020204020204" pitchFamily="34" charset="-122"/>
                <a:sym typeface="Calibri" panose="020F0502020204030204" pitchFamily="34" charset="0"/>
              </a:rPr>
              <a:t>突然发生的、违反人的意志的、迫使活动暂时或永久停止的事件。 </a:t>
            </a:r>
          </a:p>
          <a:p>
            <a:pPr>
              <a:lnSpc>
                <a:spcPct val="130000"/>
              </a:lnSpc>
              <a:spcBef>
                <a:spcPts val="665"/>
              </a:spcBef>
              <a:buFont typeface="Wingdings" panose="05000000000000000000" pitchFamily="2" charset="2"/>
            </a:pPr>
            <a:r>
              <a:rPr lang="zh-CN" altLang="en-US" sz="3735" b="1" dirty="0">
                <a:solidFill>
                  <a:srgbClr val="006794"/>
                </a:solidFill>
                <a:latin typeface="微软雅黑" panose="020B0503020204020204" pitchFamily="34" charset="-122"/>
                <a:ea typeface="微软雅黑" panose="020B0503020204020204" pitchFamily="34" charset="-122"/>
                <a:sym typeface="Calibri" panose="020F0502020204030204" pitchFamily="34" charset="0"/>
              </a:rPr>
              <a:t>事故是突然发生的、出乎人们意料的意外事件。 </a:t>
            </a:r>
          </a:p>
          <a:p>
            <a:pPr>
              <a:lnSpc>
                <a:spcPct val="130000"/>
              </a:lnSpc>
              <a:spcBef>
                <a:spcPts val="665"/>
              </a:spcBef>
              <a:buFont typeface="Wingdings" panose="05000000000000000000" pitchFamily="2" charset="2"/>
            </a:pPr>
            <a:r>
              <a:rPr lang="zh-CN" altLang="en-US" sz="2665" dirty="0">
                <a:latin typeface="微软雅黑" panose="020B0503020204020204" pitchFamily="34" charset="-122"/>
                <a:ea typeface="微软雅黑" panose="020B0503020204020204" pitchFamily="34" charset="-122"/>
                <a:sym typeface="Calibri" panose="020F0502020204030204" pitchFamily="34" charset="0"/>
              </a:rPr>
              <a:t>事故的后果是违背人的意志的</a:t>
            </a:r>
          </a:p>
        </p:txBody>
      </p:sp>
    </p:spTree>
    <p:extLst>
      <p:ext uri="{BB962C8B-B14F-4D97-AF65-F5344CB8AC3E}">
        <p14:creationId xmlns:p14="http://schemas.microsoft.com/office/powerpoint/2010/main" val="2868151215"/>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100000">
                                          <p:val>
                                            <p:strVal val="#ppt_x"/>
                                          </p:val>
                                        </p:tav>
                                      </p:tavLst>
                                    </p:anim>
                                    <p:anim calcmode="lin" valueType="num">
                                      <p:cBhvr>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1"/>
          </p:nvPr>
        </p:nvSpPr>
        <p:spPr/>
        <p:txBody>
          <a:bodyPr/>
          <a:lstStyle/>
          <a:p>
            <a:fld id="{2F864A25-9965-4F61-8E8F-250006C6D194}" type="slidenum">
              <a:rPr lang="zh-CN" altLang="en-US" smtClean="0"/>
              <a:pPr/>
              <a:t>6</a:t>
            </a:fld>
            <a:endParaRPr lang="zh-CN" altLang="en-US"/>
          </a:p>
        </p:txBody>
      </p:sp>
      <p:sp>
        <p:nvSpPr>
          <p:cNvPr id="3" name="PA_标题 7"/>
          <p:cNvSpPr>
            <a:spLocks noGrp="1"/>
          </p:cNvSpPr>
          <p:nvPr>
            <p:custDataLst>
              <p:tags r:id="rId1"/>
            </p:custDataLst>
          </p:nvPr>
        </p:nvSpPr>
        <p:spPr>
          <a:xfrm>
            <a:off x="699650" y="392836"/>
            <a:ext cx="7344893" cy="57698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chemeClr val="bg1"/>
                </a:solidFill>
                <a:latin typeface="+mj-lt"/>
                <a:ea typeface="+mj-ea"/>
                <a:cs typeface="+mj-cs"/>
              </a:defRPr>
            </a:lvl1pPr>
          </a:lstStyle>
          <a:p>
            <a:r>
              <a:rPr lang="zh-CN" altLang="en-US" dirty="0"/>
              <a:t>能量意外释放论</a:t>
            </a:r>
          </a:p>
        </p:txBody>
      </p:sp>
      <p:sp>
        <p:nvSpPr>
          <p:cNvPr id="4" name="PA_标题 7"/>
          <p:cNvSpPr>
            <a:spLocks noGrp="1"/>
          </p:cNvSpPr>
          <p:nvPr>
            <p:custDataLst>
              <p:tags r:id="rId2"/>
            </p:custDataLst>
          </p:nvPr>
        </p:nvSpPr>
        <p:spPr>
          <a:xfrm>
            <a:off x="474594" y="245328"/>
            <a:ext cx="7344893" cy="57698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chemeClr val="bg1"/>
                </a:solidFill>
                <a:latin typeface="+mj-lt"/>
                <a:ea typeface="+mj-ea"/>
                <a:cs typeface="+mj-cs"/>
              </a:defRPr>
            </a:lvl1pPr>
          </a:lstStyle>
          <a:p>
            <a:r>
              <a:rPr lang="zh-CN" altLang="en-US" dirty="0">
                <a:solidFill>
                  <a:srgbClr val="0070C0"/>
                </a:solidFill>
              </a:rPr>
              <a:t>事故是如何发生的？</a:t>
            </a:r>
          </a:p>
        </p:txBody>
      </p:sp>
      <p:grpSp>
        <p:nvGrpSpPr>
          <p:cNvPr id="5" name="组合 4"/>
          <p:cNvGrpSpPr/>
          <p:nvPr/>
        </p:nvGrpSpPr>
        <p:grpSpPr>
          <a:xfrm>
            <a:off x="1952241" y="2086567"/>
            <a:ext cx="8287517" cy="4402827"/>
            <a:chOff x="500146" y="1184200"/>
            <a:chExt cx="7904173" cy="4199172"/>
          </a:xfrm>
        </p:grpSpPr>
        <p:sp>
          <p:nvSpPr>
            <p:cNvPr id="6" name="椭圆 80"/>
            <p:cNvSpPr/>
            <p:nvPr/>
          </p:nvSpPr>
          <p:spPr bwMode="auto">
            <a:xfrm>
              <a:off x="500146" y="2806065"/>
              <a:ext cx="908047" cy="909595"/>
            </a:xfrm>
            <a:prstGeom prst="ellipse">
              <a:avLst/>
            </a:prstGeom>
            <a:solidFill>
              <a:srgbClr val="FFC000"/>
            </a:solidFill>
            <a:ln>
              <a:noFill/>
            </a:ln>
            <a:effectLst>
              <a:glow rad="50800">
                <a:srgbClr val="FFFF00">
                  <a:alpha val="54000"/>
                </a:srgbClr>
              </a:glow>
              <a:outerShdw blurRad="57150" dist="19050" dir="5400000" algn="ctr" rotWithShape="0">
                <a:srgbClr val="000000">
                  <a:alpha val="63000"/>
                </a:srgbClr>
              </a:out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mn-cs"/>
                </a:rPr>
                <a:t>能量</a:t>
              </a:r>
            </a:p>
          </p:txBody>
        </p:sp>
        <p:sp>
          <p:nvSpPr>
            <p:cNvPr id="7" name="箭头: 右 29"/>
            <p:cNvSpPr/>
            <p:nvPr/>
          </p:nvSpPr>
          <p:spPr>
            <a:xfrm rot="19506200">
              <a:off x="2059066" y="2662480"/>
              <a:ext cx="527901" cy="301658"/>
            </a:xfrm>
            <a:prstGeom prst="rightArrow">
              <a:avLst/>
            </a:prstGeom>
            <a:solidFill>
              <a:srgbClr val="0162A7"/>
            </a:solidFill>
            <a:ln w="12700" cap="flat" cmpd="sng" algn="ctr">
              <a:solidFill>
                <a:srgbClr val="0162A7">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8" name="箭头: 右 31"/>
            <p:cNvSpPr/>
            <p:nvPr/>
          </p:nvSpPr>
          <p:spPr>
            <a:xfrm>
              <a:off x="3604726" y="3200537"/>
              <a:ext cx="527901" cy="301658"/>
            </a:xfrm>
            <a:prstGeom prst="rightArrow">
              <a:avLst/>
            </a:prstGeom>
            <a:solidFill>
              <a:srgbClr val="0162A7"/>
            </a:solidFill>
            <a:ln w="12700" cap="flat" cmpd="sng" algn="ctr">
              <a:solidFill>
                <a:srgbClr val="0162A7">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9" name="椭圆 80"/>
            <p:cNvSpPr/>
            <p:nvPr/>
          </p:nvSpPr>
          <p:spPr bwMode="auto">
            <a:xfrm>
              <a:off x="4314259" y="2801677"/>
              <a:ext cx="908047" cy="909595"/>
            </a:xfrm>
            <a:prstGeom prst="ellipse">
              <a:avLst/>
            </a:prstGeom>
            <a:solidFill>
              <a:srgbClr val="FFC000"/>
            </a:solidFill>
            <a:ln>
              <a:noFill/>
            </a:ln>
            <a:effectLst>
              <a:glow rad="317500">
                <a:srgbClr val="FFFF00">
                  <a:alpha val="72000"/>
                </a:srgbClr>
              </a:glow>
              <a:outerShdw blurRad="57150" dist="19050" dir="5400000" algn="ctr" rotWithShape="0">
                <a:srgbClr val="000000">
                  <a:alpha val="63000"/>
                </a:srgbClr>
              </a:out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mn-cs"/>
                </a:rPr>
                <a:t>能量</a:t>
              </a:r>
            </a:p>
          </p:txBody>
        </p:sp>
        <p:sp>
          <p:nvSpPr>
            <p:cNvPr id="10" name="矩形 9"/>
            <p:cNvSpPr/>
            <p:nvPr/>
          </p:nvSpPr>
          <p:spPr>
            <a:xfrm>
              <a:off x="4224886" y="1881885"/>
              <a:ext cx="1248229" cy="338554"/>
            </a:xfrm>
            <a:prstGeom prst="rect">
              <a:avLst/>
            </a:prstGeom>
          </p:spPr>
          <p:txBody>
            <a:bodyPr wrap="square">
              <a:spAutoFit/>
            </a:bodyPr>
            <a:lstStyle/>
            <a:p>
              <a:pPr algn="just"/>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能量释放</a:t>
              </a:r>
            </a:p>
          </p:txBody>
        </p:sp>
        <p:sp>
          <p:nvSpPr>
            <p:cNvPr id="11" name="箭头: 右 42"/>
            <p:cNvSpPr/>
            <p:nvPr/>
          </p:nvSpPr>
          <p:spPr>
            <a:xfrm>
              <a:off x="5713667" y="3200537"/>
              <a:ext cx="527901" cy="301658"/>
            </a:xfrm>
            <a:prstGeom prst="rightArrow">
              <a:avLst/>
            </a:prstGeom>
            <a:solidFill>
              <a:srgbClr val="0162A7"/>
            </a:solidFill>
            <a:ln w="12700" cap="flat" cmpd="sng" algn="ctr">
              <a:solidFill>
                <a:srgbClr val="0162A7">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12" name="椭圆 80"/>
            <p:cNvSpPr/>
            <p:nvPr/>
          </p:nvSpPr>
          <p:spPr bwMode="auto">
            <a:xfrm>
              <a:off x="6757930" y="2801677"/>
              <a:ext cx="908047" cy="909595"/>
            </a:xfrm>
            <a:prstGeom prst="ellipse">
              <a:avLst/>
            </a:prstGeom>
            <a:gradFill rotWithShape="1">
              <a:gsLst>
                <a:gs pos="0">
                  <a:srgbClr val="BC2823">
                    <a:satMod val="103000"/>
                    <a:lumMod val="102000"/>
                    <a:tint val="94000"/>
                  </a:srgbClr>
                </a:gs>
                <a:gs pos="50000">
                  <a:srgbClr val="BC2823">
                    <a:satMod val="110000"/>
                    <a:lumMod val="100000"/>
                    <a:shade val="100000"/>
                  </a:srgbClr>
                </a:gs>
                <a:gs pos="100000">
                  <a:srgbClr val="BC2823">
                    <a:lumMod val="99000"/>
                    <a:satMod val="120000"/>
                    <a:shade val="78000"/>
                  </a:srgbClr>
                </a:gs>
              </a:gsLst>
              <a:lin ang="5400000" scaled="0"/>
            </a:gradFill>
            <a:ln>
              <a:noFill/>
            </a:ln>
            <a:effectLst>
              <a:glow rad="901700">
                <a:srgbClr val="FF0000">
                  <a:alpha val="51000"/>
                </a:srgbClr>
              </a:glow>
              <a:outerShdw blurRad="57150" dist="19050" dir="5400000" algn="ctr" rotWithShape="0">
                <a:srgbClr val="000000">
                  <a:alpha val="63000"/>
                </a:srgbClr>
              </a:out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FFFFFF"/>
                  </a:solidFill>
                  <a:effectLst/>
                  <a:uLnTx/>
                  <a:uFillTx/>
                  <a:latin typeface="Arial" panose="020B0604020202020204" pitchFamily="34" charset="0"/>
                  <a:ea typeface="宋体" panose="02010600030101010101" pitchFamily="2" charset="-122"/>
                  <a:cs typeface="+mn-cs"/>
                </a:rPr>
                <a:t>事故</a:t>
              </a:r>
            </a:p>
          </p:txBody>
        </p:sp>
        <p:sp>
          <p:nvSpPr>
            <p:cNvPr id="13" name="圆角矩形 16"/>
            <p:cNvSpPr/>
            <p:nvPr/>
          </p:nvSpPr>
          <p:spPr>
            <a:xfrm>
              <a:off x="767913" y="4984720"/>
              <a:ext cx="816704" cy="398652"/>
            </a:xfrm>
            <a:prstGeom prst="roundRect">
              <a:avLst/>
            </a:prstGeom>
            <a:gradFill rotWithShape="1">
              <a:gsLst>
                <a:gs pos="0">
                  <a:srgbClr val="0162A7">
                    <a:satMod val="103000"/>
                    <a:lumMod val="102000"/>
                    <a:tint val="94000"/>
                  </a:srgbClr>
                </a:gs>
                <a:gs pos="50000">
                  <a:srgbClr val="0162A7">
                    <a:satMod val="110000"/>
                    <a:lumMod val="100000"/>
                    <a:shade val="100000"/>
                  </a:srgbClr>
                </a:gs>
                <a:gs pos="100000">
                  <a:srgbClr val="0162A7">
                    <a:lumMod val="99000"/>
                    <a:satMod val="120000"/>
                    <a:shade val="78000"/>
                  </a:srgbClr>
                </a:gs>
              </a:gsLst>
              <a:lin ang="5400000" scaled="0"/>
            </a:gradFill>
            <a:ln w="6350" cap="flat" cmpd="sng" algn="ctr">
              <a:solidFill>
                <a:srgbClr val="0162A7"/>
              </a:solidFill>
              <a:prstDash val="solid"/>
              <a:miter lim="800000"/>
            </a:ln>
            <a:effectLst/>
          </p:spPr>
          <p:txBody>
            <a:bodyPr anchor="ctr"/>
            <a:lstStyle>
              <a:defPPr>
                <a:defRPr lang="zh-CN">
                  <a:solidFill>
                    <a:schemeClr val="lt1"/>
                  </a:solidFill>
                </a:defRPr>
              </a:defPPr>
              <a:lvl1pPr marL="0" algn="l" defTabSz="1028700" rtl="0" eaLnBrk="1" latinLnBrk="0" hangingPunct="1">
                <a:defRPr sz="2000" kern="1200">
                  <a:solidFill>
                    <a:schemeClr val="lt1"/>
                  </a:solidFill>
                  <a:latin typeface="+mn-lt"/>
                  <a:ea typeface="+mn-ea"/>
                  <a:cs typeface="+mn-cs"/>
                </a:defRPr>
              </a:lvl1pPr>
              <a:lvl2pPr marL="514350" algn="l" defTabSz="1028700" rtl="0" eaLnBrk="1" latinLnBrk="0" hangingPunct="1">
                <a:defRPr sz="2000" kern="1200">
                  <a:solidFill>
                    <a:schemeClr val="lt1"/>
                  </a:solidFill>
                  <a:latin typeface="+mn-lt"/>
                  <a:ea typeface="+mn-ea"/>
                  <a:cs typeface="+mn-cs"/>
                </a:defRPr>
              </a:lvl2pPr>
              <a:lvl3pPr marL="1028700" algn="l" defTabSz="1028700" rtl="0" eaLnBrk="1" latinLnBrk="0" hangingPunct="1">
                <a:defRPr sz="2000" kern="1200">
                  <a:solidFill>
                    <a:schemeClr val="lt1"/>
                  </a:solidFill>
                  <a:latin typeface="+mn-lt"/>
                  <a:ea typeface="+mn-ea"/>
                  <a:cs typeface="+mn-cs"/>
                </a:defRPr>
              </a:lvl3pPr>
              <a:lvl4pPr marL="1543050" algn="l" defTabSz="1028700" rtl="0" eaLnBrk="1" latinLnBrk="0" hangingPunct="1">
                <a:defRPr sz="2000" kern="1200">
                  <a:solidFill>
                    <a:schemeClr val="lt1"/>
                  </a:solidFill>
                  <a:latin typeface="+mn-lt"/>
                  <a:ea typeface="+mn-ea"/>
                  <a:cs typeface="+mn-cs"/>
                </a:defRPr>
              </a:lvl4pPr>
              <a:lvl5pPr marL="2057400" algn="l" defTabSz="1028700" rtl="0" eaLnBrk="1" latinLnBrk="0" hangingPunct="1">
                <a:defRPr sz="2000" kern="1200">
                  <a:solidFill>
                    <a:schemeClr val="lt1"/>
                  </a:solidFill>
                  <a:latin typeface="+mn-lt"/>
                  <a:ea typeface="+mn-ea"/>
                  <a:cs typeface="+mn-cs"/>
                </a:defRPr>
              </a:lvl5pPr>
              <a:lvl6pPr marL="2571750" algn="l" defTabSz="1028700" rtl="0" eaLnBrk="1" latinLnBrk="0" hangingPunct="1">
                <a:defRPr sz="2000" kern="1200">
                  <a:solidFill>
                    <a:schemeClr val="lt1"/>
                  </a:solidFill>
                  <a:latin typeface="+mn-lt"/>
                  <a:ea typeface="+mn-ea"/>
                  <a:cs typeface="+mn-cs"/>
                </a:defRPr>
              </a:lvl6pPr>
              <a:lvl7pPr marL="3086100" algn="l" defTabSz="1028700" rtl="0" eaLnBrk="1" latinLnBrk="0" hangingPunct="1">
                <a:defRPr sz="2000" kern="1200">
                  <a:solidFill>
                    <a:schemeClr val="lt1"/>
                  </a:solidFill>
                  <a:latin typeface="+mn-lt"/>
                  <a:ea typeface="+mn-ea"/>
                  <a:cs typeface="+mn-cs"/>
                </a:defRPr>
              </a:lvl7pPr>
              <a:lvl8pPr marL="3600450" algn="l" defTabSz="1028700" rtl="0" eaLnBrk="1" latinLnBrk="0" hangingPunct="1">
                <a:defRPr sz="2000" kern="1200">
                  <a:solidFill>
                    <a:schemeClr val="lt1"/>
                  </a:solidFill>
                  <a:latin typeface="+mn-lt"/>
                  <a:ea typeface="+mn-ea"/>
                  <a:cs typeface="+mn-cs"/>
                </a:defRPr>
              </a:lvl8pPr>
              <a:lvl9pPr marL="4114800" algn="l" defTabSz="1028700" rtl="0" eaLnBrk="1" latinLnBrk="0" hangingPunct="1">
                <a:defRPr sz="2000" kern="1200">
                  <a:solidFill>
                    <a:schemeClr val="lt1"/>
                  </a:solidFill>
                  <a:latin typeface="+mn-lt"/>
                  <a:ea typeface="+mn-ea"/>
                  <a:cs typeface="+mn-cs"/>
                </a:defRPr>
              </a:lvl9pPr>
            </a:lstStyle>
            <a:p>
              <a:pPr marL="0" marR="0" lvl="0" indent="0" algn="ctr" defTabSz="1028700" rtl="0" eaLnBrk="1" fontAlgn="auto" latinLnBrk="0" hangingPunct="1">
                <a:lnSpc>
                  <a:spcPct val="100000"/>
                </a:lnSpc>
                <a:spcBef>
                  <a:spcPts val="0"/>
                </a:spcBef>
                <a:spcAft>
                  <a:spcPts val="0"/>
                </a:spcAft>
                <a:buClrTx/>
                <a:buSzTx/>
                <a:buFontTx/>
                <a:buNone/>
                <a:defRPr/>
              </a:pPr>
              <a:r>
                <a:rPr kumimoji="0" lang="zh-CN" altLang="en-US" sz="10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人的失误</a:t>
              </a:r>
            </a:p>
          </p:txBody>
        </p:sp>
        <p:sp>
          <p:nvSpPr>
            <p:cNvPr id="14" name="圆角矩形 16"/>
            <p:cNvSpPr/>
            <p:nvPr/>
          </p:nvSpPr>
          <p:spPr>
            <a:xfrm>
              <a:off x="2267925" y="4974038"/>
              <a:ext cx="816704" cy="398652"/>
            </a:xfrm>
            <a:prstGeom prst="roundRect">
              <a:avLst/>
            </a:prstGeom>
            <a:gradFill rotWithShape="1">
              <a:gsLst>
                <a:gs pos="0">
                  <a:srgbClr val="0162A7">
                    <a:satMod val="103000"/>
                    <a:lumMod val="102000"/>
                    <a:tint val="94000"/>
                  </a:srgbClr>
                </a:gs>
                <a:gs pos="50000">
                  <a:srgbClr val="0162A7">
                    <a:satMod val="110000"/>
                    <a:lumMod val="100000"/>
                    <a:shade val="100000"/>
                  </a:srgbClr>
                </a:gs>
                <a:gs pos="100000">
                  <a:srgbClr val="0162A7">
                    <a:lumMod val="99000"/>
                    <a:satMod val="120000"/>
                    <a:shade val="78000"/>
                  </a:srgbClr>
                </a:gs>
              </a:gsLst>
              <a:lin ang="5400000" scaled="0"/>
            </a:gradFill>
            <a:ln w="6350" cap="flat" cmpd="sng" algn="ctr">
              <a:solidFill>
                <a:srgbClr val="0162A7"/>
              </a:solidFill>
              <a:prstDash val="solid"/>
              <a:miter lim="800000"/>
            </a:ln>
            <a:effectLst/>
          </p:spPr>
          <p:txBody>
            <a:bodyPr anchor="ctr"/>
            <a:lstStyle>
              <a:defPPr>
                <a:defRPr lang="zh-CN">
                  <a:solidFill>
                    <a:schemeClr val="lt1"/>
                  </a:solidFill>
                </a:defRPr>
              </a:defPPr>
              <a:lvl1pPr marL="0" algn="l" defTabSz="1028700" rtl="0" eaLnBrk="1" latinLnBrk="0" hangingPunct="1">
                <a:defRPr sz="2000" kern="1200">
                  <a:solidFill>
                    <a:schemeClr val="lt1"/>
                  </a:solidFill>
                  <a:latin typeface="+mn-lt"/>
                  <a:ea typeface="+mn-ea"/>
                  <a:cs typeface="+mn-cs"/>
                </a:defRPr>
              </a:lvl1pPr>
              <a:lvl2pPr marL="514350" algn="l" defTabSz="1028700" rtl="0" eaLnBrk="1" latinLnBrk="0" hangingPunct="1">
                <a:defRPr sz="2000" kern="1200">
                  <a:solidFill>
                    <a:schemeClr val="lt1"/>
                  </a:solidFill>
                  <a:latin typeface="+mn-lt"/>
                  <a:ea typeface="+mn-ea"/>
                  <a:cs typeface="+mn-cs"/>
                </a:defRPr>
              </a:lvl2pPr>
              <a:lvl3pPr marL="1028700" algn="l" defTabSz="1028700" rtl="0" eaLnBrk="1" latinLnBrk="0" hangingPunct="1">
                <a:defRPr sz="2000" kern="1200">
                  <a:solidFill>
                    <a:schemeClr val="lt1"/>
                  </a:solidFill>
                  <a:latin typeface="+mn-lt"/>
                  <a:ea typeface="+mn-ea"/>
                  <a:cs typeface="+mn-cs"/>
                </a:defRPr>
              </a:lvl3pPr>
              <a:lvl4pPr marL="1543050" algn="l" defTabSz="1028700" rtl="0" eaLnBrk="1" latinLnBrk="0" hangingPunct="1">
                <a:defRPr sz="2000" kern="1200">
                  <a:solidFill>
                    <a:schemeClr val="lt1"/>
                  </a:solidFill>
                  <a:latin typeface="+mn-lt"/>
                  <a:ea typeface="+mn-ea"/>
                  <a:cs typeface="+mn-cs"/>
                </a:defRPr>
              </a:lvl4pPr>
              <a:lvl5pPr marL="2057400" algn="l" defTabSz="1028700" rtl="0" eaLnBrk="1" latinLnBrk="0" hangingPunct="1">
                <a:defRPr sz="2000" kern="1200">
                  <a:solidFill>
                    <a:schemeClr val="lt1"/>
                  </a:solidFill>
                  <a:latin typeface="+mn-lt"/>
                  <a:ea typeface="+mn-ea"/>
                  <a:cs typeface="+mn-cs"/>
                </a:defRPr>
              </a:lvl5pPr>
              <a:lvl6pPr marL="2571750" algn="l" defTabSz="1028700" rtl="0" eaLnBrk="1" latinLnBrk="0" hangingPunct="1">
                <a:defRPr sz="2000" kern="1200">
                  <a:solidFill>
                    <a:schemeClr val="lt1"/>
                  </a:solidFill>
                  <a:latin typeface="+mn-lt"/>
                  <a:ea typeface="+mn-ea"/>
                  <a:cs typeface="+mn-cs"/>
                </a:defRPr>
              </a:lvl6pPr>
              <a:lvl7pPr marL="3086100" algn="l" defTabSz="1028700" rtl="0" eaLnBrk="1" latinLnBrk="0" hangingPunct="1">
                <a:defRPr sz="2000" kern="1200">
                  <a:solidFill>
                    <a:schemeClr val="lt1"/>
                  </a:solidFill>
                  <a:latin typeface="+mn-lt"/>
                  <a:ea typeface="+mn-ea"/>
                  <a:cs typeface="+mn-cs"/>
                </a:defRPr>
              </a:lvl7pPr>
              <a:lvl8pPr marL="3600450" algn="l" defTabSz="1028700" rtl="0" eaLnBrk="1" latinLnBrk="0" hangingPunct="1">
                <a:defRPr sz="2000" kern="1200">
                  <a:solidFill>
                    <a:schemeClr val="lt1"/>
                  </a:solidFill>
                  <a:latin typeface="+mn-lt"/>
                  <a:ea typeface="+mn-ea"/>
                  <a:cs typeface="+mn-cs"/>
                </a:defRPr>
              </a:lvl8pPr>
              <a:lvl9pPr marL="4114800" algn="l" defTabSz="1028700" rtl="0" eaLnBrk="1" latinLnBrk="0" hangingPunct="1">
                <a:defRPr sz="2000" kern="1200">
                  <a:solidFill>
                    <a:schemeClr val="lt1"/>
                  </a:solidFill>
                  <a:latin typeface="+mn-lt"/>
                  <a:ea typeface="+mn-ea"/>
                  <a:cs typeface="+mn-cs"/>
                </a:defRPr>
              </a:lvl9pPr>
            </a:lstStyle>
            <a:p>
              <a:pPr marL="0" marR="0" lvl="0" indent="0" algn="ctr" defTabSz="1028700" rtl="0" eaLnBrk="1" fontAlgn="auto" latinLnBrk="0" hangingPunct="1">
                <a:lnSpc>
                  <a:spcPct val="100000"/>
                </a:lnSpc>
                <a:spcBef>
                  <a:spcPts val="0"/>
                </a:spcBef>
                <a:spcAft>
                  <a:spcPts val="0"/>
                </a:spcAft>
                <a:buClrTx/>
                <a:buSzTx/>
                <a:buFontTx/>
                <a:buNone/>
                <a:defRPr/>
              </a:pPr>
              <a:r>
                <a:rPr kumimoji="0" lang="zh-CN" altLang="en-US" sz="10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环境因素</a:t>
              </a:r>
            </a:p>
          </p:txBody>
        </p:sp>
        <p:sp>
          <p:nvSpPr>
            <p:cNvPr id="15" name="圆角矩形 16"/>
            <p:cNvSpPr/>
            <p:nvPr/>
          </p:nvSpPr>
          <p:spPr>
            <a:xfrm>
              <a:off x="3744597" y="4974038"/>
              <a:ext cx="816704" cy="398652"/>
            </a:xfrm>
            <a:prstGeom prst="roundRect">
              <a:avLst/>
            </a:prstGeom>
            <a:gradFill rotWithShape="1">
              <a:gsLst>
                <a:gs pos="0">
                  <a:srgbClr val="0162A7">
                    <a:satMod val="103000"/>
                    <a:lumMod val="102000"/>
                    <a:tint val="94000"/>
                  </a:srgbClr>
                </a:gs>
                <a:gs pos="50000">
                  <a:srgbClr val="0162A7">
                    <a:satMod val="110000"/>
                    <a:lumMod val="100000"/>
                    <a:shade val="100000"/>
                  </a:srgbClr>
                </a:gs>
                <a:gs pos="100000">
                  <a:srgbClr val="0162A7">
                    <a:lumMod val="99000"/>
                    <a:satMod val="120000"/>
                    <a:shade val="78000"/>
                  </a:srgbClr>
                </a:gs>
              </a:gsLst>
              <a:lin ang="5400000" scaled="0"/>
            </a:gradFill>
            <a:ln w="6350" cap="flat" cmpd="sng" algn="ctr">
              <a:solidFill>
                <a:srgbClr val="0162A7"/>
              </a:solidFill>
              <a:prstDash val="solid"/>
              <a:miter lim="800000"/>
            </a:ln>
            <a:effectLst/>
          </p:spPr>
          <p:txBody>
            <a:bodyPr anchor="ctr"/>
            <a:lstStyle>
              <a:defPPr>
                <a:defRPr lang="zh-CN">
                  <a:solidFill>
                    <a:schemeClr val="lt1"/>
                  </a:solidFill>
                </a:defRPr>
              </a:defPPr>
              <a:lvl1pPr marL="0" algn="l" defTabSz="1028700" rtl="0" eaLnBrk="1" latinLnBrk="0" hangingPunct="1">
                <a:defRPr sz="2000" kern="1200">
                  <a:solidFill>
                    <a:schemeClr val="lt1"/>
                  </a:solidFill>
                  <a:latin typeface="+mn-lt"/>
                  <a:ea typeface="+mn-ea"/>
                  <a:cs typeface="+mn-cs"/>
                </a:defRPr>
              </a:lvl1pPr>
              <a:lvl2pPr marL="514350" algn="l" defTabSz="1028700" rtl="0" eaLnBrk="1" latinLnBrk="0" hangingPunct="1">
                <a:defRPr sz="2000" kern="1200">
                  <a:solidFill>
                    <a:schemeClr val="lt1"/>
                  </a:solidFill>
                  <a:latin typeface="+mn-lt"/>
                  <a:ea typeface="+mn-ea"/>
                  <a:cs typeface="+mn-cs"/>
                </a:defRPr>
              </a:lvl2pPr>
              <a:lvl3pPr marL="1028700" algn="l" defTabSz="1028700" rtl="0" eaLnBrk="1" latinLnBrk="0" hangingPunct="1">
                <a:defRPr sz="2000" kern="1200">
                  <a:solidFill>
                    <a:schemeClr val="lt1"/>
                  </a:solidFill>
                  <a:latin typeface="+mn-lt"/>
                  <a:ea typeface="+mn-ea"/>
                  <a:cs typeface="+mn-cs"/>
                </a:defRPr>
              </a:lvl3pPr>
              <a:lvl4pPr marL="1543050" algn="l" defTabSz="1028700" rtl="0" eaLnBrk="1" latinLnBrk="0" hangingPunct="1">
                <a:defRPr sz="2000" kern="1200">
                  <a:solidFill>
                    <a:schemeClr val="lt1"/>
                  </a:solidFill>
                  <a:latin typeface="+mn-lt"/>
                  <a:ea typeface="+mn-ea"/>
                  <a:cs typeface="+mn-cs"/>
                </a:defRPr>
              </a:lvl4pPr>
              <a:lvl5pPr marL="2057400" algn="l" defTabSz="1028700" rtl="0" eaLnBrk="1" latinLnBrk="0" hangingPunct="1">
                <a:defRPr sz="2000" kern="1200">
                  <a:solidFill>
                    <a:schemeClr val="lt1"/>
                  </a:solidFill>
                  <a:latin typeface="+mn-lt"/>
                  <a:ea typeface="+mn-ea"/>
                  <a:cs typeface="+mn-cs"/>
                </a:defRPr>
              </a:lvl5pPr>
              <a:lvl6pPr marL="2571750" algn="l" defTabSz="1028700" rtl="0" eaLnBrk="1" latinLnBrk="0" hangingPunct="1">
                <a:defRPr sz="2000" kern="1200">
                  <a:solidFill>
                    <a:schemeClr val="lt1"/>
                  </a:solidFill>
                  <a:latin typeface="+mn-lt"/>
                  <a:ea typeface="+mn-ea"/>
                  <a:cs typeface="+mn-cs"/>
                </a:defRPr>
              </a:lvl6pPr>
              <a:lvl7pPr marL="3086100" algn="l" defTabSz="1028700" rtl="0" eaLnBrk="1" latinLnBrk="0" hangingPunct="1">
                <a:defRPr sz="2000" kern="1200">
                  <a:solidFill>
                    <a:schemeClr val="lt1"/>
                  </a:solidFill>
                  <a:latin typeface="+mn-lt"/>
                  <a:ea typeface="+mn-ea"/>
                  <a:cs typeface="+mn-cs"/>
                </a:defRPr>
              </a:lvl7pPr>
              <a:lvl8pPr marL="3600450" algn="l" defTabSz="1028700" rtl="0" eaLnBrk="1" latinLnBrk="0" hangingPunct="1">
                <a:defRPr sz="2000" kern="1200">
                  <a:solidFill>
                    <a:schemeClr val="lt1"/>
                  </a:solidFill>
                  <a:latin typeface="+mn-lt"/>
                  <a:ea typeface="+mn-ea"/>
                  <a:cs typeface="+mn-cs"/>
                </a:defRPr>
              </a:lvl8pPr>
              <a:lvl9pPr marL="4114800" algn="l" defTabSz="1028700" rtl="0" eaLnBrk="1" latinLnBrk="0" hangingPunct="1">
                <a:defRPr sz="2000" kern="1200">
                  <a:solidFill>
                    <a:schemeClr val="lt1"/>
                  </a:solidFill>
                  <a:latin typeface="+mn-lt"/>
                  <a:ea typeface="+mn-ea"/>
                  <a:cs typeface="+mn-cs"/>
                </a:defRPr>
              </a:lvl9pPr>
            </a:lstStyle>
            <a:p>
              <a:pPr marL="0" marR="0" lvl="0" indent="0" algn="ctr" defTabSz="1028700" rtl="0" eaLnBrk="1" fontAlgn="auto" latinLnBrk="0" hangingPunct="1">
                <a:lnSpc>
                  <a:spcPct val="100000"/>
                </a:lnSpc>
                <a:spcBef>
                  <a:spcPts val="0"/>
                </a:spcBef>
                <a:spcAft>
                  <a:spcPts val="0"/>
                </a:spcAft>
                <a:buClrTx/>
                <a:buSzTx/>
                <a:buFontTx/>
                <a:buNone/>
                <a:defRPr/>
              </a:pPr>
              <a:r>
                <a:rPr kumimoji="0" lang="zh-CN" altLang="en-US" sz="10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物的故障</a:t>
              </a:r>
            </a:p>
          </p:txBody>
        </p:sp>
        <p:sp>
          <p:nvSpPr>
            <p:cNvPr id="16" name="矩形 15"/>
            <p:cNvSpPr/>
            <p:nvPr/>
          </p:nvSpPr>
          <p:spPr>
            <a:xfrm>
              <a:off x="3787680" y="1184200"/>
              <a:ext cx="4616639" cy="400110"/>
            </a:xfrm>
            <a:prstGeom prst="rect">
              <a:avLst/>
            </a:prstGeom>
          </p:spPr>
          <p:txBody>
            <a:bodyPr wrap="square">
              <a:spAutoFit/>
            </a:bodyPr>
            <a:lstStyle/>
            <a:p>
              <a:pPr algn="just"/>
              <a:r>
                <a:rPr lang="zh-CN" altLang="en-US" sz="2000" b="1" dirty="0">
                  <a:solidFill>
                    <a:prstClr val="black">
                      <a:lumMod val="75000"/>
                      <a:lumOff val="25000"/>
                    </a:prstClr>
                  </a:solidFill>
                  <a:latin typeface="微软雅黑" panose="020B0503020204020204" pitchFamily="34" charset="-122"/>
                  <a:ea typeface="微软雅黑" panose="020B0503020204020204" pitchFamily="34" charset="-122"/>
                </a:rPr>
                <a:t>能量意外释放论</a:t>
              </a:r>
            </a:p>
          </p:txBody>
        </p:sp>
        <p:sp>
          <p:nvSpPr>
            <p:cNvPr id="17" name="矩形 16"/>
            <p:cNvSpPr/>
            <p:nvPr/>
          </p:nvSpPr>
          <p:spPr>
            <a:xfrm>
              <a:off x="6611318" y="1860769"/>
              <a:ext cx="1248229" cy="338554"/>
            </a:xfrm>
            <a:prstGeom prst="rect">
              <a:avLst/>
            </a:prstGeom>
          </p:spPr>
          <p:txBody>
            <a:bodyPr wrap="square">
              <a:spAutoFit/>
            </a:bodyPr>
            <a:lstStyle/>
            <a:p>
              <a:pPr algn="just"/>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发生事故</a:t>
              </a:r>
            </a:p>
          </p:txBody>
        </p:sp>
        <p:sp>
          <p:nvSpPr>
            <p:cNvPr id="18" name="矩形 17"/>
            <p:cNvSpPr/>
            <p:nvPr/>
          </p:nvSpPr>
          <p:spPr>
            <a:xfrm>
              <a:off x="2648889" y="2050315"/>
              <a:ext cx="181182" cy="1133184"/>
            </a:xfrm>
            <a:prstGeom prst="rect">
              <a:avLst/>
            </a:prstGeom>
            <a:solidFill>
              <a:sysClr val="windowText" lastClr="000000"/>
            </a:solidFill>
            <a:ln w="12700" cap="flat" cmpd="sng" algn="ctr">
              <a:solidFill>
                <a:sysClr val="windowText" lastClr="000000">
                  <a:shade val="50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19" name="矩形 18"/>
            <p:cNvSpPr/>
            <p:nvPr/>
          </p:nvSpPr>
          <p:spPr>
            <a:xfrm>
              <a:off x="2648889" y="3469200"/>
              <a:ext cx="181182" cy="1133184"/>
            </a:xfrm>
            <a:prstGeom prst="rect">
              <a:avLst/>
            </a:prstGeom>
            <a:solidFill>
              <a:sysClr val="windowText" lastClr="000000"/>
            </a:solidFill>
            <a:ln w="12700" cap="flat" cmpd="sng" algn="ctr">
              <a:solidFill>
                <a:sysClr val="windowText" lastClr="000000">
                  <a:shade val="50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20" name="箭头: 右 54"/>
            <p:cNvSpPr/>
            <p:nvPr/>
          </p:nvSpPr>
          <p:spPr>
            <a:xfrm>
              <a:off x="2098463" y="3200537"/>
              <a:ext cx="527901" cy="301658"/>
            </a:xfrm>
            <a:prstGeom prst="rightArrow">
              <a:avLst/>
            </a:prstGeom>
            <a:solidFill>
              <a:srgbClr val="0162A7"/>
            </a:solidFill>
            <a:ln w="12700" cap="flat" cmpd="sng" algn="ctr">
              <a:solidFill>
                <a:srgbClr val="0162A7">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21" name="箭头: 右 55"/>
            <p:cNvSpPr/>
            <p:nvPr/>
          </p:nvSpPr>
          <p:spPr>
            <a:xfrm rot="1690544">
              <a:off x="2108435" y="3746253"/>
              <a:ext cx="527901" cy="301658"/>
            </a:xfrm>
            <a:prstGeom prst="rightArrow">
              <a:avLst/>
            </a:prstGeom>
            <a:solidFill>
              <a:srgbClr val="0162A7"/>
            </a:solidFill>
            <a:ln w="12700" cap="flat" cmpd="sng" algn="ctr">
              <a:solidFill>
                <a:srgbClr val="0162A7">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22" name="矩形 21"/>
            <p:cNvSpPr/>
            <p:nvPr/>
          </p:nvSpPr>
          <p:spPr>
            <a:xfrm>
              <a:off x="2241495" y="1586205"/>
              <a:ext cx="1248229" cy="338554"/>
            </a:xfrm>
            <a:prstGeom prst="rect">
              <a:avLst/>
            </a:prstGeom>
          </p:spPr>
          <p:txBody>
            <a:bodyPr wrap="square">
              <a:spAutoFit/>
            </a:bodyPr>
            <a:lstStyle/>
            <a:p>
              <a:pPr algn="just"/>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屏蔽失效</a:t>
              </a:r>
            </a:p>
          </p:txBody>
        </p:sp>
        <p:cxnSp>
          <p:nvCxnSpPr>
            <p:cNvPr id="23" name="直接连接符 22"/>
            <p:cNvCxnSpPr>
              <a:stCxn id="13" idx="0"/>
              <a:endCxn id="19" idx="2"/>
            </p:cNvCxnSpPr>
            <p:nvPr/>
          </p:nvCxnSpPr>
          <p:spPr>
            <a:xfrm flipV="1">
              <a:off x="1176265" y="4602384"/>
              <a:ext cx="1563215" cy="382336"/>
            </a:xfrm>
            <a:prstGeom prst="line">
              <a:avLst/>
            </a:prstGeom>
            <a:noFill/>
            <a:ln w="6350" cap="flat" cmpd="sng" algn="ctr">
              <a:solidFill>
                <a:srgbClr val="0162A7"/>
              </a:solidFill>
              <a:prstDash val="sysDash"/>
              <a:miter lim="800000"/>
            </a:ln>
            <a:effectLst/>
          </p:spPr>
        </p:cxnSp>
        <p:cxnSp>
          <p:nvCxnSpPr>
            <p:cNvPr id="24" name="直接连接符 23"/>
            <p:cNvCxnSpPr>
              <a:stCxn id="14" idx="0"/>
              <a:endCxn id="19" idx="2"/>
            </p:cNvCxnSpPr>
            <p:nvPr/>
          </p:nvCxnSpPr>
          <p:spPr>
            <a:xfrm flipV="1">
              <a:off x="2676277" y="4602384"/>
              <a:ext cx="63203" cy="371654"/>
            </a:xfrm>
            <a:prstGeom prst="line">
              <a:avLst/>
            </a:prstGeom>
            <a:noFill/>
            <a:ln w="6350" cap="flat" cmpd="sng" algn="ctr">
              <a:solidFill>
                <a:srgbClr val="0162A7"/>
              </a:solidFill>
              <a:prstDash val="sysDash"/>
              <a:miter lim="800000"/>
            </a:ln>
            <a:effectLst/>
          </p:spPr>
        </p:cxnSp>
        <p:cxnSp>
          <p:nvCxnSpPr>
            <p:cNvPr id="25" name="直接连接符 24"/>
            <p:cNvCxnSpPr>
              <a:stCxn id="19" idx="2"/>
              <a:endCxn id="15" idx="0"/>
            </p:cNvCxnSpPr>
            <p:nvPr/>
          </p:nvCxnSpPr>
          <p:spPr>
            <a:xfrm>
              <a:off x="2739480" y="4602384"/>
              <a:ext cx="1413469" cy="371654"/>
            </a:xfrm>
            <a:prstGeom prst="line">
              <a:avLst/>
            </a:prstGeom>
            <a:noFill/>
            <a:ln w="6350" cap="flat" cmpd="sng" algn="ctr">
              <a:solidFill>
                <a:srgbClr val="0162A7"/>
              </a:solidFill>
              <a:prstDash val="sysDash"/>
              <a:miter lim="800000"/>
            </a:ln>
            <a:effectLst/>
          </p:spPr>
        </p:cxnSp>
      </p:grpSp>
      <p:sp>
        <p:nvSpPr>
          <p:cNvPr id="26" name="矩形 25"/>
          <p:cNvSpPr/>
          <p:nvPr/>
        </p:nvSpPr>
        <p:spPr>
          <a:xfrm>
            <a:off x="1952241" y="476081"/>
            <a:ext cx="4153290" cy="908775"/>
          </a:xfrm>
          <a:prstGeom prst="rect">
            <a:avLst/>
          </a:prstGeom>
          <a:noFill/>
          <a:ln w="9525">
            <a:noFill/>
          </a:ln>
        </p:spPr>
        <p:txBody>
          <a:bodyPr wrap="square" anchor="t">
            <a:spAutoFit/>
          </a:bodyPr>
          <a:lstStyle/>
          <a:p>
            <a:pPr>
              <a:lnSpc>
                <a:spcPct val="130000"/>
              </a:lnSpc>
              <a:spcBef>
                <a:spcPts val="665"/>
              </a:spcBef>
              <a:buFont typeface="Wingdings" panose="05000000000000000000" pitchFamily="2" charset="2"/>
            </a:pPr>
            <a:endParaRPr lang="zh-CN" altLang="en-US" dirty="0">
              <a:solidFill>
                <a:srgbClr val="545454"/>
              </a:solidFill>
              <a:latin typeface="微软雅黑" panose="020B0503020204020204" pitchFamily="34" charset="-122"/>
              <a:ea typeface="微软雅黑" panose="020B0503020204020204" pitchFamily="34" charset="-122"/>
              <a:sym typeface="Calibri" panose="020F0502020204030204" pitchFamily="34" charset="0"/>
            </a:endParaRPr>
          </a:p>
          <a:p>
            <a:pPr>
              <a:lnSpc>
                <a:spcPct val="150000"/>
              </a:lnSpc>
              <a:spcBef>
                <a:spcPts val="665"/>
              </a:spcBef>
              <a:buFont typeface="Wingdings" panose="05000000000000000000" pitchFamily="2" charset="2"/>
            </a:pPr>
            <a:r>
              <a:rPr lang="zh-CN" altLang="en-US" b="1" dirty="0">
                <a:solidFill>
                  <a:srgbClr val="C00000"/>
                </a:solidFill>
                <a:latin typeface="微软雅黑" panose="020B0503020204020204" pitchFamily="34" charset="-122"/>
                <a:ea typeface="微软雅黑" panose="020B0503020204020204" pitchFamily="34" charset="-122"/>
              </a:rPr>
              <a:t>对事故的认识是安全管理的首要任务</a:t>
            </a:r>
          </a:p>
        </p:txBody>
      </p:sp>
      <p:sp>
        <p:nvSpPr>
          <p:cNvPr id="27" name="TextBox 14"/>
          <p:cNvSpPr txBox="1"/>
          <p:nvPr/>
        </p:nvSpPr>
        <p:spPr>
          <a:xfrm>
            <a:off x="4656538" y="1400529"/>
            <a:ext cx="4121546" cy="646331"/>
          </a:xfrm>
          <a:prstGeom prst="rect">
            <a:avLst/>
          </a:prstGeom>
          <a:noFill/>
        </p:spPr>
        <p:txBody>
          <a:bodyPr wrap="square" rtlCol="0" anchor="ct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defPPr>
              <a:defRPr lang="zh-CN"/>
            </a:defPPr>
            <a:lvl1pPr lvl="0">
              <a:defRPr sz="8000" spc="50">
                <a:ln w="11430"/>
                <a:solidFill>
                  <a:srgbClr val="CD1F06"/>
                </a:solidFill>
                <a:effectLst>
                  <a:outerShdw blurRad="38100" dist="38100" dir="2700000" algn="tl">
                    <a:srgbClr val="000000">
                      <a:alpha val="43137"/>
                    </a:srgbClr>
                  </a:outerShdw>
                </a:effectLst>
                <a:latin typeface="华康俪金黑W8(P)" pitchFamily="34" charset="-122"/>
                <a:ea typeface="华康俪金黑W8(P)" pitchFamily="34" charset="-122"/>
                <a:cs typeface="经典繁仿黑" pitchFamily="49" charset="-122"/>
              </a:defRPr>
            </a:lvl1pPr>
            <a:lvl2pPr>
              <a:defRPr/>
            </a:lvl2pPr>
            <a:lvl3pPr>
              <a:defRPr/>
            </a:lvl3pPr>
            <a:lvl4pPr>
              <a:defRPr/>
            </a:lvl4pPr>
            <a:lvl5pPr>
              <a:defRPr/>
            </a:lvl5pPr>
            <a:lvl6pPr>
              <a:defRPr/>
            </a:lvl6pPr>
            <a:lvl7pPr>
              <a:defRPr/>
            </a:lvl7pPr>
            <a:lvl8pPr>
              <a:defRPr/>
            </a:lvl8pPr>
            <a:lvl9pPr>
              <a:defRPr/>
            </a:lvl9pPr>
          </a:lstStyle>
          <a:p>
            <a:pPr defTabSz="608965" fontAlgn="base">
              <a:defRPr/>
            </a:pPr>
            <a:r>
              <a:rPr lang="zh-CN" altLang="en-US" sz="1800" b="1" kern="0" spc="67" noProof="1">
                <a:solidFill>
                  <a:schemeClr val="bg1">
                    <a:lumMod val="25000"/>
                  </a:schemeClr>
                </a:solidFill>
                <a:uFill>
                  <a:solidFill>
                    <a:srgbClr val="FFFFFF"/>
                  </a:solidFill>
                </a:uFill>
                <a:latin typeface="微软雅黑" panose="020B0503020204020204" pitchFamily="34" charset="-122"/>
                <a:ea typeface="微软雅黑" panose="020B0503020204020204" pitchFamily="34" charset="-122"/>
                <a:sym typeface="Calibri" panose="020F0502020204030204"/>
              </a:rPr>
              <a:t>“知道事故是怎样发生的”</a:t>
            </a:r>
          </a:p>
          <a:p>
            <a:pPr defTabSz="608965" fontAlgn="base">
              <a:defRPr/>
            </a:pPr>
            <a:r>
              <a:rPr lang="zh-CN" altLang="en-US" sz="1800" b="1" kern="0" spc="67" noProof="1">
                <a:solidFill>
                  <a:srgbClr val="C00000"/>
                </a:solidFill>
                <a:uFill>
                  <a:solidFill>
                    <a:srgbClr val="FFFFFF"/>
                  </a:solidFill>
                </a:uFill>
                <a:latin typeface="微软雅黑" panose="020B0503020204020204" pitchFamily="34" charset="-122"/>
                <a:ea typeface="微软雅黑" panose="020B0503020204020204" pitchFamily="34" charset="-122"/>
                <a:sym typeface="Calibri" panose="020F0502020204030204"/>
              </a:rPr>
              <a:t>就是最好的事故预防策略</a:t>
            </a:r>
          </a:p>
        </p:txBody>
      </p:sp>
    </p:spTree>
    <p:extLst>
      <p:ext uri="{BB962C8B-B14F-4D97-AF65-F5344CB8AC3E}">
        <p14:creationId xmlns:p14="http://schemas.microsoft.com/office/powerpoint/2010/main" val="3679690552"/>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ppt_x</p:attrName>
                                        </p:attrNameLst>
                                      </p:cBhvr>
                                      <p:tavLst>
                                        <p:tav tm="0">
                                          <p:val>
                                            <p:strVal val="#ppt_x"/>
                                          </p:val>
                                        </p:tav>
                                        <p:tav tm="100000">
                                          <p:val>
                                            <p:strVal val="#ppt_x"/>
                                          </p:val>
                                        </p:tav>
                                      </p:tavLst>
                                    </p:anim>
                                    <p:anim calcmode="lin" valueType="num">
                                      <p:cBhvr>
                                        <p:cTn id="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1"/>
          </p:nvPr>
        </p:nvSpPr>
        <p:spPr/>
        <p:txBody>
          <a:bodyPr/>
          <a:lstStyle/>
          <a:p>
            <a:fld id="{2F864A25-9965-4F61-8E8F-250006C6D194}" type="slidenum">
              <a:rPr lang="zh-CN" altLang="en-US" smtClean="0"/>
              <a:pPr/>
              <a:t>7</a:t>
            </a:fld>
            <a:endParaRPr lang="zh-CN" altLang="en-US"/>
          </a:p>
        </p:txBody>
      </p:sp>
      <p:sp>
        <p:nvSpPr>
          <p:cNvPr id="3" name="PA_标题 7"/>
          <p:cNvSpPr>
            <a:spLocks noGrp="1"/>
          </p:cNvSpPr>
          <p:nvPr>
            <p:custDataLst>
              <p:tags r:id="rId1"/>
            </p:custDataLst>
          </p:nvPr>
        </p:nvSpPr>
        <p:spPr>
          <a:xfrm>
            <a:off x="579587" y="198079"/>
            <a:ext cx="7344893" cy="57698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chemeClr val="bg1"/>
                </a:solidFill>
                <a:latin typeface="+mj-lt"/>
                <a:ea typeface="+mj-ea"/>
                <a:cs typeface="+mj-cs"/>
              </a:defRPr>
            </a:lvl1pPr>
          </a:lstStyle>
          <a:p>
            <a:r>
              <a:rPr lang="zh-CN" altLang="en-US" dirty="0">
                <a:solidFill>
                  <a:srgbClr val="0070C0"/>
                </a:solidFill>
              </a:rPr>
              <a:t>事故发生的原因是什么？</a:t>
            </a:r>
          </a:p>
        </p:txBody>
      </p:sp>
      <p:grpSp>
        <p:nvGrpSpPr>
          <p:cNvPr id="4" name="组合 3"/>
          <p:cNvGrpSpPr/>
          <p:nvPr/>
        </p:nvGrpSpPr>
        <p:grpSpPr>
          <a:xfrm flipH="1">
            <a:off x="5934263" y="4254332"/>
            <a:ext cx="4997867" cy="1904893"/>
            <a:chOff x="2008021" y="1287816"/>
            <a:chExt cx="5523913" cy="3126315"/>
          </a:xfrm>
        </p:grpSpPr>
        <p:sp>
          <p:nvSpPr>
            <p:cNvPr id="5" name="Freeform 5"/>
            <p:cNvSpPr/>
            <p:nvPr/>
          </p:nvSpPr>
          <p:spPr>
            <a:xfrm>
              <a:off x="6263657" y="1902282"/>
              <a:ext cx="1268277" cy="465215"/>
            </a:xfrm>
            <a:custGeom>
              <a:avLst/>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0" y="2147483647"/>
                </a:cxn>
                <a:cxn ang="0">
                  <a:pos x="2147483647" y="2147483647"/>
                </a:cxn>
              </a:cxnLst>
              <a:rect l="0" t="0" r="0" b="0"/>
              <a:pathLst>
                <a:path w="799" h="293">
                  <a:moveTo>
                    <a:pt x="21" y="292"/>
                  </a:moveTo>
                  <a:lnTo>
                    <a:pt x="798" y="21"/>
                  </a:lnTo>
                  <a:lnTo>
                    <a:pt x="798" y="19"/>
                  </a:lnTo>
                  <a:lnTo>
                    <a:pt x="798" y="16"/>
                  </a:lnTo>
                  <a:lnTo>
                    <a:pt x="797" y="15"/>
                  </a:lnTo>
                  <a:lnTo>
                    <a:pt x="797" y="11"/>
                  </a:lnTo>
                  <a:lnTo>
                    <a:pt x="797" y="10"/>
                  </a:lnTo>
                  <a:lnTo>
                    <a:pt x="795" y="6"/>
                  </a:lnTo>
                  <a:lnTo>
                    <a:pt x="795" y="3"/>
                  </a:lnTo>
                  <a:lnTo>
                    <a:pt x="793" y="0"/>
                  </a:lnTo>
                  <a:lnTo>
                    <a:pt x="0" y="255"/>
                  </a:lnTo>
                  <a:lnTo>
                    <a:pt x="21" y="292"/>
                  </a:lnTo>
                </a:path>
              </a:pathLst>
            </a:custGeom>
            <a:solidFill>
              <a:srgbClr val="FF0000"/>
            </a:solidFill>
            <a:ln w="9525">
              <a:noFill/>
            </a:ln>
          </p:spPr>
          <p:txBody>
            <a:bodyPr/>
            <a:lstStyle/>
            <a:p>
              <a:endParaRPr lang="zh-CN" altLang="en-US"/>
            </a:p>
          </p:txBody>
        </p:sp>
        <p:sp>
          <p:nvSpPr>
            <p:cNvPr id="6" name="Freeform 6"/>
            <p:cNvSpPr/>
            <p:nvPr/>
          </p:nvSpPr>
          <p:spPr>
            <a:xfrm>
              <a:off x="6263657" y="1902282"/>
              <a:ext cx="1268277" cy="465215"/>
            </a:xfrm>
            <a:custGeom>
              <a:avLst/>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0" y="2147483647"/>
                </a:cxn>
                <a:cxn ang="0">
                  <a:pos x="2147483647" y="2147483647"/>
                </a:cxn>
              </a:cxnLst>
              <a:rect l="0" t="0" r="0" b="0"/>
              <a:pathLst>
                <a:path w="799" h="293">
                  <a:moveTo>
                    <a:pt x="21" y="292"/>
                  </a:moveTo>
                  <a:lnTo>
                    <a:pt x="798" y="21"/>
                  </a:lnTo>
                  <a:lnTo>
                    <a:pt x="798" y="19"/>
                  </a:lnTo>
                  <a:lnTo>
                    <a:pt x="798" y="16"/>
                  </a:lnTo>
                  <a:lnTo>
                    <a:pt x="797" y="15"/>
                  </a:lnTo>
                  <a:lnTo>
                    <a:pt x="797" y="11"/>
                  </a:lnTo>
                  <a:lnTo>
                    <a:pt x="797" y="10"/>
                  </a:lnTo>
                  <a:lnTo>
                    <a:pt x="795" y="6"/>
                  </a:lnTo>
                  <a:lnTo>
                    <a:pt x="795" y="3"/>
                  </a:lnTo>
                  <a:lnTo>
                    <a:pt x="793" y="0"/>
                  </a:lnTo>
                  <a:lnTo>
                    <a:pt x="0" y="255"/>
                  </a:lnTo>
                  <a:lnTo>
                    <a:pt x="21" y="292"/>
                  </a:lnTo>
                </a:path>
              </a:pathLst>
            </a:custGeom>
            <a:noFill/>
            <a:ln w="12700" cap="rnd" cmpd="sng">
              <a:solidFill>
                <a:srgbClr val="FF0000"/>
              </a:solidFill>
              <a:prstDash val="solid"/>
              <a:bevel/>
              <a:headEnd type="none" w="med" len="med"/>
              <a:tailEnd type="none" w="med" len="med"/>
            </a:ln>
          </p:spPr>
          <p:txBody>
            <a:bodyPr/>
            <a:lstStyle/>
            <a:p>
              <a:endParaRPr lang="zh-CN" altLang="en-US"/>
            </a:p>
          </p:txBody>
        </p:sp>
        <p:sp>
          <p:nvSpPr>
            <p:cNvPr id="7" name="Freeform 7"/>
            <p:cNvSpPr/>
            <p:nvPr/>
          </p:nvSpPr>
          <p:spPr>
            <a:xfrm>
              <a:off x="6312864" y="1935625"/>
              <a:ext cx="1219070" cy="468392"/>
            </a:xfrm>
            <a:custGeom>
              <a:avLst/>
              <a:gdLst/>
              <a:ahLst/>
              <a:cxnLst>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0" y="2147483647"/>
                </a:cxn>
              </a:cxnLst>
              <a:rect l="0" t="0" r="0" b="0"/>
              <a:pathLst>
                <a:path w="768" h="295">
                  <a:moveTo>
                    <a:pt x="0" y="268"/>
                  </a:moveTo>
                  <a:lnTo>
                    <a:pt x="20" y="294"/>
                  </a:lnTo>
                  <a:lnTo>
                    <a:pt x="766" y="29"/>
                  </a:lnTo>
                  <a:lnTo>
                    <a:pt x="766" y="26"/>
                  </a:lnTo>
                  <a:lnTo>
                    <a:pt x="767" y="24"/>
                  </a:lnTo>
                  <a:lnTo>
                    <a:pt x="767" y="21"/>
                  </a:lnTo>
                  <a:lnTo>
                    <a:pt x="767" y="18"/>
                  </a:lnTo>
                  <a:lnTo>
                    <a:pt x="767" y="15"/>
                  </a:lnTo>
                  <a:lnTo>
                    <a:pt x="767" y="11"/>
                  </a:lnTo>
                  <a:lnTo>
                    <a:pt x="767" y="7"/>
                  </a:lnTo>
                  <a:lnTo>
                    <a:pt x="767" y="0"/>
                  </a:lnTo>
                  <a:lnTo>
                    <a:pt x="0" y="268"/>
                  </a:lnTo>
                </a:path>
              </a:pathLst>
            </a:custGeom>
            <a:solidFill>
              <a:srgbClr val="990000"/>
            </a:solidFill>
            <a:ln w="9525">
              <a:noFill/>
            </a:ln>
          </p:spPr>
          <p:txBody>
            <a:bodyPr/>
            <a:lstStyle/>
            <a:p>
              <a:endParaRPr lang="zh-CN" altLang="en-US"/>
            </a:p>
          </p:txBody>
        </p:sp>
        <p:sp>
          <p:nvSpPr>
            <p:cNvPr id="8" name="Freeform 8"/>
            <p:cNvSpPr/>
            <p:nvPr/>
          </p:nvSpPr>
          <p:spPr>
            <a:xfrm>
              <a:off x="6312864" y="1935625"/>
              <a:ext cx="1219070" cy="468392"/>
            </a:xfrm>
            <a:custGeom>
              <a:avLst/>
              <a:gdLst/>
              <a:ahLst/>
              <a:cxnLst>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0" y="2147483647"/>
                </a:cxn>
              </a:cxnLst>
              <a:rect l="0" t="0" r="0" b="0"/>
              <a:pathLst>
                <a:path w="768" h="295">
                  <a:moveTo>
                    <a:pt x="0" y="268"/>
                  </a:moveTo>
                  <a:lnTo>
                    <a:pt x="20" y="294"/>
                  </a:lnTo>
                  <a:lnTo>
                    <a:pt x="766" y="29"/>
                  </a:lnTo>
                  <a:lnTo>
                    <a:pt x="766" y="26"/>
                  </a:lnTo>
                  <a:lnTo>
                    <a:pt x="767" y="24"/>
                  </a:lnTo>
                  <a:lnTo>
                    <a:pt x="767" y="21"/>
                  </a:lnTo>
                  <a:lnTo>
                    <a:pt x="767" y="18"/>
                  </a:lnTo>
                  <a:lnTo>
                    <a:pt x="767" y="15"/>
                  </a:lnTo>
                  <a:lnTo>
                    <a:pt x="767" y="11"/>
                  </a:lnTo>
                  <a:lnTo>
                    <a:pt x="767" y="7"/>
                  </a:lnTo>
                  <a:lnTo>
                    <a:pt x="767" y="0"/>
                  </a:lnTo>
                  <a:lnTo>
                    <a:pt x="0" y="268"/>
                  </a:lnTo>
                </a:path>
              </a:pathLst>
            </a:custGeom>
            <a:noFill/>
            <a:ln w="12700" cap="rnd" cmpd="sng">
              <a:solidFill>
                <a:srgbClr val="990000"/>
              </a:solidFill>
              <a:prstDash val="solid"/>
              <a:bevel/>
              <a:headEnd type="none" w="med" len="med"/>
              <a:tailEnd type="none" w="med" len="med"/>
            </a:ln>
          </p:spPr>
          <p:txBody>
            <a:bodyPr/>
            <a:lstStyle/>
            <a:p>
              <a:endParaRPr lang="zh-CN" altLang="en-US"/>
            </a:p>
          </p:txBody>
        </p:sp>
        <p:sp>
          <p:nvSpPr>
            <p:cNvPr id="9" name="Freeform 9"/>
            <p:cNvSpPr/>
            <p:nvPr/>
          </p:nvSpPr>
          <p:spPr>
            <a:xfrm>
              <a:off x="6208100" y="1287816"/>
              <a:ext cx="880969" cy="1498852"/>
            </a:xfrm>
            <a:custGeom>
              <a:avLst/>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0" t="0" r="0" b="0"/>
              <a:pathLst>
                <a:path w="555" h="944">
                  <a:moveTo>
                    <a:pt x="512" y="0"/>
                  </a:moveTo>
                  <a:lnTo>
                    <a:pt x="474" y="8"/>
                  </a:lnTo>
                  <a:lnTo>
                    <a:pt x="433" y="21"/>
                  </a:lnTo>
                  <a:lnTo>
                    <a:pt x="391" y="34"/>
                  </a:lnTo>
                  <a:lnTo>
                    <a:pt x="347" y="51"/>
                  </a:lnTo>
                  <a:lnTo>
                    <a:pt x="303" y="68"/>
                  </a:lnTo>
                  <a:lnTo>
                    <a:pt x="261" y="85"/>
                  </a:lnTo>
                  <a:lnTo>
                    <a:pt x="221" y="103"/>
                  </a:lnTo>
                  <a:lnTo>
                    <a:pt x="185" y="120"/>
                  </a:lnTo>
                  <a:lnTo>
                    <a:pt x="186" y="130"/>
                  </a:lnTo>
                  <a:lnTo>
                    <a:pt x="186" y="140"/>
                  </a:lnTo>
                  <a:lnTo>
                    <a:pt x="185" y="148"/>
                  </a:lnTo>
                  <a:lnTo>
                    <a:pt x="182" y="156"/>
                  </a:lnTo>
                  <a:lnTo>
                    <a:pt x="178" y="163"/>
                  </a:lnTo>
                  <a:lnTo>
                    <a:pt x="172" y="169"/>
                  </a:lnTo>
                  <a:lnTo>
                    <a:pt x="165" y="174"/>
                  </a:lnTo>
                  <a:lnTo>
                    <a:pt x="159" y="179"/>
                  </a:lnTo>
                  <a:lnTo>
                    <a:pt x="151" y="182"/>
                  </a:lnTo>
                  <a:lnTo>
                    <a:pt x="143" y="185"/>
                  </a:lnTo>
                  <a:lnTo>
                    <a:pt x="134" y="185"/>
                  </a:lnTo>
                  <a:lnTo>
                    <a:pt x="126" y="185"/>
                  </a:lnTo>
                  <a:lnTo>
                    <a:pt x="120" y="185"/>
                  </a:lnTo>
                  <a:lnTo>
                    <a:pt x="112" y="182"/>
                  </a:lnTo>
                  <a:lnTo>
                    <a:pt x="105" y="179"/>
                  </a:lnTo>
                  <a:lnTo>
                    <a:pt x="100" y="174"/>
                  </a:lnTo>
                  <a:lnTo>
                    <a:pt x="86" y="182"/>
                  </a:lnTo>
                  <a:lnTo>
                    <a:pt x="73" y="192"/>
                  </a:lnTo>
                  <a:lnTo>
                    <a:pt x="58" y="202"/>
                  </a:lnTo>
                  <a:lnTo>
                    <a:pt x="47" y="211"/>
                  </a:lnTo>
                  <a:lnTo>
                    <a:pt x="34" y="221"/>
                  </a:lnTo>
                  <a:lnTo>
                    <a:pt x="22" y="229"/>
                  </a:lnTo>
                  <a:lnTo>
                    <a:pt x="11" y="239"/>
                  </a:lnTo>
                  <a:lnTo>
                    <a:pt x="0" y="249"/>
                  </a:lnTo>
                  <a:lnTo>
                    <a:pt x="8" y="283"/>
                  </a:lnTo>
                  <a:lnTo>
                    <a:pt x="16" y="319"/>
                  </a:lnTo>
                  <a:lnTo>
                    <a:pt x="21" y="353"/>
                  </a:lnTo>
                  <a:lnTo>
                    <a:pt x="27" y="387"/>
                  </a:lnTo>
                  <a:lnTo>
                    <a:pt x="32" y="421"/>
                  </a:lnTo>
                  <a:lnTo>
                    <a:pt x="37" y="455"/>
                  </a:lnTo>
                  <a:lnTo>
                    <a:pt x="42" y="488"/>
                  </a:lnTo>
                  <a:lnTo>
                    <a:pt x="48" y="522"/>
                  </a:lnTo>
                  <a:lnTo>
                    <a:pt x="60" y="525"/>
                  </a:lnTo>
                  <a:lnTo>
                    <a:pt x="71" y="530"/>
                  </a:lnTo>
                  <a:lnTo>
                    <a:pt x="81" y="536"/>
                  </a:lnTo>
                  <a:lnTo>
                    <a:pt x="89" y="543"/>
                  </a:lnTo>
                  <a:lnTo>
                    <a:pt x="94" y="553"/>
                  </a:lnTo>
                  <a:lnTo>
                    <a:pt x="99" y="562"/>
                  </a:lnTo>
                  <a:lnTo>
                    <a:pt x="100" y="572"/>
                  </a:lnTo>
                  <a:lnTo>
                    <a:pt x="102" y="582"/>
                  </a:lnTo>
                  <a:lnTo>
                    <a:pt x="102" y="593"/>
                  </a:lnTo>
                  <a:lnTo>
                    <a:pt x="99" y="603"/>
                  </a:lnTo>
                  <a:lnTo>
                    <a:pt x="95" y="613"/>
                  </a:lnTo>
                  <a:lnTo>
                    <a:pt x="91" y="623"/>
                  </a:lnTo>
                  <a:lnTo>
                    <a:pt x="84" y="631"/>
                  </a:lnTo>
                  <a:lnTo>
                    <a:pt x="76" y="639"/>
                  </a:lnTo>
                  <a:lnTo>
                    <a:pt x="66" y="644"/>
                  </a:lnTo>
                  <a:lnTo>
                    <a:pt x="56" y="649"/>
                  </a:lnTo>
                  <a:lnTo>
                    <a:pt x="56" y="670"/>
                  </a:lnTo>
                  <a:lnTo>
                    <a:pt x="56" y="691"/>
                  </a:lnTo>
                  <a:lnTo>
                    <a:pt x="58" y="714"/>
                  </a:lnTo>
                  <a:lnTo>
                    <a:pt x="58" y="738"/>
                  </a:lnTo>
                  <a:lnTo>
                    <a:pt x="60" y="762"/>
                  </a:lnTo>
                  <a:lnTo>
                    <a:pt x="60" y="787"/>
                  </a:lnTo>
                  <a:lnTo>
                    <a:pt x="60" y="811"/>
                  </a:lnTo>
                  <a:lnTo>
                    <a:pt x="60" y="834"/>
                  </a:lnTo>
                  <a:lnTo>
                    <a:pt x="104" y="844"/>
                  </a:lnTo>
                  <a:lnTo>
                    <a:pt x="149" y="855"/>
                  </a:lnTo>
                  <a:lnTo>
                    <a:pt x="196" y="865"/>
                  </a:lnTo>
                  <a:lnTo>
                    <a:pt x="247" y="878"/>
                  </a:lnTo>
                  <a:lnTo>
                    <a:pt x="302" y="891"/>
                  </a:lnTo>
                  <a:lnTo>
                    <a:pt x="362" y="907"/>
                  </a:lnTo>
                  <a:lnTo>
                    <a:pt x="429" y="923"/>
                  </a:lnTo>
                  <a:lnTo>
                    <a:pt x="502" y="943"/>
                  </a:lnTo>
                  <a:lnTo>
                    <a:pt x="512" y="897"/>
                  </a:lnTo>
                  <a:lnTo>
                    <a:pt x="521" y="847"/>
                  </a:lnTo>
                  <a:lnTo>
                    <a:pt x="529" y="795"/>
                  </a:lnTo>
                  <a:lnTo>
                    <a:pt x="536" y="738"/>
                  </a:lnTo>
                  <a:lnTo>
                    <a:pt x="541" y="681"/>
                  </a:lnTo>
                  <a:lnTo>
                    <a:pt x="546" y="621"/>
                  </a:lnTo>
                  <a:lnTo>
                    <a:pt x="549" y="558"/>
                  </a:lnTo>
                  <a:lnTo>
                    <a:pt x="551" y="496"/>
                  </a:lnTo>
                  <a:lnTo>
                    <a:pt x="552" y="480"/>
                  </a:lnTo>
                  <a:lnTo>
                    <a:pt x="552" y="468"/>
                  </a:lnTo>
                  <a:lnTo>
                    <a:pt x="552" y="455"/>
                  </a:lnTo>
                  <a:lnTo>
                    <a:pt x="552" y="445"/>
                  </a:lnTo>
                  <a:lnTo>
                    <a:pt x="552" y="434"/>
                  </a:lnTo>
                  <a:lnTo>
                    <a:pt x="554" y="423"/>
                  </a:lnTo>
                  <a:lnTo>
                    <a:pt x="552" y="410"/>
                  </a:lnTo>
                  <a:lnTo>
                    <a:pt x="552" y="393"/>
                  </a:lnTo>
                  <a:lnTo>
                    <a:pt x="546" y="393"/>
                  </a:lnTo>
                  <a:lnTo>
                    <a:pt x="538" y="392"/>
                  </a:lnTo>
                  <a:lnTo>
                    <a:pt x="531" y="389"/>
                  </a:lnTo>
                  <a:lnTo>
                    <a:pt x="525" y="385"/>
                  </a:lnTo>
                  <a:lnTo>
                    <a:pt x="515" y="377"/>
                  </a:lnTo>
                  <a:lnTo>
                    <a:pt x="507" y="366"/>
                  </a:lnTo>
                  <a:lnTo>
                    <a:pt x="500" y="354"/>
                  </a:lnTo>
                  <a:lnTo>
                    <a:pt x="495" y="341"/>
                  </a:lnTo>
                  <a:lnTo>
                    <a:pt x="494" y="327"/>
                  </a:lnTo>
                  <a:lnTo>
                    <a:pt x="492" y="312"/>
                  </a:lnTo>
                  <a:lnTo>
                    <a:pt x="494" y="298"/>
                  </a:lnTo>
                  <a:lnTo>
                    <a:pt x="497" y="283"/>
                  </a:lnTo>
                  <a:lnTo>
                    <a:pt x="500" y="270"/>
                  </a:lnTo>
                  <a:lnTo>
                    <a:pt x="507" y="259"/>
                  </a:lnTo>
                  <a:lnTo>
                    <a:pt x="515" y="247"/>
                  </a:lnTo>
                  <a:lnTo>
                    <a:pt x="523" y="241"/>
                  </a:lnTo>
                  <a:lnTo>
                    <a:pt x="528" y="237"/>
                  </a:lnTo>
                  <a:lnTo>
                    <a:pt x="533" y="234"/>
                  </a:lnTo>
                  <a:lnTo>
                    <a:pt x="539" y="233"/>
                  </a:lnTo>
                  <a:lnTo>
                    <a:pt x="544" y="233"/>
                  </a:lnTo>
                  <a:lnTo>
                    <a:pt x="542" y="202"/>
                  </a:lnTo>
                  <a:lnTo>
                    <a:pt x="539" y="171"/>
                  </a:lnTo>
                  <a:lnTo>
                    <a:pt x="536" y="142"/>
                  </a:lnTo>
                  <a:lnTo>
                    <a:pt x="533" y="112"/>
                  </a:lnTo>
                  <a:lnTo>
                    <a:pt x="528" y="85"/>
                  </a:lnTo>
                  <a:lnTo>
                    <a:pt x="523" y="55"/>
                  </a:lnTo>
                  <a:lnTo>
                    <a:pt x="518" y="28"/>
                  </a:lnTo>
                  <a:lnTo>
                    <a:pt x="512" y="0"/>
                  </a:lnTo>
                </a:path>
              </a:pathLst>
            </a:custGeom>
            <a:solidFill>
              <a:srgbClr val="FAF0A8"/>
            </a:solidFill>
            <a:ln w="9525">
              <a:noFill/>
            </a:ln>
          </p:spPr>
          <p:txBody>
            <a:bodyPr/>
            <a:lstStyle/>
            <a:p>
              <a:endParaRPr lang="zh-CN" altLang="en-US"/>
            </a:p>
          </p:txBody>
        </p:sp>
        <p:sp>
          <p:nvSpPr>
            <p:cNvPr id="10" name="Freeform 10"/>
            <p:cNvSpPr/>
            <p:nvPr/>
          </p:nvSpPr>
          <p:spPr>
            <a:xfrm>
              <a:off x="6208100" y="1287816"/>
              <a:ext cx="880969" cy="1498852"/>
            </a:xfrm>
            <a:custGeom>
              <a:avLst/>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0" t="0" r="0" b="0"/>
              <a:pathLst>
                <a:path w="555" h="944">
                  <a:moveTo>
                    <a:pt x="512" y="0"/>
                  </a:moveTo>
                  <a:lnTo>
                    <a:pt x="474" y="8"/>
                  </a:lnTo>
                  <a:lnTo>
                    <a:pt x="433" y="21"/>
                  </a:lnTo>
                  <a:lnTo>
                    <a:pt x="391" y="34"/>
                  </a:lnTo>
                  <a:lnTo>
                    <a:pt x="347" y="51"/>
                  </a:lnTo>
                  <a:lnTo>
                    <a:pt x="303" y="68"/>
                  </a:lnTo>
                  <a:lnTo>
                    <a:pt x="261" y="85"/>
                  </a:lnTo>
                  <a:lnTo>
                    <a:pt x="221" y="103"/>
                  </a:lnTo>
                  <a:lnTo>
                    <a:pt x="185" y="120"/>
                  </a:lnTo>
                  <a:lnTo>
                    <a:pt x="186" y="130"/>
                  </a:lnTo>
                  <a:lnTo>
                    <a:pt x="186" y="140"/>
                  </a:lnTo>
                  <a:lnTo>
                    <a:pt x="185" y="148"/>
                  </a:lnTo>
                  <a:lnTo>
                    <a:pt x="182" y="156"/>
                  </a:lnTo>
                  <a:lnTo>
                    <a:pt x="178" y="163"/>
                  </a:lnTo>
                  <a:lnTo>
                    <a:pt x="172" y="169"/>
                  </a:lnTo>
                  <a:lnTo>
                    <a:pt x="165" y="174"/>
                  </a:lnTo>
                  <a:lnTo>
                    <a:pt x="159" y="179"/>
                  </a:lnTo>
                  <a:lnTo>
                    <a:pt x="151" y="182"/>
                  </a:lnTo>
                  <a:lnTo>
                    <a:pt x="143" y="185"/>
                  </a:lnTo>
                  <a:lnTo>
                    <a:pt x="134" y="185"/>
                  </a:lnTo>
                  <a:lnTo>
                    <a:pt x="126" y="185"/>
                  </a:lnTo>
                  <a:lnTo>
                    <a:pt x="120" y="185"/>
                  </a:lnTo>
                  <a:lnTo>
                    <a:pt x="112" y="182"/>
                  </a:lnTo>
                  <a:lnTo>
                    <a:pt x="105" y="179"/>
                  </a:lnTo>
                  <a:lnTo>
                    <a:pt x="100" y="174"/>
                  </a:lnTo>
                  <a:lnTo>
                    <a:pt x="86" y="182"/>
                  </a:lnTo>
                  <a:lnTo>
                    <a:pt x="73" y="192"/>
                  </a:lnTo>
                  <a:lnTo>
                    <a:pt x="58" y="202"/>
                  </a:lnTo>
                  <a:lnTo>
                    <a:pt x="47" y="211"/>
                  </a:lnTo>
                  <a:lnTo>
                    <a:pt x="34" y="221"/>
                  </a:lnTo>
                  <a:lnTo>
                    <a:pt x="22" y="229"/>
                  </a:lnTo>
                  <a:lnTo>
                    <a:pt x="11" y="239"/>
                  </a:lnTo>
                  <a:lnTo>
                    <a:pt x="0" y="249"/>
                  </a:lnTo>
                  <a:lnTo>
                    <a:pt x="8" y="283"/>
                  </a:lnTo>
                  <a:lnTo>
                    <a:pt x="16" y="319"/>
                  </a:lnTo>
                  <a:lnTo>
                    <a:pt x="21" y="353"/>
                  </a:lnTo>
                  <a:lnTo>
                    <a:pt x="27" y="387"/>
                  </a:lnTo>
                  <a:lnTo>
                    <a:pt x="32" y="421"/>
                  </a:lnTo>
                  <a:lnTo>
                    <a:pt x="37" y="455"/>
                  </a:lnTo>
                  <a:lnTo>
                    <a:pt x="42" y="488"/>
                  </a:lnTo>
                  <a:lnTo>
                    <a:pt x="48" y="522"/>
                  </a:lnTo>
                  <a:lnTo>
                    <a:pt x="60" y="525"/>
                  </a:lnTo>
                  <a:lnTo>
                    <a:pt x="71" y="530"/>
                  </a:lnTo>
                  <a:lnTo>
                    <a:pt x="81" y="536"/>
                  </a:lnTo>
                  <a:lnTo>
                    <a:pt x="89" y="543"/>
                  </a:lnTo>
                  <a:lnTo>
                    <a:pt x="94" y="553"/>
                  </a:lnTo>
                  <a:lnTo>
                    <a:pt x="99" y="562"/>
                  </a:lnTo>
                  <a:lnTo>
                    <a:pt x="100" y="572"/>
                  </a:lnTo>
                  <a:lnTo>
                    <a:pt x="102" y="582"/>
                  </a:lnTo>
                  <a:lnTo>
                    <a:pt x="102" y="593"/>
                  </a:lnTo>
                  <a:lnTo>
                    <a:pt x="99" y="603"/>
                  </a:lnTo>
                  <a:lnTo>
                    <a:pt x="95" y="613"/>
                  </a:lnTo>
                  <a:lnTo>
                    <a:pt x="91" y="623"/>
                  </a:lnTo>
                  <a:lnTo>
                    <a:pt x="84" y="631"/>
                  </a:lnTo>
                  <a:lnTo>
                    <a:pt x="76" y="639"/>
                  </a:lnTo>
                  <a:lnTo>
                    <a:pt x="66" y="644"/>
                  </a:lnTo>
                  <a:lnTo>
                    <a:pt x="56" y="649"/>
                  </a:lnTo>
                  <a:lnTo>
                    <a:pt x="56" y="670"/>
                  </a:lnTo>
                  <a:lnTo>
                    <a:pt x="56" y="691"/>
                  </a:lnTo>
                  <a:lnTo>
                    <a:pt x="58" y="714"/>
                  </a:lnTo>
                  <a:lnTo>
                    <a:pt x="58" y="738"/>
                  </a:lnTo>
                  <a:lnTo>
                    <a:pt x="60" y="762"/>
                  </a:lnTo>
                  <a:lnTo>
                    <a:pt x="60" y="787"/>
                  </a:lnTo>
                  <a:lnTo>
                    <a:pt x="60" y="811"/>
                  </a:lnTo>
                  <a:lnTo>
                    <a:pt x="60" y="834"/>
                  </a:lnTo>
                  <a:lnTo>
                    <a:pt x="104" y="844"/>
                  </a:lnTo>
                  <a:lnTo>
                    <a:pt x="149" y="855"/>
                  </a:lnTo>
                  <a:lnTo>
                    <a:pt x="196" y="865"/>
                  </a:lnTo>
                  <a:lnTo>
                    <a:pt x="247" y="878"/>
                  </a:lnTo>
                  <a:lnTo>
                    <a:pt x="302" y="891"/>
                  </a:lnTo>
                  <a:lnTo>
                    <a:pt x="362" y="907"/>
                  </a:lnTo>
                  <a:lnTo>
                    <a:pt x="429" y="923"/>
                  </a:lnTo>
                  <a:lnTo>
                    <a:pt x="502" y="943"/>
                  </a:lnTo>
                  <a:lnTo>
                    <a:pt x="512" y="897"/>
                  </a:lnTo>
                  <a:lnTo>
                    <a:pt x="521" y="847"/>
                  </a:lnTo>
                  <a:lnTo>
                    <a:pt x="529" y="795"/>
                  </a:lnTo>
                  <a:lnTo>
                    <a:pt x="536" y="738"/>
                  </a:lnTo>
                  <a:lnTo>
                    <a:pt x="541" y="681"/>
                  </a:lnTo>
                  <a:lnTo>
                    <a:pt x="546" y="621"/>
                  </a:lnTo>
                  <a:lnTo>
                    <a:pt x="549" y="558"/>
                  </a:lnTo>
                  <a:lnTo>
                    <a:pt x="551" y="496"/>
                  </a:lnTo>
                  <a:lnTo>
                    <a:pt x="552" y="480"/>
                  </a:lnTo>
                  <a:lnTo>
                    <a:pt x="552" y="468"/>
                  </a:lnTo>
                  <a:lnTo>
                    <a:pt x="552" y="455"/>
                  </a:lnTo>
                  <a:lnTo>
                    <a:pt x="552" y="445"/>
                  </a:lnTo>
                  <a:lnTo>
                    <a:pt x="552" y="434"/>
                  </a:lnTo>
                  <a:lnTo>
                    <a:pt x="554" y="423"/>
                  </a:lnTo>
                  <a:lnTo>
                    <a:pt x="552" y="410"/>
                  </a:lnTo>
                  <a:lnTo>
                    <a:pt x="552" y="393"/>
                  </a:lnTo>
                  <a:lnTo>
                    <a:pt x="546" y="393"/>
                  </a:lnTo>
                  <a:lnTo>
                    <a:pt x="538" y="392"/>
                  </a:lnTo>
                  <a:lnTo>
                    <a:pt x="531" y="389"/>
                  </a:lnTo>
                  <a:lnTo>
                    <a:pt x="525" y="385"/>
                  </a:lnTo>
                  <a:lnTo>
                    <a:pt x="515" y="377"/>
                  </a:lnTo>
                  <a:lnTo>
                    <a:pt x="507" y="366"/>
                  </a:lnTo>
                  <a:lnTo>
                    <a:pt x="500" y="354"/>
                  </a:lnTo>
                  <a:lnTo>
                    <a:pt x="495" y="341"/>
                  </a:lnTo>
                  <a:lnTo>
                    <a:pt x="494" y="327"/>
                  </a:lnTo>
                  <a:lnTo>
                    <a:pt x="492" y="312"/>
                  </a:lnTo>
                  <a:lnTo>
                    <a:pt x="494" y="298"/>
                  </a:lnTo>
                  <a:lnTo>
                    <a:pt x="497" y="283"/>
                  </a:lnTo>
                  <a:lnTo>
                    <a:pt x="500" y="270"/>
                  </a:lnTo>
                  <a:lnTo>
                    <a:pt x="507" y="259"/>
                  </a:lnTo>
                  <a:lnTo>
                    <a:pt x="515" y="247"/>
                  </a:lnTo>
                  <a:lnTo>
                    <a:pt x="523" y="241"/>
                  </a:lnTo>
                  <a:lnTo>
                    <a:pt x="528" y="237"/>
                  </a:lnTo>
                  <a:lnTo>
                    <a:pt x="533" y="234"/>
                  </a:lnTo>
                  <a:lnTo>
                    <a:pt x="539" y="233"/>
                  </a:lnTo>
                  <a:lnTo>
                    <a:pt x="544" y="233"/>
                  </a:lnTo>
                  <a:lnTo>
                    <a:pt x="542" y="202"/>
                  </a:lnTo>
                  <a:lnTo>
                    <a:pt x="539" y="171"/>
                  </a:lnTo>
                  <a:lnTo>
                    <a:pt x="536" y="142"/>
                  </a:lnTo>
                  <a:lnTo>
                    <a:pt x="533" y="112"/>
                  </a:lnTo>
                  <a:lnTo>
                    <a:pt x="528" y="85"/>
                  </a:lnTo>
                  <a:lnTo>
                    <a:pt x="523" y="55"/>
                  </a:lnTo>
                  <a:lnTo>
                    <a:pt x="518" y="28"/>
                  </a:lnTo>
                  <a:lnTo>
                    <a:pt x="512" y="0"/>
                  </a:lnTo>
                </a:path>
              </a:pathLst>
            </a:custGeom>
            <a:noFill/>
            <a:ln w="12700" cap="rnd" cmpd="sng">
              <a:solidFill>
                <a:srgbClr val="000000"/>
              </a:solidFill>
              <a:prstDash val="solid"/>
              <a:bevel/>
              <a:headEnd type="none" w="med" len="med"/>
              <a:tailEnd type="none" w="med" len="med"/>
            </a:ln>
          </p:spPr>
          <p:txBody>
            <a:bodyPr/>
            <a:lstStyle/>
            <a:p>
              <a:endParaRPr lang="zh-CN" altLang="en-US"/>
            </a:p>
          </p:txBody>
        </p:sp>
        <p:sp>
          <p:nvSpPr>
            <p:cNvPr id="11" name="Freeform 11"/>
            <p:cNvSpPr/>
            <p:nvPr/>
          </p:nvSpPr>
          <p:spPr>
            <a:xfrm>
              <a:off x="6989067" y="1287816"/>
              <a:ext cx="328578" cy="1498852"/>
            </a:xfrm>
            <a:custGeom>
              <a:avLst/>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0" t="0" r="0" b="0"/>
              <a:pathLst>
                <a:path w="207" h="944">
                  <a:moveTo>
                    <a:pt x="20" y="0"/>
                  </a:moveTo>
                  <a:lnTo>
                    <a:pt x="49" y="21"/>
                  </a:lnTo>
                  <a:lnTo>
                    <a:pt x="70" y="41"/>
                  </a:lnTo>
                  <a:lnTo>
                    <a:pt x="89" y="57"/>
                  </a:lnTo>
                  <a:lnTo>
                    <a:pt x="106" y="75"/>
                  </a:lnTo>
                  <a:lnTo>
                    <a:pt x="124" y="94"/>
                  </a:lnTo>
                  <a:lnTo>
                    <a:pt x="145" y="117"/>
                  </a:lnTo>
                  <a:lnTo>
                    <a:pt x="172" y="148"/>
                  </a:lnTo>
                  <a:lnTo>
                    <a:pt x="206" y="185"/>
                  </a:lnTo>
                  <a:lnTo>
                    <a:pt x="206" y="231"/>
                  </a:lnTo>
                  <a:lnTo>
                    <a:pt x="205" y="276"/>
                  </a:lnTo>
                  <a:lnTo>
                    <a:pt x="203" y="324"/>
                  </a:lnTo>
                  <a:lnTo>
                    <a:pt x="202" y="369"/>
                  </a:lnTo>
                  <a:lnTo>
                    <a:pt x="198" y="415"/>
                  </a:lnTo>
                  <a:lnTo>
                    <a:pt x="195" y="458"/>
                  </a:lnTo>
                  <a:lnTo>
                    <a:pt x="192" y="502"/>
                  </a:lnTo>
                  <a:lnTo>
                    <a:pt x="187" y="543"/>
                  </a:lnTo>
                  <a:lnTo>
                    <a:pt x="180" y="546"/>
                  </a:lnTo>
                  <a:lnTo>
                    <a:pt x="174" y="551"/>
                  </a:lnTo>
                  <a:lnTo>
                    <a:pt x="169" y="556"/>
                  </a:lnTo>
                  <a:lnTo>
                    <a:pt x="164" y="561"/>
                  </a:lnTo>
                  <a:lnTo>
                    <a:pt x="161" y="567"/>
                  </a:lnTo>
                  <a:lnTo>
                    <a:pt x="158" y="574"/>
                  </a:lnTo>
                  <a:lnTo>
                    <a:pt x="156" y="580"/>
                  </a:lnTo>
                  <a:lnTo>
                    <a:pt x="156" y="587"/>
                  </a:lnTo>
                  <a:lnTo>
                    <a:pt x="154" y="593"/>
                  </a:lnTo>
                  <a:lnTo>
                    <a:pt x="156" y="601"/>
                  </a:lnTo>
                  <a:lnTo>
                    <a:pt x="158" y="608"/>
                  </a:lnTo>
                  <a:lnTo>
                    <a:pt x="159" y="614"/>
                  </a:lnTo>
                  <a:lnTo>
                    <a:pt x="163" y="621"/>
                  </a:lnTo>
                  <a:lnTo>
                    <a:pt x="167" y="627"/>
                  </a:lnTo>
                  <a:lnTo>
                    <a:pt x="172" y="634"/>
                  </a:lnTo>
                  <a:lnTo>
                    <a:pt x="179" y="639"/>
                  </a:lnTo>
                  <a:lnTo>
                    <a:pt x="179" y="665"/>
                  </a:lnTo>
                  <a:lnTo>
                    <a:pt x="177" y="692"/>
                  </a:lnTo>
                  <a:lnTo>
                    <a:pt x="176" y="723"/>
                  </a:lnTo>
                  <a:lnTo>
                    <a:pt x="174" y="754"/>
                  </a:lnTo>
                  <a:lnTo>
                    <a:pt x="172" y="785"/>
                  </a:lnTo>
                  <a:lnTo>
                    <a:pt x="171" y="816"/>
                  </a:lnTo>
                  <a:lnTo>
                    <a:pt x="169" y="845"/>
                  </a:lnTo>
                  <a:lnTo>
                    <a:pt x="169" y="871"/>
                  </a:lnTo>
                  <a:lnTo>
                    <a:pt x="150" y="883"/>
                  </a:lnTo>
                  <a:lnTo>
                    <a:pt x="132" y="892"/>
                  </a:lnTo>
                  <a:lnTo>
                    <a:pt x="112" y="902"/>
                  </a:lnTo>
                  <a:lnTo>
                    <a:pt x="93" y="910"/>
                  </a:lnTo>
                  <a:lnTo>
                    <a:pt x="73" y="920"/>
                  </a:lnTo>
                  <a:lnTo>
                    <a:pt x="52" y="928"/>
                  </a:lnTo>
                  <a:lnTo>
                    <a:pt x="31" y="936"/>
                  </a:lnTo>
                  <a:lnTo>
                    <a:pt x="10" y="943"/>
                  </a:lnTo>
                  <a:lnTo>
                    <a:pt x="21" y="886"/>
                  </a:lnTo>
                  <a:lnTo>
                    <a:pt x="31" y="827"/>
                  </a:lnTo>
                  <a:lnTo>
                    <a:pt x="39" y="769"/>
                  </a:lnTo>
                  <a:lnTo>
                    <a:pt x="47" y="707"/>
                  </a:lnTo>
                  <a:lnTo>
                    <a:pt x="52" y="645"/>
                  </a:lnTo>
                  <a:lnTo>
                    <a:pt x="57" y="584"/>
                  </a:lnTo>
                  <a:lnTo>
                    <a:pt x="59" y="522"/>
                  </a:lnTo>
                  <a:lnTo>
                    <a:pt x="60" y="460"/>
                  </a:lnTo>
                  <a:lnTo>
                    <a:pt x="60" y="447"/>
                  </a:lnTo>
                  <a:lnTo>
                    <a:pt x="60" y="437"/>
                  </a:lnTo>
                  <a:lnTo>
                    <a:pt x="62" y="431"/>
                  </a:lnTo>
                  <a:lnTo>
                    <a:pt x="62" y="426"/>
                  </a:lnTo>
                  <a:lnTo>
                    <a:pt x="62" y="421"/>
                  </a:lnTo>
                  <a:lnTo>
                    <a:pt x="62" y="416"/>
                  </a:lnTo>
                  <a:lnTo>
                    <a:pt x="62" y="406"/>
                  </a:lnTo>
                  <a:lnTo>
                    <a:pt x="60" y="393"/>
                  </a:lnTo>
                  <a:lnTo>
                    <a:pt x="54" y="393"/>
                  </a:lnTo>
                  <a:lnTo>
                    <a:pt x="47" y="392"/>
                  </a:lnTo>
                  <a:lnTo>
                    <a:pt x="41" y="390"/>
                  </a:lnTo>
                  <a:lnTo>
                    <a:pt x="34" y="387"/>
                  </a:lnTo>
                  <a:lnTo>
                    <a:pt x="24" y="379"/>
                  </a:lnTo>
                  <a:lnTo>
                    <a:pt x="15" y="369"/>
                  </a:lnTo>
                  <a:lnTo>
                    <a:pt x="8" y="356"/>
                  </a:lnTo>
                  <a:lnTo>
                    <a:pt x="5" y="343"/>
                  </a:lnTo>
                  <a:lnTo>
                    <a:pt x="2" y="330"/>
                  </a:lnTo>
                  <a:lnTo>
                    <a:pt x="0" y="315"/>
                  </a:lnTo>
                  <a:lnTo>
                    <a:pt x="2" y="301"/>
                  </a:lnTo>
                  <a:lnTo>
                    <a:pt x="3" y="286"/>
                  </a:lnTo>
                  <a:lnTo>
                    <a:pt x="8" y="273"/>
                  </a:lnTo>
                  <a:lnTo>
                    <a:pt x="13" y="260"/>
                  </a:lnTo>
                  <a:lnTo>
                    <a:pt x="21" y="250"/>
                  </a:lnTo>
                  <a:lnTo>
                    <a:pt x="31" y="241"/>
                  </a:lnTo>
                  <a:lnTo>
                    <a:pt x="36" y="237"/>
                  </a:lnTo>
                  <a:lnTo>
                    <a:pt x="41" y="236"/>
                  </a:lnTo>
                  <a:lnTo>
                    <a:pt x="47" y="233"/>
                  </a:lnTo>
                  <a:lnTo>
                    <a:pt x="54" y="233"/>
                  </a:lnTo>
                  <a:lnTo>
                    <a:pt x="50" y="203"/>
                  </a:lnTo>
                  <a:lnTo>
                    <a:pt x="47" y="172"/>
                  </a:lnTo>
                  <a:lnTo>
                    <a:pt x="44" y="142"/>
                  </a:lnTo>
                  <a:lnTo>
                    <a:pt x="39" y="112"/>
                  </a:lnTo>
                  <a:lnTo>
                    <a:pt x="36" y="83"/>
                  </a:lnTo>
                  <a:lnTo>
                    <a:pt x="31" y="54"/>
                  </a:lnTo>
                  <a:lnTo>
                    <a:pt x="24" y="26"/>
                  </a:lnTo>
                  <a:lnTo>
                    <a:pt x="20" y="0"/>
                  </a:lnTo>
                </a:path>
              </a:pathLst>
            </a:custGeom>
            <a:solidFill>
              <a:srgbClr val="CC9926"/>
            </a:solidFill>
            <a:ln w="9525">
              <a:noFill/>
            </a:ln>
          </p:spPr>
          <p:txBody>
            <a:bodyPr/>
            <a:lstStyle/>
            <a:p>
              <a:endParaRPr lang="zh-CN" altLang="en-US"/>
            </a:p>
          </p:txBody>
        </p:sp>
        <p:sp>
          <p:nvSpPr>
            <p:cNvPr id="12" name="Freeform 12"/>
            <p:cNvSpPr/>
            <p:nvPr/>
          </p:nvSpPr>
          <p:spPr>
            <a:xfrm>
              <a:off x="6989067" y="1287816"/>
              <a:ext cx="328578" cy="1498852"/>
            </a:xfrm>
            <a:custGeom>
              <a:avLst/>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0" t="0" r="0" b="0"/>
              <a:pathLst>
                <a:path w="207" h="944">
                  <a:moveTo>
                    <a:pt x="20" y="0"/>
                  </a:moveTo>
                  <a:lnTo>
                    <a:pt x="49" y="21"/>
                  </a:lnTo>
                  <a:lnTo>
                    <a:pt x="70" y="41"/>
                  </a:lnTo>
                  <a:lnTo>
                    <a:pt x="89" y="57"/>
                  </a:lnTo>
                  <a:lnTo>
                    <a:pt x="106" y="75"/>
                  </a:lnTo>
                  <a:lnTo>
                    <a:pt x="124" y="94"/>
                  </a:lnTo>
                  <a:lnTo>
                    <a:pt x="145" y="117"/>
                  </a:lnTo>
                  <a:lnTo>
                    <a:pt x="172" y="148"/>
                  </a:lnTo>
                  <a:lnTo>
                    <a:pt x="206" y="185"/>
                  </a:lnTo>
                  <a:lnTo>
                    <a:pt x="206" y="231"/>
                  </a:lnTo>
                  <a:lnTo>
                    <a:pt x="205" y="276"/>
                  </a:lnTo>
                  <a:lnTo>
                    <a:pt x="203" y="324"/>
                  </a:lnTo>
                  <a:lnTo>
                    <a:pt x="202" y="369"/>
                  </a:lnTo>
                  <a:lnTo>
                    <a:pt x="198" y="415"/>
                  </a:lnTo>
                  <a:lnTo>
                    <a:pt x="195" y="458"/>
                  </a:lnTo>
                  <a:lnTo>
                    <a:pt x="192" y="502"/>
                  </a:lnTo>
                  <a:lnTo>
                    <a:pt x="187" y="543"/>
                  </a:lnTo>
                  <a:lnTo>
                    <a:pt x="180" y="546"/>
                  </a:lnTo>
                  <a:lnTo>
                    <a:pt x="174" y="551"/>
                  </a:lnTo>
                  <a:lnTo>
                    <a:pt x="169" y="556"/>
                  </a:lnTo>
                  <a:lnTo>
                    <a:pt x="164" y="561"/>
                  </a:lnTo>
                  <a:lnTo>
                    <a:pt x="161" y="567"/>
                  </a:lnTo>
                  <a:lnTo>
                    <a:pt x="158" y="574"/>
                  </a:lnTo>
                  <a:lnTo>
                    <a:pt x="156" y="580"/>
                  </a:lnTo>
                  <a:lnTo>
                    <a:pt x="156" y="587"/>
                  </a:lnTo>
                  <a:lnTo>
                    <a:pt x="154" y="593"/>
                  </a:lnTo>
                  <a:lnTo>
                    <a:pt x="156" y="601"/>
                  </a:lnTo>
                  <a:lnTo>
                    <a:pt x="158" y="608"/>
                  </a:lnTo>
                  <a:lnTo>
                    <a:pt x="159" y="614"/>
                  </a:lnTo>
                  <a:lnTo>
                    <a:pt x="163" y="621"/>
                  </a:lnTo>
                  <a:lnTo>
                    <a:pt x="167" y="627"/>
                  </a:lnTo>
                  <a:lnTo>
                    <a:pt x="172" y="634"/>
                  </a:lnTo>
                  <a:lnTo>
                    <a:pt x="179" y="639"/>
                  </a:lnTo>
                  <a:lnTo>
                    <a:pt x="179" y="665"/>
                  </a:lnTo>
                  <a:lnTo>
                    <a:pt x="177" y="692"/>
                  </a:lnTo>
                  <a:lnTo>
                    <a:pt x="176" y="723"/>
                  </a:lnTo>
                  <a:lnTo>
                    <a:pt x="174" y="754"/>
                  </a:lnTo>
                  <a:lnTo>
                    <a:pt x="172" y="785"/>
                  </a:lnTo>
                  <a:lnTo>
                    <a:pt x="171" y="816"/>
                  </a:lnTo>
                  <a:lnTo>
                    <a:pt x="169" y="845"/>
                  </a:lnTo>
                  <a:lnTo>
                    <a:pt x="169" y="871"/>
                  </a:lnTo>
                  <a:lnTo>
                    <a:pt x="150" y="883"/>
                  </a:lnTo>
                  <a:lnTo>
                    <a:pt x="132" y="892"/>
                  </a:lnTo>
                  <a:lnTo>
                    <a:pt x="112" y="902"/>
                  </a:lnTo>
                  <a:lnTo>
                    <a:pt x="93" y="910"/>
                  </a:lnTo>
                  <a:lnTo>
                    <a:pt x="73" y="920"/>
                  </a:lnTo>
                  <a:lnTo>
                    <a:pt x="52" y="928"/>
                  </a:lnTo>
                  <a:lnTo>
                    <a:pt x="31" y="936"/>
                  </a:lnTo>
                  <a:lnTo>
                    <a:pt x="10" y="943"/>
                  </a:lnTo>
                  <a:lnTo>
                    <a:pt x="21" y="886"/>
                  </a:lnTo>
                  <a:lnTo>
                    <a:pt x="31" y="827"/>
                  </a:lnTo>
                  <a:lnTo>
                    <a:pt x="39" y="769"/>
                  </a:lnTo>
                  <a:lnTo>
                    <a:pt x="47" y="707"/>
                  </a:lnTo>
                  <a:lnTo>
                    <a:pt x="52" y="645"/>
                  </a:lnTo>
                  <a:lnTo>
                    <a:pt x="57" y="584"/>
                  </a:lnTo>
                  <a:lnTo>
                    <a:pt x="59" y="522"/>
                  </a:lnTo>
                  <a:lnTo>
                    <a:pt x="60" y="460"/>
                  </a:lnTo>
                  <a:lnTo>
                    <a:pt x="60" y="447"/>
                  </a:lnTo>
                  <a:lnTo>
                    <a:pt x="60" y="437"/>
                  </a:lnTo>
                  <a:lnTo>
                    <a:pt x="62" y="431"/>
                  </a:lnTo>
                  <a:lnTo>
                    <a:pt x="62" y="426"/>
                  </a:lnTo>
                  <a:lnTo>
                    <a:pt x="62" y="421"/>
                  </a:lnTo>
                  <a:lnTo>
                    <a:pt x="62" y="416"/>
                  </a:lnTo>
                  <a:lnTo>
                    <a:pt x="62" y="406"/>
                  </a:lnTo>
                  <a:lnTo>
                    <a:pt x="60" y="393"/>
                  </a:lnTo>
                  <a:lnTo>
                    <a:pt x="54" y="393"/>
                  </a:lnTo>
                  <a:lnTo>
                    <a:pt x="47" y="392"/>
                  </a:lnTo>
                  <a:lnTo>
                    <a:pt x="41" y="390"/>
                  </a:lnTo>
                  <a:lnTo>
                    <a:pt x="34" y="387"/>
                  </a:lnTo>
                  <a:lnTo>
                    <a:pt x="24" y="379"/>
                  </a:lnTo>
                  <a:lnTo>
                    <a:pt x="15" y="369"/>
                  </a:lnTo>
                  <a:lnTo>
                    <a:pt x="8" y="356"/>
                  </a:lnTo>
                  <a:lnTo>
                    <a:pt x="5" y="343"/>
                  </a:lnTo>
                  <a:lnTo>
                    <a:pt x="2" y="330"/>
                  </a:lnTo>
                  <a:lnTo>
                    <a:pt x="0" y="315"/>
                  </a:lnTo>
                  <a:lnTo>
                    <a:pt x="2" y="301"/>
                  </a:lnTo>
                  <a:lnTo>
                    <a:pt x="3" y="286"/>
                  </a:lnTo>
                  <a:lnTo>
                    <a:pt x="8" y="273"/>
                  </a:lnTo>
                  <a:lnTo>
                    <a:pt x="13" y="260"/>
                  </a:lnTo>
                  <a:lnTo>
                    <a:pt x="21" y="250"/>
                  </a:lnTo>
                  <a:lnTo>
                    <a:pt x="31" y="241"/>
                  </a:lnTo>
                  <a:lnTo>
                    <a:pt x="36" y="237"/>
                  </a:lnTo>
                  <a:lnTo>
                    <a:pt x="41" y="236"/>
                  </a:lnTo>
                  <a:lnTo>
                    <a:pt x="47" y="233"/>
                  </a:lnTo>
                  <a:lnTo>
                    <a:pt x="54" y="233"/>
                  </a:lnTo>
                  <a:lnTo>
                    <a:pt x="50" y="203"/>
                  </a:lnTo>
                  <a:lnTo>
                    <a:pt x="47" y="172"/>
                  </a:lnTo>
                  <a:lnTo>
                    <a:pt x="44" y="142"/>
                  </a:lnTo>
                  <a:lnTo>
                    <a:pt x="39" y="112"/>
                  </a:lnTo>
                  <a:lnTo>
                    <a:pt x="36" y="83"/>
                  </a:lnTo>
                  <a:lnTo>
                    <a:pt x="31" y="54"/>
                  </a:lnTo>
                  <a:lnTo>
                    <a:pt x="24" y="26"/>
                  </a:lnTo>
                  <a:lnTo>
                    <a:pt x="20" y="0"/>
                  </a:lnTo>
                </a:path>
              </a:pathLst>
            </a:custGeom>
            <a:noFill/>
            <a:ln w="12700" cap="rnd" cmpd="sng">
              <a:solidFill>
                <a:srgbClr val="000000"/>
              </a:solidFill>
              <a:prstDash val="solid"/>
              <a:bevel/>
              <a:headEnd type="none" w="med" len="med"/>
              <a:tailEnd type="none" w="med" len="med"/>
            </a:ln>
          </p:spPr>
          <p:txBody>
            <a:bodyPr/>
            <a:lstStyle/>
            <a:p>
              <a:endParaRPr lang="zh-CN" altLang="en-US"/>
            </a:p>
          </p:txBody>
        </p:sp>
        <p:sp>
          <p:nvSpPr>
            <p:cNvPr id="13" name="Freeform 13"/>
            <p:cNvSpPr/>
            <p:nvPr/>
          </p:nvSpPr>
          <p:spPr>
            <a:xfrm>
              <a:off x="6716046" y="2067410"/>
              <a:ext cx="163496" cy="228638"/>
            </a:xfrm>
            <a:custGeom>
              <a:avLst/>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Lst>
              <a:rect l="0" t="0" r="0" b="0"/>
              <a:pathLst>
                <a:path w="103" h="144">
                  <a:moveTo>
                    <a:pt x="52" y="0"/>
                  </a:moveTo>
                  <a:lnTo>
                    <a:pt x="40" y="2"/>
                  </a:lnTo>
                  <a:lnTo>
                    <a:pt x="32" y="5"/>
                  </a:lnTo>
                  <a:lnTo>
                    <a:pt x="22" y="11"/>
                  </a:lnTo>
                  <a:lnTo>
                    <a:pt x="14" y="21"/>
                  </a:lnTo>
                  <a:lnTo>
                    <a:pt x="9" y="31"/>
                  </a:lnTo>
                  <a:lnTo>
                    <a:pt x="5" y="44"/>
                  </a:lnTo>
                  <a:lnTo>
                    <a:pt x="1" y="57"/>
                  </a:lnTo>
                  <a:lnTo>
                    <a:pt x="0" y="71"/>
                  </a:lnTo>
                  <a:lnTo>
                    <a:pt x="1" y="86"/>
                  </a:lnTo>
                  <a:lnTo>
                    <a:pt x="5" y="99"/>
                  </a:lnTo>
                  <a:lnTo>
                    <a:pt x="9" y="110"/>
                  </a:lnTo>
                  <a:lnTo>
                    <a:pt x="14" y="122"/>
                  </a:lnTo>
                  <a:lnTo>
                    <a:pt x="22" y="130"/>
                  </a:lnTo>
                  <a:lnTo>
                    <a:pt x="32" y="136"/>
                  </a:lnTo>
                  <a:lnTo>
                    <a:pt x="40" y="141"/>
                  </a:lnTo>
                  <a:lnTo>
                    <a:pt x="52" y="143"/>
                  </a:lnTo>
                  <a:lnTo>
                    <a:pt x="61" y="141"/>
                  </a:lnTo>
                  <a:lnTo>
                    <a:pt x="71" y="136"/>
                  </a:lnTo>
                  <a:lnTo>
                    <a:pt x="79" y="130"/>
                  </a:lnTo>
                  <a:lnTo>
                    <a:pt x="87" y="122"/>
                  </a:lnTo>
                  <a:lnTo>
                    <a:pt x="94" y="110"/>
                  </a:lnTo>
                  <a:lnTo>
                    <a:pt x="99" y="99"/>
                  </a:lnTo>
                  <a:lnTo>
                    <a:pt x="102" y="86"/>
                  </a:lnTo>
                  <a:lnTo>
                    <a:pt x="102" y="71"/>
                  </a:lnTo>
                  <a:lnTo>
                    <a:pt x="102" y="57"/>
                  </a:lnTo>
                  <a:lnTo>
                    <a:pt x="99" y="44"/>
                  </a:lnTo>
                  <a:lnTo>
                    <a:pt x="94" y="31"/>
                  </a:lnTo>
                  <a:lnTo>
                    <a:pt x="87" y="21"/>
                  </a:lnTo>
                  <a:lnTo>
                    <a:pt x="79" y="11"/>
                  </a:lnTo>
                  <a:lnTo>
                    <a:pt x="71" y="5"/>
                  </a:lnTo>
                  <a:lnTo>
                    <a:pt x="61" y="2"/>
                  </a:lnTo>
                  <a:lnTo>
                    <a:pt x="52" y="0"/>
                  </a:lnTo>
                </a:path>
              </a:pathLst>
            </a:custGeom>
            <a:noFill/>
            <a:ln w="12700" cap="rnd" cmpd="sng">
              <a:solidFill>
                <a:srgbClr val="000000"/>
              </a:solidFill>
              <a:prstDash val="solid"/>
              <a:bevel/>
              <a:headEnd type="none" w="med" len="med"/>
              <a:tailEnd type="none" w="med" len="med"/>
            </a:ln>
          </p:spPr>
          <p:txBody>
            <a:bodyPr/>
            <a:lstStyle/>
            <a:p>
              <a:endParaRPr lang="zh-CN" altLang="en-US"/>
            </a:p>
          </p:txBody>
        </p:sp>
        <p:sp>
          <p:nvSpPr>
            <p:cNvPr id="14" name="Freeform 14"/>
            <p:cNvSpPr/>
            <p:nvPr/>
          </p:nvSpPr>
          <p:spPr>
            <a:xfrm>
              <a:off x="6435089" y="2324629"/>
              <a:ext cx="152384" cy="214348"/>
            </a:xfrm>
            <a:custGeom>
              <a:avLst/>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Lst>
              <a:rect l="0" t="0" r="0" b="0"/>
              <a:pathLst>
                <a:path w="96" h="135">
                  <a:moveTo>
                    <a:pt x="47" y="0"/>
                  </a:moveTo>
                  <a:lnTo>
                    <a:pt x="37" y="2"/>
                  </a:lnTo>
                  <a:lnTo>
                    <a:pt x="29" y="5"/>
                  </a:lnTo>
                  <a:lnTo>
                    <a:pt x="21" y="12"/>
                  </a:lnTo>
                  <a:lnTo>
                    <a:pt x="13" y="20"/>
                  </a:lnTo>
                  <a:lnTo>
                    <a:pt x="8" y="30"/>
                  </a:lnTo>
                  <a:lnTo>
                    <a:pt x="3" y="41"/>
                  </a:lnTo>
                  <a:lnTo>
                    <a:pt x="0" y="54"/>
                  </a:lnTo>
                  <a:lnTo>
                    <a:pt x="0" y="67"/>
                  </a:lnTo>
                  <a:lnTo>
                    <a:pt x="0" y="80"/>
                  </a:lnTo>
                  <a:lnTo>
                    <a:pt x="3" y="93"/>
                  </a:lnTo>
                  <a:lnTo>
                    <a:pt x="8" y="104"/>
                  </a:lnTo>
                  <a:lnTo>
                    <a:pt x="13" y="114"/>
                  </a:lnTo>
                  <a:lnTo>
                    <a:pt x="21" y="122"/>
                  </a:lnTo>
                  <a:lnTo>
                    <a:pt x="29" y="129"/>
                  </a:lnTo>
                  <a:lnTo>
                    <a:pt x="37" y="132"/>
                  </a:lnTo>
                  <a:lnTo>
                    <a:pt x="47" y="134"/>
                  </a:lnTo>
                  <a:lnTo>
                    <a:pt x="56" y="132"/>
                  </a:lnTo>
                  <a:lnTo>
                    <a:pt x="66" y="129"/>
                  </a:lnTo>
                  <a:lnTo>
                    <a:pt x="74" y="122"/>
                  </a:lnTo>
                  <a:lnTo>
                    <a:pt x="81" y="114"/>
                  </a:lnTo>
                  <a:lnTo>
                    <a:pt x="87" y="104"/>
                  </a:lnTo>
                  <a:lnTo>
                    <a:pt x="91" y="93"/>
                  </a:lnTo>
                  <a:lnTo>
                    <a:pt x="94" y="80"/>
                  </a:lnTo>
                  <a:lnTo>
                    <a:pt x="95" y="67"/>
                  </a:lnTo>
                  <a:lnTo>
                    <a:pt x="94" y="54"/>
                  </a:lnTo>
                  <a:lnTo>
                    <a:pt x="91" y="41"/>
                  </a:lnTo>
                  <a:lnTo>
                    <a:pt x="87" y="30"/>
                  </a:lnTo>
                  <a:lnTo>
                    <a:pt x="81" y="20"/>
                  </a:lnTo>
                  <a:lnTo>
                    <a:pt x="74" y="12"/>
                  </a:lnTo>
                  <a:lnTo>
                    <a:pt x="66" y="5"/>
                  </a:lnTo>
                  <a:lnTo>
                    <a:pt x="56" y="2"/>
                  </a:lnTo>
                  <a:lnTo>
                    <a:pt x="47" y="0"/>
                  </a:lnTo>
                </a:path>
              </a:pathLst>
            </a:custGeom>
            <a:noFill/>
            <a:ln w="12700" cap="rnd" cmpd="sng">
              <a:solidFill>
                <a:srgbClr val="000000"/>
              </a:solidFill>
              <a:prstDash val="solid"/>
              <a:bevel/>
              <a:headEnd type="none" w="med" len="med"/>
              <a:tailEnd type="none" w="med" len="med"/>
            </a:ln>
          </p:spPr>
          <p:txBody>
            <a:bodyPr/>
            <a:lstStyle/>
            <a:p>
              <a:endParaRPr lang="zh-CN" altLang="en-US"/>
            </a:p>
          </p:txBody>
        </p:sp>
        <p:sp>
          <p:nvSpPr>
            <p:cNvPr id="15" name="Freeform 15"/>
            <p:cNvSpPr/>
            <p:nvPr/>
          </p:nvSpPr>
          <p:spPr>
            <a:xfrm>
              <a:off x="6428739" y="1837183"/>
              <a:ext cx="128573" cy="174654"/>
            </a:xfrm>
            <a:custGeom>
              <a:avLst/>
              <a:gdLst/>
              <a:ahLst/>
              <a:cxnLst>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Lst>
              <a:rect l="0" t="0" r="0" b="0"/>
              <a:pathLst>
                <a:path w="81" h="110">
                  <a:moveTo>
                    <a:pt x="41" y="0"/>
                  </a:moveTo>
                  <a:lnTo>
                    <a:pt x="33" y="0"/>
                  </a:lnTo>
                  <a:lnTo>
                    <a:pt x="25" y="4"/>
                  </a:lnTo>
                  <a:lnTo>
                    <a:pt x="18" y="8"/>
                  </a:lnTo>
                  <a:lnTo>
                    <a:pt x="13" y="17"/>
                  </a:lnTo>
                  <a:lnTo>
                    <a:pt x="8" y="25"/>
                  </a:lnTo>
                  <a:lnTo>
                    <a:pt x="4" y="33"/>
                  </a:lnTo>
                  <a:lnTo>
                    <a:pt x="2" y="44"/>
                  </a:lnTo>
                  <a:lnTo>
                    <a:pt x="0" y="54"/>
                  </a:lnTo>
                  <a:lnTo>
                    <a:pt x="2" y="65"/>
                  </a:lnTo>
                  <a:lnTo>
                    <a:pt x="4" y="77"/>
                  </a:lnTo>
                  <a:lnTo>
                    <a:pt x="8" y="85"/>
                  </a:lnTo>
                  <a:lnTo>
                    <a:pt x="13" y="93"/>
                  </a:lnTo>
                  <a:lnTo>
                    <a:pt x="18" y="99"/>
                  </a:lnTo>
                  <a:lnTo>
                    <a:pt x="25" y="106"/>
                  </a:lnTo>
                  <a:lnTo>
                    <a:pt x="33" y="108"/>
                  </a:lnTo>
                  <a:lnTo>
                    <a:pt x="41" y="109"/>
                  </a:lnTo>
                  <a:lnTo>
                    <a:pt x="49" y="108"/>
                  </a:lnTo>
                  <a:lnTo>
                    <a:pt x="56" y="106"/>
                  </a:lnTo>
                  <a:lnTo>
                    <a:pt x="62" y="99"/>
                  </a:lnTo>
                  <a:lnTo>
                    <a:pt x="69" y="93"/>
                  </a:lnTo>
                  <a:lnTo>
                    <a:pt x="73" y="85"/>
                  </a:lnTo>
                  <a:lnTo>
                    <a:pt x="77" y="77"/>
                  </a:lnTo>
                  <a:lnTo>
                    <a:pt x="78" y="65"/>
                  </a:lnTo>
                  <a:lnTo>
                    <a:pt x="80" y="54"/>
                  </a:lnTo>
                  <a:lnTo>
                    <a:pt x="78" y="44"/>
                  </a:lnTo>
                  <a:lnTo>
                    <a:pt x="77" y="33"/>
                  </a:lnTo>
                  <a:lnTo>
                    <a:pt x="73" y="25"/>
                  </a:lnTo>
                  <a:lnTo>
                    <a:pt x="69" y="17"/>
                  </a:lnTo>
                  <a:lnTo>
                    <a:pt x="62" y="8"/>
                  </a:lnTo>
                  <a:lnTo>
                    <a:pt x="56" y="4"/>
                  </a:lnTo>
                  <a:lnTo>
                    <a:pt x="49" y="0"/>
                  </a:lnTo>
                  <a:lnTo>
                    <a:pt x="41" y="0"/>
                  </a:lnTo>
                </a:path>
              </a:pathLst>
            </a:custGeom>
            <a:noFill/>
            <a:ln w="12700" cap="rnd" cmpd="sng">
              <a:solidFill>
                <a:srgbClr val="000000"/>
              </a:solidFill>
              <a:prstDash val="solid"/>
              <a:bevel/>
              <a:headEnd type="none" w="med" len="med"/>
              <a:tailEnd type="none" w="med" len="med"/>
            </a:ln>
          </p:spPr>
          <p:txBody>
            <a:bodyPr/>
            <a:lstStyle/>
            <a:p>
              <a:endParaRPr lang="zh-CN" altLang="en-US"/>
            </a:p>
          </p:txBody>
        </p:sp>
        <p:sp>
          <p:nvSpPr>
            <p:cNvPr id="16" name="Freeform 16"/>
            <p:cNvSpPr/>
            <p:nvPr/>
          </p:nvSpPr>
          <p:spPr>
            <a:xfrm>
              <a:off x="7050973" y="1327511"/>
              <a:ext cx="253973" cy="666862"/>
            </a:xfrm>
            <a:custGeom>
              <a:avLst/>
              <a:gdLst/>
              <a:ahLst/>
              <a:cxnLst>
                <a:cxn ang="0">
                  <a:pos x="0"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0"/>
                </a:cxn>
              </a:cxnLst>
              <a:rect l="0" t="0" r="0" b="0"/>
              <a:pathLst>
                <a:path w="160" h="420">
                  <a:moveTo>
                    <a:pt x="0" y="0"/>
                  </a:moveTo>
                  <a:lnTo>
                    <a:pt x="20" y="17"/>
                  </a:lnTo>
                  <a:lnTo>
                    <a:pt x="41" y="37"/>
                  </a:lnTo>
                  <a:lnTo>
                    <a:pt x="60" y="56"/>
                  </a:lnTo>
                  <a:lnTo>
                    <a:pt x="81" y="79"/>
                  </a:lnTo>
                  <a:lnTo>
                    <a:pt x="101" y="100"/>
                  </a:lnTo>
                  <a:lnTo>
                    <a:pt x="120" y="123"/>
                  </a:lnTo>
                  <a:lnTo>
                    <a:pt x="140" y="144"/>
                  </a:lnTo>
                  <a:lnTo>
                    <a:pt x="159" y="165"/>
                  </a:lnTo>
                  <a:lnTo>
                    <a:pt x="159" y="196"/>
                  </a:lnTo>
                  <a:lnTo>
                    <a:pt x="159" y="227"/>
                  </a:lnTo>
                  <a:lnTo>
                    <a:pt x="158" y="260"/>
                  </a:lnTo>
                  <a:lnTo>
                    <a:pt x="156" y="290"/>
                  </a:lnTo>
                  <a:lnTo>
                    <a:pt x="154" y="323"/>
                  </a:lnTo>
                  <a:lnTo>
                    <a:pt x="153" y="354"/>
                  </a:lnTo>
                  <a:lnTo>
                    <a:pt x="151" y="386"/>
                  </a:lnTo>
                  <a:lnTo>
                    <a:pt x="150" y="419"/>
                  </a:lnTo>
                  <a:lnTo>
                    <a:pt x="148" y="386"/>
                  </a:lnTo>
                  <a:lnTo>
                    <a:pt x="145" y="354"/>
                  </a:lnTo>
                  <a:lnTo>
                    <a:pt x="143" y="320"/>
                  </a:lnTo>
                  <a:lnTo>
                    <a:pt x="140" y="287"/>
                  </a:lnTo>
                  <a:lnTo>
                    <a:pt x="137" y="255"/>
                  </a:lnTo>
                  <a:lnTo>
                    <a:pt x="133" y="224"/>
                  </a:lnTo>
                  <a:lnTo>
                    <a:pt x="128" y="193"/>
                  </a:lnTo>
                  <a:lnTo>
                    <a:pt x="124" y="164"/>
                  </a:lnTo>
                  <a:lnTo>
                    <a:pt x="109" y="141"/>
                  </a:lnTo>
                  <a:lnTo>
                    <a:pt x="93" y="120"/>
                  </a:lnTo>
                  <a:lnTo>
                    <a:pt x="78" y="99"/>
                  </a:lnTo>
                  <a:lnTo>
                    <a:pt x="63" y="79"/>
                  </a:lnTo>
                  <a:lnTo>
                    <a:pt x="47" y="58"/>
                  </a:lnTo>
                  <a:lnTo>
                    <a:pt x="33" y="39"/>
                  </a:lnTo>
                  <a:lnTo>
                    <a:pt x="16" y="19"/>
                  </a:lnTo>
                  <a:lnTo>
                    <a:pt x="0" y="0"/>
                  </a:lnTo>
                </a:path>
              </a:pathLst>
            </a:custGeom>
            <a:solidFill>
              <a:srgbClr val="E0BC60"/>
            </a:solidFill>
            <a:ln w="9525">
              <a:noFill/>
            </a:ln>
          </p:spPr>
          <p:txBody>
            <a:bodyPr/>
            <a:lstStyle/>
            <a:p>
              <a:endParaRPr lang="zh-CN" altLang="en-US"/>
            </a:p>
          </p:txBody>
        </p:sp>
        <p:sp>
          <p:nvSpPr>
            <p:cNvPr id="17" name="Freeform 17"/>
            <p:cNvSpPr/>
            <p:nvPr/>
          </p:nvSpPr>
          <p:spPr>
            <a:xfrm>
              <a:off x="6963669" y="1657766"/>
              <a:ext cx="120637" cy="255630"/>
            </a:xfrm>
            <a:custGeom>
              <a:avLst/>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Lst>
              <a:rect l="0" t="0" r="0" b="0"/>
              <a:pathLst>
                <a:path w="76" h="161">
                  <a:moveTo>
                    <a:pt x="70" y="0"/>
                  </a:moveTo>
                  <a:lnTo>
                    <a:pt x="62" y="6"/>
                  </a:lnTo>
                  <a:lnTo>
                    <a:pt x="57" y="14"/>
                  </a:lnTo>
                  <a:lnTo>
                    <a:pt x="52" y="27"/>
                  </a:lnTo>
                  <a:lnTo>
                    <a:pt x="49" y="40"/>
                  </a:lnTo>
                  <a:lnTo>
                    <a:pt x="47" y="53"/>
                  </a:lnTo>
                  <a:lnTo>
                    <a:pt x="45" y="65"/>
                  </a:lnTo>
                  <a:lnTo>
                    <a:pt x="45" y="76"/>
                  </a:lnTo>
                  <a:lnTo>
                    <a:pt x="45" y="84"/>
                  </a:lnTo>
                  <a:lnTo>
                    <a:pt x="45" y="94"/>
                  </a:lnTo>
                  <a:lnTo>
                    <a:pt x="47" y="104"/>
                  </a:lnTo>
                  <a:lnTo>
                    <a:pt x="49" y="115"/>
                  </a:lnTo>
                  <a:lnTo>
                    <a:pt x="50" y="126"/>
                  </a:lnTo>
                  <a:lnTo>
                    <a:pt x="55" y="138"/>
                  </a:lnTo>
                  <a:lnTo>
                    <a:pt x="60" y="147"/>
                  </a:lnTo>
                  <a:lnTo>
                    <a:pt x="66" y="156"/>
                  </a:lnTo>
                  <a:lnTo>
                    <a:pt x="75" y="160"/>
                  </a:lnTo>
                  <a:lnTo>
                    <a:pt x="66" y="160"/>
                  </a:lnTo>
                  <a:lnTo>
                    <a:pt x="58" y="160"/>
                  </a:lnTo>
                  <a:lnTo>
                    <a:pt x="52" y="159"/>
                  </a:lnTo>
                  <a:lnTo>
                    <a:pt x="45" y="156"/>
                  </a:lnTo>
                  <a:lnTo>
                    <a:pt x="39" y="152"/>
                  </a:lnTo>
                  <a:lnTo>
                    <a:pt x="32" y="147"/>
                  </a:lnTo>
                  <a:lnTo>
                    <a:pt x="26" y="143"/>
                  </a:lnTo>
                  <a:lnTo>
                    <a:pt x="21" y="138"/>
                  </a:lnTo>
                  <a:lnTo>
                    <a:pt x="13" y="125"/>
                  </a:lnTo>
                  <a:lnTo>
                    <a:pt x="6" y="110"/>
                  </a:lnTo>
                  <a:lnTo>
                    <a:pt x="1" y="95"/>
                  </a:lnTo>
                  <a:lnTo>
                    <a:pt x="0" y="79"/>
                  </a:lnTo>
                  <a:lnTo>
                    <a:pt x="1" y="63"/>
                  </a:lnTo>
                  <a:lnTo>
                    <a:pt x="5" y="48"/>
                  </a:lnTo>
                  <a:lnTo>
                    <a:pt x="11" y="34"/>
                  </a:lnTo>
                  <a:lnTo>
                    <a:pt x="19" y="22"/>
                  </a:lnTo>
                  <a:lnTo>
                    <a:pt x="29" y="13"/>
                  </a:lnTo>
                  <a:lnTo>
                    <a:pt x="42" y="6"/>
                  </a:lnTo>
                  <a:lnTo>
                    <a:pt x="55" y="1"/>
                  </a:lnTo>
                  <a:lnTo>
                    <a:pt x="70" y="0"/>
                  </a:lnTo>
                </a:path>
              </a:pathLst>
            </a:custGeom>
            <a:solidFill>
              <a:srgbClr val="FFFFFF"/>
            </a:solidFill>
            <a:ln w="9525">
              <a:noFill/>
            </a:ln>
          </p:spPr>
          <p:txBody>
            <a:bodyPr/>
            <a:lstStyle/>
            <a:p>
              <a:endParaRPr lang="zh-CN" altLang="en-US"/>
            </a:p>
          </p:txBody>
        </p:sp>
        <p:sp>
          <p:nvSpPr>
            <p:cNvPr id="18" name="Freeform 18"/>
            <p:cNvSpPr/>
            <p:nvPr/>
          </p:nvSpPr>
          <p:spPr>
            <a:xfrm>
              <a:off x="6963669" y="1657766"/>
              <a:ext cx="120637" cy="255630"/>
            </a:xfrm>
            <a:custGeom>
              <a:avLst/>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Lst>
              <a:rect l="0" t="0" r="0" b="0"/>
              <a:pathLst>
                <a:path w="76" h="161">
                  <a:moveTo>
                    <a:pt x="70" y="0"/>
                  </a:moveTo>
                  <a:lnTo>
                    <a:pt x="62" y="6"/>
                  </a:lnTo>
                  <a:lnTo>
                    <a:pt x="57" y="14"/>
                  </a:lnTo>
                  <a:lnTo>
                    <a:pt x="52" y="27"/>
                  </a:lnTo>
                  <a:lnTo>
                    <a:pt x="49" y="40"/>
                  </a:lnTo>
                  <a:lnTo>
                    <a:pt x="47" y="53"/>
                  </a:lnTo>
                  <a:lnTo>
                    <a:pt x="45" y="65"/>
                  </a:lnTo>
                  <a:lnTo>
                    <a:pt x="45" y="76"/>
                  </a:lnTo>
                  <a:lnTo>
                    <a:pt x="45" y="84"/>
                  </a:lnTo>
                  <a:lnTo>
                    <a:pt x="45" y="94"/>
                  </a:lnTo>
                  <a:lnTo>
                    <a:pt x="47" y="104"/>
                  </a:lnTo>
                  <a:lnTo>
                    <a:pt x="49" y="115"/>
                  </a:lnTo>
                  <a:lnTo>
                    <a:pt x="50" y="126"/>
                  </a:lnTo>
                  <a:lnTo>
                    <a:pt x="55" y="138"/>
                  </a:lnTo>
                  <a:lnTo>
                    <a:pt x="60" y="147"/>
                  </a:lnTo>
                  <a:lnTo>
                    <a:pt x="66" y="156"/>
                  </a:lnTo>
                  <a:lnTo>
                    <a:pt x="75" y="160"/>
                  </a:lnTo>
                  <a:lnTo>
                    <a:pt x="66" y="160"/>
                  </a:lnTo>
                  <a:lnTo>
                    <a:pt x="58" y="160"/>
                  </a:lnTo>
                  <a:lnTo>
                    <a:pt x="52" y="159"/>
                  </a:lnTo>
                  <a:lnTo>
                    <a:pt x="45" y="156"/>
                  </a:lnTo>
                  <a:lnTo>
                    <a:pt x="39" y="152"/>
                  </a:lnTo>
                  <a:lnTo>
                    <a:pt x="32" y="147"/>
                  </a:lnTo>
                  <a:lnTo>
                    <a:pt x="26" y="143"/>
                  </a:lnTo>
                  <a:lnTo>
                    <a:pt x="21" y="138"/>
                  </a:lnTo>
                  <a:lnTo>
                    <a:pt x="13" y="125"/>
                  </a:lnTo>
                  <a:lnTo>
                    <a:pt x="6" y="110"/>
                  </a:lnTo>
                  <a:lnTo>
                    <a:pt x="1" y="95"/>
                  </a:lnTo>
                  <a:lnTo>
                    <a:pt x="0" y="79"/>
                  </a:lnTo>
                  <a:lnTo>
                    <a:pt x="1" y="63"/>
                  </a:lnTo>
                  <a:lnTo>
                    <a:pt x="5" y="48"/>
                  </a:lnTo>
                  <a:lnTo>
                    <a:pt x="11" y="34"/>
                  </a:lnTo>
                  <a:lnTo>
                    <a:pt x="19" y="22"/>
                  </a:lnTo>
                  <a:lnTo>
                    <a:pt x="29" y="13"/>
                  </a:lnTo>
                  <a:lnTo>
                    <a:pt x="42" y="6"/>
                  </a:lnTo>
                  <a:lnTo>
                    <a:pt x="55" y="1"/>
                  </a:lnTo>
                  <a:lnTo>
                    <a:pt x="70" y="0"/>
                  </a:lnTo>
                </a:path>
              </a:pathLst>
            </a:custGeom>
            <a:noFill/>
            <a:ln w="12700" cap="rnd" cmpd="sng">
              <a:solidFill>
                <a:srgbClr val="000000"/>
              </a:solidFill>
              <a:prstDash val="solid"/>
              <a:bevel/>
              <a:headEnd type="none" w="med" len="med"/>
              <a:tailEnd type="none" w="med" len="med"/>
            </a:ln>
          </p:spPr>
          <p:txBody>
            <a:bodyPr/>
            <a:lstStyle/>
            <a:p>
              <a:endParaRPr lang="zh-CN" altLang="en-US"/>
            </a:p>
          </p:txBody>
        </p:sp>
        <p:grpSp>
          <p:nvGrpSpPr>
            <p:cNvPr id="19" name="组合 23573"/>
            <p:cNvGrpSpPr/>
            <p:nvPr/>
          </p:nvGrpSpPr>
          <p:grpSpPr>
            <a:xfrm>
              <a:off x="6743031" y="2373849"/>
              <a:ext cx="182543" cy="254043"/>
              <a:chOff x="0" y="0"/>
              <a:chExt cx="115" cy="160"/>
            </a:xfrm>
          </p:grpSpPr>
          <p:sp>
            <p:nvSpPr>
              <p:cNvPr id="130" name="Freeform 20"/>
              <p:cNvSpPr/>
              <p:nvPr/>
            </p:nvSpPr>
            <p:spPr>
              <a:xfrm>
                <a:off x="0" y="0"/>
                <a:ext cx="115" cy="160"/>
              </a:xfrm>
              <a:custGeom>
                <a:avLst/>
                <a:gdLst/>
                <a:ahLst/>
                <a:cxnLst>
                  <a:cxn ang="0">
                    <a:pos x="57" y="0"/>
                  </a:cxn>
                  <a:cxn ang="0">
                    <a:pos x="45" y="2"/>
                  </a:cxn>
                  <a:cxn ang="0">
                    <a:pos x="36" y="7"/>
                  </a:cxn>
                  <a:cxn ang="0">
                    <a:pos x="26" y="15"/>
                  </a:cxn>
                  <a:cxn ang="0">
                    <a:pos x="18" y="25"/>
                  </a:cxn>
                  <a:cxn ang="0">
                    <a:pos x="10" y="36"/>
                  </a:cxn>
                  <a:cxn ang="0">
                    <a:pos x="5" y="49"/>
                  </a:cxn>
                  <a:cxn ang="0">
                    <a:pos x="1" y="64"/>
                  </a:cxn>
                  <a:cxn ang="0">
                    <a:pos x="0" y="80"/>
                  </a:cxn>
                  <a:cxn ang="0">
                    <a:pos x="1" y="96"/>
                  </a:cxn>
                  <a:cxn ang="0">
                    <a:pos x="5" y="111"/>
                  </a:cxn>
                  <a:cxn ang="0">
                    <a:pos x="10" y="124"/>
                  </a:cxn>
                  <a:cxn ang="0">
                    <a:pos x="18" y="137"/>
                  </a:cxn>
                  <a:cxn ang="0">
                    <a:pos x="26" y="146"/>
                  </a:cxn>
                  <a:cxn ang="0">
                    <a:pos x="36" y="153"/>
                  </a:cxn>
                  <a:cxn ang="0">
                    <a:pos x="45" y="158"/>
                  </a:cxn>
                  <a:cxn ang="0">
                    <a:pos x="57" y="159"/>
                  </a:cxn>
                  <a:cxn ang="0">
                    <a:pos x="68" y="158"/>
                  </a:cxn>
                  <a:cxn ang="0">
                    <a:pos x="79" y="153"/>
                  </a:cxn>
                  <a:cxn ang="0">
                    <a:pos x="89" y="146"/>
                  </a:cxn>
                  <a:cxn ang="0">
                    <a:pos x="97" y="137"/>
                  </a:cxn>
                  <a:cxn ang="0">
                    <a:pos x="104" y="124"/>
                  </a:cxn>
                  <a:cxn ang="0">
                    <a:pos x="110" y="111"/>
                  </a:cxn>
                  <a:cxn ang="0">
                    <a:pos x="114" y="96"/>
                  </a:cxn>
                  <a:cxn ang="0">
                    <a:pos x="114" y="80"/>
                  </a:cxn>
                  <a:cxn ang="0">
                    <a:pos x="114" y="64"/>
                  </a:cxn>
                  <a:cxn ang="0">
                    <a:pos x="110" y="49"/>
                  </a:cxn>
                  <a:cxn ang="0">
                    <a:pos x="104" y="36"/>
                  </a:cxn>
                  <a:cxn ang="0">
                    <a:pos x="97" y="25"/>
                  </a:cxn>
                  <a:cxn ang="0">
                    <a:pos x="89" y="15"/>
                  </a:cxn>
                  <a:cxn ang="0">
                    <a:pos x="79" y="7"/>
                  </a:cxn>
                  <a:cxn ang="0">
                    <a:pos x="68" y="2"/>
                  </a:cxn>
                  <a:cxn ang="0">
                    <a:pos x="57" y="0"/>
                  </a:cxn>
                </a:cxnLst>
                <a:rect l="0" t="0" r="0" b="0"/>
                <a:pathLst>
                  <a:path w="115" h="160">
                    <a:moveTo>
                      <a:pt x="57" y="0"/>
                    </a:moveTo>
                    <a:lnTo>
                      <a:pt x="45" y="2"/>
                    </a:lnTo>
                    <a:lnTo>
                      <a:pt x="36" y="7"/>
                    </a:lnTo>
                    <a:lnTo>
                      <a:pt x="26" y="15"/>
                    </a:lnTo>
                    <a:lnTo>
                      <a:pt x="18" y="25"/>
                    </a:lnTo>
                    <a:lnTo>
                      <a:pt x="10" y="36"/>
                    </a:lnTo>
                    <a:lnTo>
                      <a:pt x="5" y="49"/>
                    </a:lnTo>
                    <a:lnTo>
                      <a:pt x="1" y="64"/>
                    </a:lnTo>
                    <a:lnTo>
                      <a:pt x="0" y="80"/>
                    </a:lnTo>
                    <a:lnTo>
                      <a:pt x="1" y="96"/>
                    </a:lnTo>
                    <a:lnTo>
                      <a:pt x="5" y="111"/>
                    </a:lnTo>
                    <a:lnTo>
                      <a:pt x="10" y="124"/>
                    </a:lnTo>
                    <a:lnTo>
                      <a:pt x="18" y="137"/>
                    </a:lnTo>
                    <a:lnTo>
                      <a:pt x="26" y="146"/>
                    </a:lnTo>
                    <a:lnTo>
                      <a:pt x="36" y="153"/>
                    </a:lnTo>
                    <a:lnTo>
                      <a:pt x="45" y="158"/>
                    </a:lnTo>
                    <a:lnTo>
                      <a:pt x="57" y="159"/>
                    </a:lnTo>
                    <a:lnTo>
                      <a:pt x="68" y="158"/>
                    </a:lnTo>
                    <a:lnTo>
                      <a:pt x="79" y="153"/>
                    </a:lnTo>
                    <a:lnTo>
                      <a:pt x="89" y="146"/>
                    </a:lnTo>
                    <a:lnTo>
                      <a:pt x="97" y="137"/>
                    </a:lnTo>
                    <a:lnTo>
                      <a:pt x="104" y="124"/>
                    </a:lnTo>
                    <a:lnTo>
                      <a:pt x="110" y="111"/>
                    </a:lnTo>
                    <a:lnTo>
                      <a:pt x="114" y="96"/>
                    </a:lnTo>
                    <a:lnTo>
                      <a:pt x="114" y="80"/>
                    </a:lnTo>
                    <a:lnTo>
                      <a:pt x="114" y="64"/>
                    </a:lnTo>
                    <a:lnTo>
                      <a:pt x="110" y="49"/>
                    </a:lnTo>
                    <a:lnTo>
                      <a:pt x="104" y="36"/>
                    </a:lnTo>
                    <a:lnTo>
                      <a:pt x="97" y="25"/>
                    </a:lnTo>
                    <a:lnTo>
                      <a:pt x="89" y="15"/>
                    </a:lnTo>
                    <a:lnTo>
                      <a:pt x="79" y="7"/>
                    </a:lnTo>
                    <a:lnTo>
                      <a:pt x="68" y="2"/>
                    </a:lnTo>
                    <a:lnTo>
                      <a:pt x="57" y="0"/>
                    </a:lnTo>
                  </a:path>
                </a:pathLst>
              </a:custGeom>
              <a:noFill/>
              <a:ln w="12700" cap="rnd" cmpd="sng">
                <a:solidFill>
                  <a:srgbClr val="000000"/>
                </a:solidFill>
                <a:prstDash val="solid"/>
                <a:bevel/>
                <a:headEnd type="none" w="med" len="med"/>
                <a:tailEnd type="none" w="med" len="med"/>
              </a:ln>
            </p:spPr>
            <p:txBody>
              <a:bodyPr/>
              <a:lstStyle/>
              <a:p>
                <a:endParaRPr lang="zh-CN" altLang="en-US"/>
              </a:p>
            </p:txBody>
          </p:sp>
          <p:sp>
            <p:nvSpPr>
              <p:cNvPr id="131" name="Freeform 21"/>
              <p:cNvSpPr/>
              <p:nvPr/>
            </p:nvSpPr>
            <p:spPr>
              <a:xfrm>
                <a:off x="57" y="23"/>
                <a:ext cx="58" cy="116"/>
              </a:xfrm>
              <a:custGeom>
                <a:avLst/>
                <a:gdLst/>
                <a:ahLst/>
                <a:cxnLst>
                  <a:cxn ang="0">
                    <a:pos x="29" y="0"/>
                  </a:cxn>
                  <a:cxn ang="0">
                    <a:pos x="22" y="0"/>
                  </a:cxn>
                  <a:cxn ang="0">
                    <a:pos x="18" y="3"/>
                  </a:cxn>
                  <a:cxn ang="0">
                    <a:pos x="13" y="10"/>
                  </a:cxn>
                  <a:cxn ang="0">
                    <a:pos x="8" y="16"/>
                  </a:cxn>
                  <a:cxn ang="0">
                    <a:pos x="5" y="24"/>
                  </a:cxn>
                  <a:cxn ang="0">
                    <a:pos x="1" y="34"/>
                  </a:cxn>
                  <a:cxn ang="0">
                    <a:pos x="0" y="45"/>
                  </a:cxn>
                  <a:cxn ang="0">
                    <a:pos x="0" y="57"/>
                  </a:cxn>
                  <a:cxn ang="0">
                    <a:pos x="0" y="68"/>
                  </a:cxn>
                  <a:cxn ang="0">
                    <a:pos x="1" y="80"/>
                  </a:cxn>
                  <a:cxn ang="0">
                    <a:pos x="5" y="89"/>
                  </a:cxn>
                  <a:cxn ang="0">
                    <a:pos x="8" y="97"/>
                  </a:cxn>
                  <a:cxn ang="0">
                    <a:pos x="13" y="106"/>
                  </a:cxn>
                  <a:cxn ang="0">
                    <a:pos x="18" y="110"/>
                  </a:cxn>
                  <a:cxn ang="0">
                    <a:pos x="22" y="114"/>
                  </a:cxn>
                  <a:cxn ang="0">
                    <a:pos x="29" y="115"/>
                  </a:cxn>
                  <a:cxn ang="0">
                    <a:pos x="34" y="114"/>
                  </a:cxn>
                  <a:cxn ang="0">
                    <a:pos x="39" y="110"/>
                  </a:cxn>
                  <a:cxn ang="0">
                    <a:pos x="44" y="106"/>
                  </a:cxn>
                  <a:cxn ang="0">
                    <a:pos x="48" y="97"/>
                  </a:cxn>
                  <a:cxn ang="0">
                    <a:pos x="52" y="89"/>
                  </a:cxn>
                  <a:cxn ang="0">
                    <a:pos x="55" y="80"/>
                  </a:cxn>
                  <a:cxn ang="0">
                    <a:pos x="57" y="68"/>
                  </a:cxn>
                  <a:cxn ang="0">
                    <a:pos x="57" y="57"/>
                  </a:cxn>
                  <a:cxn ang="0">
                    <a:pos x="57" y="45"/>
                  </a:cxn>
                  <a:cxn ang="0">
                    <a:pos x="55" y="34"/>
                  </a:cxn>
                  <a:cxn ang="0">
                    <a:pos x="52" y="24"/>
                  </a:cxn>
                  <a:cxn ang="0">
                    <a:pos x="48" y="16"/>
                  </a:cxn>
                  <a:cxn ang="0">
                    <a:pos x="44" y="10"/>
                  </a:cxn>
                  <a:cxn ang="0">
                    <a:pos x="39" y="3"/>
                  </a:cxn>
                  <a:cxn ang="0">
                    <a:pos x="34" y="0"/>
                  </a:cxn>
                  <a:cxn ang="0">
                    <a:pos x="29" y="0"/>
                  </a:cxn>
                </a:cxnLst>
                <a:rect l="0" t="0" r="0" b="0"/>
                <a:pathLst>
                  <a:path w="58" h="116">
                    <a:moveTo>
                      <a:pt x="29" y="0"/>
                    </a:moveTo>
                    <a:lnTo>
                      <a:pt x="22" y="0"/>
                    </a:lnTo>
                    <a:lnTo>
                      <a:pt x="18" y="3"/>
                    </a:lnTo>
                    <a:lnTo>
                      <a:pt x="13" y="10"/>
                    </a:lnTo>
                    <a:lnTo>
                      <a:pt x="8" y="16"/>
                    </a:lnTo>
                    <a:lnTo>
                      <a:pt x="5" y="24"/>
                    </a:lnTo>
                    <a:lnTo>
                      <a:pt x="1" y="34"/>
                    </a:lnTo>
                    <a:lnTo>
                      <a:pt x="0" y="45"/>
                    </a:lnTo>
                    <a:lnTo>
                      <a:pt x="0" y="57"/>
                    </a:lnTo>
                    <a:lnTo>
                      <a:pt x="0" y="68"/>
                    </a:lnTo>
                    <a:lnTo>
                      <a:pt x="1" y="80"/>
                    </a:lnTo>
                    <a:lnTo>
                      <a:pt x="5" y="89"/>
                    </a:lnTo>
                    <a:lnTo>
                      <a:pt x="8" y="97"/>
                    </a:lnTo>
                    <a:lnTo>
                      <a:pt x="13" y="106"/>
                    </a:lnTo>
                    <a:lnTo>
                      <a:pt x="18" y="110"/>
                    </a:lnTo>
                    <a:lnTo>
                      <a:pt x="22" y="114"/>
                    </a:lnTo>
                    <a:lnTo>
                      <a:pt x="29" y="115"/>
                    </a:lnTo>
                    <a:lnTo>
                      <a:pt x="34" y="114"/>
                    </a:lnTo>
                    <a:lnTo>
                      <a:pt x="39" y="110"/>
                    </a:lnTo>
                    <a:lnTo>
                      <a:pt x="44" y="106"/>
                    </a:lnTo>
                    <a:lnTo>
                      <a:pt x="48" y="97"/>
                    </a:lnTo>
                    <a:lnTo>
                      <a:pt x="52" y="89"/>
                    </a:lnTo>
                    <a:lnTo>
                      <a:pt x="55" y="80"/>
                    </a:lnTo>
                    <a:lnTo>
                      <a:pt x="57" y="68"/>
                    </a:lnTo>
                    <a:lnTo>
                      <a:pt x="57" y="57"/>
                    </a:lnTo>
                    <a:lnTo>
                      <a:pt x="57" y="45"/>
                    </a:lnTo>
                    <a:lnTo>
                      <a:pt x="55" y="34"/>
                    </a:lnTo>
                    <a:lnTo>
                      <a:pt x="52" y="24"/>
                    </a:lnTo>
                    <a:lnTo>
                      <a:pt x="48" y="16"/>
                    </a:lnTo>
                    <a:lnTo>
                      <a:pt x="44" y="10"/>
                    </a:lnTo>
                    <a:lnTo>
                      <a:pt x="39" y="3"/>
                    </a:lnTo>
                    <a:lnTo>
                      <a:pt x="34" y="0"/>
                    </a:lnTo>
                    <a:lnTo>
                      <a:pt x="29" y="0"/>
                    </a:lnTo>
                  </a:path>
                </a:pathLst>
              </a:custGeom>
              <a:solidFill>
                <a:srgbClr val="FFFFFF"/>
              </a:solidFill>
              <a:ln w="9525">
                <a:noFill/>
              </a:ln>
            </p:spPr>
            <p:txBody>
              <a:bodyPr/>
              <a:lstStyle/>
              <a:p>
                <a:endParaRPr lang="zh-CN" altLang="en-US"/>
              </a:p>
            </p:txBody>
          </p:sp>
          <p:sp>
            <p:nvSpPr>
              <p:cNvPr id="132" name="Freeform 22"/>
              <p:cNvSpPr/>
              <p:nvPr/>
            </p:nvSpPr>
            <p:spPr>
              <a:xfrm>
                <a:off x="57" y="23"/>
                <a:ext cx="58" cy="116"/>
              </a:xfrm>
              <a:custGeom>
                <a:avLst/>
                <a:gdLst/>
                <a:ahLst/>
                <a:cxnLst>
                  <a:cxn ang="0">
                    <a:pos x="29" y="0"/>
                  </a:cxn>
                  <a:cxn ang="0">
                    <a:pos x="22" y="0"/>
                  </a:cxn>
                  <a:cxn ang="0">
                    <a:pos x="18" y="3"/>
                  </a:cxn>
                  <a:cxn ang="0">
                    <a:pos x="13" y="10"/>
                  </a:cxn>
                  <a:cxn ang="0">
                    <a:pos x="8" y="16"/>
                  </a:cxn>
                  <a:cxn ang="0">
                    <a:pos x="5" y="24"/>
                  </a:cxn>
                  <a:cxn ang="0">
                    <a:pos x="1" y="34"/>
                  </a:cxn>
                  <a:cxn ang="0">
                    <a:pos x="0" y="45"/>
                  </a:cxn>
                  <a:cxn ang="0">
                    <a:pos x="0" y="57"/>
                  </a:cxn>
                  <a:cxn ang="0">
                    <a:pos x="0" y="68"/>
                  </a:cxn>
                  <a:cxn ang="0">
                    <a:pos x="1" y="80"/>
                  </a:cxn>
                  <a:cxn ang="0">
                    <a:pos x="5" y="89"/>
                  </a:cxn>
                  <a:cxn ang="0">
                    <a:pos x="8" y="97"/>
                  </a:cxn>
                  <a:cxn ang="0">
                    <a:pos x="13" y="106"/>
                  </a:cxn>
                  <a:cxn ang="0">
                    <a:pos x="18" y="110"/>
                  </a:cxn>
                  <a:cxn ang="0">
                    <a:pos x="22" y="114"/>
                  </a:cxn>
                  <a:cxn ang="0">
                    <a:pos x="29" y="115"/>
                  </a:cxn>
                  <a:cxn ang="0">
                    <a:pos x="34" y="114"/>
                  </a:cxn>
                  <a:cxn ang="0">
                    <a:pos x="39" y="110"/>
                  </a:cxn>
                  <a:cxn ang="0">
                    <a:pos x="44" y="106"/>
                  </a:cxn>
                  <a:cxn ang="0">
                    <a:pos x="48" y="97"/>
                  </a:cxn>
                  <a:cxn ang="0">
                    <a:pos x="52" y="89"/>
                  </a:cxn>
                  <a:cxn ang="0">
                    <a:pos x="55" y="80"/>
                  </a:cxn>
                  <a:cxn ang="0">
                    <a:pos x="57" y="68"/>
                  </a:cxn>
                  <a:cxn ang="0">
                    <a:pos x="57" y="57"/>
                  </a:cxn>
                  <a:cxn ang="0">
                    <a:pos x="57" y="45"/>
                  </a:cxn>
                  <a:cxn ang="0">
                    <a:pos x="55" y="34"/>
                  </a:cxn>
                  <a:cxn ang="0">
                    <a:pos x="52" y="24"/>
                  </a:cxn>
                  <a:cxn ang="0">
                    <a:pos x="48" y="16"/>
                  </a:cxn>
                  <a:cxn ang="0">
                    <a:pos x="44" y="10"/>
                  </a:cxn>
                  <a:cxn ang="0">
                    <a:pos x="39" y="3"/>
                  </a:cxn>
                  <a:cxn ang="0">
                    <a:pos x="34" y="0"/>
                  </a:cxn>
                  <a:cxn ang="0">
                    <a:pos x="29" y="0"/>
                  </a:cxn>
                </a:cxnLst>
                <a:rect l="0" t="0" r="0" b="0"/>
                <a:pathLst>
                  <a:path w="58" h="116">
                    <a:moveTo>
                      <a:pt x="29" y="0"/>
                    </a:moveTo>
                    <a:lnTo>
                      <a:pt x="22" y="0"/>
                    </a:lnTo>
                    <a:lnTo>
                      <a:pt x="18" y="3"/>
                    </a:lnTo>
                    <a:lnTo>
                      <a:pt x="13" y="10"/>
                    </a:lnTo>
                    <a:lnTo>
                      <a:pt x="8" y="16"/>
                    </a:lnTo>
                    <a:lnTo>
                      <a:pt x="5" y="24"/>
                    </a:lnTo>
                    <a:lnTo>
                      <a:pt x="1" y="34"/>
                    </a:lnTo>
                    <a:lnTo>
                      <a:pt x="0" y="45"/>
                    </a:lnTo>
                    <a:lnTo>
                      <a:pt x="0" y="57"/>
                    </a:lnTo>
                    <a:lnTo>
                      <a:pt x="0" y="68"/>
                    </a:lnTo>
                    <a:lnTo>
                      <a:pt x="1" y="80"/>
                    </a:lnTo>
                    <a:lnTo>
                      <a:pt x="5" y="89"/>
                    </a:lnTo>
                    <a:lnTo>
                      <a:pt x="8" y="97"/>
                    </a:lnTo>
                    <a:lnTo>
                      <a:pt x="13" y="106"/>
                    </a:lnTo>
                    <a:lnTo>
                      <a:pt x="18" y="110"/>
                    </a:lnTo>
                    <a:lnTo>
                      <a:pt x="22" y="114"/>
                    </a:lnTo>
                    <a:lnTo>
                      <a:pt x="29" y="115"/>
                    </a:lnTo>
                    <a:lnTo>
                      <a:pt x="34" y="114"/>
                    </a:lnTo>
                    <a:lnTo>
                      <a:pt x="39" y="110"/>
                    </a:lnTo>
                    <a:lnTo>
                      <a:pt x="44" y="106"/>
                    </a:lnTo>
                    <a:lnTo>
                      <a:pt x="48" y="97"/>
                    </a:lnTo>
                    <a:lnTo>
                      <a:pt x="52" y="89"/>
                    </a:lnTo>
                    <a:lnTo>
                      <a:pt x="55" y="80"/>
                    </a:lnTo>
                    <a:lnTo>
                      <a:pt x="57" y="68"/>
                    </a:lnTo>
                    <a:lnTo>
                      <a:pt x="57" y="57"/>
                    </a:lnTo>
                    <a:lnTo>
                      <a:pt x="57" y="45"/>
                    </a:lnTo>
                    <a:lnTo>
                      <a:pt x="55" y="34"/>
                    </a:lnTo>
                    <a:lnTo>
                      <a:pt x="52" y="24"/>
                    </a:lnTo>
                    <a:lnTo>
                      <a:pt x="48" y="16"/>
                    </a:lnTo>
                    <a:lnTo>
                      <a:pt x="44" y="10"/>
                    </a:lnTo>
                    <a:lnTo>
                      <a:pt x="39" y="3"/>
                    </a:lnTo>
                    <a:lnTo>
                      <a:pt x="34" y="0"/>
                    </a:lnTo>
                    <a:lnTo>
                      <a:pt x="29" y="0"/>
                    </a:lnTo>
                  </a:path>
                </a:pathLst>
              </a:custGeom>
              <a:noFill/>
              <a:ln w="12700" cap="rnd" cmpd="sng">
                <a:solidFill>
                  <a:srgbClr val="000000"/>
                </a:solidFill>
                <a:prstDash val="solid"/>
                <a:bevel/>
                <a:headEnd type="none" w="med" len="med"/>
                <a:tailEnd type="none" w="med" len="med"/>
              </a:ln>
            </p:spPr>
            <p:txBody>
              <a:bodyPr/>
              <a:lstStyle/>
              <a:p>
                <a:endParaRPr lang="zh-CN" altLang="en-US"/>
              </a:p>
            </p:txBody>
          </p:sp>
        </p:grpSp>
        <p:sp>
          <p:nvSpPr>
            <p:cNvPr id="20" name="Freeform 23"/>
            <p:cNvSpPr/>
            <p:nvPr/>
          </p:nvSpPr>
          <p:spPr>
            <a:xfrm>
              <a:off x="6490645" y="1861000"/>
              <a:ext cx="66668" cy="128609"/>
            </a:xfrm>
            <a:custGeom>
              <a:avLst/>
              <a:gdLst/>
              <a:ahLst/>
              <a:cxnLst>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Lst>
              <a:rect l="0" t="0" r="0" b="0"/>
              <a:pathLst>
                <a:path w="42" h="81">
                  <a:moveTo>
                    <a:pt x="21" y="0"/>
                  </a:moveTo>
                  <a:lnTo>
                    <a:pt x="17" y="0"/>
                  </a:lnTo>
                  <a:lnTo>
                    <a:pt x="13" y="3"/>
                  </a:lnTo>
                  <a:lnTo>
                    <a:pt x="10" y="6"/>
                  </a:lnTo>
                  <a:lnTo>
                    <a:pt x="7" y="11"/>
                  </a:lnTo>
                  <a:lnTo>
                    <a:pt x="4" y="18"/>
                  </a:lnTo>
                  <a:lnTo>
                    <a:pt x="2" y="24"/>
                  </a:lnTo>
                  <a:lnTo>
                    <a:pt x="0" y="32"/>
                  </a:lnTo>
                  <a:lnTo>
                    <a:pt x="0" y="41"/>
                  </a:lnTo>
                  <a:lnTo>
                    <a:pt x="0" y="47"/>
                  </a:lnTo>
                  <a:lnTo>
                    <a:pt x="2" y="55"/>
                  </a:lnTo>
                  <a:lnTo>
                    <a:pt x="4" y="62"/>
                  </a:lnTo>
                  <a:lnTo>
                    <a:pt x="7" y="68"/>
                  </a:lnTo>
                  <a:lnTo>
                    <a:pt x="10" y="73"/>
                  </a:lnTo>
                  <a:lnTo>
                    <a:pt x="13" y="76"/>
                  </a:lnTo>
                  <a:lnTo>
                    <a:pt x="17" y="78"/>
                  </a:lnTo>
                  <a:lnTo>
                    <a:pt x="21" y="80"/>
                  </a:lnTo>
                  <a:lnTo>
                    <a:pt x="25" y="78"/>
                  </a:lnTo>
                  <a:lnTo>
                    <a:pt x="28" y="76"/>
                  </a:lnTo>
                  <a:lnTo>
                    <a:pt x="31" y="73"/>
                  </a:lnTo>
                  <a:lnTo>
                    <a:pt x="34" y="68"/>
                  </a:lnTo>
                  <a:lnTo>
                    <a:pt x="38" y="62"/>
                  </a:lnTo>
                  <a:lnTo>
                    <a:pt x="39" y="55"/>
                  </a:lnTo>
                  <a:lnTo>
                    <a:pt x="41" y="47"/>
                  </a:lnTo>
                  <a:lnTo>
                    <a:pt x="41" y="41"/>
                  </a:lnTo>
                  <a:lnTo>
                    <a:pt x="41" y="32"/>
                  </a:lnTo>
                  <a:lnTo>
                    <a:pt x="39" y="24"/>
                  </a:lnTo>
                  <a:lnTo>
                    <a:pt x="38" y="18"/>
                  </a:lnTo>
                  <a:lnTo>
                    <a:pt x="34" y="11"/>
                  </a:lnTo>
                  <a:lnTo>
                    <a:pt x="31" y="6"/>
                  </a:lnTo>
                  <a:lnTo>
                    <a:pt x="28" y="3"/>
                  </a:lnTo>
                  <a:lnTo>
                    <a:pt x="25" y="0"/>
                  </a:lnTo>
                  <a:lnTo>
                    <a:pt x="21" y="0"/>
                  </a:lnTo>
                </a:path>
              </a:pathLst>
            </a:custGeom>
            <a:solidFill>
              <a:srgbClr val="FFFFFF"/>
            </a:solidFill>
            <a:ln w="9525">
              <a:noFill/>
            </a:ln>
          </p:spPr>
          <p:txBody>
            <a:bodyPr/>
            <a:lstStyle/>
            <a:p>
              <a:endParaRPr lang="zh-CN" altLang="en-US"/>
            </a:p>
          </p:txBody>
        </p:sp>
        <p:sp>
          <p:nvSpPr>
            <p:cNvPr id="21" name="Freeform 24"/>
            <p:cNvSpPr/>
            <p:nvPr/>
          </p:nvSpPr>
          <p:spPr>
            <a:xfrm>
              <a:off x="6490645" y="1861000"/>
              <a:ext cx="66668" cy="128609"/>
            </a:xfrm>
            <a:custGeom>
              <a:avLst/>
              <a:gdLst/>
              <a:ahLst/>
              <a:cxnLst>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Lst>
              <a:rect l="0" t="0" r="0" b="0"/>
              <a:pathLst>
                <a:path w="42" h="81">
                  <a:moveTo>
                    <a:pt x="21" y="0"/>
                  </a:moveTo>
                  <a:lnTo>
                    <a:pt x="17" y="0"/>
                  </a:lnTo>
                  <a:lnTo>
                    <a:pt x="13" y="3"/>
                  </a:lnTo>
                  <a:lnTo>
                    <a:pt x="10" y="6"/>
                  </a:lnTo>
                  <a:lnTo>
                    <a:pt x="7" y="11"/>
                  </a:lnTo>
                  <a:lnTo>
                    <a:pt x="4" y="18"/>
                  </a:lnTo>
                  <a:lnTo>
                    <a:pt x="2" y="24"/>
                  </a:lnTo>
                  <a:lnTo>
                    <a:pt x="0" y="32"/>
                  </a:lnTo>
                  <a:lnTo>
                    <a:pt x="0" y="41"/>
                  </a:lnTo>
                  <a:lnTo>
                    <a:pt x="0" y="47"/>
                  </a:lnTo>
                  <a:lnTo>
                    <a:pt x="2" y="55"/>
                  </a:lnTo>
                  <a:lnTo>
                    <a:pt x="4" y="62"/>
                  </a:lnTo>
                  <a:lnTo>
                    <a:pt x="7" y="68"/>
                  </a:lnTo>
                  <a:lnTo>
                    <a:pt x="10" y="73"/>
                  </a:lnTo>
                  <a:lnTo>
                    <a:pt x="13" y="76"/>
                  </a:lnTo>
                  <a:lnTo>
                    <a:pt x="17" y="78"/>
                  </a:lnTo>
                  <a:lnTo>
                    <a:pt x="21" y="80"/>
                  </a:lnTo>
                  <a:lnTo>
                    <a:pt x="25" y="78"/>
                  </a:lnTo>
                  <a:lnTo>
                    <a:pt x="28" y="76"/>
                  </a:lnTo>
                  <a:lnTo>
                    <a:pt x="31" y="73"/>
                  </a:lnTo>
                  <a:lnTo>
                    <a:pt x="34" y="68"/>
                  </a:lnTo>
                  <a:lnTo>
                    <a:pt x="38" y="62"/>
                  </a:lnTo>
                  <a:lnTo>
                    <a:pt x="39" y="55"/>
                  </a:lnTo>
                  <a:lnTo>
                    <a:pt x="41" y="47"/>
                  </a:lnTo>
                  <a:lnTo>
                    <a:pt x="41" y="41"/>
                  </a:lnTo>
                  <a:lnTo>
                    <a:pt x="41" y="32"/>
                  </a:lnTo>
                  <a:lnTo>
                    <a:pt x="39" y="24"/>
                  </a:lnTo>
                  <a:lnTo>
                    <a:pt x="38" y="18"/>
                  </a:lnTo>
                  <a:lnTo>
                    <a:pt x="34" y="11"/>
                  </a:lnTo>
                  <a:lnTo>
                    <a:pt x="31" y="6"/>
                  </a:lnTo>
                  <a:lnTo>
                    <a:pt x="28" y="3"/>
                  </a:lnTo>
                  <a:lnTo>
                    <a:pt x="25" y="0"/>
                  </a:lnTo>
                  <a:lnTo>
                    <a:pt x="21" y="0"/>
                  </a:lnTo>
                </a:path>
              </a:pathLst>
            </a:custGeom>
            <a:noFill/>
            <a:ln w="12700" cap="rnd" cmpd="sng">
              <a:solidFill>
                <a:srgbClr val="000000"/>
              </a:solidFill>
              <a:prstDash val="solid"/>
              <a:bevel/>
              <a:headEnd type="none" w="med" len="med"/>
              <a:tailEnd type="none" w="med" len="med"/>
            </a:ln>
          </p:spPr>
          <p:txBody>
            <a:bodyPr/>
            <a:lstStyle/>
            <a:p>
              <a:endParaRPr lang="zh-CN" altLang="en-US"/>
            </a:p>
          </p:txBody>
        </p:sp>
        <p:sp>
          <p:nvSpPr>
            <p:cNvPr id="22" name="Freeform 25"/>
            <p:cNvSpPr/>
            <p:nvPr/>
          </p:nvSpPr>
          <p:spPr>
            <a:xfrm>
              <a:off x="6795412" y="2097577"/>
              <a:ext cx="84129" cy="166716"/>
            </a:xfrm>
            <a:custGeom>
              <a:avLst/>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Lst>
              <a:rect l="0" t="0" r="0" b="0"/>
              <a:pathLst>
                <a:path w="53" h="105">
                  <a:moveTo>
                    <a:pt x="26" y="0"/>
                  </a:moveTo>
                  <a:lnTo>
                    <a:pt x="21" y="2"/>
                  </a:lnTo>
                  <a:lnTo>
                    <a:pt x="16" y="5"/>
                  </a:lnTo>
                  <a:lnTo>
                    <a:pt x="11" y="9"/>
                  </a:lnTo>
                  <a:lnTo>
                    <a:pt x="8" y="15"/>
                  </a:lnTo>
                  <a:lnTo>
                    <a:pt x="5" y="23"/>
                  </a:lnTo>
                  <a:lnTo>
                    <a:pt x="2" y="33"/>
                  </a:lnTo>
                  <a:lnTo>
                    <a:pt x="0" y="43"/>
                  </a:lnTo>
                  <a:lnTo>
                    <a:pt x="0" y="52"/>
                  </a:lnTo>
                  <a:lnTo>
                    <a:pt x="0" y="62"/>
                  </a:lnTo>
                  <a:lnTo>
                    <a:pt x="2" y="72"/>
                  </a:lnTo>
                  <a:lnTo>
                    <a:pt x="5" y="82"/>
                  </a:lnTo>
                  <a:lnTo>
                    <a:pt x="8" y="88"/>
                  </a:lnTo>
                  <a:lnTo>
                    <a:pt x="11" y="95"/>
                  </a:lnTo>
                  <a:lnTo>
                    <a:pt x="16" y="100"/>
                  </a:lnTo>
                  <a:lnTo>
                    <a:pt x="21" y="103"/>
                  </a:lnTo>
                  <a:lnTo>
                    <a:pt x="26" y="104"/>
                  </a:lnTo>
                  <a:lnTo>
                    <a:pt x="31" y="103"/>
                  </a:lnTo>
                  <a:lnTo>
                    <a:pt x="36" y="100"/>
                  </a:lnTo>
                  <a:lnTo>
                    <a:pt x="41" y="95"/>
                  </a:lnTo>
                  <a:lnTo>
                    <a:pt x="44" y="88"/>
                  </a:lnTo>
                  <a:lnTo>
                    <a:pt x="47" y="82"/>
                  </a:lnTo>
                  <a:lnTo>
                    <a:pt x="50" y="72"/>
                  </a:lnTo>
                  <a:lnTo>
                    <a:pt x="52" y="62"/>
                  </a:lnTo>
                  <a:lnTo>
                    <a:pt x="52" y="52"/>
                  </a:lnTo>
                  <a:lnTo>
                    <a:pt x="52" y="43"/>
                  </a:lnTo>
                  <a:lnTo>
                    <a:pt x="50" y="33"/>
                  </a:lnTo>
                  <a:lnTo>
                    <a:pt x="47" y="23"/>
                  </a:lnTo>
                  <a:lnTo>
                    <a:pt x="44" y="15"/>
                  </a:lnTo>
                  <a:lnTo>
                    <a:pt x="41" y="9"/>
                  </a:lnTo>
                  <a:lnTo>
                    <a:pt x="36" y="5"/>
                  </a:lnTo>
                  <a:lnTo>
                    <a:pt x="31" y="2"/>
                  </a:lnTo>
                  <a:lnTo>
                    <a:pt x="26" y="0"/>
                  </a:lnTo>
                </a:path>
              </a:pathLst>
            </a:custGeom>
            <a:solidFill>
              <a:srgbClr val="FFFFFF"/>
            </a:solidFill>
            <a:ln w="9525">
              <a:noFill/>
            </a:ln>
          </p:spPr>
          <p:txBody>
            <a:bodyPr/>
            <a:lstStyle/>
            <a:p>
              <a:endParaRPr lang="zh-CN" altLang="en-US"/>
            </a:p>
          </p:txBody>
        </p:sp>
        <p:sp>
          <p:nvSpPr>
            <p:cNvPr id="23" name="Freeform 26"/>
            <p:cNvSpPr/>
            <p:nvPr/>
          </p:nvSpPr>
          <p:spPr>
            <a:xfrm>
              <a:off x="6795412" y="2097577"/>
              <a:ext cx="84129" cy="166716"/>
            </a:xfrm>
            <a:custGeom>
              <a:avLst/>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Lst>
              <a:rect l="0" t="0" r="0" b="0"/>
              <a:pathLst>
                <a:path w="53" h="105">
                  <a:moveTo>
                    <a:pt x="26" y="0"/>
                  </a:moveTo>
                  <a:lnTo>
                    <a:pt x="21" y="2"/>
                  </a:lnTo>
                  <a:lnTo>
                    <a:pt x="16" y="5"/>
                  </a:lnTo>
                  <a:lnTo>
                    <a:pt x="11" y="9"/>
                  </a:lnTo>
                  <a:lnTo>
                    <a:pt x="8" y="15"/>
                  </a:lnTo>
                  <a:lnTo>
                    <a:pt x="5" y="23"/>
                  </a:lnTo>
                  <a:lnTo>
                    <a:pt x="2" y="33"/>
                  </a:lnTo>
                  <a:lnTo>
                    <a:pt x="0" y="43"/>
                  </a:lnTo>
                  <a:lnTo>
                    <a:pt x="0" y="52"/>
                  </a:lnTo>
                  <a:lnTo>
                    <a:pt x="0" y="62"/>
                  </a:lnTo>
                  <a:lnTo>
                    <a:pt x="2" y="72"/>
                  </a:lnTo>
                  <a:lnTo>
                    <a:pt x="5" y="82"/>
                  </a:lnTo>
                  <a:lnTo>
                    <a:pt x="8" y="88"/>
                  </a:lnTo>
                  <a:lnTo>
                    <a:pt x="11" y="95"/>
                  </a:lnTo>
                  <a:lnTo>
                    <a:pt x="16" y="100"/>
                  </a:lnTo>
                  <a:lnTo>
                    <a:pt x="21" y="103"/>
                  </a:lnTo>
                  <a:lnTo>
                    <a:pt x="26" y="104"/>
                  </a:lnTo>
                  <a:lnTo>
                    <a:pt x="31" y="103"/>
                  </a:lnTo>
                  <a:lnTo>
                    <a:pt x="36" y="100"/>
                  </a:lnTo>
                  <a:lnTo>
                    <a:pt x="41" y="95"/>
                  </a:lnTo>
                  <a:lnTo>
                    <a:pt x="44" y="88"/>
                  </a:lnTo>
                  <a:lnTo>
                    <a:pt x="47" y="82"/>
                  </a:lnTo>
                  <a:lnTo>
                    <a:pt x="50" y="72"/>
                  </a:lnTo>
                  <a:lnTo>
                    <a:pt x="52" y="62"/>
                  </a:lnTo>
                  <a:lnTo>
                    <a:pt x="52" y="52"/>
                  </a:lnTo>
                  <a:lnTo>
                    <a:pt x="52" y="43"/>
                  </a:lnTo>
                  <a:lnTo>
                    <a:pt x="50" y="33"/>
                  </a:lnTo>
                  <a:lnTo>
                    <a:pt x="47" y="23"/>
                  </a:lnTo>
                  <a:lnTo>
                    <a:pt x="44" y="15"/>
                  </a:lnTo>
                  <a:lnTo>
                    <a:pt x="41" y="9"/>
                  </a:lnTo>
                  <a:lnTo>
                    <a:pt x="36" y="5"/>
                  </a:lnTo>
                  <a:lnTo>
                    <a:pt x="31" y="2"/>
                  </a:lnTo>
                  <a:lnTo>
                    <a:pt x="26" y="0"/>
                  </a:lnTo>
                </a:path>
              </a:pathLst>
            </a:custGeom>
            <a:noFill/>
            <a:ln w="12700" cap="rnd" cmpd="sng">
              <a:solidFill>
                <a:srgbClr val="000000"/>
              </a:solidFill>
              <a:prstDash val="solid"/>
              <a:bevel/>
              <a:headEnd type="none" w="med" len="med"/>
              <a:tailEnd type="none" w="med" len="med"/>
            </a:ln>
          </p:spPr>
          <p:txBody>
            <a:bodyPr/>
            <a:lstStyle/>
            <a:p>
              <a:endParaRPr lang="zh-CN" altLang="en-US"/>
            </a:p>
          </p:txBody>
        </p:sp>
        <p:sp>
          <p:nvSpPr>
            <p:cNvPr id="24" name="Freeform 27"/>
            <p:cNvSpPr/>
            <p:nvPr/>
          </p:nvSpPr>
          <p:spPr>
            <a:xfrm>
              <a:off x="6509693" y="2353208"/>
              <a:ext cx="77780" cy="157188"/>
            </a:xfrm>
            <a:custGeom>
              <a:avLst/>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Lst>
              <a:rect l="0" t="0" r="0" b="0"/>
              <a:pathLst>
                <a:path w="49" h="99">
                  <a:moveTo>
                    <a:pt x="24" y="0"/>
                  </a:moveTo>
                  <a:lnTo>
                    <a:pt x="19" y="2"/>
                  </a:lnTo>
                  <a:lnTo>
                    <a:pt x="14" y="4"/>
                  </a:lnTo>
                  <a:lnTo>
                    <a:pt x="9" y="8"/>
                  </a:lnTo>
                  <a:lnTo>
                    <a:pt x="6" y="15"/>
                  </a:lnTo>
                  <a:lnTo>
                    <a:pt x="3" y="21"/>
                  </a:lnTo>
                  <a:lnTo>
                    <a:pt x="1" y="30"/>
                  </a:lnTo>
                  <a:lnTo>
                    <a:pt x="0" y="39"/>
                  </a:lnTo>
                  <a:lnTo>
                    <a:pt x="0" y="49"/>
                  </a:lnTo>
                  <a:lnTo>
                    <a:pt x="0" y="59"/>
                  </a:lnTo>
                  <a:lnTo>
                    <a:pt x="1" y="67"/>
                  </a:lnTo>
                  <a:lnTo>
                    <a:pt x="3" y="77"/>
                  </a:lnTo>
                  <a:lnTo>
                    <a:pt x="6" y="83"/>
                  </a:lnTo>
                  <a:lnTo>
                    <a:pt x="9" y="90"/>
                  </a:lnTo>
                  <a:lnTo>
                    <a:pt x="14" y="93"/>
                  </a:lnTo>
                  <a:lnTo>
                    <a:pt x="19" y="96"/>
                  </a:lnTo>
                  <a:lnTo>
                    <a:pt x="24" y="98"/>
                  </a:lnTo>
                  <a:lnTo>
                    <a:pt x="29" y="96"/>
                  </a:lnTo>
                  <a:lnTo>
                    <a:pt x="32" y="93"/>
                  </a:lnTo>
                  <a:lnTo>
                    <a:pt x="37" y="90"/>
                  </a:lnTo>
                  <a:lnTo>
                    <a:pt x="40" y="83"/>
                  </a:lnTo>
                  <a:lnTo>
                    <a:pt x="44" y="77"/>
                  </a:lnTo>
                  <a:lnTo>
                    <a:pt x="45" y="67"/>
                  </a:lnTo>
                  <a:lnTo>
                    <a:pt x="47" y="59"/>
                  </a:lnTo>
                  <a:lnTo>
                    <a:pt x="48" y="49"/>
                  </a:lnTo>
                  <a:lnTo>
                    <a:pt x="47" y="39"/>
                  </a:lnTo>
                  <a:lnTo>
                    <a:pt x="45" y="30"/>
                  </a:lnTo>
                  <a:lnTo>
                    <a:pt x="44" y="21"/>
                  </a:lnTo>
                  <a:lnTo>
                    <a:pt x="40" y="15"/>
                  </a:lnTo>
                  <a:lnTo>
                    <a:pt x="37" y="8"/>
                  </a:lnTo>
                  <a:lnTo>
                    <a:pt x="32" y="4"/>
                  </a:lnTo>
                  <a:lnTo>
                    <a:pt x="29" y="2"/>
                  </a:lnTo>
                  <a:lnTo>
                    <a:pt x="24" y="0"/>
                  </a:lnTo>
                </a:path>
              </a:pathLst>
            </a:custGeom>
            <a:solidFill>
              <a:srgbClr val="FFFFFF"/>
            </a:solidFill>
            <a:ln w="9525">
              <a:noFill/>
            </a:ln>
          </p:spPr>
          <p:txBody>
            <a:bodyPr/>
            <a:lstStyle/>
            <a:p>
              <a:endParaRPr lang="zh-CN" altLang="en-US"/>
            </a:p>
          </p:txBody>
        </p:sp>
        <p:sp>
          <p:nvSpPr>
            <p:cNvPr id="25" name="Freeform 28"/>
            <p:cNvSpPr/>
            <p:nvPr/>
          </p:nvSpPr>
          <p:spPr>
            <a:xfrm>
              <a:off x="6509693" y="2353208"/>
              <a:ext cx="77780" cy="157188"/>
            </a:xfrm>
            <a:custGeom>
              <a:avLst/>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Lst>
              <a:rect l="0" t="0" r="0" b="0"/>
              <a:pathLst>
                <a:path w="49" h="99">
                  <a:moveTo>
                    <a:pt x="24" y="0"/>
                  </a:moveTo>
                  <a:lnTo>
                    <a:pt x="19" y="2"/>
                  </a:lnTo>
                  <a:lnTo>
                    <a:pt x="14" y="4"/>
                  </a:lnTo>
                  <a:lnTo>
                    <a:pt x="9" y="8"/>
                  </a:lnTo>
                  <a:lnTo>
                    <a:pt x="6" y="15"/>
                  </a:lnTo>
                  <a:lnTo>
                    <a:pt x="3" y="21"/>
                  </a:lnTo>
                  <a:lnTo>
                    <a:pt x="1" y="30"/>
                  </a:lnTo>
                  <a:lnTo>
                    <a:pt x="0" y="39"/>
                  </a:lnTo>
                  <a:lnTo>
                    <a:pt x="0" y="49"/>
                  </a:lnTo>
                  <a:lnTo>
                    <a:pt x="0" y="59"/>
                  </a:lnTo>
                  <a:lnTo>
                    <a:pt x="1" y="67"/>
                  </a:lnTo>
                  <a:lnTo>
                    <a:pt x="3" y="77"/>
                  </a:lnTo>
                  <a:lnTo>
                    <a:pt x="6" y="83"/>
                  </a:lnTo>
                  <a:lnTo>
                    <a:pt x="9" y="90"/>
                  </a:lnTo>
                  <a:lnTo>
                    <a:pt x="14" y="93"/>
                  </a:lnTo>
                  <a:lnTo>
                    <a:pt x="19" y="96"/>
                  </a:lnTo>
                  <a:lnTo>
                    <a:pt x="24" y="98"/>
                  </a:lnTo>
                  <a:lnTo>
                    <a:pt x="29" y="96"/>
                  </a:lnTo>
                  <a:lnTo>
                    <a:pt x="32" y="93"/>
                  </a:lnTo>
                  <a:lnTo>
                    <a:pt x="37" y="90"/>
                  </a:lnTo>
                  <a:lnTo>
                    <a:pt x="40" y="83"/>
                  </a:lnTo>
                  <a:lnTo>
                    <a:pt x="44" y="77"/>
                  </a:lnTo>
                  <a:lnTo>
                    <a:pt x="45" y="67"/>
                  </a:lnTo>
                  <a:lnTo>
                    <a:pt x="47" y="59"/>
                  </a:lnTo>
                  <a:lnTo>
                    <a:pt x="48" y="49"/>
                  </a:lnTo>
                  <a:lnTo>
                    <a:pt x="47" y="39"/>
                  </a:lnTo>
                  <a:lnTo>
                    <a:pt x="45" y="30"/>
                  </a:lnTo>
                  <a:lnTo>
                    <a:pt x="44" y="21"/>
                  </a:lnTo>
                  <a:lnTo>
                    <a:pt x="40" y="15"/>
                  </a:lnTo>
                  <a:lnTo>
                    <a:pt x="37" y="8"/>
                  </a:lnTo>
                  <a:lnTo>
                    <a:pt x="32" y="4"/>
                  </a:lnTo>
                  <a:lnTo>
                    <a:pt x="29" y="2"/>
                  </a:lnTo>
                  <a:lnTo>
                    <a:pt x="24" y="0"/>
                  </a:lnTo>
                </a:path>
              </a:pathLst>
            </a:custGeom>
            <a:noFill/>
            <a:ln w="12700" cap="rnd" cmpd="sng">
              <a:solidFill>
                <a:srgbClr val="000000"/>
              </a:solidFill>
              <a:prstDash val="solid"/>
              <a:bevel/>
              <a:headEnd type="none" w="med" len="med"/>
              <a:tailEnd type="none" w="med" len="med"/>
            </a:ln>
          </p:spPr>
          <p:txBody>
            <a:bodyPr/>
            <a:lstStyle/>
            <a:p>
              <a:endParaRPr lang="zh-CN" altLang="en-US"/>
            </a:p>
          </p:txBody>
        </p:sp>
        <p:sp>
          <p:nvSpPr>
            <p:cNvPr id="26" name="Freeform 29"/>
            <p:cNvSpPr/>
            <p:nvPr/>
          </p:nvSpPr>
          <p:spPr>
            <a:xfrm>
              <a:off x="5606502" y="2132508"/>
              <a:ext cx="1268277" cy="465216"/>
            </a:xfrm>
            <a:custGeom>
              <a:avLst/>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0" y="2147483647"/>
                </a:cxn>
                <a:cxn ang="0">
                  <a:pos x="2147483647" y="2147483647"/>
                </a:cxn>
              </a:cxnLst>
              <a:rect l="0" t="0" r="0" b="0"/>
              <a:pathLst>
                <a:path w="799" h="293">
                  <a:moveTo>
                    <a:pt x="21" y="292"/>
                  </a:moveTo>
                  <a:lnTo>
                    <a:pt x="798" y="21"/>
                  </a:lnTo>
                  <a:lnTo>
                    <a:pt x="798" y="17"/>
                  </a:lnTo>
                  <a:lnTo>
                    <a:pt x="798" y="14"/>
                  </a:lnTo>
                  <a:lnTo>
                    <a:pt x="796" y="13"/>
                  </a:lnTo>
                  <a:lnTo>
                    <a:pt x="796" y="11"/>
                  </a:lnTo>
                  <a:lnTo>
                    <a:pt x="796" y="8"/>
                  </a:lnTo>
                  <a:lnTo>
                    <a:pt x="795" y="6"/>
                  </a:lnTo>
                  <a:lnTo>
                    <a:pt x="795" y="3"/>
                  </a:lnTo>
                  <a:lnTo>
                    <a:pt x="795" y="0"/>
                  </a:lnTo>
                  <a:lnTo>
                    <a:pt x="0" y="255"/>
                  </a:lnTo>
                  <a:lnTo>
                    <a:pt x="21" y="292"/>
                  </a:lnTo>
                </a:path>
              </a:pathLst>
            </a:custGeom>
            <a:solidFill>
              <a:srgbClr val="FF0000"/>
            </a:solidFill>
            <a:ln w="9525">
              <a:noFill/>
            </a:ln>
          </p:spPr>
          <p:txBody>
            <a:bodyPr/>
            <a:lstStyle/>
            <a:p>
              <a:endParaRPr lang="zh-CN" altLang="en-US"/>
            </a:p>
          </p:txBody>
        </p:sp>
        <p:sp>
          <p:nvSpPr>
            <p:cNvPr id="27" name="Freeform 30"/>
            <p:cNvSpPr/>
            <p:nvPr/>
          </p:nvSpPr>
          <p:spPr>
            <a:xfrm>
              <a:off x="5606502" y="2132508"/>
              <a:ext cx="1268277" cy="465216"/>
            </a:xfrm>
            <a:custGeom>
              <a:avLst/>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0" y="2147483647"/>
                </a:cxn>
                <a:cxn ang="0">
                  <a:pos x="2147483647" y="2147483647"/>
                </a:cxn>
              </a:cxnLst>
              <a:rect l="0" t="0" r="0" b="0"/>
              <a:pathLst>
                <a:path w="799" h="293">
                  <a:moveTo>
                    <a:pt x="21" y="292"/>
                  </a:moveTo>
                  <a:lnTo>
                    <a:pt x="798" y="21"/>
                  </a:lnTo>
                  <a:lnTo>
                    <a:pt x="798" y="17"/>
                  </a:lnTo>
                  <a:lnTo>
                    <a:pt x="798" y="14"/>
                  </a:lnTo>
                  <a:lnTo>
                    <a:pt x="796" y="13"/>
                  </a:lnTo>
                  <a:lnTo>
                    <a:pt x="796" y="11"/>
                  </a:lnTo>
                  <a:lnTo>
                    <a:pt x="796" y="8"/>
                  </a:lnTo>
                  <a:lnTo>
                    <a:pt x="795" y="6"/>
                  </a:lnTo>
                  <a:lnTo>
                    <a:pt x="795" y="3"/>
                  </a:lnTo>
                  <a:lnTo>
                    <a:pt x="795" y="0"/>
                  </a:lnTo>
                  <a:lnTo>
                    <a:pt x="0" y="255"/>
                  </a:lnTo>
                  <a:lnTo>
                    <a:pt x="21" y="292"/>
                  </a:lnTo>
                </a:path>
              </a:pathLst>
            </a:custGeom>
            <a:noFill/>
            <a:ln w="12700" cap="rnd" cmpd="sng">
              <a:solidFill>
                <a:srgbClr val="FF0000"/>
              </a:solidFill>
              <a:prstDash val="solid"/>
              <a:bevel/>
              <a:headEnd type="none" w="med" len="med"/>
              <a:tailEnd type="none" w="med" len="med"/>
            </a:ln>
          </p:spPr>
          <p:txBody>
            <a:bodyPr/>
            <a:lstStyle/>
            <a:p>
              <a:endParaRPr lang="zh-CN" altLang="en-US"/>
            </a:p>
          </p:txBody>
        </p:sp>
        <p:sp>
          <p:nvSpPr>
            <p:cNvPr id="28" name="Freeform 31"/>
            <p:cNvSpPr/>
            <p:nvPr/>
          </p:nvSpPr>
          <p:spPr>
            <a:xfrm>
              <a:off x="5655708" y="2162676"/>
              <a:ext cx="1219070" cy="468391"/>
            </a:xfrm>
            <a:custGeom>
              <a:avLst/>
              <a:gdLst/>
              <a:ahLst/>
              <a:cxnLst>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0" y="2147483647"/>
                </a:cxn>
              </a:cxnLst>
              <a:rect l="0" t="0" r="0" b="0"/>
              <a:pathLst>
                <a:path w="768" h="295">
                  <a:moveTo>
                    <a:pt x="0" y="268"/>
                  </a:moveTo>
                  <a:lnTo>
                    <a:pt x="19" y="294"/>
                  </a:lnTo>
                  <a:lnTo>
                    <a:pt x="765" y="29"/>
                  </a:lnTo>
                  <a:lnTo>
                    <a:pt x="765" y="26"/>
                  </a:lnTo>
                  <a:lnTo>
                    <a:pt x="767" y="24"/>
                  </a:lnTo>
                  <a:lnTo>
                    <a:pt x="767" y="21"/>
                  </a:lnTo>
                  <a:lnTo>
                    <a:pt x="767" y="20"/>
                  </a:lnTo>
                  <a:lnTo>
                    <a:pt x="767" y="16"/>
                  </a:lnTo>
                  <a:lnTo>
                    <a:pt x="767" y="11"/>
                  </a:lnTo>
                  <a:lnTo>
                    <a:pt x="767" y="7"/>
                  </a:lnTo>
                  <a:lnTo>
                    <a:pt x="767" y="0"/>
                  </a:lnTo>
                  <a:lnTo>
                    <a:pt x="0" y="268"/>
                  </a:lnTo>
                </a:path>
              </a:pathLst>
            </a:custGeom>
            <a:solidFill>
              <a:srgbClr val="990000"/>
            </a:solidFill>
            <a:ln w="9525">
              <a:noFill/>
            </a:ln>
          </p:spPr>
          <p:txBody>
            <a:bodyPr/>
            <a:lstStyle/>
            <a:p>
              <a:endParaRPr lang="zh-CN" altLang="en-US"/>
            </a:p>
          </p:txBody>
        </p:sp>
        <p:sp>
          <p:nvSpPr>
            <p:cNvPr id="29" name="Freeform 32"/>
            <p:cNvSpPr/>
            <p:nvPr/>
          </p:nvSpPr>
          <p:spPr>
            <a:xfrm>
              <a:off x="5655708" y="2162676"/>
              <a:ext cx="1219070" cy="468391"/>
            </a:xfrm>
            <a:custGeom>
              <a:avLst/>
              <a:gdLst/>
              <a:ahLst/>
              <a:cxnLst>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0" y="2147483647"/>
                </a:cxn>
              </a:cxnLst>
              <a:rect l="0" t="0" r="0" b="0"/>
              <a:pathLst>
                <a:path w="768" h="295">
                  <a:moveTo>
                    <a:pt x="0" y="268"/>
                  </a:moveTo>
                  <a:lnTo>
                    <a:pt x="19" y="294"/>
                  </a:lnTo>
                  <a:lnTo>
                    <a:pt x="765" y="29"/>
                  </a:lnTo>
                  <a:lnTo>
                    <a:pt x="765" y="26"/>
                  </a:lnTo>
                  <a:lnTo>
                    <a:pt x="767" y="24"/>
                  </a:lnTo>
                  <a:lnTo>
                    <a:pt x="767" y="21"/>
                  </a:lnTo>
                  <a:lnTo>
                    <a:pt x="767" y="20"/>
                  </a:lnTo>
                  <a:lnTo>
                    <a:pt x="767" y="16"/>
                  </a:lnTo>
                  <a:lnTo>
                    <a:pt x="767" y="11"/>
                  </a:lnTo>
                  <a:lnTo>
                    <a:pt x="767" y="7"/>
                  </a:lnTo>
                  <a:lnTo>
                    <a:pt x="767" y="0"/>
                  </a:lnTo>
                  <a:lnTo>
                    <a:pt x="0" y="268"/>
                  </a:lnTo>
                </a:path>
              </a:pathLst>
            </a:custGeom>
            <a:noFill/>
            <a:ln w="12700" cap="rnd" cmpd="sng">
              <a:solidFill>
                <a:srgbClr val="990000"/>
              </a:solidFill>
              <a:prstDash val="solid"/>
              <a:bevel/>
              <a:headEnd type="none" w="med" len="med"/>
              <a:tailEnd type="none" w="med" len="med"/>
            </a:ln>
          </p:spPr>
          <p:txBody>
            <a:bodyPr/>
            <a:lstStyle/>
            <a:p>
              <a:endParaRPr lang="zh-CN" altLang="en-US"/>
            </a:p>
          </p:txBody>
        </p:sp>
        <p:sp>
          <p:nvSpPr>
            <p:cNvPr id="30" name="Freeform 33"/>
            <p:cNvSpPr/>
            <p:nvPr/>
          </p:nvSpPr>
          <p:spPr>
            <a:xfrm>
              <a:off x="5009665" y="1348151"/>
              <a:ext cx="1144465" cy="1949778"/>
            </a:xfrm>
            <a:custGeom>
              <a:avLst/>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0" t="0" r="0" b="0"/>
              <a:pathLst>
                <a:path w="721" h="1228">
                  <a:moveTo>
                    <a:pt x="667" y="0"/>
                  </a:moveTo>
                  <a:lnTo>
                    <a:pt x="618" y="11"/>
                  </a:lnTo>
                  <a:lnTo>
                    <a:pt x="566" y="26"/>
                  </a:lnTo>
                  <a:lnTo>
                    <a:pt x="509" y="45"/>
                  </a:lnTo>
                  <a:lnTo>
                    <a:pt x="452" y="65"/>
                  </a:lnTo>
                  <a:lnTo>
                    <a:pt x="395" y="87"/>
                  </a:lnTo>
                  <a:lnTo>
                    <a:pt x="340" y="110"/>
                  </a:lnTo>
                  <a:lnTo>
                    <a:pt x="288" y="133"/>
                  </a:lnTo>
                  <a:lnTo>
                    <a:pt x="241" y="156"/>
                  </a:lnTo>
                  <a:lnTo>
                    <a:pt x="244" y="169"/>
                  </a:lnTo>
                  <a:lnTo>
                    <a:pt x="244" y="182"/>
                  </a:lnTo>
                  <a:lnTo>
                    <a:pt x="243" y="193"/>
                  </a:lnTo>
                  <a:lnTo>
                    <a:pt x="238" y="203"/>
                  </a:lnTo>
                  <a:lnTo>
                    <a:pt x="233" y="212"/>
                  </a:lnTo>
                  <a:lnTo>
                    <a:pt x="225" y="221"/>
                  </a:lnTo>
                  <a:lnTo>
                    <a:pt x="217" y="227"/>
                  </a:lnTo>
                  <a:lnTo>
                    <a:pt x="207" y="232"/>
                  </a:lnTo>
                  <a:lnTo>
                    <a:pt x="197" y="237"/>
                  </a:lnTo>
                  <a:lnTo>
                    <a:pt x="187" y="240"/>
                  </a:lnTo>
                  <a:lnTo>
                    <a:pt x="176" y="242"/>
                  </a:lnTo>
                  <a:lnTo>
                    <a:pt x="166" y="242"/>
                  </a:lnTo>
                  <a:lnTo>
                    <a:pt x="156" y="240"/>
                  </a:lnTo>
                  <a:lnTo>
                    <a:pt x="147" y="237"/>
                  </a:lnTo>
                  <a:lnTo>
                    <a:pt x="139" y="232"/>
                  </a:lnTo>
                  <a:lnTo>
                    <a:pt x="130" y="225"/>
                  </a:lnTo>
                  <a:lnTo>
                    <a:pt x="113" y="237"/>
                  </a:lnTo>
                  <a:lnTo>
                    <a:pt x="95" y="250"/>
                  </a:lnTo>
                  <a:lnTo>
                    <a:pt x="77" y="261"/>
                  </a:lnTo>
                  <a:lnTo>
                    <a:pt x="61" y="274"/>
                  </a:lnTo>
                  <a:lnTo>
                    <a:pt x="44" y="287"/>
                  </a:lnTo>
                  <a:lnTo>
                    <a:pt x="28" y="299"/>
                  </a:lnTo>
                  <a:lnTo>
                    <a:pt x="13" y="312"/>
                  </a:lnTo>
                  <a:lnTo>
                    <a:pt x="0" y="323"/>
                  </a:lnTo>
                  <a:lnTo>
                    <a:pt x="10" y="368"/>
                  </a:lnTo>
                  <a:lnTo>
                    <a:pt x="20" y="414"/>
                  </a:lnTo>
                  <a:lnTo>
                    <a:pt x="28" y="459"/>
                  </a:lnTo>
                  <a:lnTo>
                    <a:pt x="36" y="503"/>
                  </a:lnTo>
                  <a:lnTo>
                    <a:pt x="43" y="547"/>
                  </a:lnTo>
                  <a:lnTo>
                    <a:pt x="49" y="591"/>
                  </a:lnTo>
                  <a:lnTo>
                    <a:pt x="56" y="635"/>
                  </a:lnTo>
                  <a:lnTo>
                    <a:pt x="62" y="677"/>
                  </a:lnTo>
                  <a:lnTo>
                    <a:pt x="80" y="682"/>
                  </a:lnTo>
                  <a:lnTo>
                    <a:pt x="93" y="689"/>
                  </a:lnTo>
                  <a:lnTo>
                    <a:pt x="106" y="697"/>
                  </a:lnTo>
                  <a:lnTo>
                    <a:pt x="116" y="706"/>
                  </a:lnTo>
                  <a:lnTo>
                    <a:pt x="122" y="718"/>
                  </a:lnTo>
                  <a:lnTo>
                    <a:pt x="129" y="731"/>
                  </a:lnTo>
                  <a:lnTo>
                    <a:pt x="132" y="744"/>
                  </a:lnTo>
                  <a:lnTo>
                    <a:pt x="134" y="757"/>
                  </a:lnTo>
                  <a:lnTo>
                    <a:pt x="132" y="771"/>
                  </a:lnTo>
                  <a:lnTo>
                    <a:pt x="130" y="784"/>
                  </a:lnTo>
                  <a:lnTo>
                    <a:pt x="126" y="797"/>
                  </a:lnTo>
                  <a:lnTo>
                    <a:pt x="119" y="809"/>
                  </a:lnTo>
                  <a:lnTo>
                    <a:pt x="109" y="820"/>
                  </a:lnTo>
                  <a:lnTo>
                    <a:pt x="100" y="830"/>
                  </a:lnTo>
                  <a:lnTo>
                    <a:pt x="87" y="838"/>
                  </a:lnTo>
                  <a:lnTo>
                    <a:pt x="74" y="845"/>
                  </a:lnTo>
                  <a:lnTo>
                    <a:pt x="74" y="871"/>
                  </a:lnTo>
                  <a:lnTo>
                    <a:pt x="75" y="900"/>
                  </a:lnTo>
                  <a:lnTo>
                    <a:pt x="75" y="929"/>
                  </a:lnTo>
                  <a:lnTo>
                    <a:pt x="77" y="960"/>
                  </a:lnTo>
                  <a:lnTo>
                    <a:pt x="77" y="992"/>
                  </a:lnTo>
                  <a:lnTo>
                    <a:pt x="78" y="1023"/>
                  </a:lnTo>
                  <a:lnTo>
                    <a:pt x="78" y="1056"/>
                  </a:lnTo>
                  <a:lnTo>
                    <a:pt x="78" y="1085"/>
                  </a:lnTo>
                  <a:lnTo>
                    <a:pt x="135" y="1098"/>
                  </a:lnTo>
                  <a:lnTo>
                    <a:pt x="194" y="1111"/>
                  </a:lnTo>
                  <a:lnTo>
                    <a:pt x="256" y="1126"/>
                  </a:lnTo>
                  <a:lnTo>
                    <a:pt x="322" y="1142"/>
                  </a:lnTo>
                  <a:lnTo>
                    <a:pt x="394" y="1160"/>
                  </a:lnTo>
                  <a:lnTo>
                    <a:pt x="472" y="1179"/>
                  </a:lnTo>
                  <a:lnTo>
                    <a:pt x="558" y="1201"/>
                  </a:lnTo>
                  <a:lnTo>
                    <a:pt x="654" y="1227"/>
                  </a:lnTo>
                  <a:lnTo>
                    <a:pt x="667" y="1166"/>
                  </a:lnTo>
                  <a:lnTo>
                    <a:pt x="678" y="1103"/>
                  </a:lnTo>
                  <a:lnTo>
                    <a:pt x="690" y="1033"/>
                  </a:lnTo>
                  <a:lnTo>
                    <a:pt x="698" y="962"/>
                  </a:lnTo>
                  <a:lnTo>
                    <a:pt x="706" y="885"/>
                  </a:lnTo>
                  <a:lnTo>
                    <a:pt x="711" y="807"/>
                  </a:lnTo>
                  <a:lnTo>
                    <a:pt x="716" y="726"/>
                  </a:lnTo>
                  <a:lnTo>
                    <a:pt x="719" y="643"/>
                  </a:lnTo>
                  <a:lnTo>
                    <a:pt x="719" y="625"/>
                  </a:lnTo>
                  <a:lnTo>
                    <a:pt x="719" y="607"/>
                  </a:lnTo>
                  <a:lnTo>
                    <a:pt x="719" y="593"/>
                  </a:lnTo>
                  <a:lnTo>
                    <a:pt x="720" y="578"/>
                  </a:lnTo>
                  <a:lnTo>
                    <a:pt x="720" y="563"/>
                  </a:lnTo>
                  <a:lnTo>
                    <a:pt x="720" y="549"/>
                  </a:lnTo>
                  <a:lnTo>
                    <a:pt x="720" y="533"/>
                  </a:lnTo>
                  <a:lnTo>
                    <a:pt x="720" y="513"/>
                  </a:lnTo>
                  <a:lnTo>
                    <a:pt x="711" y="511"/>
                  </a:lnTo>
                  <a:lnTo>
                    <a:pt x="701" y="508"/>
                  </a:lnTo>
                  <a:lnTo>
                    <a:pt x="691" y="505"/>
                  </a:lnTo>
                  <a:lnTo>
                    <a:pt x="685" y="500"/>
                  </a:lnTo>
                  <a:lnTo>
                    <a:pt x="677" y="495"/>
                  </a:lnTo>
                  <a:lnTo>
                    <a:pt x="670" y="490"/>
                  </a:lnTo>
                  <a:lnTo>
                    <a:pt x="665" y="484"/>
                  </a:lnTo>
                  <a:lnTo>
                    <a:pt x="659" y="476"/>
                  </a:lnTo>
                  <a:lnTo>
                    <a:pt x="651" y="461"/>
                  </a:lnTo>
                  <a:lnTo>
                    <a:pt x="646" y="443"/>
                  </a:lnTo>
                  <a:lnTo>
                    <a:pt x="642" y="424"/>
                  </a:lnTo>
                  <a:lnTo>
                    <a:pt x="642" y="406"/>
                  </a:lnTo>
                  <a:lnTo>
                    <a:pt x="642" y="386"/>
                  </a:lnTo>
                  <a:lnTo>
                    <a:pt x="647" y="368"/>
                  </a:lnTo>
                  <a:lnTo>
                    <a:pt x="652" y="351"/>
                  </a:lnTo>
                  <a:lnTo>
                    <a:pt x="660" y="336"/>
                  </a:lnTo>
                  <a:lnTo>
                    <a:pt x="670" y="321"/>
                  </a:lnTo>
                  <a:lnTo>
                    <a:pt x="681" y="312"/>
                  </a:lnTo>
                  <a:lnTo>
                    <a:pt x="688" y="308"/>
                  </a:lnTo>
                  <a:lnTo>
                    <a:pt x="694" y="305"/>
                  </a:lnTo>
                  <a:lnTo>
                    <a:pt x="703" y="302"/>
                  </a:lnTo>
                  <a:lnTo>
                    <a:pt x="709" y="302"/>
                  </a:lnTo>
                  <a:lnTo>
                    <a:pt x="706" y="261"/>
                  </a:lnTo>
                  <a:lnTo>
                    <a:pt x="703" y="222"/>
                  </a:lnTo>
                  <a:lnTo>
                    <a:pt x="698" y="183"/>
                  </a:lnTo>
                  <a:lnTo>
                    <a:pt x="693" y="146"/>
                  </a:lnTo>
                  <a:lnTo>
                    <a:pt x="688" y="108"/>
                  </a:lnTo>
                  <a:lnTo>
                    <a:pt x="681" y="73"/>
                  </a:lnTo>
                  <a:lnTo>
                    <a:pt x="675" y="35"/>
                  </a:lnTo>
                  <a:lnTo>
                    <a:pt x="667" y="0"/>
                  </a:lnTo>
                </a:path>
              </a:pathLst>
            </a:custGeom>
            <a:solidFill>
              <a:srgbClr val="FAF0A8"/>
            </a:solidFill>
            <a:ln w="9525">
              <a:noFill/>
            </a:ln>
          </p:spPr>
          <p:txBody>
            <a:bodyPr/>
            <a:lstStyle/>
            <a:p>
              <a:endParaRPr lang="zh-CN" altLang="en-US"/>
            </a:p>
          </p:txBody>
        </p:sp>
        <p:sp>
          <p:nvSpPr>
            <p:cNvPr id="31" name="Freeform 34"/>
            <p:cNvSpPr/>
            <p:nvPr/>
          </p:nvSpPr>
          <p:spPr>
            <a:xfrm>
              <a:off x="5009665" y="1348151"/>
              <a:ext cx="1144465" cy="1949778"/>
            </a:xfrm>
            <a:custGeom>
              <a:avLst/>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0" t="0" r="0" b="0"/>
              <a:pathLst>
                <a:path w="721" h="1228">
                  <a:moveTo>
                    <a:pt x="667" y="0"/>
                  </a:moveTo>
                  <a:lnTo>
                    <a:pt x="618" y="11"/>
                  </a:lnTo>
                  <a:lnTo>
                    <a:pt x="566" y="26"/>
                  </a:lnTo>
                  <a:lnTo>
                    <a:pt x="509" y="45"/>
                  </a:lnTo>
                  <a:lnTo>
                    <a:pt x="452" y="65"/>
                  </a:lnTo>
                  <a:lnTo>
                    <a:pt x="395" y="87"/>
                  </a:lnTo>
                  <a:lnTo>
                    <a:pt x="340" y="110"/>
                  </a:lnTo>
                  <a:lnTo>
                    <a:pt x="288" y="133"/>
                  </a:lnTo>
                  <a:lnTo>
                    <a:pt x="241" y="156"/>
                  </a:lnTo>
                  <a:lnTo>
                    <a:pt x="244" y="169"/>
                  </a:lnTo>
                  <a:lnTo>
                    <a:pt x="244" y="182"/>
                  </a:lnTo>
                  <a:lnTo>
                    <a:pt x="243" y="193"/>
                  </a:lnTo>
                  <a:lnTo>
                    <a:pt x="238" y="203"/>
                  </a:lnTo>
                  <a:lnTo>
                    <a:pt x="233" y="212"/>
                  </a:lnTo>
                  <a:lnTo>
                    <a:pt x="225" y="221"/>
                  </a:lnTo>
                  <a:lnTo>
                    <a:pt x="217" y="227"/>
                  </a:lnTo>
                  <a:lnTo>
                    <a:pt x="207" y="232"/>
                  </a:lnTo>
                  <a:lnTo>
                    <a:pt x="197" y="237"/>
                  </a:lnTo>
                  <a:lnTo>
                    <a:pt x="187" y="240"/>
                  </a:lnTo>
                  <a:lnTo>
                    <a:pt x="176" y="242"/>
                  </a:lnTo>
                  <a:lnTo>
                    <a:pt x="166" y="242"/>
                  </a:lnTo>
                  <a:lnTo>
                    <a:pt x="156" y="240"/>
                  </a:lnTo>
                  <a:lnTo>
                    <a:pt x="147" y="237"/>
                  </a:lnTo>
                  <a:lnTo>
                    <a:pt x="139" y="232"/>
                  </a:lnTo>
                  <a:lnTo>
                    <a:pt x="130" y="225"/>
                  </a:lnTo>
                  <a:lnTo>
                    <a:pt x="113" y="237"/>
                  </a:lnTo>
                  <a:lnTo>
                    <a:pt x="95" y="250"/>
                  </a:lnTo>
                  <a:lnTo>
                    <a:pt x="77" y="261"/>
                  </a:lnTo>
                  <a:lnTo>
                    <a:pt x="61" y="274"/>
                  </a:lnTo>
                  <a:lnTo>
                    <a:pt x="44" y="287"/>
                  </a:lnTo>
                  <a:lnTo>
                    <a:pt x="28" y="299"/>
                  </a:lnTo>
                  <a:lnTo>
                    <a:pt x="13" y="312"/>
                  </a:lnTo>
                  <a:lnTo>
                    <a:pt x="0" y="323"/>
                  </a:lnTo>
                  <a:lnTo>
                    <a:pt x="10" y="368"/>
                  </a:lnTo>
                  <a:lnTo>
                    <a:pt x="20" y="414"/>
                  </a:lnTo>
                  <a:lnTo>
                    <a:pt x="28" y="459"/>
                  </a:lnTo>
                  <a:lnTo>
                    <a:pt x="36" y="503"/>
                  </a:lnTo>
                  <a:lnTo>
                    <a:pt x="43" y="547"/>
                  </a:lnTo>
                  <a:lnTo>
                    <a:pt x="49" y="591"/>
                  </a:lnTo>
                  <a:lnTo>
                    <a:pt x="56" y="635"/>
                  </a:lnTo>
                  <a:lnTo>
                    <a:pt x="62" y="677"/>
                  </a:lnTo>
                  <a:lnTo>
                    <a:pt x="80" y="682"/>
                  </a:lnTo>
                  <a:lnTo>
                    <a:pt x="93" y="689"/>
                  </a:lnTo>
                  <a:lnTo>
                    <a:pt x="106" y="697"/>
                  </a:lnTo>
                  <a:lnTo>
                    <a:pt x="116" y="706"/>
                  </a:lnTo>
                  <a:lnTo>
                    <a:pt x="122" y="718"/>
                  </a:lnTo>
                  <a:lnTo>
                    <a:pt x="129" y="731"/>
                  </a:lnTo>
                  <a:lnTo>
                    <a:pt x="132" y="744"/>
                  </a:lnTo>
                  <a:lnTo>
                    <a:pt x="134" y="757"/>
                  </a:lnTo>
                  <a:lnTo>
                    <a:pt x="132" y="771"/>
                  </a:lnTo>
                  <a:lnTo>
                    <a:pt x="130" y="784"/>
                  </a:lnTo>
                  <a:lnTo>
                    <a:pt x="126" y="797"/>
                  </a:lnTo>
                  <a:lnTo>
                    <a:pt x="119" y="809"/>
                  </a:lnTo>
                  <a:lnTo>
                    <a:pt x="109" y="820"/>
                  </a:lnTo>
                  <a:lnTo>
                    <a:pt x="100" y="830"/>
                  </a:lnTo>
                  <a:lnTo>
                    <a:pt x="87" y="838"/>
                  </a:lnTo>
                  <a:lnTo>
                    <a:pt x="74" y="845"/>
                  </a:lnTo>
                  <a:lnTo>
                    <a:pt x="74" y="871"/>
                  </a:lnTo>
                  <a:lnTo>
                    <a:pt x="75" y="900"/>
                  </a:lnTo>
                  <a:lnTo>
                    <a:pt x="75" y="929"/>
                  </a:lnTo>
                  <a:lnTo>
                    <a:pt x="77" y="960"/>
                  </a:lnTo>
                  <a:lnTo>
                    <a:pt x="77" y="992"/>
                  </a:lnTo>
                  <a:lnTo>
                    <a:pt x="78" y="1023"/>
                  </a:lnTo>
                  <a:lnTo>
                    <a:pt x="78" y="1056"/>
                  </a:lnTo>
                  <a:lnTo>
                    <a:pt x="78" y="1085"/>
                  </a:lnTo>
                  <a:lnTo>
                    <a:pt x="135" y="1098"/>
                  </a:lnTo>
                  <a:lnTo>
                    <a:pt x="194" y="1111"/>
                  </a:lnTo>
                  <a:lnTo>
                    <a:pt x="256" y="1126"/>
                  </a:lnTo>
                  <a:lnTo>
                    <a:pt x="322" y="1142"/>
                  </a:lnTo>
                  <a:lnTo>
                    <a:pt x="394" y="1160"/>
                  </a:lnTo>
                  <a:lnTo>
                    <a:pt x="472" y="1179"/>
                  </a:lnTo>
                  <a:lnTo>
                    <a:pt x="558" y="1201"/>
                  </a:lnTo>
                  <a:lnTo>
                    <a:pt x="654" y="1227"/>
                  </a:lnTo>
                  <a:lnTo>
                    <a:pt x="667" y="1166"/>
                  </a:lnTo>
                  <a:lnTo>
                    <a:pt x="678" y="1103"/>
                  </a:lnTo>
                  <a:lnTo>
                    <a:pt x="690" y="1033"/>
                  </a:lnTo>
                  <a:lnTo>
                    <a:pt x="698" y="962"/>
                  </a:lnTo>
                  <a:lnTo>
                    <a:pt x="706" y="885"/>
                  </a:lnTo>
                  <a:lnTo>
                    <a:pt x="711" y="807"/>
                  </a:lnTo>
                  <a:lnTo>
                    <a:pt x="716" y="726"/>
                  </a:lnTo>
                  <a:lnTo>
                    <a:pt x="719" y="643"/>
                  </a:lnTo>
                  <a:lnTo>
                    <a:pt x="719" y="625"/>
                  </a:lnTo>
                  <a:lnTo>
                    <a:pt x="719" y="607"/>
                  </a:lnTo>
                  <a:lnTo>
                    <a:pt x="719" y="593"/>
                  </a:lnTo>
                  <a:lnTo>
                    <a:pt x="720" y="578"/>
                  </a:lnTo>
                  <a:lnTo>
                    <a:pt x="720" y="563"/>
                  </a:lnTo>
                  <a:lnTo>
                    <a:pt x="720" y="549"/>
                  </a:lnTo>
                  <a:lnTo>
                    <a:pt x="720" y="533"/>
                  </a:lnTo>
                  <a:lnTo>
                    <a:pt x="720" y="513"/>
                  </a:lnTo>
                  <a:lnTo>
                    <a:pt x="711" y="511"/>
                  </a:lnTo>
                  <a:lnTo>
                    <a:pt x="701" y="508"/>
                  </a:lnTo>
                  <a:lnTo>
                    <a:pt x="691" y="505"/>
                  </a:lnTo>
                  <a:lnTo>
                    <a:pt x="685" y="500"/>
                  </a:lnTo>
                  <a:lnTo>
                    <a:pt x="677" y="495"/>
                  </a:lnTo>
                  <a:lnTo>
                    <a:pt x="670" y="490"/>
                  </a:lnTo>
                  <a:lnTo>
                    <a:pt x="665" y="484"/>
                  </a:lnTo>
                  <a:lnTo>
                    <a:pt x="659" y="476"/>
                  </a:lnTo>
                  <a:lnTo>
                    <a:pt x="651" y="461"/>
                  </a:lnTo>
                  <a:lnTo>
                    <a:pt x="646" y="443"/>
                  </a:lnTo>
                  <a:lnTo>
                    <a:pt x="642" y="424"/>
                  </a:lnTo>
                  <a:lnTo>
                    <a:pt x="642" y="406"/>
                  </a:lnTo>
                  <a:lnTo>
                    <a:pt x="642" y="386"/>
                  </a:lnTo>
                  <a:lnTo>
                    <a:pt x="647" y="368"/>
                  </a:lnTo>
                  <a:lnTo>
                    <a:pt x="652" y="351"/>
                  </a:lnTo>
                  <a:lnTo>
                    <a:pt x="660" y="336"/>
                  </a:lnTo>
                  <a:lnTo>
                    <a:pt x="670" y="321"/>
                  </a:lnTo>
                  <a:lnTo>
                    <a:pt x="681" y="312"/>
                  </a:lnTo>
                  <a:lnTo>
                    <a:pt x="688" y="308"/>
                  </a:lnTo>
                  <a:lnTo>
                    <a:pt x="694" y="305"/>
                  </a:lnTo>
                  <a:lnTo>
                    <a:pt x="703" y="302"/>
                  </a:lnTo>
                  <a:lnTo>
                    <a:pt x="709" y="302"/>
                  </a:lnTo>
                  <a:lnTo>
                    <a:pt x="706" y="261"/>
                  </a:lnTo>
                  <a:lnTo>
                    <a:pt x="703" y="222"/>
                  </a:lnTo>
                  <a:lnTo>
                    <a:pt x="698" y="183"/>
                  </a:lnTo>
                  <a:lnTo>
                    <a:pt x="693" y="146"/>
                  </a:lnTo>
                  <a:lnTo>
                    <a:pt x="688" y="108"/>
                  </a:lnTo>
                  <a:lnTo>
                    <a:pt x="681" y="73"/>
                  </a:lnTo>
                  <a:lnTo>
                    <a:pt x="675" y="35"/>
                  </a:lnTo>
                  <a:lnTo>
                    <a:pt x="667" y="0"/>
                  </a:lnTo>
                </a:path>
              </a:pathLst>
            </a:custGeom>
            <a:noFill/>
            <a:ln w="12700" cap="rnd" cmpd="sng">
              <a:solidFill>
                <a:srgbClr val="000000"/>
              </a:solidFill>
              <a:prstDash val="solid"/>
              <a:bevel/>
              <a:headEnd type="none" w="med" len="med"/>
              <a:tailEnd type="none" w="med" len="med"/>
            </a:ln>
          </p:spPr>
          <p:txBody>
            <a:bodyPr/>
            <a:lstStyle/>
            <a:p>
              <a:endParaRPr lang="zh-CN" altLang="en-US"/>
            </a:p>
          </p:txBody>
        </p:sp>
        <p:sp>
          <p:nvSpPr>
            <p:cNvPr id="32" name="Freeform 35"/>
            <p:cNvSpPr/>
            <p:nvPr/>
          </p:nvSpPr>
          <p:spPr>
            <a:xfrm>
              <a:off x="6028732" y="1348151"/>
              <a:ext cx="428579" cy="1949778"/>
            </a:xfrm>
            <a:custGeom>
              <a:avLst/>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0" t="0" r="0" b="0"/>
              <a:pathLst>
                <a:path w="270" h="1228">
                  <a:moveTo>
                    <a:pt x="25" y="0"/>
                  </a:moveTo>
                  <a:lnTo>
                    <a:pt x="62" y="27"/>
                  </a:lnTo>
                  <a:lnTo>
                    <a:pt x="91" y="52"/>
                  </a:lnTo>
                  <a:lnTo>
                    <a:pt x="116" y="73"/>
                  </a:lnTo>
                  <a:lnTo>
                    <a:pt x="137" y="95"/>
                  </a:lnTo>
                  <a:lnTo>
                    <a:pt x="161" y="121"/>
                  </a:lnTo>
                  <a:lnTo>
                    <a:pt x="189" y="152"/>
                  </a:lnTo>
                  <a:lnTo>
                    <a:pt x="223" y="191"/>
                  </a:lnTo>
                  <a:lnTo>
                    <a:pt x="269" y="242"/>
                  </a:lnTo>
                  <a:lnTo>
                    <a:pt x="269" y="300"/>
                  </a:lnTo>
                  <a:lnTo>
                    <a:pt x="267" y="360"/>
                  </a:lnTo>
                  <a:lnTo>
                    <a:pt x="264" y="420"/>
                  </a:lnTo>
                  <a:lnTo>
                    <a:pt x="262" y="479"/>
                  </a:lnTo>
                  <a:lnTo>
                    <a:pt x="257" y="539"/>
                  </a:lnTo>
                  <a:lnTo>
                    <a:pt x="254" y="598"/>
                  </a:lnTo>
                  <a:lnTo>
                    <a:pt x="247" y="653"/>
                  </a:lnTo>
                  <a:lnTo>
                    <a:pt x="241" y="706"/>
                  </a:lnTo>
                  <a:lnTo>
                    <a:pt x="233" y="711"/>
                  </a:lnTo>
                  <a:lnTo>
                    <a:pt x="226" y="716"/>
                  </a:lnTo>
                  <a:lnTo>
                    <a:pt x="218" y="723"/>
                  </a:lnTo>
                  <a:lnTo>
                    <a:pt x="213" y="731"/>
                  </a:lnTo>
                  <a:lnTo>
                    <a:pt x="208" y="737"/>
                  </a:lnTo>
                  <a:lnTo>
                    <a:pt x="205" y="745"/>
                  </a:lnTo>
                  <a:lnTo>
                    <a:pt x="202" y="755"/>
                  </a:lnTo>
                  <a:lnTo>
                    <a:pt x="202" y="763"/>
                  </a:lnTo>
                  <a:lnTo>
                    <a:pt x="200" y="771"/>
                  </a:lnTo>
                  <a:lnTo>
                    <a:pt x="202" y="781"/>
                  </a:lnTo>
                  <a:lnTo>
                    <a:pt x="204" y="791"/>
                  </a:lnTo>
                  <a:lnTo>
                    <a:pt x="207" y="799"/>
                  </a:lnTo>
                  <a:lnTo>
                    <a:pt x="212" y="807"/>
                  </a:lnTo>
                  <a:lnTo>
                    <a:pt x="217" y="815"/>
                  </a:lnTo>
                  <a:lnTo>
                    <a:pt x="225" y="823"/>
                  </a:lnTo>
                  <a:lnTo>
                    <a:pt x="233" y="832"/>
                  </a:lnTo>
                  <a:lnTo>
                    <a:pt x="231" y="866"/>
                  </a:lnTo>
                  <a:lnTo>
                    <a:pt x="230" y="901"/>
                  </a:lnTo>
                  <a:lnTo>
                    <a:pt x="228" y="940"/>
                  </a:lnTo>
                  <a:lnTo>
                    <a:pt x="225" y="981"/>
                  </a:lnTo>
                  <a:lnTo>
                    <a:pt x="223" y="1022"/>
                  </a:lnTo>
                  <a:lnTo>
                    <a:pt x="220" y="1061"/>
                  </a:lnTo>
                  <a:lnTo>
                    <a:pt x="218" y="1098"/>
                  </a:lnTo>
                  <a:lnTo>
                    <a:pt x="218" y="1134"/>
                  </a:lnTo>
                  <a:lnTo>
                    <a:pt x="194" y="1148"/>
                  </a:lnTo>
                  <a:lnTo>
                    <a:pt x="169" y="1160"/>
                  </a:lnTo>
                  <a:lnTo>
                    <a:pt x="145" y="1173"/>
                  </a:lnTo>
                  <a:lnTo>
                    <a:pt x="119" y="1184"/>
                  </a:lnTo>
                  <a:lnTo>
                    <a:pt x="93" y="1196"/>
                  </a:lnTo>
                  <a:lnTo>
                    <a:pt x="67" y="1207"/>
                  </a:lnTo>
                  <a:lnTo>
                    <a:pt x="39" y="1217"/>
                  </a:lnTo>
                  <a:lnTo>
                    <a:pt x="12" y="1227"/>
                  </a:lnTo>
                  <a:lnTo>
                    <a:pt x="26" y="1153"/>
                  </a:lnTo>
                  <a:lnTo>
                    <a:pt x="39" y="1077"/>
                  </a:lnTo>
                  <a:lnTo>
                    <a:pt x="51" y="999"/>
                  </a:lnTo>
                  <a:lnTo>
                    <a:pt x="61" y="921"/>
                  </a:lnTo>
                  <a:lnTo>
                    <a:pt x="67" y="840"/>
                  </a:lnTo>
                  <a:lnTo>
                    <a:pt x="72" y="760"/>
                  </a:lnTo>
                  <a:lnTo>
                    <a:pt x="77" y="679"/>
                  </a:lnTo>
                  <a:lnTo>
                    <a:pt x="78" y="598"/>
                  </a:lnTo>
                  <a:lnTo>
                    <a:pt x="78" y="580"/>
                  </a:lnTo>
                  <a:lnTo>
                    <a:pt x="78" y="568"/>
                  </a:lnTo>
                  <a:lnTo>
                    <a:pt x="78" y="560"/>
                  </a:lnTo>
                  <a:lnTo>
                    <a:pt x="78" y="554"/>
                  </a:lnTo>
                  <a:lnTo>
                    <a:pt x="78" y="549"/>
                  </a:lnTo>
                  <a:lnTo>
                    <a:pt x="78" y="541"/>
                  </a:lnTo>
                  <a:lnTo>
                    <a:pt x="78" y="529"/>
                  </a:lnTo>
                  <a:lnTo>
                    <a:pt x="78" y="513"/>
                  </a:lnTo>
                  <a:lnTo>
                    <a:pt x="69" y="511"/>
                  </a:lnTo>
                  <a:lnTo>
                    <a:pt x="59" y="510"/>
                  </a:lnTo>
                  <a:lnTo>
                    <a:pt x="51" y="507"/>
                  </a:lnTo>
                  <a:lnTo>
                    <a:pt x="44" y="503"/>
                  </a:lnTo>
                  <a:lnTo>
                    <a:pt x="36" y="498"/>
                  </a:lnTo>
                  <a:lnTo>
                    <a:pt x="30" y="492"/>
                  </a:lnTo>
                  <a:lnTo>
                    <a:pt x="25" y="485"/>
                  </a:lnTo>
                  <a:lnTo>
                    <a:pt x="20" y="479"/>
                  </a:lnTo>
                  <a:lnTo>
                    <a:pt x="10" y="464"/>
                  </a:lnTo>
                  <a:lnTo>
                    <a:pt x="5" y="446"/>
                  </a:lnTo>
                  <a:lnTo>
                    <a:pt x="0" y="429"/>
                  </a:lnTo>
                  <a:lnTo>
                    <a:pt x="0" y="409"/>
                  </a:lnTo>
                  <a:lnTo>
                    <a:pt x="0" y="390"/>
                  </a:lnTo>
                  <a:lnTo>
                    <a:pt x="4" y="372"/>
                  </a:lnTo>
                  <a:lnTo>
                    <a:pt x="10" y="354"/>
                  </a:lnTo>
                  <a:lnTo>
                    <a:pt x="17" y="338"/>
                  </a:lnTo>
                  <a:lnTo>
                    <a:pt x="22" y="331"/>
                  </a:lnTo>
                  <a:lnTo>
                    <a:pt x="26" y="325"/>
                  </a:lnTo>
                  <a:lnTo>
                    <a:pt x="33" y="318"/>
                  </a:lnTo>
                  <a:lnTo>
                    <a:pt x="39" y="313"/>
                  </a:lnTo>
                  <a:lnTo>
                    <a:pt x="46" y="308"/>
                  </a:lnTo>
                  <a:lnTo>
                    <a:pt x="52" y="305"/>
                  </a:lnTo>
                  <a:lnTo>
                    <a:pt x="61" y="303"/>
                  </a:lnTo>
                  <a:lnTo>
                    <a:pt x="69" y="302"/>
                  </a:lnTo>
                  <a:lnTo>
                    <a:pt x="65" y="263"/>
                  </a:lnTo>
                  <a:lnTo>
                    <a:pt x="61" y="224"/>
                  </a:lnTo>
                  <a:lnTo>
                    <a:pt x="56" y="185"/>
                  </a:lnTo>
                  <a:lnTo>
                    <a:pt x="51" y="146"/>
                  </a:lnTo>
                  <a:lnTo>
                    <a:pt x="44" y="107"/>
                  </a:lnTo>
                  <a:lnTo>
                    <a:pt x="38" y="69"/>
                  </a:lnTo>
                  <a:lnTo>
                    <a:pt x="31" y="34"/>
                  </a:lnTo>
                  <a:lnTo>
                    <a:pt x="25" y="0"/>
                  </a:lnTo>
                </a:path>
              </a:pathLst>
            </a:custGeom>
            <a:solidFill>
              <a:srgbClr val="CC9926"/>
            </a:solidFill>
            <a:ln w="9525">
              <a:noFill/>
            </a:ln>
          </p:spPr>
          <p:txBody>
            <a:bodyPr/>
            <a:lstStyle/>
            <a:p>
              <a:endParaRPr lang="zh-CN" altLang="en-US"/>
            </a:p>
          </p:txBody>
        </p:sp>
        <p:sp>
          <p:nvSpPr>
            <p:cNvPr id="33" name="Freeform 36"/>
            <p:cNvSpPr/>
            <p:nvPr/>
          </p:nvSpPr>
          <p:spPr>
            <a:xfrm>
              <a:off x="6028732" y="1348151"/>
              <a:ext cx="428579" cy="1949778"/>
            </a:xfrm>
            <a:custGeom>
              <a:avLst/>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0" t="0" r="0" b="0"/>
              <a:pathLst>
                <a:path w="270" h="1228">
                  <a:moveTo>
                    <a:pt x="25" y="0"/>
                  </a:moveTo>
                  <a:lnTo>
                    <a:pt x="62" y="27"/>
                  </a:lnTo>
                  <a:lnTo>
                    <a:pt x="91" y="52"/>
                  </a:lnTo>
                  <a:lnTo>
                    <a:pt x="116" y="73"/>
                  </a:lnTo>
                  <a:lnTo>
                    <a:pt x="137" y="95"/>
                  </a:lnTo>
                  <a:lnTo>
                    <a:pt x="161" y="121"/>
                  </a:lnTo>
                  <a:lnTo>
                    <a:pt x="189" y="152"/>
                  </a:lnTo>
                  <a:lnTo>
                    <a:pt x="223" y="191"/>
                  </a:lnTo>
                  <a:lnTo>
                    <a:pt x="269" y="242"/>
                  </a:lnTo>
                  <a:lnTo>
                    <a:pt x="269" y="300"/>
                  </a:lnTo>
                  <a:lnTo>
                    <a:pt x="267" y="360"/>
                  </a:lnTo>
                  <a:lnTo>
                    <a:pt x="264" y="420"/>
                  </a:lnTo>
                  <a:lnTo>
                    <a:pt x="262" y="479"/>
                  </a:lnTo>
                  <a:lnTo>
                    <a:pt x="257" y="539"/>
                  </a:lnTo>
                  <a:lnTo>
                    <a:pt x="254" y="598"/>
                  </a:lnTo>
                  <a:lnTo>
                    <a:pt x="247" y="653"/>
                  </a:lnTo>
                  <a:lnTo>
                    <a:pt x="241" y="706"/>
                  </a:lnTo>
                  <a:lnTo>
                    <a:pt x="233" y="711"/>
                  </a:lnTo>
                  <a:lnTo>
                    <a:pt x="226" y="716"/>
                  </a:lnTo>
                  <a:lnTo>
                    <a:pt x="218" y="723"/>
                  </a:lnTo>
                  <a:lnTo>
                    <a:pt x="213" y="731"/>
                  </a:lnTo>
                  <a:lnTo>
                    <a:pt x="208" y="737"/>
                  </a:lnTo>
                  <a:lnTo>
                    <a:pt x="205" y="745"/>
                  </a:lnTo>
                  <a:lnTo>
                    <a:pt x="202" y="755"/>
                  </a:lnTo>
                  <a:lnTo>
                    <a:pt x="202" y="763"/>
                  </a:lnTo>
                  <a:lnTo>
                    <a:pt x="200" y="771"/>
                  </a:lnTo>
                  <a:lnTo>
                    <a:pt x="202" y="781"/>
                  </a:lnTo>
                  <a:lnTo>
                    <a:pt x="204" y="791"/>
                  </a:lnTo>
                  <a:lnTo>
                    <a:pt x="207" y="799"/>
                  </a:lnTo>
                  <a:lnTo>
                    <a:pt x="212" y="807"/>
                  </a:lnTo>
                  <a:lnTo>
                    <a:pt x="217" y="815"/>
                  </a:lnTo>
                  <a:lnTo>
                    <a:pt x="225" y="823"/>
                  </a:lnTo>
                  <a:lnTo>
                    <a:pt x="233" y="832"/>
                  </a:lnTo>
                  <a:lnTo>
                    <a:pt x="231" y="866"/>
                  </a:lnTo>
                  <a:lnTo>
                    <a:pt x="230" y="901"/>
                  </a:lnTo>
                  <a:lnTo>
                    <a:pt x="228" y="940"/>
                  </a:lnTo>
                  <a:lnTo>
                    <a:pt x="225" y="981"/>
                  </a:lnTo>
                  <a:lnTo>
                    <a:pt x="223" y="1022"/>
                  </a:lnTo>
                  <a:lnTo>
                    <a:pt x="220" y="1061"/>
                  </a:lnTo>
                  <a:lnTo>
                    <a:pt x="218" y="1098"/>
                  </a:lnTo>
                  <a:lnTo>
                    <a:pt x="218" y="1134"/>
                  </a:lnTo>
                  <a:lnTo>
                    <a:pt x="194" y="1148"/>
                  </a:lnTo>
                  <a:lnTo>
                    <a:pt x="169" y="1160"/>
                  </a:lnTo>
                  <a:lnTo>
                    <a:pt x="145" y="1173"/>
                  </a:lnTo>
                  <a:lnTo>
                    <a:pt x="119" y="1184"/>
                  </a:lnTo>
                  <a:lnTo>
                    <a:pt x="93" y="1196"/>
                  </a:lnTo>
                  <a:lnTo>
                    <a:pt x="67" y="1207"/>
                  </a:lnTo>
                  <a:lnTo>
                    <a:pt x="39" y="1217"/>
                  </a:lnTo>
                  <a:lnTo>
                    <a:pt x="12" y="1227"/>
                  </a:lnTo>
                  <a:lnTo>
                    <a:pt x="26" y="1153"/>
                  </a:lnTo>
                  <a:lnTo>
                    <a:pt x="39" y="1077"/>
                  </a:lnTo>
                  <a:lnTo>
                    <a:pt x="51" y="999"/>
                  </a:lnTo>
                  <a:lnTo>
                    <a:pt x="61" y="921"/>
                  </a:lnTo>
                  <a:lnTo>
                    <a:pt x="67" y="840"/>
                  </a:lnTo>
                  <a:lnTo>
                    <a:pt x="72" y="760"/>
                  </a:lnTo>
                  <a:lnTo>
                    <a:pt x="77" y="679"/>
                  </a:lnTo>
                  <a:lnTo>
                    <a:pt x="78" y="598"/>
                  </a:lnTo>
                  <a:lnTo>
                    <a:pt x="78" y="580"/>
                  </a:lnTo>
                  <a:lnTo>
                    <a:pt x="78" y="568"/>
                  </a:lnTo>
                  <a:lnTo>
                    <a:pt x="78" y="560"/>
                  </a:lnTo>
                  <a:lnTo>
                    <a:pt x="78" y="554"/>
                  </a:lnTo>
                  <a:lnTo>
                    <a:pt x="78" y="549"/>
                  </a:lnTo>
                  <a:lnTo>
                    <a:pt x="78" y="541"/>
                  </a:lnTo>
                  <a:lnTo>
                    <a:pt x="78" y="529"/>
                  </a:lnTo>
                  <a:lnTo>
                    <a:pt x="78" y="513"/>
                  </a:lnTo>
                  <a:lnTo>
                    <a:pt x="69" y="511"/>
                  </a:lnTo>
                  <a:lnTo>
                    <a:pt x="59" y="510"/>
                  </a:lnTo>
                  <a:lnTo>
                    <a:pt x="51" y="507"/>
                  </a:lnTo>
                  <a:lnTo>
                    <a:pt x="44" y="503"/>
                  </a:lnTo>
                  <a:lnTo>
                    <a:pt x="36" y="498"/>
                  </a:lnTo>
                  <a:lnTo>
                    <a:pt x="30" y="492"/>
                  </a:lnTo>
                  <a:lnTo>
                    <a:pt x="25" y="485"/>
                  </a:lnTo>
                  <a:lnTo>
                    <a:pt x="20" y="479"/>
                  </a:lnTo>
                  <a:lnTo>
                    <a:pt x="10" y="464"/>
                  </a:lnTo>
                  <a:lnTo>
                    <a:pt x="5" y="446"/>
                  </a:lnTo>
                  <a:lnTo>
                    <a:pt x="0" y="429"/>
                  </a:lnTo>
                  <a:lnTo>
                    <a:pt x="0" y="409"/>
                  </a:lnTo>
                  <a:lnTo>
                    <a:pt x="0" y="390"/>
                  </a:lnTo>
                  <a:lnTo>
                    <a:pt x="4" y="372"/>
                  </a:lnTo>
                  <a:lnTo>
                    <a:pt x="10" y="354"/>
                  </a:lnTo>
                  <a:lnTo>
                    <a:pt x="17" y="338"/>
                  </a:lnTo>
                  <a:lnTo>
                    <a:pt x="22" y="331"/>
                  </a:lnTo>
                  <a:lnTo>
                    <a:pt x="26" y="325"/>
                  </a:lnTo>
                  <a:lnTo>
                    <a:pt x="33" y="318"/>
                  </a:lnTo>
                  <a:lnTo>
                    <a:pt x="39" y="313"/>
                  </a:lnTo>
                  <a:lnTo>
                    <a:pt x="46" y="308"/>
                  </a:lnTo>
                  <a:lnTo>
                    <a:pt x="52" y="305"/>
                  </a:lnTo>
                  <a:lnTo>
                    <a:pt x="61" y="303"/>
                  </a:lnTo>
                  <a:lnTo>
                    <a:pt x="69" y="302"/>
                  </a:lnTo>
                  <a:lnTo>
                    <a:pt x="65" y="263"/>
                  </a:lnTo>
                  <a:lnTo>
                    <a:pt x="61" y="224"/>
                  </a:lnTo>
                  <a:lnTo>
                    <a:pt x="56" y="185"/>
                  </a:lnTo>
                  <a:lnTo>
                    <a:pt x="51" y="146"/>
                  </a:lnTo>
                  <a:lnTo>
                    <a:pt x="44" y="107"/>
                  </a:lnTo>
                  <a:lnTo>
                    <a:pt x="38" y="69"/>
                  </a:lnTo>
                  <a:lnTo>
                    <a:pt x="31" y="34"/>
                  </a:lnTo>
                  <a:lnTo>
                    <a:pt x="25" y="0"/>
                  </a:lnTo>
                </a:path>
              </a:pathLst>
            </a:custGeom>
            <a:noFill/>
            <a:ln w="12700" cap="rnd" cmpd="sng">
              <a:solidFill>
                <a:srgbClr val="000000"/>
              </a:solidFill>
              <a:prstDash val="solid"/>
              <a:bevel/>
              <a:headEnd type="none" w="med" len="med"/>
              <a:tailEnd type="none" w="med" len="med"/>
            </a:ln>
          </p:spPr>
          <p:txBody>
            <a:bodyPr/>
            <a:lstStyle/>
            <a:p>
              <a:endParaRPr lang="zh-CN" altLang="en-US"/>
            </a:p>
          </p:txBody>
        </p:sp>
        <p:sp>
          <p:nvSpPr>
            <p:cNvPr id="34" name="Freeform 37"/>
            <p:cNvSpPr/>
            <p:nvPr/>
          </p:nvSpPr>
          <p:spPr>
            <a:xfrm>
              <a:off x="5298559" y="1670468"/>
              <a:ext cx="587313" cy="1303556"/>
            </a:xfrm>
            <a:custGeom>
              <a:avLst/>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0" t="0" r="0" b="0"/>
              <a:pathLst>
                <a:path w="370" h="821">
                  <a:moveTo>
                    <a:pt x="303" y="435"/>
                  </a:moveTo>
                  <a:lnTo>
                    <a:pt x="295" y="435"/>
                  </a:lnTo>
                  <a:lnTo>
                    <a:pt x="288" y="437"/>
                  </a:lnTo>
                  <a:lnTo>
                    <a:pt x="282" y="440"/>
                  </a:lnTo>
                  <a:lnTo>
                    <a:pt x="277" y="443"/>
                  </a:lnTo>
                  <a:lnTo>
                    <a:pt x="265" y="451"/>
                  </a:lnTo>
                  <a:lnTo>
                    <a:pt x="256" y="463"/>
                  </a:lnTo>
                  <a:lnTo>
                    <a:pt x="246" y="476"/>
                  </a:lnTo>
                  <a:lnTo>
                    <a:pt x="241" y="492"/>
                  </a:lnTo>
                  <a:lnTo>
                    <a:pt x="236" y="510"/>
                  </a:lnTo>
                  <a:lnTo>
                    <a:pt x="234" y="528"/>
                  </a:lnTo>
                  <a:lnTo>
                    <a:pt x="236" y="547"/>
                  </a:lnTo>
                  <a:lnTo>
                    <a:pt x="241" y="565"/>
                  </a:lnTo>
                  <a:lnTo>
                    <a:pt x="246" y="580"/>
                  </a:lnTo>
                  <a:lnTo>
                    <a:pt x="256" y="594"/>
                  </a:lnTo>
                  <a:lnTo>
                    <a:pt x="265" y="606"/>
                  </a:lnTo>
                  <a:lnTo>
                    <a:pt x="277" y="614"/>
                  </a:lnTo>
                  <a:lnTo>
                    <a:pt x="282" y="617"/>
                  </a:lnTo>
                  <a:lnTo>
                    <a:pt x="288" y="619"/>
                  </a:lnTo>
                  <a:lnTo>
                    <a:pt x="295" y="620"/>
                  </a:lnTo>
                  <a:lnTo>
                    <a:pt x="303" y="620"/>
                  </a:lnTo>
                  <a:lnTo>
                    <a:pt x="309" y="620"/>
                  </a:lnTo>
                  <a:lnTo>
                    <a:pt x="316" y="619"/>
                  </a:lnTo>
                  <a:lnTo>
                    <a:pt x="322" y="617"/>
                  </a:lnTo>
                  <a:lnTo>
                    <a:pt x="327" y="614"/>
                  </a:lnTo>
                  <a:lnTo>
                    <a:pt x="338" y="606"/>
                  </a:lnTo>
                  <a:lnTo>
                    <a:pt x="348" y="594"/>
                  </a:lnTo>
                  <a:lnTo>
                    <a:pt x="356" y="580"/>
                  </a:lnTo>
                  <a:lnTo>
                    <a:pt x="363" y="565"/>
                  </a:lnTo>
                  <a:lnTo>
                    <a:pt x="368" y="547"/>
                  </a:lnTo>
                  <a:lnTo>
                    <a:pt x="369" y="528"/>
                  </a:lnTo>
                  <a:lnTo>
                    <a:pt x="368" y="510"/>
                  </a:lnTo>
                  <a:lnTo>
                    <a:pt x="363" y="492"/>
                  </a:lnTo>
                  <a:lnTo>
                    <a:pt x="356" y="476"/>
                  </a:lnTo>
                  <a:lnTo>
                    <a:pt x="348" y="463"/>
                  </a:lnTo>
                  <a:lnTo>
                    <a:pt x="338" y="451"/>
                  </a:lnTo>
                  <a:lnTo>
                    <a:pt x="327" y="443"/>
                  </a:lnTo>
                  <a:lnTo>
                    <a:pt x="322" y="440"/>
                  </a:lnTo>
                  <a:lnTo>
                    <a:pt x="316" y="437"/>
                  </a:lnTo>
                  <a:lnTo>
                    <a:pt x="309" y="435"/>
                  </a:lnTo>
                  <a:lnTo>
                    <a:pt x="303" y="435"/>
                  </a:lnTo>
                  <a:lnTo>
                    <a:pt x="65" y="646"/>
                  </a:lnTo>
                  <a:lnTo>
                    <a:pt x="59" y="646"/>
                  </a:lnTo>
                  <a:lnTo>
                    <a:pt x="54" y="648"/>
                  </a:lnTo>
                  <a:lnTo>
                    <a:pt x="48" y="650"/>
                  </a:lnTo>
                  <a:lnTo>
                    <a:pt x="41" y="653"/>
                  </a:lnTo>
                  <a:lnTo>
                    <a:pt x="31" y="661"/>
                  </a:lnTo>
                  <a:lnTo>
                    <a:pt x="22" y="672"/>
                  </a:lnTo>
                  <a:lnTo>
                    <a:pt x="13" y="685"/>
                  </a:lnTo>
                  <a:lnTo>
                    <a:pt x="9" y="700"/>
                  </a:lnTo>
                  <a:lnTo>
                    <a:pt x="5" y="716"/>
                  </a:lnTo>
                  <a:lnTo>
                    <a:pt x="4" y="733"/>
                  </a:lnTo>
                  <a:lnTo>
                    <a:pt x="5" y="750"/>
                  </a:lnTo>
                  <a:lnTo>
                    <a:pt x="9" y="767"/>
                  </a:lnTo>
                  <a:lnTo>
                    <a:pt x="13" y="781"/>
                  </a:lnTo>
                  <a:lnTo>
                    <a:pt x="22" y="794"/>
                  </a:lnTo>
                  <a:lnTo>
                    <a:pt x="31" y="806"/>
                  </a:lnTo>
                  <a:lnTo>
                    <a:pt x="41" y="814"/>
                  </a:lnTo>
                  <a:lnTo>
                    <a:pt x="48" y="815"/>
                  </a:lnTo>
                  <a:lnTo>
                    <a:pt x="54" y="819"/>
                  </a:lnTo>
                  <a:lnTo>
                    <a:pt x="59" y="819"/>
                  </a:lnTo>
                  <a:lnTo>
                    <a:pt x="65" y="820"/>
                  </a:lnTo>
                  <a:lnTo>
                    <a:pt x="72" y="819"/>
                  </a:lnTo>
                  <a:lnTo>
                    <a:pt x="78" y="819"/>
                  </a:lnTo>
                  <a:lnTo>
                    <a:pt x="85" y="815"/>
                  </a:lnTo>
                  <a:lnTo>
                    <a:pt x="90" y="814"/>
                  </a:lnTo>
                  <a:lnTo>
                    <a:pt x="101" y="806"/>
                  </a:lnTo>
                  <a:lnTo>
                    <a:pt x="109" y="794"/>
                  </a:lnTo>
                  <a:lnTo>
                    <a:pt x="117" y="781"/>
                  </a:lnTo>
                  <a:lnTo>
                    <a:pt x="124" y="767"/>
                  </a:lnTo>
                  <a:lnTo>
                    <a:pt x="127" y="750"/>
                  </a:lnTo>
                  <a:lnTo>
                    <a:pt x="129" y="733"/>
                  </a:lnTo>
                  <a:lnTo>
                    <a:pt x="127" y="716"/>
                  </a:lnTo>
                  <a:lnTo>
                    <a:pt x="124" y="700"/>
                  </a:lnTo>
                  <a:lnTo>
                    <a:pt x="117" y="685"/>
                  </a:lnTo>
                  <a:lnTo>
                    <a:pt x="109" y="672"/>
                  </a:lnTo>
                  <a:lnTo>
                    <a:pt x="101" y="661"/>
                  </a:lnTo>
                  <a:lnTo>
                    <a:pt x="90" y="653"/>
                  </a:lnTo>
                  <a:lnTo>
                    <a:pt x="85" y="650"/>
                  </a:lnTo>
                  <a:lnTo>
                    <a:pt x="78" y="648"/>
                  </a:lnTo>
                  <a:lnTo>
                    <a:pt x="72" y="646"/>
                  </a:lnTo>
                  <a:lnTo>
                    <a:pt x="65" y="646"/>
                  </a:lnTo>
                  <a:lnTo>
                    <a:pt x="52" y="247"/>
                  </a:lnTo>
                  <a:lnTo>
                    <a:pt x="41" y="248"/>
                  </a:lnTo>
                  <a:lnTo>
                    <a:pt x="33" y="252"/>
                  </a:lnTo>
                  <a:lnTo>
                    <a:pt x="23" y="258"/>
                  </a:lnTo>
                  <a:lnTo>
                    <a:pt x="15" y="268"/>
                  </a:lnTo>
                  <a:lnTo>
                    <a:pt x="10" y="278"/>
                  </a:lnTo>
                  <a:lnTo>
                    <a:pt x="5" y="291"/>
                  </a:lnTo>
                  <a:lnTo>
                    <a:pt x="2" y="304"/>
                  </a:lnTo>
                  <a:lnTo>
                    <a:pt x="0" y="318"/>
                  </a:lnTo>
                  <a:lnTo>
                    <a:pt x="2" y="333"/>
                  </a:lnTo>
                  <a:lnTo>
                    <a:pt x="5" y="346"/>
                  </a:lnTo>
                  <a:lnTo>
                    <a:pt x="10" y="357"/>
                  </a:lnTo>
                  <a:lnTo>
                    <a:pt x="15" y="369"/>
                  </a:lnTo>
                  <a:lnTo>
                    <a:pt x="23" y="377"/>
                  </a:lnTo>
                  <a:lnTo>
                    <a:pt x="33" y="383"/>
                  </a:lnTo>
                  <a:lnTo>
                    <a:pt x="41" y="388"/>
                  </a:lnTo>
                  <a:lnTo>
                    <a:pt x="52" y="390"/>
                  </a:lnTo>
                  <a:lnTo>
                    <a:pt x="62" y="388"/>
                  </a:lnTo>
                  <a:lnTo>
                    <a:pt x="72" y="383"/>
                  </a:lnTo>
                  <a:lnTo>
                    <a:pt x="80" y="377"/>
                  </a:lnTo>
                  <a:lnTo>
                    <a:pt x="88" y="369"/>
                  </a:lnTo>
                  <a:lnTo>
                    <a:pt x="95" y="357"/>
                  </a:lnTo>
                  <a:lnTo>
                    <a:pt x="100" y="346"/>
                  </a:lnTo>
                  <a:lnTo>
                    <a:pt x="103" y="333"/>
                  </a:lnTo>
                  <a:lnTo>
                    <a:pt x="103" y="318"/>
                  </a:lnTo>
                  <a:lnTo>
                    <a:pt x="103" y="304"/>
                  </a:lnTo>
                  <a:lnTo>
                    <a:pt x="100" y="291"/>
                  </a:lnTo>
                  <a:lnTo>
                    <a:pt x="95" y="278"/>
                  </a:lnTo>
                  <a:lnTo>
                    <a:pt x="88" y="268"/>
                  </a:lnTo>
                  <a:lnTo>
                    <a:pt x="80" y="258"/>
                  </a:lnTo>
                  <a:lnTo>
                    <a:pt x="72" y="252"/>
                  </a:lnTo>
                  <a:lnTo>
                    <a:pt x="62" y="248"/>
                  </a:lnTo>
                  <a:lnTo>
                    <a:pt x="52" y="247"/>
                  </a:lnTo>
                  <a:lnTo>
                    <a:pt x="270" y="0"/>
                  </a:lnTo>
                  <a:lnTo>
                    <a:pt x="262" y="1"/>
                  </a:lnTo>
                  <a:lnTo>
                    <a:pt x="254" y="3"/>
                  </a:lnTo>
                  <a:lnTo>
                    <a:pt x="247" y="5"/>
                  </a:lnTo>
                  <a:lnTo>
                    <a:pt x="241" y="8"/>
                  </a:lnTo>
                  <a:lnTo>
                    <a:pt x="234" y="13"/>
                  </a:lnTo>
                  <a:lnTo>
                    <a:pt x="228" y="18"/>
                  </a:lnTo>
                  <a:lnTo>
                    <a:pt x="223" y="24"/>
                  </a:lnTo>
                  <a:lnTo>
                    <a:pt x="217" y="31"/>
                  </a:lnTo>
                  <a:lnTo>
                    <a:pt x="208" y="47"/>
                  </a:lnTo>
                  <a:lnTo>
                    <a:pt x="200" y="63"/>
                  </a:lnTo>
                  <a:lnTo>
                    <a:pt x="197" y="83"/>
                  </a:lnTo>
                  <a:lnTo>
                    <a:pt x="195" y="104"/>
                  </a:lnTo>
                  <a:lnTo>
                    <a:pt x="197" y="125"/>
                  </a:lnTo>
                  <a:lnTo>
                    <a:pt x="200" y="144"/>
                  </a:lnTo>
                  <a:lnTo>
                    <a:pt x="208" y="161"/>
                  </a:lnTo>
                  <a:lnTo>
                    <a:pt x="217" y="177"/>
                  </a:lnTo>
                  <a:lnTo>
                    <a:pt x="223" y="183"/>
                  </a:lnTo>
                  <a:lnTo>
                    <a:pt x="228" y="190"/>
                  </a:lnTo>
                  <a:lnTo>
                    <a:pt x="234" y="195"/>
                  </a:lnTo>
                  <a:lnTo>
                    <a:pt x="241" y="198"/>
                  </a:lnTo>
                  <a:lnTo>
                    <a:pt x="247" y="203"/>
                  </a:lnTo>
                  <a:lnTo>
                    <a:pt x="254" y="204"/>
                  </a:lnTo>
                  <a:lnTo>
                    <a:pt x="262" y="206"/>
                  </a:lnTo>
                  <a:lnTo>
                    <a:pt x="270" y="206"/>
                  </a:lnTo>
                  <a:lnTo>
                    <a:pt x="277" y="206"/>
                  </a:lnTo>
                  <a:lnTo>
                    <a:pt x="285" y="204"/>
                  </a:lnTo>
                  <a:lnTo>
                    <a:pt x="291" y="203"/>
                  </a:lnTo>
                  <a:lnTo>
                    <a:pt x="298" y="198"/>
                  </a:lnTo>
                  <a:lnTo>
                    <a:pt x="304" y="195"/>
                  </a:lnTo>
                  <a:lnTo>
                    <a:pt x="311" y="190"/>
                  </a:lnTo>
                  <a:lnTo>
                    <a:pt x="316" y="183"/>
                  </a:lnTo>
                  <a:lnTo>
                    <a:pt x="322" y="177"/>
                  </a:lnTo>
                  <a:lnTo>
                    <a:pt x="330" y="161"/>
                  </a:lnTo>
                  <a:lnTo>
                    <a:pt x="338" y="144"/>
                  </a:lnTo>
                  <a:lnTo>
                    <a:pt x="342" y="125"/>
                  </a:lnTo>
                  <a:lnTo>
                    <a:pt x="343" y="104"/>
                  </a:lnTo>
                  <a:lnTo>
                    <a:pt x="342" y="83"/>
                  </a:lnTo>
                  <a:lnTo>
                    <a:pt x="338" y="63"/>
                  </a:lnTo>
                  <a:lnTo>
                    <a:pt x="330" y="47"/>
                  </a:lnTo>
                  <a:lnTo>
                    <a:pt x="322" y="31"/>
                  </a:lnTo>
                  <a:lnTo>
                    <a:pt x="316" y="24"/>
                  </a:lnTo>
                  <a:lnTo>
                    <a:pt x="311" y="18"/>
                  </a:lnTo>
                  <a:lnTo>
                    <a:pt x="304" y="13"/>
                  </a:lnTo>
                  <a:lnTo>
                    <a:pt x="298" y="8"/>
                  </a:lnTo>
                  <a:lnTo>
                    <a:pt x="291" y="5"/>
                  </a:lnTo>
                  <a:lnTo>
                    <a:pt x="285" y="3"/>
                  </a:lnTo>
                  <a:lnTo>
                    <a:pt x="277" y="1"/>
                  </a:lnTo>
                  <a:lnTo>
                    <a:pt x="270" y="0"/>
                  </a:lnTo>
                  <a:lnTo>
                    <a:pt x="303" y="435"/>
                  </a:lnTo>
                </a:path>
              </a:pathLst>
            </a:custGeom>
            <a:solidFill>
              <a:srgbClr val="CC9926"/>
            </a:solidFill>
            <a:ln w="9525">
              <a:noFill/>
            </a:ln>
          </p:spPr>
          <p:txBody>
            <a:bodyPr/>
            <a:lstStyle/>
            <a:p>
              <a:endParaRPr lang="zh-CN" altLang="en-US"/>
            </a:p>
          </p:txBody>
        </p:sp>
        <p:sp>
          <p:nvSpPr>
            <p:cNvPr id="35" name="Freeform 38"/>
            <p:cNvSpPr/>
            <p:nvPr/>
          </p:nvSpPr>
          <p:spPr>
            <a:xfrm>
              <a:off x="5669995" y="2361147"/>
              <a:ext cx="215877" cy="295325"/>
            </a:xfrm>
            <a:custGeom>
              <a:avLst/>
              <a:gdLst/>
              <a:ahLst/>
              <a:cxnLst>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Lst>
              <a:rect l="0" t="0" r="0" b="0"/>
              <a:pathLst>
                <a:path w="136" h="186">
                  <a:moveTo>
                    <a:pt x="69" y="0"/>
                  </a:moveTo>
                  <a:lnTo>
                    <a:pt x="61" y="0"/>
                  </a:lnTo>
                  <a:lnTo>
                    <a:pt x="54" y="2"/>
                  </a:lnTo>
                  <a:lnTo>
                    <a:pt x="48" y="5"/>
                  </a:lnTo>
                  <a:lnTo>
                    <a:pt x="43" y="8"/>
                  </a:lnTo>
                  <a:lnTo>
                    <a:pt x="31" y="16"/>
                  </a:lnTo>
                  <a:lnTo>
                    <a:pt x="22" y="28"/>
                  </a:lnTo>
                  <a:lnTo>
                    <a:pt x="12" y="41"/>
                  </a:lnTo>
                  <a:lnTo>
                    <a:pt x="7" y="57"/>
                  </a:lnTo>
                  <a:lnTo>
                    <a:pt x="2" y="75"/>
                  </a:lnTo>
                  <a:lnTo>
                    <a:pt x="0" y="93"/>
                  </a:lnTo>
                  <a:lnTo>
                    <a:pt x="2" y="112"/>
                  </a:lnTo>
                  <a:lnTo>
                    <a:pt x="7" y="130"/>
                  </a:lnTo>
                  <a:lnTo>
                    <a:pt x="12" y="145"/>
                  </a:lnTo>
                  <a:lnTo>
                    <a:pt x="22" y="159"/>
                  </a:lnTo>
                  <a:lnTo>
                    <a:pt x="31" y="171"/>
                  </a:lnTo>
                  <a:lnTo>
                    <a:pt x="43" y="179"/>
                  </a:lnTo>
                  <a:lnTo>
                    <a:pt x="48" y="182"/>
                  </a:lnTo>
                  <a:lnTo>
                    <a:pt x="54" y="184"/>
                  </a:lnTo>
                  <a:lnTo>
                    <a:pt x="61" y="185"/>
                  </a:lnTo>
                  <a:lnTo>
                    <a:pt x="69" y="185"/>
                  </a:lnTo>
                  <a:lnTo>
                    <a:pt x="75" y="185"/>
                  </a:lnTo>
                  <a:lnTo>
                    <a:pt x="82" y="184"/>
                  </a:lnTo>
                  <a:lnTo>
                    <a:pt x="88" y="182"/>
                  </a:lnTo>
                  <a:lnTo>
                    <a:pt x="93" y="179"/>
                  </a:lnTo>
                  <a:lnTo>
                    <a:pt x="104" y="171"/>
                  </a:lnTo>
                  <a:lnTo>
                    <a:pt x="114" y="159"/>
                  </a:lnTo>
                  <a:lnTo>
                    <a:pt x="122" y="145"/>
                  </a:lnTo>
                  <a:lnTo>
                    <a:pt x="129" y="130"/>
                  </a:lnTo>
                  <a:lnTo>
                    <a:pt x="134" y="112"/>
                  </a:lnTo>
                  <a:lnTo>
                    <a:pt x="135" y="93"/>
                  </a:lnTo>
                  <a:lnTo>
                    <a:pt x="134" y="75"/>
                  </a:lnTo>
                  <a:lnTo>
                    <a:pt x="129" y="57"/>
                  </a:lnTo>
                  <a:lnTo>
                    <a:pt x="122" y="41"/>
                  </a:lnTo>
                  <a:lnTo>
                    <a:pt x="114" y="28"/>
                  </a:lnTo>
                  <a:lnTo>
                    <a:pt x="104" y="16"/>
                  </a:lnTo>
                  <a:lnTo>
                    <a:pt x="93" y="8"/>
                  </a:lnTo>
                  <a:lnTo>
                    <a:pt x="88" y="5"/>
                  </a:lnTo>
                  <a:lnTo>
                    <a:pt x="82" y="2"/>
                  </a:lnTo>
                  <a:lnTo>
                    <a:pt x="75" y="0"/>
                  </a:lnTo>
                  <a:lnTo>
                    <a:pt x="69" y="0"/>
                  </a:lnTo>
                </a:path>
              </a:pathLst>
            </a:custGeom>
            <a:noFill/>
            <a:ln w="12700" cap="rnd" cmpd="sng">
              <a:solidFill>
                <a:srgbClr val="000000"/>
              </a:solidFill>
              <a:prstDash val="solid"/>
              <a:bevel/>
              <a:headEnd type="none" w="med" len="med"/>
              <a:tailEnd type="none" w="med" len="med"/>
            </a:ln>
          </p:spPr>
          <p:txBody>
            <a:bodyPr/>
            <a:lstStyle/>
            <a:p>
              <a:endParaRPr lang="zh-CN" altLang="en-US"/>
            </a:p>
          </p:txBody>
        </p:sp>
        <p:sp>
          <p:nvSpPr>
            <p:cNvPr id="36" name="Freeform 39"/>
            <p:cNvSpPr/>
            <p:nvPr/>
          </p:nvSpPr>
          <p:spPr>
            <a:xfrm>
              <a:off x="5304909" y="2696166"/>
              <a:ext cx="200004" cy="277859"/>
            </a:xfrm>
            <a:custGeom>
              <a:avLst/>
              <a:gdLst/>
              <a:ahLst/>
              <a:cxnLst>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Lst>
              <a:rect l="0" t="0" r="0" b="0"/>
              <a:pathLst>
                <a:path w="126" h="175">
                  <a:moveTo>
                    <a:pt x="61" y="0"/>
                  </a:moveTo>
                  <a:lnTo>
                    <a:pt x="55" y="0"/>
                  </a:lnTo>
                  <a:lnTo>
                    <a:pt x="50" y="2"/>
                  </a:lnTo>
                  <a:lnTo>
                    <a:pt x="44" y="4"/>
                  </a:lnTo>
                  <a:lnTo>
                    <a:pt x="37" y="7"/>
                  </a:lnTo>
                  <a:lnTo>
                    <a:pt x="27" y="15"/>
                  </a:lnTo>
                  <a:lnTo>
                    <a:pt x="18" y="26"/>
                  </a:lnTo>
                  <a:lnTo>
                    <a:pt x="9" y="39"/>
                  </a:lnTo>
                  <a:lnTo>
                    <a:pt x="5" y="54"/>
                  </a:lnTo>
                  <a:lnTo>
                    <a:pt x="1" y="70"/>
                  </a:lnTo>
                  <a:lnTo>
                    <a:pt x="0" y="87"/>
                  </a:lnTo>
                  <a:lnTo>
                    <a:pt x="1" y="104"/>
                  </a:lnTo>
                  <a:lnTo>
                    <a:pt x="5" y="121"/>
                  </a:lnTo>
                  <a:lnTo>
                    <a:pt x="9" y="135"/>
                  </a:lnTo>
                  <a:lnTo>
                    <a:pt x="18" y="148"/>
                  </a:lnTo>
                  <a:lnTo>
                    <a:pt x="27" y="160"/>
                  </a:lnTo>
                  <a:lnTo>
                    <a:pt x="37" y="168"/>
                  </a:lnTo>
                  <a:lnTo>
                    <a:pt x="44" y="169"/>
                  </a:lnTo>
                  <a:lnTo>
                    <a:pt x="50" y="173"/>
                  </a:lnTo>
                  <a:lnTo>
                    <a:pt x="55" y="173"/>
                  </a:lnTo>
                  <a:lnTo>
                    <a:pt x="61" y="174"/>
                  </a:lnTo>
                  <a:lnTo>
                    <a:pt x="68" y="173"/>
                  </a:lnTo>
                  <a:lnTo>
                    <a:pt x="74" y="173"/>
                  </a:lnTo>
                  <a:lnTo>
                    <a:pt x="81" y="169"/>
                  </a:lnTo>
                  <a:lnTo>
                    <a:pt x="86" y="168"/>
                  </a:lnTo>
                  <a:lnTo>
                    <a:pt x="97" y="160"/>
                  </a:lnTo>
                  <a:lnTo>
                    <a:pt x="105" y="148"/>
                  </a:lnTo>
                  <a:lnTo>
                    <a:pt x="113" y="135"/>
                  </a:lnTo>
                  <a:lnTo>
                    <a:pt x="120" y="121"/>
                  </a:lnTo>
                  <a:lnTo>
                    <a:pt x="123" y="104"/>
                  </a:lnTo>
                  <a:lnTo>
                    <a:pt x="125" y="87"/>
                  </a:lnTo>
                  <a:lnTo>
                    <a:pt x="123" y="70"/>
                  </a:lnTo>
                  <a:lnTo>
                    <a:pt x="120" y="54"/>
                  </a:lnTo>
                  <a:lnTo>
                    <a:pt x="113" y="39"/>
                  </a:lnTo>
                  <a:lnTo>
                    <a:pt x="105" y="26"/>
                  </a:lnTo>
                  <a:lnTo>
                    <a:pt x="97" y="15"/>
                  </a:lnTo>
                  <a:lnTo>
                    <a:pt x="86" y="7"/>
                  </a:lnTo>
                  <a:lnTo>
                    <a:pt x="81" y="4"/>
                  </a:lnTo>
                  <a:lnTo>
                    <a:pt x="74" y="2"/>
                  </a:lnTo>
                  <a:lnTo>
                    <a:pt x="68" y="0"/>
                  </a:lnTo>
                  <a:lnTo>
                    <a:pt x="61" y="0"/>
                  </a:lnTo>
                </a:path>
              </a:pathLst>
            </a:custGeom>
            <a:noFill/>
            <a:ln w="12700" cap="rnd" cmpd="sng">
              <a:solidFill>
                <a:srgbClr val="000000"/>
              </a:solidFill>
              <a:prstDash val="solid"/>
              <a:bevel/>
              <a:headEnd type="none" w="med" len="med"/>
              <a:tailEnd type="none" w="med" len="med"/>
            </a:ln>
          </p:spPr>
          <p:txBody>
            <a:bodyPr/>
            <a:lstStyle/>
            <a:p>
              <a:endParaRPr lang="zh-CN" altLang="en-US"/>
            </a:p>
          </p:txBody>
        </p:sp>
        <p:sp>
          <p:nvSpPr>
            <p:cNvPr id="37" name="Freeform 40"/>
            <p:cNvSpPr/>
            <p:nvPr/>
          </p:nvSpPr>
          <p:spPr>
            <a:xfrm>
              <a:off x="5298559" y="2062646"/>
              <a:ext cx="165082" cy="228638"/>
            </a:xfrm>
            <a:custGeom>
              <a:avLst/>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Lst>
              <a:rect l="0" t="0" r="0" b="0"/>
              <a:pathLst>
                <a:path w="104" h="144">
                  <a:moveTo>
                    <a:pt x="52" y="0"/>
                  </a:moveTo>
                  <a:lnTo>
                    <a:pt x="41" y="1"/>
                  </a:lnTo>
                  <a:lnTo>
                    <a:pt x="33" y="5"/>
                  </a:lnTo>
                  <a:lnTo>
                    <a:pt x="23" y="11"/>
                  </a:lnTo>
                  <a:lnTo>
                    <a:pt x="15" y="21"/>
                  </a:lnTo>
                  <a:lnTo>
                    <a:pt x="10" y="31"/>
                  </a:lnTo>
                  <a:lnTo>
                    <a:pt x="5" y="44"/>
                  </a:lnTo>
                  <a:lnTo>
                    <a:pt x="2" y="57"/>
                  </a:lnTo>
                  <a:lnTo>
                    <a:pt x="0" y="71"/>
                  </a:lnTo>
                  <a:lnTo>
                    <a:pt x="2" y="86"/>
                  </a:lnTo>
                  <a:lnTo>
                    <a:pt x="5" y="99"/>
                  </a:lnTo>
                  <a:lnTo>
                    <a:pt x="10" y="110"/>
                  </a:lnTo>
                  <a:lnTo>
                    <a:pt x="15" y="122"/>
                  </a:lnTo>
                  <a:lnTo>
                    <a:pt x="23" y="130"/>
                  </a:lnTo>
                  <a:lnTo>
                    <a:pt x="33" y="136"/>
                  </a:lnTo>
                  <a:lnTo>
                    <a:pt x="41" y="141"/>
                  </a:lnTo>
                  <a:lnTo>
                    <a:pt x="52" y="143"/>
                  </a:lnTo>
                  <a:lnTo>
                    <a:pt x="62" y="141"/>
                  </a:lnTo>
                  <a:lnTo>
                    <a:pt x="72" y="136"/>
                  </a:lnTo>
                  <a:lnTo>
                    <a:pt x="80" y="130"/>
                  </a:lnTo>
                  <a:lnTo>
                    <a:pt x="88" y="122"/>
                  </a:lnTo>
                  <a:lnTo>
                    <a:pt x="95" y="110"/>
                  </a:lnTo>
                  <a:lnTo>
                    <a:pt x="100" y="99"/>
                  </a:lnTo>
                  <a:lnTo>
                    <a:pt x="103" y="86"/>
                  </a:lnTo>
                  <a:lnTo>
                    <a:pt x="103" y="71"/>
                  </a:lnTo>
                  <a:lnTo>
                    <a:pt x="103" y="57"/>
                  </a:lnTo>
                  <a:lnTo>
                    <a:pt x="100" y="44"/>
                  </a:lnTo>
                  <a:lnTo>
                    <a:pt x="95" y="31"/>
                  </a:lnTo>
                  <a:lnTo>
                    <a:pt x="88" y="21"/>
                  </a:lnTo>
                  <a:lnTo>
                    <a:pt x="80" y="11"/>
                  </a:lnTo>
                  <a:lnTo>
                    <a:pt x="72" y="5"/>
                  </a:lnTo>
                  <a:lnTo>
                    <a:pt x="62" y="1"/>
                  </a:lnTo>
                  <a:lnTo>
                    <a:pt x="52" y="0"/>
                  </a:lnTo>
                </a:path>
              </a:pathLst>
            </a:custGeom>
            <a:noFill/>
            <a:ln w="12700" cap="rnd" cmpd="sng">
              <a:solidFill>
                <a:srgbClr val="000000"/>
              </a:solidFill>
              <a:prstDash val="solid"/>
              <a:bevel/>
              <a:headEnd type="none" w="med" len="med"/>
              <a:tailEnd type="none" w="med" len="med"/>
            </a:ln>
          </p:spPr>
          <p:txBody>
            <a:bodyPr/>
            <a:lstStyle/>
            <a:p>
              <a:endParaRPr lang="zh-CN" altLang="en-US"/>
            </a:p>
          </p:txBody>
        </p:sp>
        <p:sp>
          <p:nvSpPr>
            <p:cNvPr id="38" name="Freeform 41"/>
            <p:cNvSpPr/>
            <p:nvPr/>
          </p:nvSpPr>
          <p:spPr>
            <a:xfrm>
              <a:off x="5608089" y="1670468"/>
              <a:ext cx="236513" cy="328667"/>
            </a:xfrm>
            <a:custGeom>
              <a:avLst/>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Lst>
              <a:rect l="0" t="0" r="0" b="0"/>
              <a:pathLst>
                <a:path w="149" h="207">
                  <a:moveTo>
                    <a:pt x="75" y="0"/>
                  </a:moveTo>
                  <a:lnTo>
                    <a:pt x="67" y="1"/>
                  </a:lnTo>
                  <a:lnTo>
                    <a:pt x="59" y="3"/>
                  </a:lnTo>
                  <a:lnTo>
                    <a:pt x="52" y="5"/>
                  </a:lnTo>
                  <a:lnTo>
                    <a:pt x="46" y="8"/>
                  </a:lnTo>
                  <a:lnTo>
                    <a:pt x="39" y="13"/>
                  </a:lnTo>
                  <a:lnTo>
                    <a:pt x="33" y="18"/>
                  </a:lnTo>
                  <a:lnTo>
                    <a:pt x="28" y="24"/>
                  </a:lnTo>
                  <a:lnTo>
                    <a:pt x="22" y="31"/>
                  </a:lnTo>
                  <a:lnTo>
                    <a:pt x="13" y="47"/>
                  </a:lnTo>
                  <a:lnTo>
                    <a:pt x="5" y="63"/>
                  </a:lnTo>
                  <a:lnTo>
                    <a:pt x="2" y="83"/>
                  </a:lnTo>
                  <a:lnTo>
                    <a:pt x="0" y="104"/>
                  </a:lnTo>
                  <a:lnTo>
                    <a:pt x="2" y="125"/>
                  </a:lnTo>
                  <a:lnTo>
                    <a:pt x="5" y="144"/>
                  </a:lnTo>
                  <a:lnTo>
                    <a:pt x="13" y="161"/>
                  </a:lnTo>
                  <a:lnTo>
                    <a:pt x="22" y="177"/>
                  </a:lnTo>
                  <a:lnTo>
                    <a:pt x="28" y="183"/>
                  </a:lnTo>
                  <a:lnTo>
                    <a:pt x="33" y="190"/>
                  </a:lnTo>
                  <a:lnTo>
                    <a:pt x="39" y="195"/>
                  </a:lnTo>
                  <a:lnTo>
                    <a:pt x="46" y="198"/>
                  </a:lnTo>
                  <a:lnTo>
                    <a:pt x="52" y="203"/>
                  </a:lnTo>
                  <a:lnTo>
                    <a:pt x="59" y="204"/>
                  </a:lnTo>
                  <a:lnTo>
                    <a:pt x="67" y="206"/>
                  </a:lnTo>
                  <a:lnTo>
                    <a:pt x="75" y="206"/>
                  </a:lnTo>
                  <a:lnTo>
                    <a:pt x="82" y="206"/>
                  </a:lnTo>
                  <a:lnTo>
                    <a:pt x="90" y="204"/>
                  </a:lnTo>
                  <a:lnTo>
                    <a:pt x="96" y="203"/>
                  </a:lnTo>
                  <a:lnTo>
                    <a:pt x="103" y="198"/>
                  </a:lnTo>
                  <a:lnTo>
                    <a:pt x="109" y="195"/>
                  </a:lnTo>
                  <a:lnTo>
                    <a:pt x="116" y="190"/>
                  </a:lnTo>
                  <a:lnTo>
                    <a:pt x="121" y="183"/>
                  </a:lnTo>
                  <a:lnTo>
                    <a:pt x="127" y="177"/>
                  </a:lnTo>
                  <a:lnTo>
                    <a:pt x="135" y="161"/>
                  </a:lnTo>
                  <a:lnTo>
                    <a:pt x="143" y="144"/>
                  </a:lnTo>
                  <a:lnTo>
                    <a:pt x="147" y="125"/>
                  </a:lnTo>
                  <a:lnTo>
                    <a:pt x="148" y="104"/>
                  </a:lnTo>
                  <a:lnTo>
                    <a:pt x="147" y="83"/>
                  </a:lnTo>
                  <a:lnTo>
                    <a:pt x="143" y="63"/>
                  </a:lnTo>
                  <a:lnTo>
                    <a:pt x="135" y="47"/>
                  </a:lnTo>
                  <a:lnTo>
                    <a:pt x="127" y="31"/>
                  </a:lnTo>
                  <a:lnTo>
                    <a:pt x="121" y="24"/>
                  </a:lnTo>
                  <a:lnTo>
                    <a:pt x="116" y="18"/>
                  </a:lnTo>
                  <a:lnTo>
                    <a:pt x="109" y="13"/>
                  </a:lnTo>
                  <a:lnTo>
                    <a:pt x="103" y="8"/>
                  </a:lnTo>
                  <a:lnTo>
                    <a:pt x="96" y="5"/>
                  </a:lnTo>
                  <a:lnTo>
                    <a:pt x="90" y="3"/>
                  </a:lnTo>
                  <a:lnTo>
                    <a:pt x="82" y="1"/>
                  </a:lnTo>
                  <a:lnTo>
                    <a:pt x="75" y="0"/>
                  </a:lnTo>
                </a:path>
              </a:pathLst>
            </a:custGeom>
            <a:noFill/>
            <a:ln w="12700" cap="rnd" cmpd="sng">
              <a:solidFill>
                <a:srgbClr val="000000"/>
              </a:solidFill>
              <a:prstDash val="solid"/>
              <a:bevel/>
              <a:headEnd type="none" w="med" len="med"/>
              <a:tailEnd type="none" w="med" len="med"/>
            </a:ln>
          </p:spPr>
          <p:txBody>
            <a:bodyPr/>
            <a:lstStyle/>
            <a:p>
              <a:endParaRPr lang="zh-CN" altLang="en-US"/>
            </a:p>
          </p:txBody>
        </p:sp>
        <p:sp>
          <p:nvSpPr>
            <p:cNvPr id="39" name="Freeform 42"/>
            <p:cNvSpPr/>
            <p:nvPr/>
          </p:nvSpPr>
          <p:spPr>
            <a:xfrm>
              <a:off x="6106510" y="1395784"/>
              <a:ext cx="334927" cy="871685"/>
            </a:xfrm>
            <a:custGeom>
              <a:avLst/>
              <a:gdLst/>
              <a:ahLst/>
              <a:cxnLst>
                <a:cxn ang="0">
                  <a:pos x="0"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0"/>
                </a:cxn>
              </a:cxnLst>
              <a:rect l="0" t="0" r="0" b="0"/>
              <a:pathLst>
                <a:path w="211" h="549">
                  <a:moveTo>
                    <a:pt x="0" y="0"/>
                  </a:moveTo>
                  <a:lnTo>
                    <a:pt x="28" y="25"/>
                  </a:lnTo>
                  <a:lnTo>
                    <a:pt x="54" y="49"/>
                  </a:lnTo>
                  <a:lnTo>
                    <a:pt x="80" y="77"/>
                  </a:lnTo>
                  <a:lnTo>
                    <a:pt x="106" y="104"/>
                  </a:lnTo>
                  <a:lnTo>
                    <a:pt x="132" y="132"/>
                  </a:lnTo>
                  <a:lnTo>
                    <a:pt x="158" y="161"/>
                  </a:lnTo>
                  <a:lnTo>
                    <a:pt x="184" y="189"/>
                  </a:lnTo>
                  <a:lnTo>
                    <a:pt x="210" y="217"/>
                  </a:lnTo>
                  <a:lnTo>
                    <a:pt x="208" y="257"/>
                  </a:lnTo>
                  <a:lnTo>
                    <a:pt x="207" y="298"/>
                  </a:lnTo>
                  <a:lnTo>
                    <a:pt x="207" y="340"/>
                  </a:lnTo>
                  <a:lnTo>
                    <a:pt x="205" y="381"/>
                  </a:lnTo>
                  <a:lnTo>
                    <a:pt x="203" y="421"/>
                  </a:lnTo>
                  <a:lnTo>
                    <a:pt x="200" y="464"/>
                  </a:lnTo>
                  <a:lnTo>
                    <a:pt x="198" y="506"/>
                  </a:lnTo>
                  <a:lnTo>
                    <a:pt x="197" y="548"/>
                  </a:lnTo>
                  <a:lnTo>
                    <a:pt x="194" y="504"/>
                  </a:lnTo>
                  <a:lnTo>
                    <a:pt x="190" y="462"/>
                  </a:lnTo>
                  <a:lnTo>
                    <a:pt x="187" y="418"/>
                  </a:lnTo>
                  <a:lnTo>
                    <a:pt x="184" y="376"/>
                  </a:lnTo>
                  <a:lnTo>
                    <a:pt x="179" y="334"/>
                  </a:lnTo>
                  <a:lnTo>
                    <a:pt x="174" y="293"/>
                  </a:lnTo>
                  <a:lnTo>
                    <a:pt x="169" y="254"/>
                  </a:lnTo>
                  <a:lnTo>
                    <a:pt x="161" y="215"/>
                  </a:lnTo>
                  <a:lnTo>
                    <a:pt x="142" y="186"/>
                  </a:lnTo>
                  <a:lnTo>
                    <a:pt x="122" y="158"/>
                  </a:lnTo>
                  <a:lnTo>
                    <a:pt x="103" y="130"/>
                  </a:lnTo>
                  <a:lnTo>
                    <a:pt x="83" y="104"/>
                  </a:lnTo>
                  <a:lnTo>
                    <a:pt x="62" y="78"/>
                  </a:lnTo>
                  <a:lnTo>
                    <a:pt x="42" y="52"/>
                  </a:lnTo>
                  <a:lnTo>
                    <a:pt x="21" y="26"/>
                  </a:lnTo>
                  <a:lnTo>
                    <a:pt x="0" y="0"/>
                  </a:lnTo>
                </a:path>
              </a:pathLst>
            </a:custGeom>
            <a:solidFill>
              <a:srgbClr val="E0BC60"/>
            </a:solidFill>
            <a:ln w="9525">
              <a:noFill/>
            </a:ln>
          </p:spPr>
          <p:txBody>
            <a:bodyPr/>
            <a:lstStyle/>
            <a:p>
              <a:endParaRPr lang="zh-CN" altLang="en-US"/>
            </a:p>
          </p:txBody>
        </p:sp>
        <p:sp>
          <p:nvSpPr>
            <p:cNvPr id="40" name="Freeform 43"/>
            <p:cNvSpPr/>
            <p:nvPr/>
          </p:nvSpPr>
          <p:spPr>
            <a:xfrm>
              <a:off x="5993810" y="1827657"/>
              <a:ext cx="155558" cy="333431"/>
            </a:xfrm>
            <a:custGeom>
              <a:avLst/>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Lst>
              <a:rect l="0" t="0" r="0" b="0"/>
              <a:pathLst>
                <a:path w="98" h="210">
                  <a:moveTo>
                    <a:pt x="91" y="0"/>
                  </a:moveTo>
                  <a:lnTo>
                    <a:pt x="86" y="3"/>
                  </a:lnTo>
                  <a:lnTo>
                    <a:pt x="81" y="8"/>
                  </a:lnTo>
                  <a:lnTo>
                    <a:pt x="78" y="13"/>
                  </a:lnTo>
                  <a:lnTo>
                    <a:pt x="73" y="19"/>
                  </a:lnTo>
                  <a:lnTo>
                    <a:pt x="68" y="36"/>
                  </a:lnTo>
                  <a:lnTo>
                    <a:pt x="63" y="52"/>
                  </a:lnTo>
                  <a:lnTo>
                    <a:pt x="60" y="70"/>
                  </a:lnTo>
                  <a:lnTo>
                    <a:pt x="58" y="86"/>
                  </a:lnTo>
                  <a:lnTo>
                    <a:pt x="58" y="99"/>
                  </a:lnTo>
                  <a:lnTo>
                    <a:pt x="58" y="110"/>
                  </a:lnTo>
                  <a:lnTo>
                    <a:pt x="58" y="122"/>
                  </a:lnTo>
                  <a:lnTo>
                    <a:pt x="60" y="136"/>
                  </a:lnTo>
                  <a:lnTo>
                    <a:pt x="63" y="151"/>
                  </a:lnTo>
                  <a:lnTo>
                    <a:pt x="66" y="166"/>
                  </a:lnTo>
                  <a:lnTo>
                    <a:pt x="71" y="179"/>
                  </a:lnTo>
                  <a:lnTo>
                    <a:pt x="79" y="192"/>
                  </a:lnTo>
                  <a:lnTo>
                    <a:pt x="83" y="196"/>
                  </a:lnTo>
                  <a:lnTo>
                    <a:pt x="87" y="201"/>
                  </a:lnTo>
                  <a:lnTo>
                    <a:pt x="92" y="206"/>
                  </a:lnTo>
                  <a:lnTo>
                    <a:pt x="97" y="209"/>
                  </a:lnTo>
                  <a:lnTo>
                    <a:pt x="87" y="209"/>
                  </a:lnTo>
                  <a:lnTo>
                    <a:pt x="78" y="209"/>
                  </a:lnTo>
                  <a:lnTo>
                    <a:pt x="68" y="206"/>
                  </a:lnTo>
                  <a:lnTo>
                    <a:pt x="58" y="203"/>
                  </a:lnTo>
                  <a:lnTo>
                    <a:pt x="50" y="198"/>
                  </a:lnTo>
                  <a:lnTo>
                    <a:pt x="42" y="193"/>
                  </a:lnTo>
                  <a:lnTo>
                    <a:pt x="35" y="187"/>
                  </a:lnTo>
                  <a:lnTo>
                    <a:pt x="27" y="180"/>
                  </a:lnTo>
                  <a:lnTo>
                    <a:pt x="22" y="172"/>
                  </a:lnTo>
                  <a:lnTo>
                    <a:pt x="16" y="164"/>
                  </a:lnTo>
                  <a:lnTo>
                    <a:pt x="13" y="154"/>
                  </a:lnTo>
                  <a:lnTo>
                    <a:pt x="8" y="144"/>
                  </a:lnTo>
                  <a:lnTo>
                    <a:pt x="5" y="135"/>
                  </a:lnTo>
                  <a:lnTo>
                    <a:pt x="3" y="123"/>
                  </a:lnTo>
                  <a:lnTo>
                    <a:pt x="1" y="114"/>
                  </a:lnTo>
                  <a:lnTo>
                    <a:pt x="0" y="102"/>
                  </a:lnTo>
                  <a:lnTo>
                    <a:pt x="0" y="92"/>
                  </a:lnTo>
                  <a:lnTo>
                    <a:pt x="1" y="81"/>
                  </a:lnTo>
                  <a:lnTo>
                    <a:pt x="3" y="71"/>
                  </a:lnTo>
                  <a:lnTo>
                    <a:pt x="6" y="63"/>
                  </a:lnTo>
                  <a:lnTo>
                    <a:pt x="9" y="53"/>
                  </a:lnTo>
                  <a:lnTo>
                    <a:pt x="14" y="45"/>
                  </a:lnTo>
                  <a:lnTo>
                    <a:pt x="19" y="37"/>
                  </a:lnTo>
                  <a:lnTo>
                    <a:pt x="26" y="31"/>
                  </a:lnTo>
                  <a:lnTo>
                    <a:pt x="32" y="24"/>
                  </a:lnTo>
                  <a:lnTo>
                    <a:pt x="39" y="18"/>
                  </a:lnTo>
                  <a:lnTo>
                    <a:pt x="47" y="13"/>
                  </a:lnTo>
                  <a:lnTo>
                    <a:pt x="55" y="8"/>
                  </a:lnTo>
                  <a:lnTo>
                    <a:pt x="63" y="5"/>
                  </a:lnTo>
                  <a:lnTo>
                    <a:pt x="71" y="1"/>
                  </a:lnTo>
                  <a:lnTo>
                    <a:pt x="81" y="0"/>
                  </a:lnTo>
                  <a:lnTo>
                    <a:pt x="91" y="0"/>
                  </a:lnTo>
                </a:path>
              </a:pathLst>
            </a:custGeom>
            <a:solidFill>
              <a:srgbClr val="FFFFFF"/>
            </a:solidFill>
            <a:ln w="9525">
              <a:noFill/>
            </a:ln>
          </p:spPr>
          <p:txBody>
            <a:bodyPr/>
            <a:lstStyle/>
            <a:p>
              <a:endParaRPr lang="zh-CN" altLang="en-US"/>
            </a:p>
          </p:txBody>
        </p:sp>
        <p:sp>
          <p:nvSpPr>
            <p:cNvPr id="41" name="Freeform 44"/>
            <p:cNvSpPr/>
            <p:nvPr/>
          </p:nvSpPr>
          <p:spPr>
            <a:xfrm>
              <a:off x="5993810" y="1827657"/>
              <a:ext cx="155558" cy="333431"/>
            </a:xfrm>
            <a:custGeom>
              <a:avLst/>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Lst>
              <a:rect l="0" t="0" r="0" b="0"/>
              <a:pathLst>
                <a:path w="98" h="210">
                  <a:moveTo>
                    <a:pt x="91" y="0"/>
                  </a:moveTo>
                  <a:lnTo>
                    <a:pt x="86" y="3"/>
                  </a:lnTo>
                  <a:lnTo>
                    <a:pt x="81" y="8"/>
                  </a:lnTo>
                  <a:lnTo>
                    <a:pt x="78" y="13"/>
                  </a:lnTo>
                  <a:lnTo>
                    <a:pt x="73" y="19"/>
                  </a:lnTo>
                  <a:lnTo>
                    <a:pt x="68" y="36"/>
                  </a:lnTo>
                  <a:lnTo>
                    <a:pt x="63" y="52"/>
                  </a:lnTo>
                  <a:lnTo>
                    <a:pt x="60" y="70"/>
                  </a:lnTo>
                  <a:lnTo>
                    <a:pt x="58" y="86"/>
                  </a:lnTo>
                  <a:lnTo>
                    <a:pt x="58" y="99"/>
                  </a:lnTo>
                  <a:lnTo>
                    <a:pt x="58" y="110"/>
                  </a:lnTo>
                  <a:lnTo>
                    <a:pt x="58" y="122"/>
                  </a:lnTo>
                  <a:lnTo>
                    <a:pt x="60" y="136"/>
                  </a:lnTo>
                  <a:lnTo>
                    <a:pt x="63" y="151"/>
                  </a:lnTo>
                  <a:lnTo>
                    <a:pt x="66" y="166"/>
                  </a:lnTo>
                  <a:lnTo>
                    <a:pt x="71" y="179"/>
                  </a:lnTo>
                  <a:lnTo>
                    <a:pt x="79" y="192"/>
                  </a:lnTo>
                  <a:lnTo>
                    <a:pt x="83" y="196"/>
                  </a:lnTo>
                  <a:lnTo>
                    <a:pt x="87" y="201"/>
                  </a:lnTo>
                  <a:lnTo>
                    <a:pt x="92" y="206"/>
                  </a:lnTo>
                  <a:lnTo>
                    <a:pt x="97" y="209"/>
                  </a:lnTo>
                  <a:lnTo>
                    <a:pt x="87" y="209"/>
                  </a:lnTo>
                  <a:lnTo>
                    <a:pt x="78" y="209"/>
                  </a:lnTo>
                  <a:lnTo>
                    <a:pt x="68" y="206"/>
                  </a:lnTo>
                  <a:lnTo>
                    <a:pt x="58" y="203"/>
                  </a:lnTo>
                  <a:lnTo>
                    <a:pt x="50" y="198"/>
                  </a:lnTo>
                  <a:lnTo>
                    <a:pt x="42" y="193"/>
                  </a:lnTo>
                  <a:lnTo>
                    <a:pt x="35" y="187"/>
                  </a:lnTo>
                  <a:lnTo>
                    <a:pt x="27" y="180"/>
                  </a:lnTo>
                  <a:lnTo>
                    <a:pt x="22" y="172"/>
                  </a:lnTo>
                  <a:lnTo>
                    <a:pt x="16" y="164"/>
                  </a:lnTo>
                  <a:lnTo>
                    <a:pt x="13" y="154"/>
                  </a:lnTo>
                  <a:lnTo>
                    <a:pt x="8" y="144"/>
                  </a:lnTo>
                  <a:lnTo>
                    <a:pt x="5" y="135"/>
                  </a:lnTo>
                  <a:lnTo>
                    <a:pt x="3" y="123"/>
                  </a:lnTo>
                  <a:lnTo>
                    <a:pt x="1" y="114"/>
                  </a:lnTo>
                  <a:lnTo>
                    <a:pt x="0" y="102"/>
                  </a:lnTo>
                  <a:lnTo>
                    <a:pt x="0" y="92"/>
                  </a:lnTo>
                  <a:lnTo>
                    <a:pt x="1" y="81"/>
                  </a:lnTo>
                  <a:lnTo>
                    <a:pt x="3" y="71"/>
                  </a:lnTo>
                  <a:lnTo>
                    <a:pt x="6" y="63"/>
                  </a:lnTo>
                  <a:lnTo>
                    <a:pt x="9" y="53"/>
                  </a:lnTo>
                  <a:lnTo>
                    <a:pt x="14" y="45"/>
                  </a:lnTo>
                  <a:lnTo>
                    <a:pt x="19" y="37"/>
                  </a:lnTo>
                  <a:lnTo>
                    <a:pt x="26" y="31"/>
                  </a:lnTo>
                  <a:lnTo>
                    <a:pt x="32" y="24"/>
                  </a:lnTo>
                  <a:lnTo>
                    <a:pt x="39" y="18"/>
                  </a:lnTo>
                  <a:lnTo>
                    <a:pt x="47" y="13"/>
                  </a:lnTo>
                  <a:lnTo>
                    <a:pt x="55" y="8"/>
                  </a:lnTo>
                  <a:lnTo>
                    <a:pt x="63" y="5"/>
                  </a:lnTo>
                  <a:lnTo>
                    <a:pt x="71" y="1"/>
                  </a:lnTo>
                  <a:lnTo>
                    <a:pt x="81" y="0"/>
                  </a:lnTo>
                  <a:lnTo>
                    <a:pt x="91" y="0"/>
                  </a:lnTo>
                </a:path>
              </a:pathLst>
            </a:custGeom>
            <a:noFill/>
            <a:ln w="12700" cap="rnd" cmpd="sng">
              <a:solidFill>
                <a:srgbClr val="000000"/>
              </a:solidFill>
              <a:prstDash val="solid"/>
              <a:bevel/>
              <a:headEnd type="none" w="med" len="med"/>
              <a:tailEnd type="none" w="med" len="med"/>
            </a:ln>
          </p:spPr>
          <p:txBody>
            <a:bodyPr/>
            <a:lstStyle/>
            <a:p>
              <a:endParaRPr lang="zh-CN" altLang="en-US"/>
            </a:p>
          </p:txBody>
        </p:sp>
        <p:sp>
          <p:nvSpPr>
            <p:cNvPr id="42" name="Freeform 45"/>
            <p:cNvSpPr/>
            <p:nvPr/>
          </p:nvSpPr>
          <p:spPr>
            <a:xfrm>
              <a:off x="5725551" y="1716513"/>
              <a:ext cx="119050" cy="238165"/>
            </a:xfrm>
            <a:custGeom>
              <a:avLst/>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Lst>
              <a:rect l="0" t="0" r="0" b="0"/>
              <a:pathLst>
                <a:path w="75" h="150">
                  <a:moveTo>
                    <a:pt x="37" y="0"/>
                  </a:moveTo>
                  <a:lnTo>
                    <a:pt x="29" y="2"/>
                  </a:lnTo>
                  <a:lnTo>
                    <a:pt x="22" y="5"/>
                  </a:lnTo>
                  <a:lnTo>
                    <a:pt x="16" y="13"/>
                  </a:lnTo>
                  <a:lnTo>
                    <a:pt x="11" y="21"/>
                  </a:lnTo>
                  <a:lnTo>
                    <a:pt x="6" y="32"/>
                  </a:lnTo>
                  <a:lnTo>
                    <a:pt x="3" y="45"/>
                  </a:lnTo>
                  <a:lnTo>
                    <a:pt x="0" y="60"/>
                  </a:lnTo>
                  <a:lnTo>
                    <a:pt x="0" y="75"/>
                  </a:lnTo>
                  <a:lnTo>
                    <a:pt x="0" y="89"/>
                  </a:lnTo>
                  <a:lnTo>
                    <a:pt x="3" y="104"/>
                  </a:lnTo>
                  <a:lnTo>
                    <a:pt x="6" y="117"/>
                  </a:lnTo>
                  <a:lnTo>
                    <a:pt x="11" y="128"/>
                  </a:lnTo>
                  <a:lnTo>
                    <a:pt x="16" y="136"/>
                  </a:lnTo>
                  <a:lnTo>
                    <a:pt x="22" y="145"/>
                  </a:lnTo>
                  <a:lnTo>
                    <a:pt x="29" y="148"/>
                  </a:lnTo>
                  <a:lnTo>
                    <a:pt x="37" y="149"/>
                  </a:lnTo>
                  <a:lnTo>
                    <a:pt x="43" y="148"/>
                  </a:lnTo>
                  <a:lnTo>
                    <a:pt x="52" y="145"/>
                  </a:lnTo>
                  <a:lnTo>
                    <a:pt x="58" y="136"/>
                  </a:lnTo>
                  <a:lnTo>
                    <a:pt x="63" y="128"/>
                  </a:lnTo>
                  <a:lnTo>
                    <a:pt x="68" y="117"/>
                  </a:lnTo>
                  <a:lnTo>
                    <a:pt x="71" y="104"/>
                  </a:lnTo>
                  <a:lnTo>
                    <a:pt x="74" y="89"/>
                  </a:lnTo>
                  <a:lnTo>
                    <a:pt x="74" y="75"/>
                  </a:lnTo>
                  <a:lnTo>
                    <a:pt x="74" y="60"/>
                  </a:lnTo>
                  <a:lnTo>
                    <a:pt x="71" y="45"/>
                  </a:lnTo>
                  <a:lnTo>
                    <a:pt x="68" y="32"/>
                  </a:lnTo>
                  <a:lnTo>
                    <a:pt x="63" y="21"/>
                  </a:lnTo>
                  <a:lnTo>
                    <a:pt x="58" y="13"/>
                  </a:lnTo>
                  <a:lnTo>
                    <a:pt x="52" y="5"/>
                  </a:lnTo>
                  <a:lnTo>
                    <a:pt x="43" y="2"/>
                  </a:lnTo>
                  <a:lnTo>
                    <a:pt x="37" y="0"/>
                  </a:lnTo>
                </a:path>
              </a:pathLst>
            </a:custGeom>
            <a:solidFill>
              <a:srgbClr val="FFFFFF"/>
            </a:solidFill>
            <a:ln w="9525">
              <a:noFill/>
            </a:ln>
          </p:spPr>
          <p:txBody>
            <a:bodyPr/>
            <a:lstStyle/>
            <a:p>
              <a:endParaRPr lang="zh-CN" altLang="en-US"/>
            </a:p>
          </p:txBody>
        </p:sp>
        <p:sp>
          <p:nvSpPr>
            <p:cNvPr id="43" name="Freeform 46"/>
            <p:cNvSpPr/>
            <p:nvPr/>
          </p:nvSpPr>
          <p:spPr>
            <a:xfrm>
              <a:off x="5725551" y="1716513"/>
              <a:ext cx="119050" cy="238165"/>
            </a:xfrm>
            <a:custGeom>
              <a:avLst/>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Lst>
              <a:rect l="0" t="0" r="0" b="0"/>
              <a:pathLst>
                <a:path w="75" h="150">
                  <a:moveTo>
                    <a:pt x="37" y="0"/>
                  </a:moveTo>
                  <a:lnTo>
                    <a:pt x="29" y="2"/>
                  </a:lnTo>
                  <a:lnTo>
                    <a:pt x="22" y="5"/>
                  </a:lnTo>
                  <a:lnTo>
                    <a:pt x="16" y="13"/>
                  </a:lnTo>
                  <a:lnTo>
                    <a:pt x="11" y="21"/>
                  </a:lnTo>
                  <a:lnTo>
                    <a:pt x="6" y="32"/>
                  </a:lnTo>
                  <a:lnTo>
                    <a:pt x="3" y="45"/>
                  </a:lnTo>
                  <a:lnTo>
                    <a:pt x="0" y="60"/>
                  </a:lnTo>
                  <a:lnTo>
                    <a:pt x="0" y="75"/>
                  </a:lnTo>
                  <a:lnTo>
                    <a:pt x="0" y="89"/>
                  </a:lnTo>
                  <a:lnTo>
                    <a:pt x="3" y="104"/>
                  </a:lnTo>
                  <a:lnTo>
                    <a:pt x="6" y="117"/>
                  </a:lnTo>
                  <a:lnTo>
                    <a:pt x="11" y="128"/>
                  </a:lnTo>
                  <a:lnTo>
                    <a:pt x="16" y="136"/>
                  </a:lnTo>
                  <a:lnTo>
                    <a:pt x="22" y="145"/>
                  </a:lnTo>
                  <a:lnTo>
                    <a:pt x="29" y="148"/>
                  </a:lnTo>
                  <a:lnTo>
                    <a:pt x="37" y="149"/>
                  </a:lnTo>
                  <a:lnTo>
                    <a:pt x="43" y="148"/>
                  </a:lnTo>
                  <a:lnTo>
                    <a:pt x="52" y="145"/>
                  </a:lnTo>
                  <a:lnTo>
                    <a:pt x="58" y="136"/>
                  </a:lnTo>
                  <a:lnTo>
                    <a:pt x="63" y="128"/>
                  </a:lnTo>
                  <a:lnTo>
                    <a:pt x="68" y="117"/>
                  </a:lnTo>
                  <a:lnTo>
                    <a:pt x="71" y="104"/>
                  </a:lnTo>
                  <a:lnTo>
                    <a:pt x="74" y="89"/>
                  </a:lnTo>
                  <a:lnTo>
                    <a:pt x="74" y="75"/>
                  </a:lnTo>
                  <a:lnTo>
                    <a:pt x="74" y="60"/>
                  </a:lnTo>
                  <a:lnTo>
                    <a:pt x="71" y="45"/>
                  </a:lnTo>
                  <a:lnTo>
                    <a:pt x="68" y="32"/>
                  </a:lnTo>
                  <a:lnTo>
                    <a:pt x="63" y="21"/>
                  </a:lnTo>
                  <a:lnTo>
                    <a:pt x="58" y="13"/>
                  </a:lnTo>
                  <a:lnTo>
                    <a:pt x="52" y="5"/>
                  </a:lnTo>
                  <a:lnTo>
                    <a:pt x="43" y="2"/>
                  </a:lnTo>
                  <a:lnTo>
                    <a:pt x="37" y="0"/>
                  </a:lnTo>
                </a:path>
              </a:pathLst>
            </a:custGeom>
            <a:noFill/>
            <a:ln w="12700" cap="rnd" cmpd="sng">
              <a:solidFill>
                <a:srgbClr val="000000"/>
              </a:solidFill>
              <a:prstDash val="solid"/>
              <a:bevel/>
              <a:headEnd type="none" w="med" len="med"/>
              <a:tailEnd type="none" w="med" len="med"/>
            </a:ln>
          </p:spPr>
          <p:txBody>
            <a:bodyPr/>
            <a:lstStyle/>
            <a:p>
              <a:endParaRPr lang="zh-CN" altLang="en-US"/>
            </a:p>
          </p:txBody>
        </p:sp>
        <p:sp>
          <p:nvSpPr>
            <p:cNvPr id="44" name="Freeform 47"/>
            <p:cNvSpPr/>
            <p:nvPr/>
          </p:nvSpPr>
          <p:spPr>
            <a:xfrm>
              <a:off x="5379513" y="2092814"/>
              <a:ext cx="84129" cy="166715"/>
            </a:xfrm>
            <a:custGeom>
              <a:avLst/>
              <a:gdLst/>
              <a:ahLst/>
              <a:cxnLst>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Lst>
              <a:rect l="0" t="0" r="0" b="0"/>
              <a:pathLst>
                <a:path w="53" h="105">
                  <a:moveTo>
                    <a:pt x="26" y="0"/>
                  </a:moveTo>
                  <a:lnTo>
                    <a:pt x="21" y="0"/>
                  </a:lnTo>
                  <a:lnTo>
                    <a:pt x="16" y="3"/>
                  </a:lnTo>
                  <a:lnTo>
                    <a:pt x="11" y="8"/>
                  </a:lnTo>
                  <a:lnTo>
                    <a:pt x="8" y="15"/>
                  </a:lnTo>
                  <a:lnTo>
                    <a:pt x="5" y="23"/>
                  </a:lnTo>
                  <a:lnTo>
                    <a:pt x="1" y="31"/>
                  </a:lnTo>
                  <a:lnTo>
                    <a:pt x="1" y="41"/>
                  </a:lnTo>
                  <a:lnTo>
                    <a:pt x="0" y="52"/>
                  </a:lnTo>
                  <a:lnTo>
                    <a:pt x="1" y="62"/>
                  </a:lnTo>
                  <a:lnTo>
                    <a:pt x="1" y="72"/>
                  </a:lnTo>
                  <a:lnTo>
                    <a:pt x="5" y="81"/>
                  </a:lnTo>
                  <a:lnTo>
                    <a:pt x="8" y="88"/>
                  </a:lnTo>
                  <a:lnTo>
                    <a:pt x="11" y="94"/>
                  </a:lnTo>
                  <a:lnTo>
                    <a:pt x="16" y="99"/>
                  </a:lnTo>
                  <a:lnTo>
                    <a:pt x="21" y="103"/>
                  </a:lnTo>
                  <a:lnTo>
                    <a:pt x="26" y="104"/>
                  </a:lnTo>
                  <a:lnTo>
                    <a:pt x="31" y="103"/>
                  </a:lnTo>
                  <a:lnTo>
                    <a:pt x="36" y="99"/>
                  </a:lnTo>
                  <a:lnTo>
                    <a:pt x="40" y="94"/>
                  </a:lnTo>
                  <a:lnTo>
                    <a:pt x="45" y="88"/>
                  </a:lnTo>
                  <a:lnTo>
                    <a:pt x="49" y="81"/>
                  </a:lnTo>
                  <a:lnTo>
                    <a:pt x="50" y="72"/>
                  </a:lnTo>
                  <a:lnTo>
                    <a:pt x="52" y="62"/>
                  </a:lnTo>
                  <a:lnTo>
                    <a:pt x="52" y="52"/>
                  </a:lnTo>
                  <a:lnTo>
                    <a:pt x="52" y="41"/>
                  </a:lnTo>
                  <a:lnTo>
                    <a:pt x="50" y="31"/>
                  </a:lnTo>
                  <a:lnTo>
                    <a:pt x="49" y="23"/>
                  </a:lnTo>
                  <a:lnTo>
                    <a:pt x="45" y="15"/>
                  </a:lnTo>
                  <a:lnTo>
                    <a:pt x="40" y="8"/>
                  </a:lnTo>
                  <a:lnTo>
                    <a:pt x="36" y="3"/>
                  </a:lnTo>
                  <a:lnTo>
                    <a:pt x="31" y="0"/>
                  </a:lnTo>
                  <a:lnTo>
                    <a:pt x="26" y="0"/>
                  </a:lnTo>
                </a:path>
              </a:pathLst>
            </a:custGeom>
            <a:solidFill>
              <a:srgbClr val="FFFFFF"/>
            </a:solidFill>
            <a:ln w="9525">
              <a:noFill/>
            </a:ln>
          </p:spPr>
          <p:txBody>
            <a:bodyPr/>
            <a:lstStyle/>
            <a:p>
              <a:endParaRPr lang="zh-CN" altLang="en-US"/>
            </a:p>
          </p:txBody>
        </p:sp>
        <p:sp>
          <p:nvSpPr>
            <p:cNvPr id="45" name="Freeform 48"/>
            <p:cNvSpPr/>
            <p:nvPr/>
          </p:nvSpPr>
          <p:spPr>
            <a:xfrm>
              <a:off x="5379513" y="2092814"/>
              <a:ext cx="84129" cy="166715"/>
            </a:xfrm>
            <a:custGeom>
              <a:avLst/>
              <a:gdLst/>
              <a:ahLst/>
              <a:cxnLst>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Lst>
              <a:rect l="0" t="0" r="0" b="0"/>
              <a:pathLst>
                <a:path w="53" h="105">
                  <a:moveTo>
                    <a:pt x="26" y="0"/>
                  </a:moveTo>
                  <a:lnTo>
                    <a:pt x="21" y="0"/>
                  </a:lnTo>
                  <a:lnTo>
                    <a:pt x="16" y="3"/>
                  </a:lnTo>
                  <a:lnTo>
                    <a:pt x="11" y="8"/>
                  </a:lnTo>
                  <a:lnTo>
                    <a:pt x="8" y="15"/>
                  </a:lnTo>
                  <a:lnTo>
                    <a:pt x="5" y="23"/>
                  </a:lnTo>
                  <a:lnTo>
                    <a:pt x="1" y="31"/>
                  </a:lnTo>
                  <a:lnTo>
                    <a:pt x="1" y="41"/>
                  </a:lnTo>
                  <a:lnTo>
                    <a:pt x="0" y="52"/>
                  </a:lnTo>
                  <a:lnTo>
                    <a:pt x="1" y="62"/>
                  </a:lnTo>
                  <a:lnTo>
                    <a:pt x="1" y="72"/>
                  </a:lnTo>
                  <a:lnTo>
                    <a:pt x="5" y="81"/>
                  </a:lnTo>
                  <a:lnTo>
                    <a:pt x="8" y="88"/>
                  </a:lnTo>
                  <a:lnTo>
                    <a:pt x="11" y="94"/>
                  </a:lnTo>
                  <a:lnTo>
                    <a:pt x="16" y="99"/>
                  </a:lnTo>
                  <a:lnTo>
                    <a:pt x="21" y="103"/>
                  </a:lnTo>
                  <a:lnTo>
                    <a:pt x="26" y="104"/>
                  </a:lnTo>
                  <a:lnTo>
                    <a:pt x="31" y="103"/>
                  </a:lnTo>
                  <a:lnTo>
                    <a:pt x="36" y="99"/>
                  </a:lnTo>
                  <a:lnTo>
                    <a:pt x="40" y="94"/>
                  </a:lnTo>
                  <a:lnTo>
                    <a:pt x="45" y="88"/>
                  </a:lnTo>
                  <a:lnTo>
                    <a:pt x="49" y="81"/>
                  </a:lnTo>
                  <a:lnTo>
                    <a:pt x="50" y="72"/>
                  </a:lnTo>
                  <a:lnTo>
                    <a:pt x="52" y="62"/>
                  </a:lnTo>
                  <a:lnTo>
                    <a:pt x="52" y="52"/>
                  </a:lnTo>
                  <a:lnTo>
                    <a:pt x="52" y="41"/>
                  </a:lnTo>
                  <a:lnTo>
                    <a:pt x="50" y="31"/>
                  </a:lnTo>
                  <a:lnTo>
                    <a:pt x="49" y="23"/>
                  </a:lnTo>
                  <a:lnTo>
                    <a:pt x="45" y="15"/>
                  </a:lnTo>
                  <a:lnTo>
                    <a:pt x="40" y="8"/>
                  </a:lnTo>
                  <a:lnTo>
                    <a:pt x="36" y="3"/>
                  </a:lnTo>
                  <a:lnTo>
                    <a:pt x="31" y="0"/>
                  </a:lnTo>
                  <a:lnTo>
                    <a:pt x="26" y="0"/>
                  </a:lnTo>
                </a:path>
              </a:pathLst>
            </a:custGeom>
            <a:noFill/>
            <a:ln w="12700" cap="rnd" cmpd="sng">
              <a:solidFill>
                <a:srgbClr val="000000"/>
              </a:solidFill>
              <a:prstDash val="solid"/>
              <a:bevel/>
              <a:headEnd type="none" w="med" len="med"/>
              <a:tailEnd type="none" w="med" len="med"/>
            </a:ln>
          </p:spPr>
          <p:txBody>
            <a:bodyPr/>
            <a:lstStyle/>
            <a:p>
              <a:endParaRPr lang="zh-CN" altLang="en-US"/>
            </a:p>
          </p:txBody>
        </p:sp>
        <p:sp>
          <p:nvSpPr>
            <p:cNvPr id="46" name="Freeform 49"/>
            <p:cNvSpPr/>
            <p:nvPr/>
          </p:nvSpPr>
          <p:spPr>
            <a:xfrm>
              <a:off x="5776346" y="2402429"/>
              <a:ext cx="109526" cy="215936"/>
            </a:xfrm>
            <a:custGeom>
              <a:avLst/>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Lst>
              <a:rect l="0" t="0" r="0" b="0"/>
              <a:pathLst>
                <a:path w="69" h="136">
                  <a:moveTo>
                    <a:pt x="34" y="0"/>
                  </a:moveTo>
                  <a:lnTo>
                    <a:pt x="26" y="2"/>
                  </a:lnTo>
                  <a:lnTo>
                    <a:pt x="20" y="5"/>
                  </a:lnTo>
                  <a:lnTo>
                    <a:pt x="15" y="12"/>
                  </a:lnTo>
                  <a:lnTo>
                    <a:pt x="10" y="20"/>
                  </a:lnTo>
                  <a:lnTo>
                    <a:pt x="5" y="29"/>
                  </a:lnTo>
                  <a:lnTo>
                    <a:pt x="2" y="41"/>
                  </a:lnTo>
                  <a:lnTo>
                    <a:pt x="0" y="54"/>
                  </a:lnTo>
                  <a:lnTo>
                    <a:pt x="0" y="68"/>
                  </a:lnTo>
                  <a:lnTo>
                    <a:pt x="0" y="81"/>
                  </a:lnTo>
                  <a:lnTo>
                    <a:pt x="2" y="94"/>
                  </a:lnTo>
                  <a:lnTo>
                    <a:pt x="5" y="106"/>
                  </a:lnTo>
                  <a:lnTo>
                    <a:pt x="10" y="116"/>
                  </a:lnTo>
                  <a:lnTo>
                    <a:pt x="15" y="124"/>
                  </a:lnTo>
                  <a:lnTo>
                    <a:pt x="20" y="130"/>
                  </a:lnTo>
                  <a:lnTo>
                    <a:pt x="26" y="133"/>
                  </a:lnTo>
                  <a:lnTo>
                    <a:pt x="34" y="135"/>
                  </a:lnTo>
                  <a:lnTo>
                    <a:pt x="41" y="133"/>
                  </a:lnTo>
                  <a:lnTo>
                    <a:pt x="47" y="130"/>
                  </a:lnTo>
                  <a:lnTo>
                    <a:pt x="52" y="124"/>
                  </a:lnTo>
                  <a:lnTo>
                    <a:pt x="57" y="116"/>
                  </a:lnTo>
                  <a:lnTo>
                    <a:pt x="62" y="106"/>
                  </a:lnTo>
                  <a:lnTo>
                    <a:pt x="65" y="94"/>
                  </a:lnTo>
                  <a:lnTo>
                    <a:pt x="67" y="81"/>
                  </a:lnTo>
                  <a:lnTo>
                    <a:pt x="68" y="68"/>
                  </a:lnTo>
                  <a:lnTo>
                    <a:pt x="67" y="54"/>
                  </a:lnTo>
                  <a:lnTo>
                    <a:pt x="65" y="41"/>
                  </a:lnTo>
                  <a:lnTo>
                    <a:pt x="62" y="29"/>
                  </a:lnTo>
                  <a:lnTo>
                    <a:pt x="57" y="20"/>
                  </a:lnTo>
                  <a:lnTo>
                    <a:pt x="52" y="12"/>
                  </a:lnTo>
                  <a:lnTo>
                    <a:pt x="47" y="5"/>
                  </a:lnTo>
                  <a:lnTo>
                    <a:pt x="41" y="2"/>
                  </a:lnTo>
                  <a:lnTo>
                    <a:pt x="34" y="0"/>
                  </a:lnTo>
                </a:path>
              </a:pathLst>
            </a:custGeom>
            <a:solidFill>
              <a:srgbClr val="FFFFFF"/>
            </a:solidFill>
            <a:ln w="9525">
              <a:noFill/>
            </a:ln>
          </p:spPr>
          <p:txBody>
            <a:bodyPr/>
            <a:lstStyle/>
            <a:p>
              <a:endParaRPr lang="zh-CN" altLang="en-US"/>
            </a:p>
          </p:txBody>
        </p:sp>
        <p:sp>
          <p:nvSpPr>
            <p:cNvPr id="47" name="Freeform 50"/>
            <p:cNvSpPr/>
            <p:nvPr/>
          </p:nvSpPr>
          <p:spPr>
            <a:xfrm>
              <a:off x="5776346" y="2402429"/>
              <a:ext cx="109526" cy="215936"/>
            </a:xfrm>
            <a:custGeom>
              <a:avLst/>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Lst>
              <a:rect l="0" t="0" r="0" b="0"/>
              <a:pathLst>
                <a:path w="69" h="136">
                  <a:moveTo>
                    <a:pt x="34" y="0"/>
                  </a:moveTo>
                  <a:lnTo>
                    <a:pt x="26" y="2"/>
                  </a:lnTo>
                  <a:lnTo>
                    <a:pt x="20" y="5"/>
                  </a:lnTo>
                  <a:lnTo>
                    <a:pt x="15" y="12"/>
                  </a:lnTo>
                  <a:lnTo>
                    <a:pt x="10" y="20"/>
                  </a:lnTo>
                  <a:lnTo>
                    <a:pt x="5" y="29"/>
                  </a:lnTo>
                  <a:lnTo>
                    <a:pt x="2" y="41"/>
                  </a:lnTo>
                  <a:lnTo>
                    <a:pt x="0" y="54"/>
                  </a:lnTo>
                  <a:lnTo>
                    <a:pt x="0" y="68"/>
                  </a:lnTo>
                  <a:lnTo>
                    <a:pt x="0" y="81"/>
                  </a:lnTo>
                  <a:lnTo>
                    <a:pt x="2" y="94"/>
                  </a:lnTo>
                  <a:lnTo>
                    <a:pt x="5" y="106"/>
                  </a:lnTo>
                  <a:lnTo>
                    <a:pt x="10" y="116"/>
                  </a:lnTo>
                  <a:lnTo>
                    <a:pt x="15" y="124"/>
                  </a:lnTo>
                  <a:lnTo>
                    <a:pt x="20" y="130"/>
                  </a:lnTo>
                  <a:lnTo>
                    <a:pt x="26" y="133"/>
                  </a:lnTo>
                  <a:lnTo>
                    <a:pt x="34" y="135"/>
                  </a:lnTo>
                  <a:lnTo>
                    <a:pt x="41" y="133"/>
                  </a:lnTo>
                  <a:lnTo>
                    <a:pt x="47" y="130"/>
                  </a:lnTo>
                  <a:lnTo>
                    <a:pt x="52" y="124"/>
                  </a:lnTo>
                  <a:lnTo>
                    <a:pt x="57" y="116"/>
                  </a:lnTo>
                  <a:lnTo>
                    <a:pt x="62" y="106"/>
                  </a:lnTo>
                  <a:lnTo>
                    <a:pt x="65" y="94"/>
                  </a:lnTo>
                  <a:lnTo>
                    <a:pt x="67" y="81"/>
                  </a:lnTo>
                  <a:lnTo>
                    <a:pt x="68" y="68"/>
                  </a:lnTo>
                  <a:lnTo>
                    <a:pt x="67" y="54"/>
                  </a:lnTo>
                  <a:lnTo>
                    <a:pt x="65" y="41"/>
                  </a:lnTo>
                  <a:lnTo>
                    <a:pt x="62" y="29"/>
                  </a:lnTo>
                  <a:lnTo>
                    <a:pt x="57" y="20"/>
                  </a:lnTo>
                  <a:lnTo>
                    <a:pt x="52" y="12"/>
                  </a:lnTo>
                  <a:lnTo>
                    <a:pt x="47" y="5"/>
                  </a:lnTo>
                  <a:lnTo>
                    <a:pt x="41" y="2"/>
                  </a:lnTo>
                  <a:lnTo>
                    <a:pt x="34" y="0"/>
                  </a:lnTo>
                </a:path>
              </a:pathLst>
            </a:custGeom>
            <a:noFill/>
            <a:ln w="12700" cap="rnd" cmpd="sng">
              <a:solidFill>
                <a:srgbClr val="000000"/>
              </a:solidFill>
              <a:prstDash val="solid"/>
              <a:bevel/>
              <a:headEnd type="none" w="med" len="med"/>
              <a:tailEnd type="none" w="med" len="med"/>
            </a:ln>
          </p:spPr>
          <p:txBody>
            <a:bodyPr/>
            <a:lstStyle/>
            <a:p>
              <a:endParaRPr lang="zh-CN" altLang="en-US"/>
            </a:p>
          </p:txBody>
        </p:sp>
        <p:sp>
          <p:nvSpPr>
            <p:cNvPr id="48" name="Freeform 51"/>
            <p:cNvSpPr/>
            <p:nvPr/>
          </p:nvSpPr>
          <p:spPr>
            <a:xfrm>
              <a:off x="5401735" y="2735860"/>
              <a:ext cx="103177" cy="200059"/>
            </a:xfrm>
            <a:custGeom>
              <a:avLst/>
              <a:gdLst/>
              <a:ahLst/>
              <a:cxnLst>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Lst>
              <a:rect l="0" t="0" r="0" b="0"/>
              <a:pathLst>
                <a:path w="65" h="126">
                  <a:moveTo>
                    <a:pt x="31" y="0"/>
                  </a:moveTo>
                  <a:lnTo>
                    <a:pt x="25" y="0"/>
                  </a:lnTo>
                  <a:lnTo>
                    <a:pt x="18" y="5"/>
                  </a:lnTo>
                  <a:lnTo>
                    <a:pt x="13" y="10"/>
                  </a:lnTo>
                  <a:lnTo>
                    <a:pt x="9" y="18"/>
                  </a:lnTo>
                  <a:lnTo>
                    <a:pt x="5" y="27"/>
                  </a:lnTo>
                  <a:lnTo>
                    <a:pt x="2" y="37"/>
                  </a:lnTo>
                  <a:lnTo>
                    <a:pt x="0" y="50"/>
                  </a:lnTo>
                  <a:lnTo>
                    <a:pt x="0" y="63"/>
                  </a:lnTo>
                  <a:lnTo>
                    <a:pt x="0" y="75"/>
                  </a:lnTo>
                  <a:lnTo>
                    <a:pt x="2" y="88"/>
                  </a:lnTo>
                  <a:lnTo>
                    <a:pt x="5" y="97"/>
                  </a:lnTo>
                  <a:lnTo>
                    <a:pt x="9" y="107"/>
                  </a:lnTo>
                  <a:lnTo>
                    <a:pt x="13" y="115"/>
                  </a:lnTo>
                  <a:lnTo>
                    <a:pt x="18" y="120"/>
                  </a:lnTo>
                  <a:lnTo>
                    <a:pt x="25" y="125"/>
                  </a:lnTo>
                  <a:lnTo>
                    <a:pt x="31" y="125"/>
                  </a:lnTo>
                  <a:lnTo>
                    <a:pt x="38" y="125"/>
                  </a:lnTo>
                  <a:lnTo>
                    <a:pt x="44" y="120"/>
                  </a:lnTo>
                  <a:lnTo>
                    <a:pt x="49" y="115"/>
                  </a:lnTo>
                  <a:lnTo>
                    <a:pt x="54" y="107"/>
                  </a:lnTo>
                  <a:lnTo>
                    <a:pt x="57" y="97"/>
                  </a:lnTo>
                  <a:lnTo>
                    <a:pt x="61" y="88"/>
                  </a:lnTo>
                  <a:lnTo>
                    <a:pt x="62" y="75"/>
                  </a:lnTo>
                  <a:lnTo>
                    <a:pt x="64" y="63"/>
                  </a:lnTo>
                  <a:lnTo>
                    <a:pt x="62" y="50"/>
                  </a:lnTo>
                  <a:lnTo>
                    <a:pt x="61" y="37"/>
                  </a:lnTo>
                  <a:lnTo>
                    <a:pt x="57" y="27"/>
                  </a:lnTo>
                  <a:lnTo>
                    <a:pt x="54" y="18"/>
                  </a:lnTo>
                  <a:lnTo>
                    <a:pt x="49" y="10"/>
                  </a:lnTo>
                  <a:lnTo>
                    <a:pt x="44" y="5"/>
                  </a:lnTo>
                  <a:lnTo>
                    <a:pt x="38" y="0"/>
                  </a:lnTo>
                  <a:lnTo>
                    <a:pt x="31" y="0"/>
                  </a:lnTo>
                </a:path>
              </a:pathLst>
            </a:custGeom>
            <a:solidFill>
              <a:srgbClr val="FFFFFF"/>
            </a:solidFill>
            <a:ln w="9525">
              <a:noFill/>
            </a:ln>
          </p:spPr>
          <p:txBody>
            <a:bodyPr/>
            <a:lstStyle/>
            <a:p>
              <a:endParaRPr lang="zh-CN" altLang="en-US"/>
            </a:p>
          </p:txBody>
        </p:sp>
        <p:sp>
          <p:nvSpPr>
            <p:cNvPr id="49" name="Freeform 52"/>
            <p:cNvSpPr/>
            <p:nvPr/>
          </p:nvSpPr>
          <p:spPr>
            <a:xfrm>
              <a:off x="5401735" y="2735860"/>
              <a:ext cx="103177" cy="200059"/>
            </a:xfrm>
            <a:custGeom>
              <a:avLst/>
              <a:gdLst/>
              <a:ahLst/>
              <a:cxnLst>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Lst>
              <a:rect l="0" t="0" r="0" b="0"/>
              <a:pathLst>
                <a:path w="65" h="126">
                  <a:moveTo>
                    <a:pt x="31" y="0"/>
                  </a:moveTo>
                  <a:lnTo>
                    <a:pt x="25" y="0"/>
                  </a:lnTo>
                  <a:lnTo>
                    <a:pt x="18" y="5"/>
                  </a:lnTo>
                  <a:lnTo>
                    <a:pt x="13" y="10"/>
                  </a:lnTo>
                  <a:lnTo>
                    <a:pt x="9" y="18"/>
                  </a:lnTo>
                  <a:lnTo>
                    <a:pt x="5" y="27"/>
                  </a:lnTo>
                  <a:lnTo>
                    <a:pt x="2" y="37"/>
                  </a:lnTo>
                  <a:lnTo>
                    <a:pt x="0" y="50"/>
                  </a:lnTo>
                  <a:lnTo>
                    <a:pt x="0" y="63"/>
                  </a:lnTo>
                  <a:lnTo>
                    <a:pt x="0" y="75"/>
                  </a:lnTo>
                  <a:lnTo>
                    <a:pt x="2" y="88"/>
                  </a:lnTo>
                  <a:lnTo>
                    <a:pt x="5" y="97"/>
                  </a:lnTo>
                  <a:lnTo>
                    <a:pt x="9" y="107"/>
                  </a:lnTo>
                  <a:lnTo>
                    <a:pt x="13" y="115"/>
                  </a:lnTo>
                  <a:lnTo>
                    <a:pt x="18" y="120"/>
                  </a:lnTo>
                  <a:lnTo>
                    <a:pt x="25" y="125"/>
                  </a:lnTo>
                  <a:lnTo>
                    <a:pt x="31" y="125"/>
                  </a:lnTo>
                  <a:lnTo>
                    <a:pt x="38" y="125"/>
                  </a:lnTo>
                  <a:lnTo>
                    <a:pt x="44" y="120"/>
                  </a:lnTo>
                  <a:lnTo>
                    <a:pt x="49" y="115"/>
                  </a:lnTo>
                  <a:lnTo>
                    <a:pt x="54" y="107"/>
                  </a:lnTo>
                  <a:lnTo>
                    <a:pt x="57" y="97"/>
                  </a:lnTo>
                  <a:lnTo>
                    <a:pt x="61" y="88"/>
                  </a:lnTo>
                  <a:lnTo>
                    <a:pt x="62" y="75"/>
                  </a:lnTo>
                  <a:lnTo>
                    <a:pt x="64" y="63"/>
                  </a:lnTo>
                  <a:lnTo>
                    <a:pt x="62" y="50"/>
                  </a:lnTo>
                  <a:lnTo>
                    <a:pt x="61" y="37"/>
                  </a:lnTo>
                  <a:lnTo>
                    <a:pt x="57" y="27"/>
                  </a:lnTo>
                  <a:lnTo>
                    <a:pt x="54" y="18"/>
                  </a:lnTo>
                  <a:lnTo>
                    <a:pt x="49" y="10"/>
                  </a:lnTo>
                  <a:lnTo>
                    <a:pt x="44" y="5"/>
                  </a:lnTo>
                  <a:lnTo>
                    <a:pt x="38" y="0"/>
                  </a:lnTo>
                  <a:lnTo>
                    <a:pt x="31" y="0"/>
                  </a:lnTo>
                </a:path>
              </a:pathLst>
            </a:custGeom>
            <a:noFill/>
            <a:ln w="12700" cap="rnd" cmpd="sng">
              <a:solidFill>
                <a:srgbClr val="000000"/>
              </a:solidFill>
              <a:prstDash val="solid"/>
              <a:bevel/>
              <a:headEnd type="none" w="med" len="med"/>
              <a:tailEnd type="none" w="med" len="med"/>
            </a:ln>
          </p:spPr>
          <p:txBody>
            <a:bodyPr/>
            <a:lstStyle/>
            <a:p>
              <a:endParaRPr lang="zh-CN" altLang="en-US"/>
            </a:p>
          </p:txBody>
        </p:sp>
        <p:sp>
          <p:nvSpPr>
            <p:cNvPr id="50" name="Freeform 53"/>
            <p:cNvSpPr/>
            <p:nvPr/>
          </p:nvSpPr>
          <p:spPr>
            <a:xfrm>
              <a:off x="4623943" y="2459588"/>
              <a:ext cx="1255579" cy="471567"/>
            </a:xfrm>
            <a:custGeom>
              <a:avLst/>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0" y="2147483647"/>
                </a:cxn>
                <a:cxn ang="0">
                  <a:pos x="2147483647" y="2147483647"/>
                </a:cxn>
              </a:cxnLst>
              <a:rect l="0" t="0" r="0" b="0"/>
              <a:pathLst>
                <a:path w="791" h="297">
                  <a:moveTo>
                    <a:pt x="21" y="296"/>
                  </a:moveTo>
                  <a:lnTo>
                    <a:pt x="790" y="24"/>
                  </a:lnTo>
                  <a:lnTo>
                    <a:pt x="790" y="18"/>
                  </a:lnTo>
                  <a:lnTo>
                    <a:pt x="790" y="13"/>
                  </a:lnTo>
                  <a:lnTo>
                    <a:pt x="790" y="10"/>
                  </a:lnTo>
                  <a:lnTo>
                    <a:pt x="788" y="8"/>
                  </a:lnTo>
                  <a:lnTo>
                    <a:pt x="786" y="6"/>
                  </a:lnTo>
                  <a:lnTo>
                    <a:pt x="786" y="5"/>
                  </a:lnTo>
                  <a:lnTo>
                    <a:pt x="785" y="2"/>
                  </a:lnTo>
                  <a:lnTo>
                    <a:pt x="783" y="0"/>
                  </a:lnTo>
                  <a:lnTo>
                    <a:pt x="0" y="249"/>
                  </a:lnTo>
                  <a:lnTo>
                    <a:pt x="21" y="296"/>
                  </a:lnTo>
                </a:path>
              </a:pathLst>
            </a:custGeom>
            <a:solidFill>
              <a:srgbClr val="FF0000"/>
            </a:solidFill>
            <a:ln w="9525">
              <a:noFill/>
            </a:ln>
          </p:spPr>
          <p:txBody>
            <a:bodyPr/>
            <a:lstStyle/>
            <a:p>
              <a:endParaRPr lang="zh-CN" altLang="en-US"/>
            </a:p>
          </p:txBody>
        </p:sp>
        <p:sp>
          <p:nvSpPr>
            <p:cNvPr id="51" name="Freeform 54"/>
            <p:cNvSpPr/>
            <p:nvPr/>
          </p:nvSpPr>
          <p:spPr>
            <a:xfrm>
              <a:off x="4623943" y="2459588"/>
              <a:ext cx="1255579" cy="471567"/>
            </a:xfrm>
            <a:custGeom>
              <a:avLst/>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0" y="2147483647"/>
                </a:cxn>
                <a:cxn ang="0">
                  <a:pos x="2147483647" y="2147483647"/>
                </a:cxn>
              </a:cxnLst>
              <a:rect l="0" t="0" r="0" b="0"/>
              <a:pathLst>
                <a:path w="791" h="297">
                  <a:moveTo>
                    <a:pt x="21" y="296"/>
                  </a:moveTo>
                  <a:lnTo>
                    <a:pt x="790" y="24"/>
                  </a:lnTo>
                  <a:lnTo>
                    <a:pt x="790" y="18"/>
                  </a:lnTo>
                  <a:lnTo>
                    <a:pt x="790" y="13"/>
                  </a:lnTo>
                  <a:lnTo>
                    <a:pt x="790" y="10"/>
                  </a:lnTo>
                  <a:lnTo>
                    <a:pt x="788" y="8"/>
                  </a:lnTo>
                  <a:lnTo>
                    <a:pt x="786" y="6"/>
                  </a:lnTo>
                  <a:lnTo>
                    <a:pt x="786" y="5"/>
                  </a:lnTo>
                  <a:lnTo>
                    <a:pt x="785" y="2"/>
                  </a:lnTo>
                  <a:lnTo>
                    <a:pt x="783" y="0"/>
                  </a:lnTo>
                  <a:lnTo>
                    <a:pt x="0" y="249"/>
                  </a:lnTo>
                  <a:lnTo>
                    <a:pt x="21" y="296"/>
                  </a:lnTo>
                </a:path>
              </a:pathLst>
            </a:custGeom>
            <a:noFill/>
            <a:ln w="12700" cap="rnd" cmpd="sng">
              <a:solidFill>
                <a:srgbClr val="FF0000"/>
              </a:solidFill>
              <a:prstDash val="solid"/>
              <a:bevel/>
              <a:headEnd type="none" w="med" len="med"/>
              <a:tailEnd type="none" w="med" len="med"/>
            </a:ln>
          </p:spPr>
          <p:txBody>
            <a:bodyPr/>
            <a:lstStyle/>
            <a:p>
              <a:endParaRPr lang="zh-CN" altLang="en-US"/>
            </a:p>
          </p:txBody>
        </p:sp>
        <p:sp>
          <p:nvSpPr>
            <p:cNvPr id="52" name="Freeform 55"/>
            <p:cNvSpPr/>
            <p:nvPr/>
          </p:nvSpPr>
          <p:spPr>
            <a:xfrm>
              <a:off x="4669976" y="2500870"/>
              <a:ext cx="1214308" cy="489032"/>
            </a:xfrm>
            <a:custGeom>
              <a:avLst/>
              <a:gdLst/>
              <a:ahLst/>
              <a:cxnLst>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0" y="2147483647"/>
                </a:cxn>
              </a:cxnLst>
              <a:rect l="0" t="0" r="0" b="0"/>
              <a:pathLst>
                <a:path w="765" h="308">
                  <a:moveTo>
                    <a:pt x="0" y="265"/>
                  </a:moveTo>
                  <a:lnTo>
                    <a:pt x="27" y="307"/>
                  </a:lnTo>
                  <a:lnTo>
                    <a:pt x="756" y="39"/>
                  </a:lnTo>
                  <a:lnTo>
                    <a:pt x="757" y="34"/>
                  </a:lnTo>
                  <a:lnTo>
                    <a:pt x="759" y="29"/>
                  </a:lnTo>
                  <a:lnTo>
                    <a:pt x="761" y="26"/>
                  </a:lnTo>
                  <a:lnTo>
                    <a:pt x="761" y="23"/>
                  </a:lnTo>
                  <a:lnTo>
                    <a:pt x="762" y="18"/>
                  </a:lnTo>
                  <a:lnTo>
                    <a:pt x="762" y="13"/>
                  </a:lnTo>
                  <a:lnTo>
                    <a:pt x="762" y="8"/>
                  </a:lnTo>
                  <a:lnTo>
                    <a:pt x="764" y="0"/>
                  </a:lnTo>
                  <a:lnTo>
                    <a:pt x="0" y="265"/>
                  </a:lnTo>
                </a:path>
              </a:pathLst>
            </a:custGeom>
            <a:solidFill>
              <a:srgbClr val="990000"/>
            </a:solidFill>
            <a:ln w="9525">
              <a:noFill/>
            </a:ln>
          </p:spPr>
          <p:txBody>
            <a:bodyPr/>
            <a:lstStyle/>
            <a:p>
              <a:endParaRPr lang="zh-CN" altLang="en-US"/>
            </a:p>
          </p:txBody>
        </p:sp>
        <p:sp>
          <p:nvSpPr>
            <p:cNvPr id="53" name="Freeform 56"/>
            <p:cNvSpPr/>
            <p:nvPr/>
          </p:nvSpPr>
          <p:spPr>
            <a:xfrm>
              <a:off x="4669976" y="2500870"/>
              <a:ext cx="1214308" cy="489032"/>
            </a:xfrm>
            <a:custGeom>
              <a:avLst/>
              <a:gdLst/>
              <a:ahLst/>
              <a:cxnLst>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0" y="2147483647"/>
                </a:cxn>
              </a:cxnLst>
              <a:rect l="0" t="0" r="0" b="0"/>
              <a:pathLst>
                <a:path w="765" h="308">
                  <a:moveTo>
                    <a:pt x="0" y="265"/>
                  </a:moveTo>
                  <a:lnTo>
                    <a:pt x="27" y="307"/>
                  </a:lnTo>
                  <a:lnTo>
                    <a:pt x="756" y="39"/>
                  </a:lnTo>
                  <a:lnTo>
                    <a:pt x="757" y="34"/>
                  </a:lnTo>
                  <a:lnTo>
                    <a:pt x="759" y="29"/>
                  </a:lnTo>
                  <a:lnTo>
                    <a:pt x="761" y="26"/>
                  </a:lnTo>
                  <a:lnTo>
                    <a:pt x="761" y="23"/>
                  </a:lnTo>
                  <a:lnTo>
                    <a:pt x="762" y="18"/>
                  </a:lnTo>
                  <a:lnTo>
                    <a:pt x="762" y="13"/>
                  </a:lnTo>
                  <a:lnTo>
                    <a:pt x="762" y="8"/>
                  </a:lnTo>
                  <a:lnTo>
                    <a:pt x="764" y="0"/>
                  </a:lnTo>
                  <a:lnTo>
                    <a:pt x="0" y="265"/>
                  </a:lnTo>
                </a:path>
              </a:pathLst>
            </a:custGeom>
            <a:noFill/>
            <a:ln w="12700" cap="rnd" cmpd="sng">
              <a:solidFill>
                <a:srgbClr val="990000"/>
              </a:solidFill>
              <a:prstDash val="solid"/>
              <a:bevel/>
              <a:headEnd type="none" w="med" len="med"/>
              <a:tailEnd type="none" w="med" len="med"/>
            </a:ln>
          </p:spPr>
          <p:txBody>
            <a:bodyPr/>
            <a:lstStyle/>
            <a:p>
              <a:endParaRPr lang="zh-CN" altLang="en-US"/>
            </a:p>
          </p:txBody>
        </p:sp>
        <p:sp>
          <p:nvSpPr>
            <p:cNvPr id="54" name="Freeform 57"/>
            <p:cNvSpPr/>
            <p:nvPr/>
          </p:nvSpPr>
          <p:spPr>
            <a:xfrm>
              <a:off x="3823928" y="1525981"/>
              <a:ext cx="1331771" cy="2268920"/>
            </a:xfrm>
            <a:custGeom>
              <a:avLst/>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0" t="0" r="0" b="0"/>
              <a:pathLst>
                <a:path w="839" h="1429">
                  <a:moveTo>
                    <a:pt x="777" y="0"/>
                  </a:moveTo>
                  <a:lnTo>
                    <a:pt x="720" y="13"/>
                  </a:lnTo>
                  <a:lnTo>
                    <a:pt x="658" y="31"/>
                  </a:lnTo>
                  <a:lnTo>
                    <a:pt x="593" y="52"/>
                  </a:lnTo>
                  <a:lnTo>
                    <a:pt x="526" y="76"/>
                  </a:lnTo>
                  <a:lnTo>
                    <a:pt x="461" y="102"/>
                  </a:lnTo>
                  <a:lnTo>
                    <a:pt x="396" y="128"/>
                  </a:lnTo>
                  <a:lnTo>
                    <a:pt x="336" y="156"/>
                  </a:lnTo>
                  <a:lnTo>
                    <a:pt x="281" y="182"/>
                  </a:lnTo>
                  <a:lnTo>
                    <a:pt x="284" y="196"/>
                  </a:lnTo>
                  <a:lnTo>
                    <a:pt x="284" y="211"/>
                  </a:lnTo>
                  <a:lnTo>
                    <a:pt x="283" y="224"/>
                  </a:lnTo>
                  <a:lnTo>
                    <a:pt x="278" y="235"/>
                  </a:lnTo>
                  <a:lnTo>
                    <a:pt x="271" y="247"/>
                  </a:lnTo>
                  <a:lnTo>
                    <a:pt x="261" y="256"/>
                  </a:lnTo>
                  <a:lnTo>
                    <a:pt x="252" y="265"/>
                  </a:lnTo>
                  <a:lnTo>
                    <a:pt x="242" y="271"/>
                  </a:lnTo>
                  <a:lnTo>
                    <a:pt x="229" y="276"/>
                  </a:lnTo>
                  <a:lnTo>
                    <a:pt x="218" y="279"/>
                  </a:lnTo>
                  <a:lnTo>
                    <a:pt x="205" y="281"/>
                  </a:lnTo>
                  <a:lnTo>
                    <a:pt x="193" y="281"/>
                  </a:lnTo>
                  <a:lnTo>
                    <a:pt x="182" y="279"/>
                  </a:lnTo>
                  <a:lnTo>
                    <a:pt x="170" y="276"/>
                  </a:lnTo>
                  <a:lnTo>
                    <a:pt x="161" y="269"/>
                  </a:lnTo>
                  <a:lnTo>
                    <a:pt x="153" y="263"/>
                  </a:lnTo>
                  <a:lnTo>
                    <a:pt x="131" y="276"/>
                  </a:lnTo>
                  <a:lnTo>
                    <a:pt x="110" y="291"/>
                  </a:lnTo>
                  <a:lnTo>
                    <a:pt x="89" y="305"/>
                  </a:lnTo>
                  <a:lnTo>
                    <a:pt x="70" y="320"/>
                  </a:lnTo>
                  <a:lnTo>
                    <a:pt x="52" y="334"/>
                  </a:lnTo>
                  <a:lnTo>
                    <a:pt x="34" y="347"/>
                  </a:lnTo>
                  <a:lnTo>
                    <a:pt x="16" y="362"/>
                  </a:lnTo>
                  <a:lnTo>
                    <a:pt x="0" y="377"/>
                  </a:lnTo>
                  <a:lnTo>
                    <a:pt x="13" y="429"/>
                  </a:lnTo>
                  <a:lnTo>
                    <a:pt x="24" y="482"/>
                  </a:lnTo>
                  <a:lnTo>
                    <a:pt x="32" y="534"/>
                  </a:lnTo>
                  <a:lnTo>
                    <a:pt x="42" y="586"/>
                  </a:lnTo>
                  <a:lnTo>
                    <a:pt x="50" y="638"/>
                  </a:lnTo>
                  <a:lnTo>
                    <a:pt x="57" y="689"/>
                  </a:lnTo>
                  <a:lnTo>
                    <a:pt x="65" y="739"/>
                  </a:lnTo>
                  <a:lnTo>
                    <a:pt x="73" y="789"/>
                  </a:lnTo>
                  <a:lnTo>
                    <a:pt x="83" y="791"/>
                  </a:lnTo>
                  <a:lnTo>
                    <a:pt x="92" y="794"/>
                  </a:lnTo>
                  <a:lnTo>
                    <a:pt x="101" y="798"/>
                  </a:lnTo>
                  <a:lnTo>
                    <a:pt x="109" y="802"/>
                  </a:lnTo>
                  <a:lnTo>
                    <a:pt x="123" y="812"/>
                  </a:lnTo>
                  <a:lnTo>
                    <a:pt x="135" y="824"/>
                  </a:lnTo>
                  <a:lnTo>
                    <a:pt x="143" y="837"/>
                  </a:lnTo>
                  <a:lnTo>
                    <a:pt x="149" y="851"/>
                  </a:lnTo>
                  <a:lnTo>
                    <a:pt x="154" y="866"/>
                  </a:lnTo>
                  <a:lnTo>
                    <a:pt x="156" y="882"/>
                  </a:lnTo>
                  <a:lnTo>
                    <a:pt x="154" y="898"/>
                  </a:lnTo>
                  <a:lnTo>
                    <a:pt x="151" y="913"/>
                  </a:lnTo>
                  <a:lnTo>
                    <a:pt x="146" y="929"/>
                  </a:lnTo>
                  <a:lnTo>
                    <a:pt x="138" y="942"/>
                  </a:lnTo>
                  <a:lnTo>
                    <a:pt x="128" y="955"/>
                  </a:lnTo>
                  <a:lnTo>
                    <a:pt x="115" y="967"/>
                  </a:lnTo>
                  <a:lnTo>
                    <a:pt x="102" y="976"/>
                  </a:lnTo>
                  <a:lnTo>
                    <a:pt x="84" y="983"/>
                  </a:lnTo>
                  <a:lnTo>
                    <a:pt x="86" y="1014"/>
                  </a:lnTo>
                  <a:lnTo>
                    <a:pt x="88" y="1048"/>
                  </a:lnTo>
                  <a:lnTo>
                    <a:pt x="88" y="1082"/>
                  </a:lnTo>
                  <a:lnTo>
                    <a:pt x="89" y="1119"/>
                  </a:lnTo>
                  <a:lnTo>
                    <a:pt x="91" y="1155"/>
                  </a:lnTo>
                  <a:lnTo>
                    <a:pt x="91" y="1193"/>
                  </a:lnTo>
                  <a:lnTo>
                    <a:pt x="91" y="1230"/>
                  </a:lnTo>
                  <a:lnTo>
                    <a:pt x="91" y="1264"/>
                  </a:lnTo>
                  <a:lnTo>
                    <a:pt x="157" y="1279"/>
                  </a:lnTo>
                  <a:lnTo>
                    <a:pt x="226" y="1295"/>
                  </a:lnTo>
                  <a:lnTo>
                    <a:pt x="297" y="1311"/>
                  </a:lnTo>
                  <a:lnTo>
                    <a:pt x="375" y="1331"/>
                  </a:lnTo>
                  <a:lnTo>
                    <a:pt x="458" y="1350"/>
                  </a:lnTo>
                  <a:lnTo>
                    <a:pt x="549" y="1373"/>
                  </a:lnTo>
                  <a:lnTo>
                    <a:pt x="650" y="1399"/>
                  </a:lnTo>
                  <a:lnTo>
                    <a:pt x="762" y="1428"/>
                  </a:lnTo>
                  <a:lnTo>
                    <a:pt x="777" y="1360"/>
                  </a:lnTo>
                  <a:lnTo>
                    <a:pt x="791" y="1284"/>
                  </a:lnTo>
                  <a:lnTo>
                    <a:pt x="803" y="1204"/>
                  </a:lnTo>
                  <a:lnTo>
                    <a:pt x="812" y="1119"/>
                  </a:lnTo>
                  <a:lnTo>
                    <a:pt x="822" y="1032"/>
                  </a:lnTo>
                  <a:lnTo>
                    <a:pt x="829" y="939"/>
                  </a:lnTo>
                  <a:lnTo>
                    <a:pt x="834" y="846"/>
                  </a:lnTo>
                  <a:lnTo>
                    <a:pt x="837" y="750"/>
                  </a:lnTo>
                  <a:lnTo>
                    <a:pt x="837" y="728"/>
                  </a:lnTo>
                  <a:lnTo>
                    <a:pt x="838" y="708"/>
                  </a:lnTo>
                  <a:lnTo>
                    <a:pt x="838" y="690"/>
                  </a:lnTo>
                  <a:lnTo>
                    <a:pt x="838" y="674"/>
                  </a:lnTo>
                  <a:lnTo>
                    <a:pt x="838" y="656"/>
                  </a:lnTo>
                  <a:lnTo>
                    <a:pt x="838" y="640"/>
                  </a:lnTo>
                  <a:lnTo>
                    <a:pt x="838" y="619"/>
                  </a:lnTo>
                  <a:lnTo>
                    <a:pt x="838" y="598"/>
                  </a:lnTo>
                  <a:lnTo>
                    <a:pt x="827" y="596"/>
                  </a:lnTo>
                  <a:lnTo>
                    <a:pt x="816" y="593"/>
                  </a:lnTo>
                  <a:lnTo>
                    <a:pt x="806" y="588"/>
                  </a:lnTo>
                  <a:lnTo>
                    <a:pt x="796" y="583"/>
                  </a:lnTo>
                  <a:lnTo>
                    <a:pt x="788" y="578"/>
                  </a:lnTo>
                  <a:lnTo>
                    <a:pt x="780" y="570"/>
                  </a:lnTo>
                  <a:lnTo>
                    <a:pt x="773" y="564"/>
                  </a:lnTo>
                  <a:lnTo>
                    <a:pt x="769" y="555"/>
                  </a:lnTo>
                  <a:lnTo>
                    <a:pt x="762" y="546"/>
                  </a:lnTo>
                  <a:lnTo>
                    <a:pt x="759" y="536"/>
                  </a:lnTo>
                  <a:lnTo>
                    <a:pt x="756" y="526"/>
                  </a:lnTo>
                  <a:lnTo>
                    <a:pt x="752" y="516"/>
                  </a:lnTo>
                  <a:lnTo>
                    <a:pt x="749" y="494"/>
                  </a:lnTo>
                  <a:lnTo>
                    <a:pt x="747" y="473"/>
                  </a:lnTo>
                  <a:lnTo>
                    <a:pt x="749" y="450"/>
                  </a:lnTo>
                  <a:lnTo>
                    <a:pt x="754" y="429"/>
                  </a:lnTo>
                  <a:lnTo>
                    <a:pt x="760" y="409"/>
                  </a:lnTo>
                  <a:lnTo>
                    <a:pt x="770" y="391"/>
                  </a:lnTo>
                  <a:lnTo>
                    <a:pt x="775" y="383"/>
                  </a:lnTo>
                  <a:lnTo>
                    <a:pt x="780" y="375"/>
                  </a:lnTo>
                  <a:lnTo>
                    <a:pt x="786" y="369"/>
                  </a:lnTo>
                  <a:lnTo>
                    <a:pt x="795" y="364"/>
                  </a:lnTo>
                  <a:lnTo>
                    <a:pt x="801" y="359"/>
                  </a:lnTo>
                  <a:lnTo>
                    <a:pt x="809" y="356"/>
                  </a:lnTo>
                  <a:lnTo>
                    <a:pt x="817" y="352"/>
                  </a:lnTo>
                  <a:lnTo>
                    <a:pt x="827" y="351"/>
                  </a:lnTo>
                  <a:lnTo>
                    <a:pt x="822" y="304"/>
                  </a:lnTo>
                  <a:lnTo>
                    <a:pt x="819" y="258"/>
                  </a:lnTo>
                  <a:lnTo>
                    <a:pt x="812" y="214"/>
                  </a:lnTo>
                  <a:lnTo>
                    <a:pt x="808" y="170"/>
                  </a:lnTo>
                  <a:lnTo>
                    <a:pt x="801" y="126"/>
                  </a:lnTo>
                  <a:lnTo>
                    <a:pt x="793" y="84"/>
                  </a:lnTo>
                  <a:lnTo>
                    <a:pt x="785" y="42"/>
                  </a:lnTo>
                  <a:lnTo>
                    <a:pt x="777" y="0"/>
                  </a:lnTo>
                </a:path>
              </a:pathLst>
            </a:custGeom>
            <a:solidFill>
              <a:srgbClr val="FAF0A8"/>
            </a:solidFill>
            <a:ln w="9525">
              <a:noFill/>
            </a:ln>
          </p:spPr>
          <p:txBody>
            <a:bodyPr/>
            <a:lstStyle/>
            <a:p>
              <a:endParaRPr lang="zh-CN" altLang="en-US"/>
            </a:p>
          </p:txBody>
        </p:sp>
        <p:sp>
          <p:nvSpPr>
            <p:cNvPr id="55" name="Freeform 58"/>
            <p:cNvSpPr/>
            <p:nvPr/>
          </p:nvSpPr>
          <p:spPr>
            <a:xfrm>
              <a:off x="3823928" y="1525981"/>
              <a:ext cx="1331771" cy="2268920"/>
            </a:xfrm>
            <a:custGeom>
              <a:avLst/>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0" t="0" r="0" b="0"/>
              <a:pathLst>
                <a:path w="839" h="1429">
                  <a:moveTo>
                    <a:pt x="777" y="0"/>
                  </a:moveTo>
                  <a:lnTo>
                    <a:pt x="720" y="13"/>
                  </a:lnTo>
                  <a:lnTo>
                    <a:pt x="658" y="31"/>
                  </a:lnTo>
                  <a:lnTo>
                    <a:pt x="593" y="52"/>
                  </a:lnTo>
                  <a:lnTo>
                    <a:pt x="526" y="76"/>
                  </a:lnTo>
                  <a:lnTo>
                    <a:pt x="461" y="102"/>
                  </a:lnTo>
                  <a:lnTo>
                    <a:pt x="396" y="128"/>
                  </a:lnTo>
                  <a:lnTo>
                    <a:pt x="336" y="156"/>
                  </a:lnTo>
                  <a:lnTo>
                    <a:pt x="281" y="182"/>
                  </a:lnTo>
                  <a:lnTo>
                    <a:pt x="284" y="196"/>
                  </a:lnTo>
                  <a:lnTo>
                    <a:pt x="284" y="211"/>
                  </a:lnTo>
                  <a:lnTo>
                    <a:pt x="283" y="224"/>
                  </a:lnTo>
                  <a:lnTo>
                    <a:pt x="278" y="235"/>
                  </a:lnTo>
                  <a:lnTo>
                    <a:pt x="271" y="247"/>
                  </a:lnTo>
                  <a:lnTo>
                    <a:pt x="261" y="256"/>
                  </a:lnTo>
                  <a:lnTo>
                    <a:pt x="252" y="265"/>
                  </a:lnTo>
                  <a:lnTo>
                    <a:pt x="242" y="271"/>
                  </a:lnTo>
                  <a:lnTo>
                    <a:pt x="229" y="276"/>
                  </a:lnTo>
                  <a:lnTo>
                    <a:pt x="218" y="279"/>
                  </a:lnTo>
                  <a:lnTo>
                    <a:pt x="205" y="281"/>
                  </a:lnTo>
                  <a:lnTo>
                    <a:pt x="193" y="281"/>
                  </a:lnTo>
                  <a:lnTo>
                    <a:pt x="182" y="279"/>
                  </a:lnTo>
                  <a:lnTo>
                    <a:pt x="170" y="276"/>
                  </a:lnTo>
                  <a:lnTo>
                    <a:pt x="161" y="269"/>
                  </a:lnTo>
                  <a:lnTo>
                    <a:pt x="153" y="263"/>
                  </a:lnTo>
                  <a:lnTo>
                    <a:pt x="131" y="276"/>
                  </a:lnTo>
                  <a:lnTo>
                    <a:pt x="110" y="291"/>
                  </a:lnTo>
                  <a:lnTo>
                    <a:pt x="89" y="305"/>
                  </a:lnTo>
                  <a:lnTo>
                    <a:pt x="70" y="320"/>
                  </a:lnTo>
                  <a:lnTo>
                    <a:pt x="52" y="334"/>
                  </a:lnTo>
                  <a:lnTo>
                    <a:pt x="34" y="347"/>
                  </a:lnTo>
                  <a:lnTo>
                    <a:pt x="16" y="362"/>
                  </a:lnTo>
                  <a:lnTo>
                    <a:pt x="0" y="377"/>
                  </a:lnTo>
                  <a:lnTo>
                    <a:pt x="13" y="429"/>
                  </a:lnTo>
                  <a:lnTo>
                    <a:pt x="24" y="482"/>
                  </a:lnTo>
                  <a:lnTo>
                    <a:pt x="32" y="534"/>
                  </a:lnTo>
                  <a:lnTo>
                    <a:pt x="42" y="586"/>
                  </a:lnTo>
                  <a:lnTo>
                    <a:pt x="50" y="638"/>
                  </a:lnTo>
                  <a:lnTo>
                    <a:pt x="57" y="689"/>
                  </a:lnTo>
                  <a:lnTo>
                    <a:pt x="65" y="739"/>
                  </a:lnTo>
                  <a:lnTo>
                    <a:pt x="73" y="789"/>
                  </a:lnTo>
                  <a:lnTo>
                    <a:pt x="83" y="791"/>
                  </a:lnTo>
                  <a:lnTo>
                    <a:pt x="92" y="794"/>
                  </a:lnTo>
                  <a:lnTo>
                    <a:pt x="101" y="798"/>
                  </a:lnTo>
                  <a:lnTo>
                    <a:pt x="109" y="802"/>
                  </a:lnTo>
                  <a:lnTo>
                    <a:pt x="123" y="812"/>
                  </a:lnTo>
                  <a:lnTo>
                    <a:pt x="135" y="824"/>
                  </a:lnTo>
                  <a:lnTo>
                    <a:pt x="143" y="837"/>
                  </a:lnTo>
                  <a:lnTo>
                    <a:pt x="149" y="851"/>
                  </a:lnTo>
                  <a:lnTo>
                    <a:pt x="154" y="866"/>
                  </a:lnTo>
                  <a:lnTo>
                    <a:pt x="156" y="882"/>
                  </a:lnTo>
                  <a:lnTo>
                    <a:pt x="154" y="898"/>
                  </a:lnTo>
                  <a:lnTo>
                    <a:pt x="151" y="913"/>
                  </a:lnTo>
                  <a:lnTo>
                    <a:pt x="146" y="929"/>
                  </a:lnTo>
                  <a:lnTo>
                    <a:pt x="138" y="942"/>
                  </a:lnTo>
                  <a:lnTo>
                    <a:pt x="128" y="955"/>
                  </a:lnTo>
                  <a:lnTo>
                    <a:pt x="115" y="967"/>
                  </a:lnTo>
                  <a:lnTo>
                    <a:pt x="102" y="976"/>
                  </a:lnTo>
                  <a:lnTo>
                    <a:pt x="84" y="983"/>
                  </a:lnTo>
                  <a:lnTo>
                    <a:pt x="86" y="1014"/>
                  </a:lnTo>
                  <a:lnTo>
                    <a:pt x="88" y="1048"/>
                  </a:lnTo>
                  <a:lnTo>
                    <a:pt x="88" y="1082"/>
                  </a:lnTo>
                  <a:lnTo>
                    <a:pt x="89" y="1119"/>
                  </a:lnTo>
                  <a:lnTo>
                    <a:pt x="91" y="1155"/>
                  </a:lnTo>
                  <a:lnTo>
                    <a:pt x="91" y="1193"/>
                  </a:lnTo>
                  <a:lnTo>
                    <a:pt x="91" y="1230"/>
                  </a:lnTo>
                  <a:lnTo>
                    <a:pt x="91" y="1264"/>
                  </a:lnTo>
                  <a:lnTo>
                    <a:pt x="157" y="1279"/>
                  </a:lnTo>
                  <a:lnTo>
                    <a:pt x="226" y="1295"/>
                  </a:lnTo>
                  <a:lnTo>
                    <a:pt x="297" y="1311"/>
                  </a:lnTo>
                  <a:lnTo>
                    <a:pt x="375" y="1331"/>
                  </a:lnTo>
                  <a:lnTo>
                    <a:pt x="458" y="1350"/>
                  </a:lnTo>
                  <a:lnTo>
                    <a:pt x="549" y="1373"/>
                  </a:lnTo>
                  <a:lnTo>
                    <a:pt x="650" y="1399"/>
                  </a:lnTo>
                  <a:lnTo>
                    <a:pt x="762" y="1428"/>
                  </a:lnTo>
                  <a:lnTo>
                    <a:pt x="777" y="1360"/>
                  </a:lnTo>
                  <a:lnTo>
                    <a:pt x="791" y="1284"/>
                  </a:lnTo>
                  <a:lnTo>
                    <a:pt x="803" y="1204"/>
                  </a:lnTo>
                  <a:lnTo>
                    <a:pt x="812" y="1119"/>
                  </a:lnTo>
                  <a:lnTo>
                    <a:pt x="822" y="1032"/>
                  </a:lnTo>
                  <a:lnTo>
                    <a:pt x="829" y="939"/>
                  </a:lnTo>
                  <a:lnTo>
                    <a:pt x="834" y="846"/>
                  </a:lnTo>
                  <a:lnTo>
                    <a:pt x="837" y="750"/>
                  </a:lnTo>
                  <a:lnTo>
                    <a:pt x="837" y="728"/>
                  </a:lnTo>
                  <a:lnTo>
                    <a:pt x="838" y="708"/>
                  </a:lnTo>
                  <a:lnTo>
                    <a:pt x="838" y="690"/>
                  </a:lnTo>
                  <a:lnTo>
                    <a:pt x="838" y="674"/>
                  </a:lnTo>
                  <a:lnTo>
                    <a:pt x="838" y="656"/>
                  </a:lnTo>
                  <a:lnTo>
                    <a:pt x="838" y="640"/>
                  </a:lnTo>
                  <a:lnTo>
                    <a:pt x="838" y="619"/>
                  </a:lnTo>
                  <a:lnTo>
                    <a:pt x="838" y="598"/>
                  </a:lnTo>
                  <a:lnTo>
                    <a:pt x="827" y="596"/>
                  </a:lnTo>
                  <a:lnTo>
                    <a:pt x="816" y="593"/>
                  </a:lnTo>
                  <a:lnTo>
                    <a:pt x="806" y="588"/>
                  </a:lnTo>
                  <a:lnTo>
                    <a:pt x="796" y="583"/>
                  </a:lnTo>
                  <a:lnTo>
                    <a:pt x="788" y="578"/>
                  </a:lnTo>
                  <a:lnTo>
                    <a:pt x="780" y="570"/>
                  </a:lnTo>
                  <a:lnTo>
                    <a:pt x="773" y="564"/>
                  </a:lnTo>
                  <a:lnTo>
                    <a:pt x="769" y="555"/>
                  </a:lnTo>
                  <a:lnTo>
                    <a:pt x="762" y="546"/>
                  </a:lnTo>
                  <a:lnTo>
                    <a:pt x="759" y="536"/>
                  </a:lnTo>
                  <a:lnTo>
                    <a:pt x="756" y="526"/>
                  </a:lnTo>
                  <a:lnTo>
                    <a:pt x="752" y="516"/>
                  </a:lnTo>
                  <a:lnTo>
                    <a:pt x="749" y="494"/>
                  </a:lnTo>
                  <a:lnTo>
                    <a:pt x="747" y="473"/>
                  </a:lnTo>
                  <a:lnTo>
                    <a:pt x="749" y="450"/>
                  </a:lnTo>
                  <a:lnTo>
                    <a:pt x="754" y="429"/>
                  </a:lnTo>
                  <a:lnTo>
                    <a:pt x="760" y="409"/>
                  </a:lnTo>
                  <a:lnTo>
                    <a:pt x="770" y="391"/>
                  </a:lnTo>
                  <a:lnTo>
                    <a:pt x="775" y="383"/>
                  </a:lnTo>
                  <a:lnTo>
                    <a:pt x="780" y="375"/>
                  </a:lnTo>
                  <a:lnTo>
                    <a:pt x="786" y="369"/>
                  </a:lnTo>
                  <a:lnTo>
                    <a:pt x="795" y="364"/>
                  </a:lnTo>
                  <a:lnTo>
                    <a:pt x="801" y="359"/>
                  </a:lnTo>
                  <a:lnTo>
                    <a:pt x="809" y="356"/>
                  </a:lnTo>
                  <a:lnTo>
                    <a:pt x="817" y="352"/>
                  </a:lnTo>
                  <a:lnTo>
                    <a:pt x="827" y="351"/>
                  </a:lnTo>
                  <a:lnTo>
                    <a:pt x="822" y="304"/>
                  </a:lnTo>
                  <a:lnTo>
                    <a:pt x="819" y="258"/>
                  </a:lnTo>
                  <a:lnTo>
                    <a:pt x="812" y="214"/>
                  </a:lnTo>
                  <a:lnTo>
                    <a:pt x="808" y="170"/>
                  </a:lnTo>
                  <a:lnTo>
                    <a:pt x="801" y="126"/>
                  </a:lnTo>
                  <a:lnTo>
                    <a:pt x="793" y="84"/>
                  </a:lnTo>
                  <a:lnTo>
                    <a:pt x="785" y="42"/>
                  </a:lnTo>
                  <a:lnTo>
                    <a:pt x="777" y="0"/>
                  </a:lnTo>
                </a:path>
              </a:pathLst>
            </a:custGeom>
            <a:noFill/>
            <a:ln w="12700" cap="rnd" cmpd="sng">
              <a:solidFill>
                <a:srgbClr val="000000"/>
              </a:solidFill>
              <a:prstDash val="solid"/>
              <a:bevel/>
              <a:headEnd type="none" w="med" len="med"/>
              <a:tailEnd type="none" w="med" len="med"/>
            </a:ln>
          </p:spPr>
          <p:txBody>
            <a:bodyPr/>
            <a:lstStyle/>
            <a:p>
              <a:endParaRPr lang="zh-CN" altLang="en-US"/>
            </a:p>
          </p:txBody>
        </p:sp>
        <p:sp>
          <p:nvSpPr>
            <p:cNvPr id="56" name="Freeform 59"/>
            <p:cNvSpPr/>
            <p:nvPr/>
          </p:nvSpPr>
          <p:spPr>
            <a:xfrm>
              <a:off x="5009665" y="1525981"/>
              <a:ext cx="500009" cy="2268920"/>
            </a:xfrm>
            <a:custGeom>
              <a:avLst/>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0" t="0" r="0" b="0"/>
              <a:pathLst>
                <a:path w="315" h="1429">
                  <a:moveTo>
                    <a:pt x="30" y="0"/>
                  </a:moveTo>
                  <a:lnTo>
                    <a:pt x="74" y="32"/>
                  </a:lnTo>
                  <a:lnTo>
                    <a:pt x="106" y="60"/>
                  </a:lnTo>
                  <a:lnTo>
                    <a:pt x="135" y="86"/>
                  </a:lnTo>
                  <a:lnTo>
                    <a:pt x="161" y="112"/>
                  </a:lnTo>
                  <a:lnTo>
                    <a:pt x="187" y="141"/>
                  </a:lnTo>
                  <a:lnTo>
                    <a:pt x="220" y="177"/>
                  </a:lnTo>
                  <a:lnTo>
                    <a:pt x="260" y="224"/>
                  </a:lnTo>
                  <a:lnTo>
                    <a:pt x="314" y="281"/>
                  </a:lnTo>
                  <a:lnTo>
                    <a:pt x="312" y="349"/>
                  </a:lnTo>
                  <a:lnTo>
                    <a:pt x="311" y="419"/>
                  </a:lnTo>
                  <a:lnTo>
                    <a:pt x="309" y="489"/>
                  </a:lnTo>
                  <a:lnTo>
                    <a:pt x="306" y="559"/>
                  </a:lnTo>
                  <a:lnTo>
                    <a:pt x="301" y="629"/>
                  </a:lnTo>
                  <a:lnTo>
                    <a:pt x="296" y="695"/>
                  </a:lnTo>
                  <a:lnTo>
                    <a:pt x="290" y="760"/>
                  </a:lnTo>
                  <a:lnTo>
                    <a:pt x="282" y="824"/>
                  </a:lnTo>
                  <a:lnTo>
                    <a:pt x="272" y="828"/>
                  </a:lnTo>
                  <a:lnTo>
                    <a:pt x="264" y="835"/>
                  </a:lnTo>
                  <a:lnTo>
                    <a:pt x="256" y="843"/>
                  </a:lnTo>
                  <a:lnTo>
                    <a:pt x="249" y="851"/>
                  </a:lnTo>
                  <a:lnTo>
                    <a:pt x="244" y="859"/>
                  </a:lnTo>
                  <a:lnTo>
                    <a:pt x="239" y="869"/>
                  </a:lnTo>
                  <a:lnTo>
                    <a:pt x="236" y="879"/>
                  </a:lnTo>
                  <a:lnTo>
                    <a:pt x="234" y="889"/>
                  </a:lnTo>
                  <a:lnTo>
                    <a:pt x="234" y="900"/>
                  </a:lnTo>
                  <a:lnTo>
                    <a:pt x="236" y="910"/>
                  </a:lnTo>
                  <a:lnTo>
                    <a:pt x="238" y="921"/>
                  </a:lnTo>
                  <a:lnTo>
                    <a:pt x="243" y="931"/>
                  </a:lnTo>
                  <a:lnTo>
                    <a:pt x="247" y="941"/>
                  </a:lnTo>
                  <a:lnTo>
                    <a:pt x="254" y="950"/>
                  </a:lnTo>
                  <a:lnTo>
                    <a:pt x="262" y="960"/>
                  </a:lnTo>
                  <a:lnTo>
                    <a:pt x="272" y="968"/>
                  </a:lnTo>
                  <a:lnTo>
                    <a:pt x="270" y="1007"/>
                  </a:lnTo>
                  <a:lnTo>
                    <a:pt x="269" y="1051"/>
                  </a:lnTo>
                  <a:lnTo>
                    <a:pt x="265" y="1097"/>
                  </a:lnTo>
                  <a:lnTo>
                    <a:pt x="264" y="1142"/>
                  </a:lnTo>
                  <a:lnTo>
                    <a:pt x="260" y="1189"/>
                  </a:lnTo>
                  <a:lnTo>
                    <a:pt x="257" y="1236"/>
                  </a:lnTo>
                  <a:lnTo>
                    <a:pt x="256" y="1280"/>
                  </a:lnTo>
                  <a:lnTo>
                    <a:pt x="256" y="1321"/>
                  </a:lnTo>
                  <a:lnTo>
                    <a:pt x="228" y="1337"/>
                  </a:lnTo>
                  <a:lnTo>
                    <a:pt x="199" y="1352"/>
                  </a:lnTo>
                  <a:lnTo>
                    <a:pt x="169" y="1366"/>
                  </a:lnTo>
                  <a:lnTo>
                    <a:pt x="140" y="1381"/>
                  </a:lnTo>
                  <a:lnTo>
                    <a:pt x="109" y="1394"/>
                  </a:lnTo>
                  <a:lnTo>
                    <a:pt x="78" y="1405"/>
                  </a:lnTo>
                  <a:lnTo>
                    <a:pt x="48" y="1418"/>
                  </a:lnTo>
                  <a:lnTo>
                    <a:pt x="15" y="1428"/>
                  </a:lnTo>
                  <a:lnTo>
                    <a:pt x="33" y="1344"/>
                  </a:lnTo>
                  <a:lnTo>
                    <a:pt x="48" y="1254"/>
                  </a:lnTo>
                  <a:lnTo>
                    <a:pt x="61" y="1165"/>
                  </a:lnTo>
                  <a:lnTo>
                    <a:pt x="70" y="1072"/>
                  </a:lnTo>
                  <a:lnTo>
                    <a:pt x="78" y="978"/>
                  </a:lnTo>
                  <a:lnTo>
                    <a:pt x="85" y="885"/>
                  </a:lnTo>
                  <a:lnTo>
                    <a:pt x="90" y="789"/>
                  </a:lnTo>
                  <a:lnTo>
                    <a:pt x="91" y="695"/>
                  </a:lnTo>
                  <a:lnTo>
                    <a:pt x="91" y="676"/>
                  </a:lnTo>
                  <a:lnTo>
                    <a:pt x="91" y="663"/>
                  </a:lnTo>
                  <a:lnTo>
                    <a:pt x="93" y="653"/>
                  </a:lnTo>
                  <a:lnTo>
                    <a:pt x="93" y="646"/>
                  </a:lnTo>
                  <a:lnTo>
                    <a:pt x="93" y="638"/>
                  </a:lnTo>
                  <a:lnTo>
                    <a:pt x="93" y="630"/>
                  </a:lnTo>
                  <a:lnTo>
                    <a:pt x="93" y="616"/>
                  </a:lnTo>
                  <a:lnTo>
                    <a:pt x="91" y="598"/>
                  </a:lnTo>
                  <a:lnTo>
                    <a:pt x="80" y="596"/>
                  </a:lnTo>
                  <a:lnTo>
                    <a:pt x="70" y="593"/>
                  </a:lnTo>
                  <a:lnTo>
                    <a:pt x="61" y="590"/>
                  </a:lnTo>
                  <a:lnTo>
                    <a:pt x="51" y="585"/>
                  </a:lnTo>
                  <a:lnTo>
                    <a:pt x="43" y="580"/>
                  </a:lnTo>
                  <a:lnTo>
                    <a:pt x="36" y="573"/>
                  </a:lnTo>
                  <a:lnTo>
                    <a:pt x="30" y="567"/>
                  </a:lnTo>
                  <a:lnTo>
                    <a:pt x="23" y="559"/>
                  </a:lnTo>
                  <a:lnTo>
                    <a:pt x="18" y="549"/>
                  </a:lnTo>
                  <a:lnTo>
                    <a:pt x="13" y="541"/>
                  </a:lnTo>
                  <a:lnTo>
                    <a:pt x="10" y="531"/>
                  </a:lnTo>
                  <a:lnTo>
                    <a:pt x="7" y="520"/>
                  </a:lnTo>
                  <a:lnTo>
                    <a:pt x="2" y="499"/>
                  </a:lnTo>
                  <a:lnTo>
                    <a:pt x="0" y="476"/>
                  </a:lnTo>
                  <a:lnTo>
                    <a:pt x="2" y="455"/>
                  </a:lnTo>
                  <a:lnTo>
                    <a:pt x="5" y="434"/>
                  </a:lnTo>
                  <a:lnTo>
                    <a:pt x="12" y="412"/>
                  </a:lnTo>
                  <a:lnTo>
                    <a:pt x="20" y="395"/>
                  </a:lnTo>
                  <a:lnTo>
                    <a:pt x="26" y="385"/>
                  </a:lnTo>
                  <a:lnTo>
                    <a:pt x="31" y="378"/>
                  </a:lnTo>
                  <a:lnTo>
                    <a:pt x="39" y="370"/>
                  </a:lnTo>
                  <a:lnTo>
                    <a:pt x="46" y="365"/>
                  </a:lnTo>
                  <a:lnTo>
                    <a:pt x="54" y="360"/>
                  </a:lnTo>
                  <a:lnTo>
                    <a:pt x="62" y="356"/>
                  </a:lnTo>
                  <a:lnTo>
                    <a:pt x="70" y="352"/>
                  </a:lnTo>
                  <a:lnTo>
                    <a:pt x="80" y="351"/>
                  </a:lnTo>
                  <a:lnTo>
                    <a:pt x="77" y="307"/>
                  </a:lnTo>
                  <a:lnTo>
                    <a:pt x="72" y="261"/>
                  </a:lnTo>
                  <a:lnTo>
                    <a:pt x="65" y="214"/>
                  </a:lnTo>
                  <a:lnTo>
                    <a:pt x="59" y="169"/>
                  </a:lnTo>
                  <a:lnTo>
                    <a:pt x="52" y="123"/>
                  </a:lnTo>
                  <a:lnTo>
                    <a:pt x="46" y="81"/>
                  </a:lnTo>
                  <a:lnTo>
                    <a:pt x="38" y="39"/>
                  </a:lnTo>
                  <a:lnTo>
                    <a:pt x="30" y="0"/>
                  </a:lnTo>
                </a:path>
              </a:pathLst>
            </a:custGeom>
            <a:solidFill>
              <a:srgbClr val="CC9926"/>
            </a:solidFill>
            <a:ln w="9525">
              <a:noFill/>
            </a:ln>
          </p:spPr>
          <p:txBody>
            <a:bodyPr/>
            <a:lstStyle/>
            <a:p>
              <a:endParaRPr lang="zh-CN" altLang="en-US"/>
            </a:p>
          </p:txBody>
        </p:sp>
        <p:sp>
          <p:nvSpPr>
            <p:cNvPr id="57" name="Freeform 60"/>
            <p:cNvSpPr/>
            <p:nvPr/>
          </p:nvSpPr>
          <p:spPr>
            <a:xfrm>
              <a:off x="5009665" y="1525981"/>
              <a:ext cx="500009" cy="2268920"/>
            </a:xfrm>
            <a:custGeom>
              <a:avLst/>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0" t="0" r="0" b="0"/>
              <a:pathLst>
                <a:path w="315" h="1429">
                  <a:moveTo>
                    <a:pt x="30" y="0"/>
                  </a:moveTo>
                  <a:lnTo>
                    <a:pt x="74" y="32"/>
                  </a:lnTo>
                  <a:lnTo>
                    <a:pt x="106" y="60"/>
                  </a:lnTo>
                  <a:lnTo>
                    <a:pt x="135" y="86"/>
                  </a:lnTo>
                  <a:lnTo>
                    <a:pt x="161" y="112"/>
                  </a:lnTo>
                  <a:lnTo>
                    <a:pt x="187" y="141"/>
                  </a:lnTo>
                  <a:lnTo>
                    <a:pt x="220" y="177"/>
                  </a:lnTo>
                  <a:lnTo>
                    <a:pt x="260" y="224"/>
                  </a:lnTo>
                  <a:lnTo>
                    <a:pt x="314" y="281"/>
                  </a:lnTo>
                  <a:lnTo>
                    <a:pt x="312" y="349"/>
                  </a:lnTo>
                  <a:lnTo>
                    <a:pt x="311" y="419"/>
                  </a:lnTo>
                  <a:lnTo>
                    <a:pt x="309" y="489"/>
                  </a:lnTo>
                  <a:lnTo>
                    <a:pt x="306" y="559"/>
                  </a:lnTo>
                  <a:lnTo>
                    <a:pt x="301" y="629"/>
                  </a:lnTo>
                  <a:lnTo>
                    <a:pt x="296" y="695"/>
                  </a:lnTo>
                  <a:lnTo>
                    <a:pt x="290" y="760"/>
                  </a:lnTo>
                  <a:lnTo>
                    <a:pt x="282" y="824"/>
                  </a:lnTo>
                  <a:lnTo>
                    <a:pt x="272" y="828"/>
                  </a:lnTo>
                  <a:lnTo>
                    <a:pt x="264" y="835"/>
                  </a:lnTo>
                  <a:lnTo>
                    <a:pt x="256" y="843"/>
                  </a:lnTo>
                  <a:lnTo>
                    <a:pt x="249" y="851"/>
                  </a:lnTo>
                  <a:lnTo>
                    <a:pt x="244" y="859"/>
                  </a:lnTo>
                  <a:lnTo>
                    <a:pt x="239" y="869"/>
                  </a:lnTo>
                  <a:lnTo>
                    <a:pt x="236" y="879"/>
                  </a:lnTo>
                  <a:lnTo>
                    <a:pt x="234" y="889"/>
                  </a:lnTo>
                  <a:lnTo>
                    <a:pt x="234" y="900"/>
                  </a:lnTo>
                  <a:lnTo>
                    <a:pt x="236" y="910"/>
                  </a:lnTo>
                  <a:lnTo>
                    <a:pt x="238" y="921"/>
                  </a:lnTo>
                  <a:lnTo>
                    <a:pt x="243" y="931"/>
                  </a:lnTo>
                  <a:lnTo>
                    <a:pt x="247" y="941"/>
                  </a:lnTo>
                  <a:lnTo>
                    <a:pt x="254" y="950"/>
                  </a:lnTo>
                  <a:lnTo>
                    <a:pt x="262" y="960"/>
                  </a:lnTo>
                  <a:lnTo>
                    <a:pt x="272" y="968"/>
                  </a:lnTo>
                  <a:lnTo>
                    <a:pt x="270" y="1007"/>
                  </a:lnTo>
                  <a:lnTo>
                    <a:pt x="269" y="1051"/>
                  </a:lnTo>
                  <a:lnTo>
                    <a:pt x="265" y="1097"/>
                  </a:lnTo>
                  <a:lnTo>
                    <a:pt x="264" y="1142"/>
                  </a:lnTo>
                  <a:lnTo>
                    <a:pt x="260" y="1189"/>
                  </a:lnTo>
                  <a:lnTo>
                    <a:pt x="257" y="1236"/>
                  </a:lnTo>
                  <a:lnTo>
                    <a:pt x="256" y="1280"/>
                  </a:lnTo>
                  <a:lnTo>
                    <a:pt x="256" y="1321"/>
                  </a:lnTo>
                  <a:lnTo>
                    <a:pt x="228" y="1337"/>
                  </a:lnTo>
                  <a:lnTo>
                    <a:pt x="199" y="1352"/>
                  </a:lnTo>
                  <a:lnTo>
                    <a:pt x="169" y="1366"/>
                  </a:lnTo>
                  <a:lnTo>
                    <a:pt x="140" y="1381"/>
                  </a:lnTo>
                  <a:lnTo>
                    <a:pt x="109" y="1394"/>
                  </a:lnTo>
                  <a:lnTo>
                    <a:pt x="78" y="1405"/>
                  </a:lnTo>
                  <a:lnTo>
                    <a:pt x="48" y="1418"/>
                  </a:lnTo>
                  <a:lnTo>
                    <a:pt x="15" y="1428"/>
                  </a:lnTo>
                  <a:lnTo>
                    <a:pt x="33" y="1344"/>
                  </a:lnTo>
                  <a:lnTo>
                    <a:pt x="48" y="1254"/>
                  </a:lnTo>
                  <a:lnTo>
                    <a:pt x="61" y="1165"/>
                  </a:lnTo>
                  <a:lnTo>
                    <a:pt x="70" y="1072"/>
                  </a:lnTo>
                  <a:lnTo>
                    <a:pt x="78" y="978"/>
                  </a:lnTo>
                  <a:lnTo>
                    <a:pt x="85" y="885"/>
                  </a:lnTo>
                  <a:lnTo>
                    <a:pt x="90" y="789"/>
                  </a:lnTo>
                  <a:lnTo>
                    <a:pt x="91" y="695"/>
                  </a:lnTo>
                  <a:lnTo>
                    <a:pt x="91" y="676"/>
                  </a:lnTo>
                  <a:lnTo>
                    <a:pt x="91" y="663"/>
                  </a:lnTo>
                  <a:lnTo>
                    <a:pt x="93" y="653"/>
                  </a:lnTo>
                  <a:lnTo>
                    <a:pt x="93" y="646"/>
                  </a:lnTo>
                  <a:lnTo>
                    <a:pt x="93" y="638"/>
                  </a:lnTo>
                  <a:lnTo>
                    <a:pt x="93" y="630"/>
                  </a:lnTo>
                  <a:lnTo>
                    <a:pt x="93" y="616"/>
                  </a:lnTo>
                  <a:lnTo>
                    <a:pt x="91" y="598"/>
                  </a:lnTo>
                  <a:lnTo>
                    <a:pt x="80" y="596"/>
                  </a:lnTo>
                  <a:lnTo>
                    <a:pt x="70" y="593"/>
                  </a:lnTo>
                  <a:lnTo>
                    <a:pt x="61" y="590"/>
                  </a:lnTo>
                  <a:lnTo>
                    <a:pt x="51" y="585"/>
                  </a:lnTo>
                  <a:lnTo>
                    <a:pt x="43" y="580"/>
                  </a:lnTo>
                  <a:lnTo>
                    <a:pt x="36" y="573"/>
                  </a:lnTo>
                  <a:lnTo>
                    <a:pt x="30" y="567"/>
                  </a:lnTo>
                  <a:lnTo>
                    <a:pt x="23" y="559"/>
                  </a:lnTo>
                  <a:lnTo>
                    <a:pt x="18" y="549"/>
                  </a:lnTo>
                  <a:lnTo>
                    <a:pt x="13" y="541"/>
                  </a:lnTo>
                  <a:lnTo>
                    <a:pt x="10" y="531"/>
                  </a:lnTo>
                  <a:lnTo>
                    <a:pt x="7" y="520"/>
                  </a:lnTo>
                  <a:lnTo>
                    <a:pt x="2" y="499"/>
                  </a:lnTo>
                  <a:lnTo>
                    <a:pt x="0" y="476"/>
                  </a:lnTo>
                  <a:lnTo>
                    <a:pt x="2" y="455"/>
                  </a:lnTo>
                  <a:lnTo>
                    <a:pt x="5" y="434"/>
                  </a:lnTo>
                  <a:lnTo>
                    <a:pt x="12" y="412"/>
                  </a:lnTo>
                  <a:lnTo>
                    <a:pt x="20" y="395"/>
                  </a:lnTo>
                  <a:lnTo>
                    <a:pt x="26" y="385"/>
                  </a:lnTo>
                  <a:lnTo>
                    <a:pt x="31" y="378"/>
                  </a:lnTo>
                  <a:lnTo>
                    <a:pt x="39" y="370"/>
                  </a:lnTo>
                  <a:lnTo>
                    <a:pt x="46" y="365"/>
                  </a:lnTo>
                  <a:lnTo>
                    <a:pt x="54" y="360"/>
                  </a:lnTo>
                  <a:lnTo>
                    <a:pt x="62" y="356"/>
                  </a:lnTo>
                  <a:lnTo>
                    <a:pt x="70" y="352"/>
                  </a:lnTo>
                  <a:lnTo>
                    <a:pt x="80" y="351"/>
                  </a:lnTo>
                  <a:lnTo>
                    <a:pt x="77" y="307"/>
                  </a:lnTo>
                  <a:lnTo>
                    <a:pt x="72" y="261"/>
                  </a:lnTo>
                  <a:lnTo>
                    <a:pt x="65" y="214"/>
                  </a:lnTo>
                  <a:lnTo>
                    <a:pt x="59" y="169"/>
                  </a:lnTo>
                  <a:lnTo>
                    <a:pt x="52" y="123"/>
                  </a:lnTo>
                  <a:lnTo>
                    <a:pt x="46" y="81"/>
                  </a:lnTo>
                  <a:lnTo>
                    <a:pt x="38" y="39"/>
                  </a:lnTo>
                  <a:lnTo>
                    <a:pt x="30" y="0"/>
                  </a:lnTo>
                </a:path>
              </a:pathLst>
            </a:custGeom>
            <a:noFill/>
            <a:ln w="12700" cap="rnd" cmpd="sng">
              <a:solidFill>
                <a:srgbClr val="000000"/>
              </a:solidFill>
              <a:prstDash val="solid"/>
              <a:bevel/>
              <a:headEnd type="none" w="med" len="med"/>
              <a:tailEnd type="none" w="med" len="med"/>
            </a:ln>
          </p:spPr>
          <p:txBody>
            <a:bodyPr/>
            <a:lstStyle/>
            <a:p>
              <a:endParaRPr lang="zh-CN" altLang="en-US"/>
            </a:p>
          </p:txBody>
        </p:sp>
        <p:sp>
          <p:nvSpPr>
            <p:cNvPr id="58" name="Freeform 61"/>
            <p:cNvSpPr/>
            <p:nvPr/>
          </p:nvSpPr>
          <p:spPr>
            <a:xfrm>
              <a:off x="4595371" y="2707280"/>
              <a:ext cx="249211" cy="344546"/>
            </a:xfrm>
            <a:custGeom>
              <a:avLst/>
              <a:gdLst/>
              <a:ahLst/>
              <a:cxnLst>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Lst>
              <a:rect l="0" t="0" r="0" b="0"/>
              <a:pathLst>
                <a:path w="157" h="217">
                  <a:moveTo>
                    <a:pt x="78" y="0"/>
                  </a:moveTo>
                  <a:lnTo>
                    <a:pt x="70" y="0"/>
                  </a:lnTo>
                  <a:lnTo>
                    <a:pt x="61" y="2"/>
                  </a:lnTo>
                  <a:lnTo>
                    <a:pt x="55" y="5"/>
                  </a:lnTo>
                  <a:lnTo>
                    <a:pt x="47" y="8"/>
                  </a:lnTo>
                  <a:lnTo>
                    <a:pt x="40" y="13"/>
                  </a:lnTo>
                  <a:lnTo>
                    <a:pt x="34" y="18"/>
                  </a:lnTo>
                  <a:lnTo>
                    <a:pt x="29" y="24"/>
                  </a:lnTo>
                  <a:lnTo>
                    <a:pt x="22" y="31"/>
                  </a:lnTo>
                  <a:lnTo>
                    <a:pt x="13" y="47"/>
                  </a:lnTo>
                  <a:lnTo>
                    <a:pt x="6" y="67"/>
                  </a:lnTo>
                  <a:lnTo>
                    <a:pt x="1" y="86"/>
                  </a:lnTo>
                  <a:lnTo>
                    <a:pt x="0" y="109"/>
                  </a:lnTo>
                  <a:lnTo>
                    <a:pt x="1" y="130"/>
                  </a:lnTo>
                  <a:lnTo>
                    <a:pt x="6" y="149"/>
                  </a:lnTo>
                  <a:lnTo>
                    <a:pt x="13" y="169"/>
                  </a:lnTo>
                  <a:lnTo>
                    <a:pt x="22" y="184"/>
                  </a:lnTo>
                  <a:lnTo>
                    <a:pt x="29" y="192"/>
                  </a:lnTo>
                  <a:lnTo>
                    <a:pt x="34" y="198"/>
                  </a:lnTo>
                  <a:lnTo>
                    <a:pt x="40" y="203"/>
                  </a:lnTo>
                  <a:lnTo>
                    <a:pt x="47" y="208"/>
                  </a:lnTo>
                  <a:lnTo>
                    <a:pt x="55" y="211"/>
                  </a:lnTo>
                  <a:lnTo>
                    <a:pt x="61" y="214"/>
                  </a:lnTo>
                  <a:lnTo>
                    <a:pt x="70" y="216"/>
                  </a:lnTo>
                  <a:lnTo>
                    <a:pt x="78" y="216"/>
                  </a:lnTo>
                  <a:lnTo>
                    <a:pt x="86" y="216"/>
                  </a:lnTo>
                  <a:lnTo>
                    <a:pt x="94" y="214"/>
                  </a:lnTo>
                  <a:lnTo>
                    <a:pt x="101" y="211"/>
                  </a:lnTo>
                  <a:lnTo>
                    <a:pt x="107" y="208"/>
                  </a:lnTo>
                  <a:lnTo>
                    <a:pt x="115" y="203"/>
                  </a:lnTo>
                  <a:lnTo>
                    <a:pt x="122" y="198"/>
                  </a:lnTo>
                  <a:lnTo>
                    <a:pt x="127" y="192"/>
                  </a:lnTo>
                  <a:lnTo>
                    <a:pt x="133" y="184"/>
                  </a:lnTo>
                  <a:lnTo>
                    <a:pt x="143" y="169"/>
                  </a:lnTo>
                  <a:lnTo>
                    <a:pt x="149" y="149"/>
                  </a:lnTo>
                  <a:lnTo>
                    <a:pt x="154" y="130"/>
                  </a:lnTo>
                  <a:lnTo>
                    <a:pt x="156" y="109"/>
                  </a:lnTo>
                  <a:lnTo>
                    <a:pt x="154" y="86"/>
                  </a:lnTo>
                  <a:lnTo>
                    <a:pt x="149" y="67"/>
                  </a:lnTo>
                  <a:lnTo>
                    <a:pt x="143" y="47"/>
                  </a:lnTo>
                  <a:lnTo>
                    <a:pt x="133" y="31"/>
                  </a:lnTo>
                  <a:lnTo>
                    <a:pt x="127" y="24"/>
                  </a:lnTo>
                  <a:lnTo>
                    <a:pt x="122" y="18"/>
                  </a:lnTo>
                  <a:lnTo>
                    <a:pt x="115" y="13"/>
                  </a:lnTo>
                  <a:lnTo>
                    <a:pt x="107" y="8"/>
                  </a:lnTo>
                  <a:lnTo>
                    <a:pt x="101" y="5"/>
                  </a:lnTo>
                  <a:lnTo>
                    <a:pt x="94" y="2"/>
                  </a:lnTo>
                  <a:lnTo>
                    <a:pt x="86" y="0"/>
                  </a:lnTo>
                  <a:lnTo>
                    <a:pt x="78" y="0"/>
                  </a:lnTo>
                </a:path>
              </a:pathLst>
            </a:custGeom>
            <a:noFill/>
            <a:ln w="12700" cap="rnd" cmpd="sng">
              <a:solidFill>
                <a:srgbClr val="000000"/>
              </a:solidFill>
              <a:prstDash val="solid"/>
              <a:bevel/>
              <a:headEnd type="none" w="med" len="med"/>
              <a:tailEnd type="none" w="med" len="med"/>
            </a:ln>
          </p:spPr>
          <p:txBody>
            <a:bodyPr/>
            <a:lstStyle/>
            <a:p>
              <a:endParaRPr lang="zh-CN" altLang="en-US"/>
            </a:p>
          </p:txBody>
        </p:sp>
        <p:sp>
          <p:nvSpPr>
            <p:cNvPr id="59" name="Freeform 62"/>
            <p:cNvSpPr/>
            <p:nvPr/>
          </p:nvSpPr>
          <p:spPr>
            <a:xfrm>
              <a:off x="4166792" y="3096283"/>
              <a:ext cx="231750" cy="325492"/>
            </a:xfrm>
            <a:custGeom>
              <a:avLst/>
              <a:gdLst/>
              <a:ahLst/>
              <a:cxnLst>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Lst>
              <a:rect l="0" t="0" r="0" b="0"/>
              <a:pathLst>
                <a:path w="146" h="205">
                  <a:moveTo>
                    <a:pt x="73" y="0"/>
                  </a:moveTo>
                  <a:lnTo>
                    <a:pt x="65" y="0"/>
                  </a:lnTo>
                  <a:lnTo>
                    <a:pt x="58" y="2"/>
                  </a:lnTo>
                  <a:lnTo>
                    <a:pt x="52" y="5"/>
                  </a:lnTo>
                  <a:lnTo>
                    <a:pt x="44" y="8"/>
                  </a:lnTo>
                  <a:lnTo>
                    <a:pt x="37" y="13"/>
                  </a:lnTo>
                  <a:lnTo>
                    <a:pt x="32" y="18"/>
                  </a:lnTo>
                  <a:lnTo>
                    <a:pt x="26" y="23"/>
                  </a:lnTo>
                  <a:lnTo>
                    <a:pt x="21" y="30"/>
                  </a:lnTo>
                  <a:lnTo>
                    <a:pt x="13" y="46"/>
                  </a:lnTo>
                  <a:lnTo>
                    <a:pt x="6" y="62"/>
                  </a:lnTo>
                  <a:lnTo>
                    <a:pt x="2" y="82"/>
                  </a:lnTo>
                  <a:lnTo>
                    <a:pt x="0" y="101"/>
                  </a:lnTo>
                  <a:lnTo>
                    <a:pt x="2" y="122"/>
                  </a:lnTo>
                  <a:lnTo>
                    <a:pt x="6" y="142"/>
                  </a:lnTo>
                  <a:lnTo>
                    <a:pt x="13" y="158"/>
                  </a:lnTo>
                  <a:lnTo>
                    <a:pt x="21" y="173"/>
                  </a:lnTo>
                  <a:lnTo>
                    <a:pt x="26" y="179"/>
                  </a:lnTo>
                  <a:lnTo>
                    <a:pt x="32" y="186"/>
                  </a:lnTo>
                  <a:lnTo>
                    <a:pt x="37" y="191"/>
                  </a:lnTo>
                  <a:lnTo>
                    <a:pt x="44" y="195"/>
                  </a:lnTo>
                  <a:lnTo>
                    <a:pt x="52" y="199"/>
                  </a:lnTo>
                  <a:lnTo>
                    <a:pt x="58" y="200"/>
                  </a:lnTo>
                  <a:lnTo>
                    <a:pt x="65" y="202"/>
                  </a:lnTo>
                  <a:lnTo>
                    <a:pt x="73" y="204"/>
                  </a:lnTo>
                  <a:lnTo>
                    <a:pt x="80" y="202"/>
                  </a:lnTo>
                  <a:lnTo>
                    <a:pt x="88" y="200"/>
                  </a:lnTo>
                  <a:lnTo>
                    <a:pt x="94" y="199"/>
                  </a:lnTo>
                  <a:lnTo>
                    <a:pt x="101" y="195"/>
                  </a:lnTo>
                  <a:lnTo>
                    <a:pt x="107" y="191"/>
                  </a:lnTo>
                  <a:lnTo>
                    <a:pt x="114" y="186"/>
                  </a:lnTo>
                  <a:lnTo>
                    <a:pt x="119" y="179"/>
                  </a:lnTo>
                  <a:lnTo>
                    <a:pt x="123" y="173"/>
                  </a:lnTo>
                  <a:lnTo>
                    <a:pt x="133" y="158"/>
                  </a:lnTo>
                  <a:lnTo>
                    <a:pt x="140" y="142"/>
                  </a:lnTo>
                  <a:lnTo>
                    <a:pt x="143" y="122"/>
                  </a:lnTo>
                  <a:lnTo>
                    <a:pt x="145" y="101"/>
                  </a:lnTo>
                  <a:lnTo>
                    <a:pt x="143" y="82"/>
                  </a:lnTo>
                  <a:lnTo>
                    <a:pt x="140" y="62"/>
                  </a:lnTo>
                  <a:lnTo>
                    <a:pt x="133" y="46"/>
                  </a:lnTo>
                  <a:lnTo>
                    <a:pt x="123" y="30"/>
                  </a:lnTo>
                  <a:lnTo>
                    <a:pt x="119" y="23"/>
                  </a:lnTo>
                  <a:lnTo>
                    <a:pt x="114" y="18"/>
                  </a:lnTo>
                  <a:lnTo>
                    <a:pt x="107" y="13"/>
                  </a:lnTo>
                  <a:lnTo>
                    <a:pt x="101" y="8"/>
                  </a:lnTo>
                  <a:lnTo>
                    <a:pt x="94" y="5"/>
                  </a:lnTo>
                  <a:lnTo>
                    <a:pt x="88" y="2"/>
                  </a:lnTo>
                  <a:lnTo>
                    <a:pt x="80" y="0"/>
                  </a:lnTo>
                  <a:lnTo>
                    <a:pt x="73" y="0"/>
                  </a:lnTo>
                </a:path>
              </a:pathLst>
            </a:custGeom>
            <a:noFill/>
            <a:ln w="12700" cap="rnd" cmpd="sng">
              <a:solidFill>
                <a:srgbClr val="000000"/>
              </a:solidFill>
              <a:prstDash val="solid"/>
              <a:bevel/>
              <a:headEnd type="none" w="med" len="med"/>
              <a:tailEnd type="none" w="med" len="med"/>
            </a:ln>
          </p:spPr>
          <p:txBody>
            <a:bodyPr/>
            <a:lstStyle/>
            <a:p>
              <a:endParaRPr lang="zh-CN" altLang="en-US"/>
            </a:p>
          </p:txBody>
        </p:sp>
        <p:sp>
          <p:nvSpPr>
            <p:cNvPr id="60" name="Freeform 63"/>
            <p:cNvSpPr/>
            <p:nvPr/>
          </p:nvSpPr>
          <p:spPr>
            <a:xfrm>
              <a:off x="4162030" y="2356384"/>
              <a:ext cx="192067" cy="266745"/>
            </a:xfrm>
            <a:custGeom>
              <a:avLst/>
              <a:gdLst/>
              <a:ahLst/>
              <a:cxnLst>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Lst>
              <a:rect l="0" t="0" r="0" b="0"/>
              <a:pathLst>
                <a:path w="121" h="168">
                  <a:moveTo>
                    <a:pt x="60" y="0"/>
                  </a:moveTo>
                  <a:lnTo>
                    <a:pt x="53" y="0"/>
                  </a:lnTo>
                  <a:lnTo>
                    <a:pt x="47" y="2"/>
                  </a:lnTo>
                  <a:lnTo>
                    <a:pt x="42" y="5"/>
                  </a:lnTo>
                  <a:lnTo>
                    <a:pt x="37" y="6"/>
                  </a:lnTo>
                  <a:lnTo>
                    <a:pt x="26" y="15"/>
                  </a:lnTo>
                  <a:lnTo>
                    <a:pt x="18" y="24"/>
                  </a:lnTo>
                  <a:lnTo>
                    <a:pt x="9" y="37"/>
                  </a:lnTo>
                  <a:lnTo>
                    <a:pt x="5" y="52"/>
                  </a:lnTo>
                  <a:lnTo>
                    <a:pt x="1" y="67"/>
                  </a:lnTo>
                  <a:lnTo>
                    <a:pt x="0" y="84"/>
                  </a:lnTo>
                  <a:lnTo>
                    <a:pt x="1" y="101"/>
                  </a:lnTo>
                  <a:lnTo>
                    <a:pt x="5" y="115"/>
                  </a:lnTo>
                  <a:lnTo>
                    <a:pt x="9" y="130"/>
                  </a:lnTo>
                  <a:lnTo>
                    <a:pt x="18" y="143"/>
                  </a:lnTo>
                  <a:lnTo>
                    <a:pt x="26" y="153"/>
                  </a:lnTo>
                  <a:lnTo>
                    <a:pt x="37" y="161"/>
                  </a:lnTo>
                  <a:lnTo>
                    <a:pt x="42" y="162"/>
                  </a:lnTo>
                  <a:lnTo>
                    <a:pt x="47" y="166"/>
                  </a:lnTo>
                  <a:lnTo>
                    <a:pt x="53" y="166"/>
                  </a:lnTo>
                  <a:lnTo>
                    <a:pt x="60" y="167"/>
                  </a:lnTo>
                  <a:lnTo>
                    <a:pt x="66" y="166"/>
                  </a:lnTo>
                  <a:lnTo>
                    <a:pt x="71" y="166"/>
                  </a:lnTo>
                  <a:lnTo>
                    <a:pt x="78" y="162"/>
                  </a:lnTo>
                  <a:lnTo>
                    <a:pt x="83" y="161"/>
                  </a:lnTo>
                  <a:lnTo>
                    <a:pt x="92" y="153"/>
                  </a:lnTo>
                  <a:lnTo>
                    <a:pt x="102" y="143"/>
                  </a:lnTo>
                  <a:lnTo>
                    <a:pt x="109" y="130"/>
                  </a:lnTo>
                  <a:lnTo>
                    <a:pt x="115" y="115"/>
                  </a:lnTo>
                  <a:lnTo>
                    <a:pt x="118" y="101"/>
                  </a:lnTo>
                  <a:lnTo>
                    <a:pt x="120" y="84"/>
                  </a:lnTo>
                  <a:lnTo>
                    <a:pt x="118" y="67"/>
                  </a:lnTo>
                  <a:lnTo>
                    <a:pt x="115" y="52"/>
                  </a:lnTo>
                  <a:lnTo>
                    <a:pt x="109" y="37"/>
                  </a:lnTo>
                  <a:lnTo>
                    <a:pt x="102" y="24"/>
                  </a:lnTo>
                  <a:lnTo>
                    <a:pt x="92" y="15"/>
                  </a:lnTo>
                  <a:lnTo>
                    <a:pt x="83" y="6"/>
                  </a:lnTo>
                  <a:lnTo>
                    <a:pt x="78" y="5"/>
                  </a:lnTo>
                  <a:lnTo>
                    <a:pt x="71" y="2"/>
                  </a:lnTo>
                  <a:lnTo>
                    <a:pt x="66" y="0"/>
                  </a:lnTo>
                  <a:lnTo>
                    <a:pt x="60" y="0"/>
                  </a:lnTo>
                </a:path>
              </a:pathLst>
            </a:custGeom>
            <a:noFill/>
            <a:ln w="12700" cap="rnd" cmpd="sng">
              <a:solidFill>
                <a:srgbClr val="000000"/>
              </a:solidFill>
              <a:prstDash val="solid"/>
              <a:bevel/>
              <a:headEnd type="none" w="med" len="med"/>
              <a:tailEnd type="none" w="med" len="med"/>
            </a:ln>
          </p:spPr>
          <p:txBody>
            <a:bodyPr/>
            <a:lstStyle/>
            <a:p>
              <a:endParaRPr lang="zh-CN" altLang="en-US"/>
            </a:p>
          </p:txBody>
        </p:sp>
        <p:sp>
          <p:nvSpPr>
            <p:cNvPr id="61" name="Freeform 64"/>
            <p:cNvSpPr/>
            <p:nvPr/>
          </p:nvSpPr>
          <p:spPr>
            <a:xfrm>
              <a:off x="5103317" y="1581553"/>
              <a:ext cx="385722" cy="1012996"/>
            </a:xfrm>
            <a:custGeom>
              <a:avLst/>
              <a:gdLst/>
              <a:ahLst/>
              <a:cxnLst>
                <a:cxn ang="0">
                  <a:pos x="0"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0"/>
                </a:cxn>
              </a:cxnLst>
              <a:rect l="0" t="0" r="0" b="0"/>
              <a:pathLst>
                <a:path w="243" h="638">
                  <a:moveTo>
                    <a:pt x="0" y="0"/>
                  </a:moveTo>
                  <a:lnTo>
                    <a:pt x="31" y="28"/>
                  </a:lnTo>
                  <a:lnTo>
                    <a:pt x="62" y="57"/>
                  </a:lnTo>
                  <a:lnTo>
                    <a:pt x="93" y="88"/>
                  </a:lnTo>
                  <a:lnTo>
                    <a:pt x="122" y="121"/>
                  </a:lnTo>
                  <a:lnTo>
                    <a:pt x="153" y="155"/>
                  </a:lnTo>
                  <a:lnTo>
                    <a:pt x="184" y="187"/>
                  </a:lnTo>
                  <a:lnTo>
                    <a:pt x="213" y="220"/>
                  </a:lnTo>
                  <a:lnTo>
                    <a:pt x="242" y="252"/>
                  </a:lnTo>
                  <a:lnTo>
                    <a:pt x="242" y="299"/>
                  </a:lnTo>
                  <a:lnTo>
                    <a:pt x="240" y="348"/>
                  </a:lnTo>
                  <a:lnTo>
                    <a:pt x="239" y="395"/>
                  </a:lnTo>
                  <a:lnTo>
                    <a:pt x="237" y="442"/>
                  </a:lnTo>
                  <a:lnTo>
                    <a:pt x="236" y="491"/>
                  </a:lnTo>
                  <a:lnTo>
                    <a:pt x="232" y="540"/>
                  </a:lnTo>
                  <a:lnTo>
                    <a:pt x="231" y="589"/>
                  </a:lnTo>
                  <a:lnTo>
                    <a:pt x="227" y="637"/>
                  </a:lnTo>
                  <a:lnTo>
                    <a:pt x="224" y="587"/>
                  </a:lnTo>
                  <a:lnTo>
                    <a:pt x="221" y="538"/>
                  </a:lnTo>
                  <a:lnTo>
                    <a:pt x="216" y="488"/>
                  </a:lnTo>
                  <a:lnTo>
                    <a:pt x="213" y="438"/>
                  </a:lnTo>
                  <a:lnTo>
                    <a:pt x="208" y="389"/>
                  </a:lnTo>
                  <a:lnTo>
                    <a:pt x="201" y="342"/>
                  </a:lnTo>
                  <a:lnTo>
                    <a:pt x="195" y="295"/>
                  </a:lnTo>
                  <a:lnTo>
                    <a:pt x="187" y="251"/>
                  </a:lnTo>
                  <a:lnTo>
                    <a:pt x="164" y="217"/>
                  </a:lnTo>
                  <a:lnTo>
                    <a:pt x="141" y="184"/>
                  </a:lnTo>
                  <a:lnTo>
                    <a:pt x="119" y="153"/>
                  </a:lnTo>
                  <a:lnTo>
                    <a:pt x="96" y="122"/>
                  </a:lnTo>
                  <a:lnTo>
                    <a:pt x="71" y="91"/>
                  </a:lnTo>
                  <a:lnTo>
                    <a:pt x="49" y="61"/>
                  </a:lnTo>
                  <a:lnTo>
                    <a:pt x="24" y="31"/>
                  </a:lnTo>
                  <a:lnTo>
                    <a:pt x="0" y="0"/>
                  </a:lnTo>
                </a:path>
              </a:pathLst>
            </a:custGeom>
            <a:solidFill>
              <a:srgbClr val="E0BC60"/>
            </a:solidFill>
            <a:ln w="9525">
              <a:noFill/>
            </a:ln>
          </p:spPr>
          <p:txBody>
            <a:bodyPr/>
            <a:lstStyle/>
            <a:p>
              <a:endParaRPr lang="zh-CN" altLang="en-US"/>
            </a:p>
          </p:txBody>
        </p:sp>
        <p:sp>
          <p:nvSpPr>
            <p:cNvPr id="62" name="Freeform 65"/>
            <p:cNvSpPr/>
            <p:nvPr/>
          </p:nvSpPr>
          <p:spPr>
            <a:xfrm>
              <a:off x="4968395" y="2084875"/>
              <a:ext cx="182543" cy="389003"/>
            </a:xfrm>
            <a:custGeom>
              <a:avLst/>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Lst>
              <a:rect l="0" t="0" r="0" b="0"/>
              <a:pathLst>
                <a:path w="115" h="245">
                  <a:moveTo>
                    <a:pt x="106" y="0"/>
                  </a:moveTo>
                  <a:lnTo>
                    <a:pt x="101" y="4"/>
                  </a:lnTo>
                  <a:lnTo>
                    <a:pt x="96" y="8"/>
                  </a:lnTo>
                  <a:lnTo>
                    <a:pt x="91" y="15"/>
                  </a:lnTo>
                  <a:lnTo>
                    <a:pt x="87" y="23"/>
                  </a:lnTo>
                  <a:lnTo>
                    <a:pt x="80" y="41"/>
                  </a:lnTo>
                  <a:lnTo>
                    <a:pt x="75" y="60"/>
                  </a:lnTo>
                  <a:lnTo>
                    <a:pt x="72" y="80"/>
                  </a:lnTo>
                  <a:lnTo>
                    <a:pt x="70" y="99"/>
                  </a:lnTo>
                  <a:lnTo>
                    <a:pt x="69" y="116"/>
                  </a:lnTo>
                  <a:lnTo>
                    <a:pt x="69" y="129"/>
                  </a:lnTo>
                  <a:lnTo>
                    <a:pt x="70" y="142"/>
                  </a:lnTo>
                  <a:lnTo>
                    <a:pt x="72" y="158"/>
                  </a:lnTo>
                  <a:lnTo>
                    <a:pt x="74" y="174"/>
                  </a:lnTo>
                  <a:lnTo>
                    <a:pt x="78" y="192"/>
                  </a:lnTo>
                  <a:lnTo>
                    <a:pt x="85" y="208"/>
                  </a:lnTo>
                  <a:lnTo>
                    <a:pt x="93" y="223"/>
                  </a:lnTo>
                  <a:lnTo>
                    <a:pt x="98" y="229"/>
                  </a:lnTo>
                  <a:lnTo>
                    <a:pt x="103" y="236"/>
                  </a:lnTo>
                  <a:lnTo>
                    <a:pt x="108" y="241"/>
                  </a:lnTo>
                  <a:lnTo>
                    <a:pt x="114" y="244"/>
                  </a:lnTo>
                  <a:lnTo>
                    <a:pt x="103" y="244"/>
                  </a:lnTo>
                  <a:lnTo>
                    <a:pt x="91" y="242"/>
                  </a:lnTo>
                  <a:lnTo>
                    <a:pt x="80" y="241"/>
                  </a:lnTo>
                  <a:lnTo>
                    <a:pt x="69" y="236"/>
                  </a:lnTo>
                  <a:lnTo>
                    <a:pt x="59" y="231"/>
                  </a:lnTo>
                  <a:lnTo>
                    <a:pt x="51" y="225"/>
                  </a:lnTo>
                  <a:lnTo>
                    <a:pt x="41" y="218"/>
                  </a:lnTo>
                  <a:lnTo>
                    <a:pt x="35" y="208"/>
                  </a:lnTo>
                  <a:lnTo>
                    <a:pt x="26" y="200"/>
                  </a:lnTo>
                  <a:lnTo>
                    <a:pt x="20" y="190"/>
                  </a:lnTo>
                  <a:lnTo>
                    <a:pt x="15" y="179"/>
                  </a:lnTo>
                  <a:lnTo>
                    <a:pt x="10" y="168"/>
                  </a:lnTo>
                  <a:lnTo>
                    <a:pt x="7" y="156"/>
                  </a:lnTo>
                  <a:lnTo>
                    <a:pt x="4" y="145"/>
                  </a:lnTo>
                  <a:lnTo>
                    <a:pt x="2" y="132"/>
                  </a:lnTo>
                  <a:lnTo>
                    <a:pt x="0" y="119"/>
                  </a:lnTo>
                  <a:lnTo>
                    <a:pt x="0" y="108"/>
                  </a:lnTo>
                  <a:lnTo>
                    <a:pt x="2" y="95"/>
                  </a:lnTo>
                  <a:lnTo>
                    <a:pt x="5" y="83"/>
                  </a:lnTo>
                  <a:lnTo>
                    <a:pt x="9" y="72"/>
                  </a:lnTo>
                  <a:lnTo>
                    <a:pt x="12" y="62"/>
                  </a:lnTo>
                  <a:lnTo>
                    <a:pt x="18" y="52"/>
                  </a:lnTo>
                  <a:lnTo>
                    <a:pt x="23" y="43"/>
                  </a:lnTo>
                  <a:lnTo>
                    <a:pt x="31" y="34"/>
                  </a:lnTo>
                  <a:lnTo>
                    <a:pt x="38" y="28"/>
                  </a:lnTo>
                  <a:lnTo>
                    <a:pt x="46" y="20"/>
                  </a:lnTo>
                  <a:lnTo>
                    <a:pt x="56" y="15"/>
                  </a:lnTo>
                  <a:lnTo>
                    <a:pt x="65" y="10"/>
                  </a:lnTo>
                  <a:lnTo>
                    <a:pt x="75" y="5"/>
                  </a:lnTo>
                  <a:lnTo>
                    <a:pt x="85" y="2"/>
                  </a:lnTo>
                  <a:lnTo>
                    <a:pt x="96" y="0"/>
                  </a:lnTo>
                  <a:lnTo>
                    <a:pt x="106" y="0"/>
                  </a:lnTo>
                </a:path>
              </a:pathLst>
            </a:custGeom>
            <a:solidFill>
              <a:srgbClr val="FFFFFF"/>
            </a:solidFill>
            <a:ln w="9525">
              <a:noFill/>
            </a:ln>
          </p:spPr>
          <p:txBody>
            <a:bodyPr/>
            <a:lstStyle/>
            <a:p>
              <a:endParaRPr lang="zh-CN" altLang="en-US"/>
            </a:p>
          </p:txBody>
        </p:sp>
        <p:sp>
          <p:nvSpPr>
            <p:cNvPr id="63" name="Freeform 66"/>
            <p:cNvSpPr/>
            <p:nvPr/>
          </p:nvSpPr>
          <p:spPr>
            <a:xfrm>
              <a:off x="4968395" y="2084875"/>
              <a:ext cx="182543" cy="389003"/>
            </a:xfrm>
            <a:custGeom>
              <a:avLst/>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Lst>
              <a:rect l="0" t="0" r="0" b="0"/>
              <a:pathLst>
                <a:path w="115" h="245">
                  <a:moveTo>
                    <a:pt x="106" y="0"/>
                  </a:moveTo>
                  <a:lnTo>
                    <a:pt x="101" y="4"/>
                  </a:lnTo>
                  <a:lnTo>
                    <a:pt x="96" y="8"/>
                  </a:lnTo>
                  <a:lnTo>
                    <a:pt x="91" y="15"/>
                  </a:lnTo>
                  <a:lnTo>
                    <a:pt x="87" y="23"/>
                  </a:lnTo>
                  <a:lnTo>
                    <a:pt x="80" y="41"/>
                  </a:lnTo>
                  <a:lnTo>
                    <a:pt x="75" y="60"/>
                  </a:lnTo>
                  <a:lnTo>
                    <a:pt x="72" y="80"/>
                  </a:lnTo>
                  <a:lnTo>
                    <a:pt x="70" y="99"/>
                  </a:lnTo>
                  <a:lnTo>
                    <a:pt x="69" y="116"/>
                  </a:lnTo>
                  <a:lnTo>
                    <a:pt x="69" y="129"/>
                  </a:lnTo>
                  <a:lnTo>
                    <a:pt x="70" y="142"/>
                  </a:lnTo>
                  <a:lnTo>
                    <a:pt x="72" y="158"/>
                  </a:lnTo>
                  <a:lnTo>
                    <a:pt x="74" y="174"/>
                  </a:lnTo>
                  <a:lnTo>
                    <a:pt x="78" y="192"/>
                  </a:lnTo>
                  <a:lnTo>
                    <a:pt x="85" y="208"/>
                  </a:lnTo>
                  <a:lnTo>
                    <a:pt x="93" y="223"/>
                  </a:lnTo>
                  <a:lnTo>
                    <a:pt x="98" y="229"/>
                  </a:lnTo>
                  <a:lnTo>
                    <a:pt x="103" y="236"/>
                  </a:lnTo>
                  <a:lnTo>
                    <a:pt x="108" y="241"/>
                  </a:lnTo>
                  <a:lnTo>
                    <a:pt x="114" y="244"/>
                  </a:lnTo>
                  <a:lnTo>
                    <a:pt x="103" y="244"/>
                  </a:lnTo>
                  <a:lnTo>
                    <a:pt x="91" y="242"/>
                  </a:lnTo>
                  <a:lnTo>
                    <a:pt x="80" y="241"/>
                  </a:lnTo>
                  <a:lnTo>
                    <a:pt x="69" y="236"/>
                  </a:lnTo>
                  <a:lnTo>
                    <a:pt x="59" y="231"/>
                  </a:lnTo>
                  <a:lnTo>
                    <a:pt x="51" y="225"/>
                  </a:lnTo>
                  <a:lnTo>
                    <a:pt x="41" y="218"/>
                  </a:lnTo>
                  <a:lnTo>
                    <a:pt x="35" y="208"/>
                  </a:lnTo>
                  <a:lnTo>
                    <a:pt x="26" y="200"/>
                  </a:lnTo>
                  <a:lnTo>
                    <a:pt x="20" y="190"/>
                  </a:lnTo>
                  <a:lnTo>
                    <a:pt x="15" y="179"/>
                  </a:lnTo>
                  <a:lnTo>
                    <a:pt x="10" y="168"/>
                  </a:lnTo>
                  <a:lnTo>
                    <a:pt x="7" y="156"/>
                  </a:lnTo>
                  <a:lnTo>
                    <a:pt x="4" y="145"/>
                  </a:lnTo>
                  <a:lnTo>
                    <a:pt x="2" y="132"/>
                  </a:lnTo>
                  <a:lnTo>
                    <a:pt x="0" y="119"/>
                  </a:lnTo>
                  <a:lnTo>
                    <a:pt x="0" y="108"/>
                  </a:lnTo>
                  <a:lnTo>
                    <a:pt x="2" y="95"/>
                  </a:lnTo>
                  <a:lnTo>
                    <a:pt x="5" y="83"/>
                  </a:lnTo>
                  <a:lnTo>
                    <a:pt x="9" y="72"/>
                  </a:lnTo>
                  <a:lnTo>
                    <a:pt x="12" y="62"/>
                  </a:lnTo>
                  <a:lnTo>
                    <a:pt x="18" y="52"/>
                  </a:lnTo>
                  <a:lnTo>
                    <a:pt x="23" y="43"/>
                  </a:lnTo>
                  <a:lnTo>
                    <a:pt x="31" y="34"/>
                  </a:lnTo>
                  <a:lnTo>
                    <a:pt x="38" y="28"/>
                  </a:lnTo>
                  <a:lnTo>
                    <a:pt x="46" y="20"/>
                  </a:lnTo>
                  <a:lnTo>
                    <a:pt x="56" y="15"/>
                  </a:lnTo>
                  <a:lnTo>
                    <a:pt x="65" y="10"/>
                  </a:lnTo>
                  <a:lnTo>
                    <a:pt x="75" y="5"/>
                  </a:lnTo>
                  <a:lnTo>
                    <a:pt x="85" y="2"/>
                  </a:lnTo>
                  <a:lnTo>
                    <a:pt x="96" y="0"/>
                  </a:lnTo>
                  <a:lnTo>
                    <a:pt x="106" y="0"/>
                  </a:lnTo>
                </a:path>
              </a:pathLst>
            </a:custGeom>
            <a:noFill/>
            <a:ln w="12700" cap="rnd" cmpd="sng">
              <a:solidFill>
                <a:srgbClr val="000000"/>
              </a:solidFill>
              <a:prstDash val="solid"/>
              <a:bevel/>
              <a:headEnd type="none" w="med" len="med"/>
              <a:tailEnd type="none" w="med" len="med"/>
            </a:ln>
          </p:spPr>
          <p:txBody>
            <a:bodyPr/>
            <a:lstStyle/>
            <a:p>
              <a:endParaRPr lang="zh-CN" altLang="en-US"/>
            </a:p>
          </p:txBody>
        </p:sp>
        <p:sp>
          <p:nvSpPr>
            <p:cNvPr id="64" name="Freeform 67"/>
            <p:cNvSpPr/>
            <p:nvPr/>
          </p:nvSpPr>
          <p:spPr>
            <a:xfrm>
              <a:off x="4254096" y="2392902"/>
              <a:ext cx="100001" cy="195296"/>
            </a:xfrm>
            <a:custGeom>
              <a:avLst/>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Lst>
              <a:rect l="0" t="0" r="0" b="0"/>
              <a:pathLst>
                <a:path w="63" h="123">
                  <a:moveTo>
                    <a:pt x="31" y="0"/>
                  </a:moveTo>
                  <a:lnTo>
                    <a:pt x="25" y="1"/>
                  </a:lnTo>
                  <a:lnTo>
                    <a:pt x="20" y="5"/>
                  </a:lnTo>
                  <a:lnTo>
                    <a:pt x="13" y="11"/>
                  </a:lnTo>
                  <a:lnTo>
                    <a:pt x="10" y="18"/>
                  </a:lnTo>
                  <a:lnTo>
                    <a:pt x="5" y="27"/>
                  </a:lnTo>
                  <a:lnTo>
                    <a:pt x="3" y="37"/>
                  </a:lnTo>
                  <a:lnTo>
                    <a:pt x="2" y="48"/>
                  </a:lnTo>
                  <a:lnTo>
                    <a:pt x="0" y="61"/>
                  </a:lnTo>
                  <a:lnTo>
                    <a:pt x="2" y="73"/>
                  </a:lnTo>
                  <a:lnTo>
                    <a:pt x="3" y="84"/>
                  </a:lnTo>
                  <a:lnTo>
                    <a:pt x="5" y="94"/>
                  </a:lnTo>
                  <a:lnTo>
                    <a:pt x="10" y="104"/>
                  </a:lnTo>
                  <a:lnTo>
                    <a:pt x="13" y="110"/>
                  </a:lnTo>
                  <a:lnTo>
                    <a:pt x="20" y="117"/>
                  </a:lnTo>
                  <a:lnTo>
                    <a:pt x="25" y="120"/>
                  </a:lnTo>
                  <a:lnTo>
                    <a:pt x="31" y="122"/>
                  </a:lnTo>
                  <a:lnTo>
                    <a:pt x="38" y="120"/>
                  </a:lnTo>
                  <a:lnTo>
                    <a:pt x="42" y="117"/>
                  </a:lnTo>
                  <a:lnTo>
                    <a:pt x="47" y="110"/>
                  </a:lnTo>
                  <a:lnTo>
                    <a:pt x="52" y="104"/>
                  </a:lnTo>
                  <a:lnTo>
                    <a:pt x="55" y="94"/>
                  </a:lnTo>
                  <a:lnTo>
                    <a:pt x="59" y="84"/>
                  </a:lnTo>
                  <a:lnTo>
                    <a:pt x="60" y="73"/>
                  </a:lnTo>
                  <a:lnTo>
                    <a:pt x="62" y="61"/>
                  </a:lnTo>
                  <a:lnTo>
                    <a:pt x="60" y="48"/>
                  </a:lnTo>
                  <a:lnTo>
                    <a:pt x="59" y="37"/>
                  </a:lnTo>
                  <a:lnTo>
                    <a:pt x="55" y="27"/>
                  </a:lnTo>
                  <a:lnTo>
                    <a:pt x="52" y="18"/>
                  </a:lnTo>
                  <a:lnTo>
                    <a:pt x="47" y="11"/>
                  </a:lnTo>
                  <a:lnTo>
                    <a:pt x="42" y="5"/>
                  </a:lnTo>
                  <a:lnTo>
                    <a:pt x="38" y="1"/>
                  </a:lnTo>
                  <a:lnTo>
                    <a:pt x="31" y="0"/>
                  </a:lnTo>
                </a:path>
              </a:pathLst>
            </a:custGeom>
            <a:solidFill>
              <a:srgbClr val="FFFFFF"/>
            </a:solidFill>
            <a:ln w="9525">
              <a:noFill/>
            </a:ln>
          </p:spPr>
          <p:txBody>
            <a:bodyPr/>
            <a:lstStyle/>
            <a:p>
              <a:endParaRPr lang="zh-CN" altLang="en-US"/>
            </a:p>
          </p:txBody>
        </p:sp>
        <p:sp>
          <p:nvSpPr>
            <p:cNvPr id="65" name="Freeform 68"/>
            <p:cNvSpPr/>
            <p:nvPr/>
          </p:nvSpPr>
          <p:spPr>
            <a:xfrm>
              <a:off x="4254096" y="2392902"/>
              <a:ext cx="100001" cy="195296"/>
            </a:xfrm>
            <a:custGeom>
              <a:avLst/>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Lst>
              <a:rect l="0" t="0" r="0" b="0"/>
              <a:pathLst>
                <a:path w="63" h="123">
                  <a:moveTo>
                    <a:pt x="31" y="0"/>
                  </a:moveTo>
                  <a:lnTo>
                    <a:pt x="25" y="1"/>
                  </a:lnTo>
                  <a:lnTo>
                    <a:pt x="20" y="5"/>
                  </a:lnTo>
                  <a:lnTo>
                    <a:pt x="13" y="11"/>
                  </a:lnTo>
                  <a:lnTo>
                    <a:pt x="10" y="18"/>
                  </a:lnTo>
                  <a:lnTo>
                    <a:pt x="5" y="27"/>
                  </a:lnTo>
                  <a:lnTo>
                    <a:pt x="3" y="37"/>
                  </a:lnTo>
                  <a:lnTo>
                    <a:pt x="2" y="48"/>
                  </a:lnTo>
                  <a:lnTo>
                    <a:pt x="0" y="61"/>
                  </a:lnTo>
                  <a:lnTo>
                    <a:pt x="2" y="73"/>
                  </a:lnTo>
                  <a:lnTo>
                    <a:pt x="3" y="84"/>
                  </a:lnTo>
                  <a:lnTo>
                    <a:pt x="5" y="94"/>
                  </a:lnTo>
                  <a:lnTo>
                    <a:pt x="10" y="104"/>
                  </a:lnTo>
                  <a:lnTo>
                    <a:pt x="13" y="110"/>
                  </a:lnTo>
                  <a:lnTo>
                    <a:pt x="20" y="117"/>
                  </a:lnTo>
                  <a:lnTo>
                    <a:pt x="25" y="120"/>
                  </a:lnTo>
                  <a:lnTo>
                    <a:pt x="31" y="122"/>
                  </a:lnTo>
                  <a:lnTo>
                    <a:pt x="38" y="120"/>
                  </a:lnTo>
                  <a:lnTo>
                    <a:pt x="42" y="117"/>
                  </a:lnTo>
                  <a:lnTo>
                    <a:pt x="47" y="110"/>
                  </a:lnTo>
                  <a:lnTo>
                    <a:pt x="52" y="104"/>
                  </a:lnTo>
                  <a:lnTo>
                    <a:pt x="55" y="94"/>
                  </a:lnTo>
                  <a:lnTo>
                    <a:pt x="59" y="84"/>
                  </a:lnTo>
                  <a:lnTo>
                    <a:pt x="60" y="73"/>
                  </a:lnTo>
                  <a:lnTo>
                    <a:pt x="62" y="61"/>
                  </a:lnTo>
                  <a:lnTo>
                    <a:pt x="60" y="48"/>
                  </a:lnTo>
                  <a:lnTo>
                    <a:pt x="59" y="37"/>
                  </a:lnTo>
                  <a:lnTo>
                    <a:pt x="55" y="27"/>
                  </a:lnTo>
                  <a:lnTo>
                    <a:pt x="52" y="18"/>
                  </a:lnTo>
                  <a:lnTo>
                    <a:pt x="47" y="11"/>
                  </a:lnTo>
                  <a:lnTo>
                    <a:pt x="42" y="5"/>
                  </a:lnTo>
                  <a:lnTo>
                    <a:pt x="38" y="1"/>
                  </a:lnTo>
                  <a:lnTo>
                    <a:pt x="31" y="0"/>
                  </a:lnTo>
                </a:path>
              </a:pathLst>
            </a:custGeom>
            <a:noFill/>
            <a:ln w="12700" cap="rnd" cmpd="sng">
              <a:solidFill>
                <a:srgbClr val="000000"/>
              </a:solidFill>
              <a:prstDash val="solid"/>
              <a:bevel/>
              <a:headEnd type="none" w="med" len="med"/>
              <a:tailEnd type="none" w="med" len="med"/>
            </a:ln>
          </p:spPr>
          <p:txBody>
            <a:bodyPr/>
            <a:lstStyle/>
            <a:p>
              <a:endParaRPr lang="zh-CN" altLang="en-US"/>
            </a:p>
          </p:txBody>
        </p:sp>
        <p:sp>
          <p:nvSpPr>
            <p:cNvPr id="66" name="Freeform 69"/>
            <p:cNvSpPr/>
            <p:nvPr/>
          </p:nvSpPr>
          <p:spPr>
            <a:xfrm>
              <a:off x="4716008" y="2753326"/>
              <a:ext cx="128574" cy="252454"/>
            </a:xfrm>
            <a:custGeom>
              <a:avLst/>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Lst>
              <a:rect l="0" t="0" r="0" b="0"/>
              <a:pathLst>
                <a:path w="81" h="159">
                  <a:moveTo>
                    <a:pt x="39" y="0"/>
                  </a:moveTo>
                  <a:lnTo>
                    <a:pt x="31" y="2"/>
                  </a:lnTo>
                  <a:lnTo>
                    <a:pt x="25" y="7"/>
                  </a:lnTo>
                  <a:lnTo>
                    <a:pt x="18" y="13"/>
                  </a:lnTo>
                  <a:lnTo>
                    <a:pt x="11" y="23"/>
                  </a:lnTo>
                  <a:lnTo>
                    <a:pt x="7" y="36"/>
                  </a:lnTo>
                  <a:lnTo>
                    <a:pt x="3" y="49"/>
                  </a:lnTo>
                  <a:lnTo>
                    <a:pt x="2" y="64"/>
                  </a:lnTo>
                  <a:lnTo>
                    <a:pt x="0" y="80"/>
                  </a:lnTo>
                  <a:lnTo>
                    <a:pt x="2" y="94"/>
                  </a:lnTo>
                  <a:lnTo>
                    <a:pt x="3" y="109"/>
                  </a:lnTo>
                  <a:lnTo>
                    <a:pt x="7" y="124"/>
                  </a:lnTo>
                  <a:lnTo>
                    <a:pt x="11" y="135"/>
                  </a:lnTo>
                  <a:lnTo>
                    <a:pt x="18" y="145"/>
                  </a:lnTo>
                  <a:lnTo>
                    <a:pt x="25" y="151"/>
                  </a:lnTo>
                  <a:lnTo>
                    <a:pt x="31" y="156"/>
                  </a:lnTo>
                  <a:lnTo>
                    <a:pt x="39" y="158"/>
                  </a:lnTo>
                  <a:lnTo>
                    <a:pt x="47" y="156"/>
                  </a:lnTo>
                  <a:lnTo>
                    <a:pt x="55" y="151"/>
                  </a:lnTo>
                  <a:lnTo>
                    <a:pt x="62" y="145"/>
                  </a:lnTo>
                  <a:lnTo>
                    <a:pt x="68" y="135"/>
                  </a:lnTo>
                  <a:lnTo>
                    <a:pt x="73" y="124"/>
                  </a:lnTo>
                  <a:lnTo>
                    <a:pt x="77" y="109"/>
                  </a:lnTo>
                  <a:lnTo>
                    <a:pt x="78" y="94"/>
                  </a:lnTo>
                  <a:lnTo>
                    <a:pt x="80" y="80"/>
                  </a:lnTo>
                  <a:lnTo>
                    <a:pt x="78" y="64"/>
                  </a:lnTo>
                  <a:lnTo>
                    <a:pt x="77" y="49"/>
                  </a:lnTo>
                  <a:lnTo>
                    <a:pt x="73" y="36"/>
                  </a:lnTo>
                  <a:lnTo>
                    <a:pt x="68" y="23"/>
                  </a:lnTo>
                  <a:lnTo>
                    <a:pt x="62" y="13"/>
                  </a:lnTo>
                  <a:lnTo>
                    <a:pt x="55" y="7"/>
                  </a:lnTo>
                  <a:lnTo>
                    <a:pt x="47" y="2"/>
                  </a:lnTo>
                  <a:lnTo>
                    <a:pt x="39" y="0"/>
                  </a:lnTo>
                </a:path>
              </a:pathLst>
            </a:custGeom>
            <a:solidFill>
              <a:srgbClr val="FFFFFF"/>
            </a:solidFill>
            <a:ln w="9525">
              <a:noFill/>
            </a:ln>
          </p:spPr>
          <p:txBody>
            <a:bodyPr/>
            <a:lstStyle/>
            <a:p>
              <a:endParaRPr lang="zh-CN" altLang="en-US"/>
            </a:p>
          </p:txBody>
        </p:sp>
        <p:sp>
          <p:nvSpPr>
            <p:cNvPr id="67" name="Freeform 70"/>
            <p:cNvSpPr/>
            <p:nvPr/>
          </p:nvSpPr>
          <p:spPr>
            <a:xfrm>
              <a:off x="4716008" y="2753326"/>
              <a:ext cx="128574" cy="252454"/>
            </a:xfrm>
            <a:custGeom>
              <a:avLst/>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Lst>
              <a:rect l="0" t="0" r="0" b="0"/>
              <a:pathLst>
                <a:path w="81" h="159">
                  <a:moveTo>
                    <a:pt x="39" y="0"/>
                  </a:moveTo>
                  <a:lnTo>
                    <a:pt x="31" y="2"/>
                  </a:lnTo>
                  <a:lnTo>
                    <a:pt x="25" y="7"/>
                  </a:lnTo>
                  <a:lnTo>
                    <a:pt x="18" y="13"/>
                  </a:lnTo>
                  <a:lnTo>
                    <a:pt x="11" y="23"/>
                  </a:lnTo>
                  <a:lnTo>
                    <a:pt x="7" y="36"/>
                  </a:lnTo>
                  <a:lnTo>
                    <a:pt x="3" y="49"/>
                  </a:lnTo>
                  <a:lnTo>
                    <a:pt x="2" y="64"/>
                  </a:lnTo>
                  <a:lnTo>
                    <a:pt x="0" y="80"/>
                  </a:lnTo>
                  <a:lnTo>
                    <a:pt x="2" y="94"/>
                  </a:lnTo>
                  <a:lnTo>
                    <a:pt x="3" y="109"/>
                  </a:lnTo>
                  <a:lnTo>
                    <a:pt x="7" y="124"/>
                  </a:lnTo>
                  <a:lnTo>
                    <a:pt x="11" y="135"/>
                  </a:lnTo>
                  <a:lnTo>
                    <a:pt x="18" y="145"/>
                  </a:lnTo>
                  <a:lnTo>
                    <a:pt x="25" y="151"/>
                  </a:lnTo>
                  <a:lnTo>
                    <a:pt x="31" y="156"/>
                  </a:lnTo>
                  <a:lnTo>
                    <a:pt x="39" y="158"/>
                  </a:lnTo>
                  <a:lnTo>
                    <a:pt x="47" y="156"/>
                  </a:lnTo>
                  <a:lnTo>
                    <a:pt x="55" y="151"/>
                  </a:lnTo>
                  <a:lnTo>
                    <a:pt x="62" y="145"/>
                  </a:lnTo>
                  <a:lnTo>
                    <a:pt x="68" y="135"/>
                  </a:lnTo>
                  <a:lnTo>
                    <a:pt x="73" y="124"/>
                  </a:lnTo>
                  <a:lnTo>
                    <a:pt x="77" y="109"/>
                  </a:lnTo>
                  <a:lnTo>
                    <a:pt x="78" y="94"/>
                  </a:lnTo>
                  <a:lnTo>
                    <a:pt x="80" y="80"/>
                  </a:lnTo>
                  <a:lnTo>
                    <a:pt x="78" y="64"/>
                  </a:lnTo>
                  <a:lnTo>
                    <a:pt x="77" y="49"/>
                  </a:lnTo>
                  <a:lnTo>
                    <a:pt x="73" y="36"/>
                  </a:lnTo>
                  <a:lnTo>
                    <a:pt x="68" y="23"/>
                  </a:lnTo>
                  <a:lnTo>
                    <a:pt x="62" y="13"/>
                  </a:lnTo>
                  <a:lnTo>
                    <a:pt x="55" y="7"/>
                  </a:lnTo>
                  <a:lnTo>
                    <a:pt x="47" y="2"/>
                  </a:lnTo>
                  <a:lnTo>
                    <a:pt x="39" y="0"/>
                  </a:lnTo>
                </a:path>
              </a:pathLst>
            </a:custGeom>
            <a:noFill/>
            <a:ln w="12700" cap="rnd" cmpd="sng">
              <a:solidFill>
                <a:srgbClr val="000000"/>
              </a:solidFill>
              <a:prstDash val="solid"/>
              <a:bevel/>
              <a:headEnd type="none" w="med" len="med"/>
              <a:tailEnd type="none" w="med" len="med"/>
            </a:ln>
          </p:spPr>
          <p:txBody>
            <a:bodyPr/>
            <a:lstStyle/>
            <a:p>
              <a:endParaRPr lang="zh-CN" altLang="en-US"/>
            </a:p>
          </p:txBody>
        </p:sp>
        <p:sp>
          <p:nvSpPr>
            <p:cNvPr id="68" name="Freeform 71"/>
            <p:cNvSpPr/>
            <p:nvPr/>
          </p:nvSpPr>
          <p:spPr>
            <a:xfrm>
              <a:off x="4279493" y="3140741"/>
              <a:ext cx="119049" cy="236577"/>
            </a:xfrm>
            <a:custGeom>
              <a:avLst/>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Lst>
              <a:rect l="0" t="0" r="0" b="0"/>
              <a:pathLst>
                <a:path w="75" h="149">
                  <a:moveTo>
                    <a:pt x="38" y="0"/>
                  </a:moveTo>
                  <a:lnTo>
                    <a:pt x="30" y="2"/>
                  </a:lnTo>
                  <a:lnTo>
                    <a:pt x="23" y="6"/>
                  </a:lnTo>
                  <a:lnTo>
                    <a:pt x="17" y="13"/>
                  </a:lnTo>
                  <a:lnTo>
                    <a:pt x="12" y="21"/>
                  </a:lnTo>
                  <a:lnTo>
                    <a:pt x="7" y="32"/>
                  </a:lnTo>
                  <a:lnTo>
                    <a:pt x="4" y="46"/>
                  </a:lnTo>
                  <a:lnTo>
                    <a:pt x="0" y="59"/>
                  </a:lnTo>
                  <a:lnTo>
                    <a:pt x="0" y="75"/>
                  </a:lnTo>
                  <a:lnTo>
                    <a:pt x="0" y="89"/>
                  </a:lnTo>
                  <a:lnTo>
                    <a:pt x="4" y="102"/>
                  </a:lnTo>
                  <a:lnTo>
                    <a:pt x="7" y="115"/>
                  </a:lnTo>
                  <a:lnTo>
                    <a:pt x="12" y="125"/>
                  </a:lnTo>
                  <a:lnTo>
                    <a:pt x="17" y="135"/>
                  </a:lnTo>
                  <a:lnTo>
                    <a:pt x="23" y="141"/>
                  </a:lnTo>
                  <a:lnTo>
                    <a:pt x="30" y="146"/>
                  </a:lnTo>
                  <a:lnTo>
                    <a:pt x="38" y="148"/>
                  </a:lnTo>
                  <a:lnTo>
                    <a:pt x="44" y="146"/>
                  </a:lnTo>
                  <a:lnTo>
                    <a:pt x="51" y="141"/>
                  </a:lnTo>
                  <a:lnTo>
                    <a:pt x="57" y="135"/>
                  </a:lnTo>
                  <a:lnTo>
                    <a:pt x="64" y="125"/>
                  </a:lnTo>
                  <a:lnTo>
                    <a:pt x="67" y="115"/>
                  </a:lnTo>
                  <a:lnTo>
                    <a:pt x="72" y="102"/>
                  </a:lnTo>
                  <a:lnTo>
                    <a:pt x="74" y="89"/>
                  </a:lnTo>
                  <a:lnTo>
                    <a:pt x="74" y="75"/>
                  </a:lnTo>
                  <a:lnTo>
                    <a:pt x="74" y="59"/>
                  </a:lnTo>
                  <a:lnTo>
                    <a:pt x="72" y="46"/>
                  </a:lnTo>
                  <a:lnTo>
                    <a:pt x="67" y="32"/>
                  </a:lnTo>
                  <a:lnTo>
                    <a:pt x="64" y="21"/>
                  </a:lnTo>
                  <a:lnTo>
                    <a:pt x="57" y="13"/>
                  </a:lnTo>
                  <a:lnTo>
                    <a:pt x="51" y="6"/>
                  </a:lnTo>
                  <a:lnTo>
                    <a:pt x="44" y="2"/>
                  </a:lnTo>
                  <a:lnTo>
                    <a:pt x="38" y="0"/>
                  </a:lnTo>
                </a:path>
              </a:pathLst>
            </a:custGeom>
            <a:solidFill>
              <a:srgbClr val="FFFFFF"/>
            </a:solidFill>
            <a:ln w="9525">
              <a:noFill/>
            </a:ln>
          </p:spPr>
          <p:txBody>
            <a:bodyPr/>
            <a:lstStyle/>
            <a:p>
              <a:endParaRPr lang="zh-CN" altLang="en-US"/>
            </a:p>
          </p:txBody>
        </p:sp>
        <p:sp>
          <p:nvSpPr>
            <p:cNvPr id="69" name="Freeform 72"/>
            <p:cNvSpPr/>
            <p:nvPr/>
          </p:nvSpPr>
          <p:spPr>
            <a:xfrm>
              <a:off x="4279493" y="3140741"/>
              <a:ext cx="119049" cy="236577"/>
            </a:xfrm>
            <a:custGeom>
              <a:avLst/>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Lst>
              <a:rect l="0" t="0" r="0" b="0"/>
              <a:pathLst>
                <a:path w="75" h="149">
                  <a:moveTo>
                    <a:pt x="38" y="0"/>
                  </a:moveTo>
                  <a:lnTo>
                    <a:pt x="30" y="2"/>
                  </a:lnTo>
                  <a:lnTo>
                    <a:pt x="23" y="6"/>
                  </a:lnTo>
                  <a:lnTo>
                    <a:pt x="17" y="13"/>
                  </a:lnTo>
                  <a:lnTo>
                    <a:pt x="12" y="21"/>
                  </a:lnTo>
                  <a:lnTo>
                    <a:pt x="7" y="32"/>
                  </a:lnTo>
                  <a:lnTo>
                    <a:pt x="4" y="46"/>
                  </a:lnTo>
                  <a:lnTo>
                    <a:pt x="0" y="59"/>
                  </a:lnTo>
                  <a:lnTo>
                    <a:pt x="0" y="75"/>
                  </a:lnTo>
                  <a:lnTo>
                    <a:pt x="0" y="89"/>
                  </a:lnTo>
                  <a:lnTo>
                    <a:pt x="4" y="102"/>
                  </a:lnTo>
                  <a:lnTo>
                    <a:pt x="7" y="115"/>
                  </a:lnTo>
                  <a:lnTo>
                    <a:pt x="12" y="125"/>
                  </a:lnTo>
                  <a:lnTo>
                    <a:pt x="17" y="135"/>
                  </a:lnTo>
                  <a:lnTo>
                    <a:pt x="23" y="141"/>
                  </a:lnTo>
                  <a:lnTo>
                    <a:pt x="30" y="146"/>
                  </a:lnTo>
                  <a:lnTo>
                    <a:pt x="38" y="148"/>
                  </a:lnTo>
                  <a:lnTo>
                    <a:pt x="44" y="146"/>
                  </a:lnTo>
                  <a:lnTo>
                    <a:pt x="51" y="141"/>
                  </a:lnTo>
                  <a:lnTo>
                    <a:pt x="57" y="135"/>
                  </a:lnTo>
                  <a:lnTo>
                    <a:pt x="64" y="125"/>
                  </a:lnTo>
                  <a:lnTo>
                    <a:pt x="67" y="115"/>
                  </a:lnTo>
                  <a:lnTo>
                    <a:pt x="72" y="102"/>
                  </a:lnTo>
                  <a:lnTo>
                    <a:pt x="74" y="89"/>
                  </a:lnTo>
                  <a:lnTo>
                    <a:pt x="74" y="75"/>
                  </a:lnTo>
                  <a:lnTo>
                    <a:pt x="74" y="59"/>
                  </a:lnTo>
                  <a:lnTo>
                    <a:pt x="72" y="46"/>
                  </a:lnTo>
                  <a:lnTo>
                    <a:pt x="67" y="32"/>
                  </a:lnTo>
                  <a:lnTo>
                    <a:pt x="64" y="21"/>
                  </a:lnTo>
                  <a:lnTo>
                    <a:pt x="57" y="13"/>
                  </a:lnTo>
                  <a:lnTo>
                    <a:pt x="51" y="6"/>
                  </a:lnTo>
                  <a:lnTo>
                    <a:pt x="44" y="2"/>
                  </a:lnTo>
                  <a:lnTo>
                    <a:pt x="38" y="0"/>
                  </a:lnTo>
                </a:path>
              </a:pathLst>
            </a:custGeom>
            <a:noFill/>
            <a:ln w="12700" cap="rnd" cmpd="sng">
              <a:solidFill>
                <a:srgbClr val="000000"/>
              </a:solidFill>
              <a:prstDash val="solid"/>
              <a:bevel/>
              <a:headEnd type="none" w="med" len="med"/>
              <a:tailEnd type="none" w="med" len="med"/>
            </a:ln>
          </p:spPr>
          <p:txBody>
            <a:bodyPr/>
            <a:lstStyle/>
            <a:p>
              <a:endParaRPr lang="zh-CN" altLang="en-US"/>
            </a:p>
          </p:txBody>
        </p:sp>
        <p:sp>
          <p:nvSpPr>
            <p:cNvPr id="70" name="Freeform 73"/>
            <p:cNvSpPr/>
            <p:nvPr/>
          </p:nvSpPr>
          <p:spPr>
            <a:xfrm>
              <a:off x="3577892" y="2786668"/>
              <a:ext cx="1255578" cy="562070"/>
            </a:xfrm>
            <a:custGeom>
              <a:avLst/>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0" y="2147483647"/>
                </a:cxn>
                <a:cxn ang="0">
                  <a:pos x="2147483647" y="2147483647"/>
                </a:cxn>
              </a:cxnLst>
              <a:rect l="0" t="0" r="0" b="0"/>
              <a:pathLst>
                <a:path w="791" h="354">
                  <a:moveTo>
                    <a:pt x="38" y="353"/>
                  </a:moveTo>
                  <a:lnTo>
                    <a:pt x="790" y="44"/>
                  </a:lnTo>
                  <a:lnTo>
                    <a:pt x="790" y="38"/>
                  </a:lnTo>
                  <a:lnTo>
                    <a:pt x="790" y="31"/>
                  </a:lnTo>
                  <a:lnTo>
                    <a:pt x="789" y="25"/>
                  </a:lnTo>
                  <a:lnTo>
                    <a:pt x="789" y="20"/>
                  </a:lnTo>
                  <a:lnTo>
                    <a:pt x="787" y="13"/>
                  </a:lnTo>
                  <a:lnTo>
                    <a:pt x="785" y="8"/>
                  </a:lnTo>
                  <a:lnTo>
                    <a:pt x="784" y="5"/>
                  </a:lnTo>
                  <a:lnTo>
                    <a:pt x="782" y="0"/>
                  </a:lnTo>
                  <a:lnTo>
                    <a:pt x="0" y="267"/>
                  </a:lnTo>
                  <a:lnTo>
                    <a:pt x="38" y="353"/>
                  </a:lnTo>
                </a:path>
              </a:pathLst>
            </a:custGeom>
            <a:solidFill>
              <a:srgbClr val="FF0000"/>
            </a:solidFill>
            <a:ln w="9525">
              <a:noFill/>
            </a:ln>
          </p:spPr>
          <p:txBody>
            <a:bodyPr/>
            <a:lstStyle/>
            <a:p>
              <a:endParaRPr lang="zh-CN" altLang="en-US"/>
            </a:p>
          </p:txBody>
        </p:sp>
        <p:sp>
          <p:nvSpPr>
            <p:cNvPr id="71" name="Freeform 74"/>
            <p:cNvSpPr/>
            <p:nvPr/>
          </p:nvSpPr>
          <p:spPr>
            <a:xfrm>
              <a:off x="3577892" y="2786668"/>
              <a:ext cx="1255578" cy="562070"/>
            </a:xfrm>
            <a:custGeom>
              <a:avLst/>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0" y="2147483647"/>
                </a:cxn>
                <a:cxn ang="0">
                  <a:pos x="2147483647" y="2147483647"/>
                </a:cxn>
              </a:cxnLst>
              <a:rect l="0" t="0" r="0" b="0"/>
              <a:pathLst>
                <a:path w="791" h="354">
                  <a:moveTo>
                    <a:pt x="38" y="353"/>
                  </a:moveTo>
                  <a:lnTo>
                    <a:pt x="790" y="44"/>
                  </a:lnTo>
                  <a:lnTo>
                    <a:pt x="790" y="38"/>
                  </a:lnTo>
                  <a:lnTo>
                    <a:pt x="790" y="31"/>
                  </a:lnTo>
                  <a:lnTo>
                    <a:pt x="789" y="25"/>
                  </a:lnTo>
                  <a:lnTo>
                    <a:pt x="789" y="20"/>
                  </a:lnTo>
                  <a:lnTo>
                    <a:pt x="787" y="13"/>
                  </a:lnTo>
                  <a:lnTo>
                    <a:pt x="785" y="8"/>
                  </a:lnTo>
                  <a:lnTo>
                    <a:pt x="784" y="5"/>
                  </a:lnTo>
                  <a:lnTo>
                    <a:pt x="782" y="0"/>
                  </a:lnTo>
                  <a:lnTo>
                    <a:pt x="0" y="267"/>
                  </a:lnTo>
                  <a:lnTo>
                    <a:pt x="38" y="353"/>
                  </a:lnTo>
                </a:path>
              </a:pathLst>
            </a:custGeom>
            <a:noFill/>
            <a:ln w="12700" cap="rnd" cmpd="sng">
              <a:solidFill>
                <a:srgbClr val="FF0000"/>
              </a:solidFill>
              <a:prstDash val="solid"/>
              <a:bevel/>
              <a:headEnd type="none" w="med" len="med"/>
              <a:tailEnd type="none" w="med" len="med"/>
            </a:ln>
          </p:spPr>
          <p:txBody>
            <a:bodyPr/>
            <a:lstStyle/>
            <a:p>
              <a:endParaRPr lang="zh-CN" altLang="en-US"/>
            </a:p>
          </p:txBody>
        </p:sp>
        <p:sp>
          <p:nvSpPr>
            <p:cNvPr id="72" name="Freeform 75"/>
            <p:cNvSpPr/>
            <p:nvPr/>
          </p:nvSpPr>
          <p:spPr>
            <a:xfrm>
              <a:off x="3639798" y="2851767"/>
              <a:ext cx="1200022" cy="570008"/>
            </a:xfrm>
            <a:custGeom>
              <a:avLst/>
              <a:gdLst/>
              <a:ahLst/>
              <a:cxnLst>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0" y="2147483647"/>
                </a:cxn>
              </a:cxnLst>
              <a:rect l="0" t="0" r="0" b="0"/>
              <a:pathLst>
                <a:path w="756" h="359">
                  <a:moveTo>
                    <a:pt x="0" y="314"/>
                  </a:moveTo>
                  <a:lnTo>
                    <a:pt x="28" y="358"/>
                  </a:lnTo>
                  <a:lnTo>
                    <a:pt x="750" y="45"/>
                  </a:lnTo>
                  <a:lnTo>
                    <a:pt x="751" y="39"/>
                  </a:lnTo>
                  <a:lnTo>
                    <a:pt x="751" y="34"/>
                  </a:lnTo>
                  <a:lnTo>
                    <a:pt x="753" y="31"/>
                  </a:lnTo>
                  <a:lnTo>
                    <a:pt x="753" y="26"/>
                  </a:lnTo>
                  <a:lnTo>
                    <a:pt x="753" y="21"/>
                  </a:lnTo>
                  <a:lnTo>
                    <a:pt x="753" y="15"/>
                  </a:lnTo>
                  <a:lnTo>
                    <a:pt x="753" y="8"/>
                  </a:lnTo>
                  <a:lnTo>
                    <a:pt x="755" y="0"/>
                  </a:lnTo>
                  <a:lnTo>
                    <a:pt x="0" y="314"/>
                  </a:lnTo>
                </a:path>
              </a:pathLst>
            </a:custGeom>
            <a:solidFill>
              <a:srgbClr val="990000"/>
            </a:solidFill>
            <a:ln w="9525">
              <a:noFill/>
            </a:ln>
          </p:spPr>
          <p:txBody>
            <a:bodyPr/>
            <a:lstStyle/>
            <a:p>
              <a:endParaRPr lang="zh-CN" altLang="en-US"/>
            </a:p>
          </p:txBody>
        </p:sp>
        <p:sp>
          <p:nvSpPr>
            <p:cNvPr id="73" name="Freeform 76"/>
            <p:cNvSpPr/>
            <p:nvPr/>
          </p:nvSpPr>
          <p:spPr>
            <a:xfrm>
              <a:off x="3639798" y="2851767"/>
              <a:ext cx="1200022" cy="570008"/>
            </a:xfrm>
            <a:custGeom>
              <a:avLst/>
              <a:gdLst/>
              <a:ahLst/>
              <a:cxnLst>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0" y="2147483647"/>
                </a:cxn>
              </a:cxnLst>
              <a:rect l="0" t="0" r="0" b="0"/>
              <a:pathLst>
                <a:path w="756" h="359">
                  <a:moveTo>
                    <a:pt x="0" y="314"/>
                  </a:moveTo>
                  <a:lnTo>
                    <a:pt x="28" y="358"/>
                  </a:lnTo>
                  <a:lnTo>
                    <a:pt x="750" y="45"/>
                  </a:lnTo>
                  <a:lnTo>
                    <a:pt x="751" y="39"/>
                  </a:lnTo>
                  <a:lnTo>
                    <a:pt x="751" y="34"/>
                  </a:lnTo>
                  <a:lnTo>
                    <a:pt x="753" y="31"/>
                  </a:lnTo>
                  <a:lnTo>
                    <a:pt x="753" y="26"/>
                  </a:lnTo>
                  <a:lnTo>
                    <a:pt x="753" y="21"/>
                  </a:lnTo>
                  <a:lnTo>
                    <a:pt x="753" y="15"/>
                  </a:lnTo>
                  <a:lnTo>
                    <a:pt x="753" y="8"/>
                  </a:lnTo>
                  <a:lnTo>
                    <a:pt x="755" y="0"/>
                  </a:lnTo>
                  <a:lnTo>
                    <a:pt x="0" y="314"/>
                  </a:lnTo>
                </a:path>
              </a:pathLst>
            </a:custGeom>
            <a:noFill/>
            <a:ln w="12700" cap="rnd" cmpd="sng">
              <a:solidFill>
                <a:srgbClr val="990000"/>
              </a:solidFill>
              <a:prstDash val="solid"/>
              <a:bevel/>
              <a:headEnd type="none" w="med" len="med"/>
              <a:tailEnd type="none" w="med" len="med"/>
            </a:ln>
          </p:spPr>
          <p:txBody>
            <a:bodyPr/>
            <a:lstStyle/>
            <a:p>
              <a:endParaRPr lang="zh-CN" altLang="en-US"/>
            </a:p>
          </p:txBody>
        </p:sp>
        <p:sp>
          <p:nvSpPr>
            <p:cNvPr id="74" name="Freeform 77"/>
            <p:cNvSpPr/>
            <p:nvPr/>
          </p:nvSpPr>
          <p:spPr>
            <a:xfrm>
              <a:off x="2508031" y="1832421"/>
              <a:ext cx="1515901" cy="2581710"/>
            </a:xfrm>
            <a:custGeom>
              <a:avLst/>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0" t="0" r="0" b="0"/>
              <a:pathLst>
                <a:path w="955" h="1626">
                  <a:moveTo>
                    <a:pt x="882" y="0"/>
                  </a:moveTo>
                  <a:lnTo>
                    <a:pt x="852" y="7"/>
                  </a:lnTo>
                  <a:lnTo>
                    <a:pt x="819" y="15"/>
                  </a:lnTo>
                  <a:lnTo>
                    <a:pt x="785" y="24"/>
                  </a:lnTo>
                  <a:lnTo>
                    <a:pt x="749" y="34"/>
                  </a:lnTo>
                  <a:lnTo>
                    <a:pt x="674" y="59"/>
                  </a:lnTo>
                  <a:lnTo>
                    <a:pt x="600" y="86"/>
                  </a:lnTo>
                  <a:lnTo>
                    <a:pt x="523" y="115"/>
                  </a:lnTo>
                  <a:lnTo>
                    <a:pt x="450" y="146"/>
                  </a:lnTo>
                  <a:lnTo>
                    <a:pt x="382" y="177"/>
                  </a:lnTo>
                  <a:lnTo>
                    <a:pt x="318" y="206"/>
                  </a:lnTo>
                  <a:lnTo>
                    <a:pt x="323" y="224"/>
                  </a:lnTo>
                  <a:lnTo>
                    <a:pt x="323" y="241"/>
                  </a:lnTo>
                  <a:lnTo>
                    <a:pt x="320" y="255"/>
                  </a:lnTo>
                  <a:lnTo>
                    <a:pt x="315" y="268"/>
                  </a:lnTo>
                  <a:lnTo>
                    <a:pt x="307" y="281"/>
                  </a:lnTo>
                  <a:lnTo>
                    <a:pt x="297" y="291"/>
                  </a:lnTo>
                  <a:lnTo>
                    <a:pt x="286" y="301"/>
                  </a:lnTo>
                  <a:lnTo>
                    <a:pt x="275" y="309"/>
                  </a:lnTo>
                  <a:lnTo>
                    <a:pt x="262" y="314"/>
                  </a:lnTo>
                  <a:lnTo>
                    <a:pt x="247" y="319"/>
                  </a:lnTo>
                  <a:lnTo>
                    <a:pt x="234" y="320"/>
                  </a:lnTo>
                  <a:lnTo>
                    <a:pt x="219" y="320"/>
                  </a:lnTo>
                  <a:lnTo>
                    <a:pt x="206" y="319"/>
                  </a:lnTo>
                  <a:lnTo>
                    <a:pt x="193" y="314"/>
                  </a:lnTo>
                  <a:lnTo>
                    <a:pt x="184" y="307"/>
                  </a:lnTo>
                  <a:lnTo>
                    <a:pt x="174" y="299"/>
                  </a:lnTo>
                  <a:lnTo>
                    <a:pt x="149" y="315"/>
                  </a:lnTo>
                  <a:lnTo>
                    <a:pt x="125" y="332"/>
                  </a:lnTo>
                  <a:lnTo>
                    <a:pt x="102" y="348"/>
                  </a:lnTo>
                  <a:lnTo>
                    <a:pt x="80" y="364"/>
                  </a:lnTo>
                  <a:lnTo>
                    <a:pt x="58" y="380"/>
                  </a:lnTo>
                  <a:lnTo>
                    <a:pt x="37" y="395"/>
                  </a:lnTo>
                  <a:lnTo>
                    <a:pt x="18" y="411"/>
                  </a:lnTo>
                  <a:lnTo>
                    <a:pt x="0" y="427"/>
                  </a:lnTo>
                  <a:lnTo>
                    <a:pt x="14" y="488"/>
                  </a:lnTo>
                  <a:lnTo>
                    <a:pt x="26" y="548"/>
                  </a:lnTo>
                  <a:lnTo>
                    <a:pt x="37" y="608"/>
                  </a:lnTo>
                  <a:lnTo>
                    <a:pt x="47" y="666"/>
                  </a:lnTo>
                  <a:lnTo>
                    <a:pt x="57" y="725"/>
                  </a:lnTo>
                  <a:lnTo>
                    <a:pt x="65" y="783"/>
                  </a:lnTo>
                  <a:lnTo>
                    <a:pt x="73" y="840"/>
                  </a:lnTo>
                  <a:lnTo>
                    <a:pt x="83" y="897"/>
                  </a:lnTo>
                  <a:lnTo>
                    <a:pt x="94" y="900"/>
                  </a:lnTo>
                  <a:lnTo>
                    <a:pt x="104" y="904"/>
                  </a:lnTo>
                  <a:lnTo>
                    <a:pt x="115" y="907"/>
                  </a:lnTo>
                  <a:lnTo>
                    <a:pt x="123" y="912"/>
                  </a:lnTo>
                  <a:lnTo>
                    <a:pt x="132" y="918"/>
                  </a:lnTo>
                  <a:lnTo>
                    <a:pt x="140" y="923"/>
                  </a:lnTo>
                  <a:lnTo>
                    <a:pt x="146" y="930"/>
                  </a:lnTo>
                  <a:lnTo>
                    <a:pt x="153" y="936"/>
                  </a:lnTo>
                  <a:lnTo>
                    <a:pt x="162" y="952"/>
                  </a:lnTo>
                  <a:lnTo>
                    <a:pt x="171" y="969"/>
                  </a:lnTo>
                  <a:lnTo>
                    <a:pt x="174" y="985"/>
                  </a:lnTo>
                  <a:lnTo>
                    <a:pt x="175" y="1003"/>
                  </a:lnTo>
                  <a:lnTo>
                    <a:pt x="175" y="1021"/>
                  </a:lnTo>
                  <a:lnTo>
                    <a:pt x="172" y="1039"/>
                  </a:lnTo>
                  <a:lnTo>
                    <a:pt x="166" y="1056"/>
                  </a:lnTo>
                  <a:lnTo>
                    <a:pt x="156" y="1073"/>
                  </a:lnTo>
                  <a:lnTo>
                    <a:pt x="145" y="1087"/>
                  </a:lnTo>
                  <a:lnTo>
                    <a:pt x="132" y="1100"/>
                  </a:lnTo>
                  <a:lnTo>
                    <a:pt x="123" y="1105"/>
                  </a:lnTo>
                  <a:lnTo>
                    <a:pt x="115" y="1110"/>
                  </a:lnTo>
                  <a:lnTo>
                    <a:pt x="106" y="1115"/>
                  </a:lnTo>
                  <a:lnTo>
                    <a:pt x="97" y="1118"/>
                  </a:lnTo>
                  <a:lnTo>
                    <a:pt x="97" y="1154"/>
                  </a:lnTo>
                  <a:lnTo>
                    <a:pt x="99" y="1191"/>
                  </a:lnTo>
                  <a:lnTo>
                    <a:pt x="101" y="1230"/>
                  </a:lnTo>
                  <a:lnTo>
                    <a:pt x="101" y="1273"/>
                  </a:lnTo>
                  <a:lnTo>
                    <a:pt x="102" y="1315"/>
                  </a:lnTo>
                  <a:lnTo>
                    <a:pt x="104" y="1357"/>
                  </a:lnTo>
                  <a:lnTo>
                    <a:pt x="104" y="1398"/>
                  </a:lnTo>
                  <a:lnTo>
                    <a:pt x="104" y="1438"/>
                  </a:lnTo>
                  <a:lnTo>
                    <a:pt x="179" y="1455"/>
                  </a:lnTo>
                  <a:lnTo>
                    <a:pt x="257" y="1472"/>
                  </a:lnTo>
                  <a:lnTo>
                    <a:pt x="338" y="1492"/>
                  </a:lnTo>
                  <a:lnTo>
                    <a:pt x="426" y="1513"/>
                  </a:lnTo>
                  <a:lnTo>
                    <a:pt x="520" y="1536"/>
                  </a:lnTo>
                  <a:lnTo>
                    <a:pt x="626" y="1562"/>
                  </a:lnTo>
                  <a:lnTo>
                    <a:pt x="739" y="1591"/>
                  </a:lnTo>
                  <a:lnTo>
                    <a:pt x="866" y="1625"/>
                  </a:lnTo>
                  <a:lnTo>
                    <a:pt x="884" y="1546"/>
                  </a:lnTo>
                  <a:lnTo>
                    <a:pt x="899" y="1461"/>
                  </a:lnTo>
                  <a:lnTo>
                    <a:pt x="912" y="1370"/>
                  </a:lnTo>
                  <a:lnTo>
                    <a:pt x="925" y="1273"/>
                  </a:lnTo>
                  <a:lnTo>
                    <a:pt x="934" y="1173"/>
                  </a:lnTo>
                  <a:lnTo>
                    <a:pt x="943" y="1069"/>
                  </a:lnTo>
                  <a:lnTo>
                    <a:pt x="947" y="962"/>
                  </a:lnTo>
                  <a:lnTo>
                    <a:pt x="951" y="853"/>
                  </a:lnTo>
                  <a:lnTo>
                    <a:pt x="952" y="827"/>
                  </a:lnTo>
                  <a:lnTo>
                    <a:pt x="952" y="806"/>
                  </a:lnTo>
                  <a:lnTo>
                    <a:pt x="952" y="785"/>
                  </a:lnTo>
                  <a:lnTo>
                    <a:pt x="954" y="765"/>
                  </a:lnTo>
                  <a:lnTo>
                    <a:pt x="954" y="748"/>
                  </a:lnTo>
                  <a:lnTo>
                    <a:pt x="954" y="726"/>
                  </a:lnTo>
                  <a:lnTo>
                    <a:pt x="954" y="705"/>
                  </a:lnTo>
                  <a:lnTo>
                    <a:pt x="954" y="679"/>
                  </a:lnTo>
                  <a:lnTo>
                    <a:pt x="939" y="678"/>
                  </a:lnTo>
                  <a:lnTo>
                    <a:pt x="928" y="674"/>
                  </a:lnTo>
                  <a:lnTo>
                    <a:pt x="917" y="670"/>
                  </a:lnTo>
                  <a:lnTo>
                    <a:pt x="905" y="663"/>
                  </a:lnTo>
                  <a:lnTo>
                    <a:pt x="895" y="657"/>
                  </a:lnTo>
                  <a:lnTo>
                    <a:pt x="887" y="648"/>
                  </a:lnTo>
                  <a:lnTo>
                    <a:pt x="879" y="640"/>
                  </a:lnTo>
                  <a:lnTo>
                    <a:pt x="873" y="631"/>
                  </a:lnTo>
                  <a:lnTo>
                    <a:pt x="868" y="621"/>
                  </a:lnTo>
                  <a:lnTo>
                    <a:pt x="863" y="609"/>
                  </a:lnTo>
                  <a:lnTo>
                    <a:pt x="858" y="598"/>
                  </a:lnTo>
                  <a:lnTo>
                    <a:pt x="855" y="587"/>
                  </a:lnTo>
                  <a:lnTo>
                    <a:pt x="850" y="562"/>
                  </a:lnTo>
                  <a:lnTo>
                    <a:pt x="850" y="536"/>
                  </a:lnTo>
                  <a:lnTo>
                    <a:pt x="852" y="512"/>
                  </a:lnTo>
                  <a:lnTo>
                    <a:pt x="856" y="488"/>
                  </a:lnTo>
                  <a:lnTo>
                    <a:pt x="860" y="476"/>
                  </a:lnTo>
                  <a:lnTo>
                    <a:pt x="865" y="465"/>
                  </a:lnTo>
                  <a:lnTo>
                    <a:pt x="869" y="453"/>
                  </a:lnTo>
                  <a:lnTo>
                    <a:pt x="874" y="444"/>
                  </a:lnTo>
                  <a:lnTo>
                    <a:pt x="881" y="436"/>
                  </a:lnTo>
                  <a:lnTo>
                    <a:pt x="887" y="427"/>
                  </a:lnTo>
                  <a:lnTo>
                    <a:pt x="895" y="419"/>
                  </a:lnTo>
                  <a:lnTo>
                    <a:pt x="902" y="413"/>
                  </a:lnTo>
                  <a:lnTo>
                    <a:pt x="912" y="408"/>
                  </a:lnTo>
                  <a:lnTo>
                    <a:pt x="920" y="403"/>
                  </a:lnTo>
                  <a:lnTo>
                    <a:pt x="930" y="401"/>
                  </a:lnTo>
                  <a:lnTo>
                    <a:pt x="939" y="400"/>
                  </a:lnTo>
                  <a:lnTo>
                    <a:pt x="936" y="346"/>
                  </a:lnTo>
                  <a:lnTo>
                    <a:pt x="930" y="294"/>
                  </a:lnTo>
                  <a:lnTo>
                    <a:pt x="925" y="244"/>
                  </a:lnTo>
                  <a:lnTo>
                    <a:pt x="918" y="193"/>
                  </a:lnTo>
                  <a:lnTo>
                    <a:pt x="910" y="145"/>
                  </a:lnTo>
                  <a:lnTo>
                    <a:pt x="902" y="96"/>
                  </a:lnTo>
                  <a:lnTo>
                    <a:pt x="894" y="47"/>
                  </a:lnTo>
                  <a:lnTo>
                    <a:pt x="882" y="0"/>
                  </a:lnTo>
                </a:path>
              </a:pathLst>
            </a:custGeom>
            <a:solidFill>
              <a:srgbClr val="FAF0A8"/>
            </a:solidFill>
            <a:ln w="9525">
              <a:noFill/>
            </a:ln>
          </p:spPr>
          <p:txBody>
            <a:bodyPr/>
            <a:lstStyle/>
            <a:p>
              <a:endParaRPr lang="zh-CN" altLang="en-US"/>
            </a:p>
          </p:txBody>
        </p:sp>
        <p:sp>
          <p:nvSpPr>
            <p:cNvPr id="75" name="Freeform 78"/>
            <p:cNvSpPr/>
            <p:nvPr/>
          </p:nvSpPr>
          <p:spPr>
            <a:xfrm>
              <a:off x="2508031" y="1832421"/>
              <a:ext cx="1515901" cy="2581710"/>
            </a:xfrm>
            <a:custGeom>
              <a:avLst/>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0" t="0" r="0" b="0"/>
              <a:pathLst>
                <a:path w="955" h="1626">
                  <a:moveTo>
                    <a:pt x="882" y="0"/>
                  </a:moveTo>
                  <a:lnTo>
                    <a:pt x="852" y="7"/>
                  </a:lnTo>
                  <a:lnTo>
                    <a:pt x="819" y="15"/>
                  </a:lnTo>
                  <a:lnTo>
                    <a:pt x="785" y="24"/>
                  </a:lnTo>
                  <a:lnTo>
                    <a:pt x="749" y="34"/>
                  </a:lnTo>
                  <a:lnTo>
                    <a:pt x="674" y="59"/>
                  </a:lnTo>
                  <a:lnTo>
                    <a:pt x="600" y="86"/>
                  </a:lnTo>
                  <a:lnTo>
                    <a:pt x="523" y="115"/>
                  </a:lnTo>
                  <a:lnTo>
                    <a:pt x="450" y="146"/>
                  </a:lnTo>
                  <a:lnTo>
                    <a:pt x="382" y="177"/>
                  </a:lnTo>
                  <a:lnTo>
                    <a:pt x="318" y="206"/>
                  </a:lnTo>
                  <a:lnTo>
                    <a:pt x="323" y="224"/>
                  </a:lnTo>
                  <a:lnTo>
                    <a:pt x="323" y="241"/>
                  </a:lnTo>
                  <a:lnTo>
                    <a:pt x="320" y="255"/>
                  </a:lnTo>
                  <a:lnTo>
                    <a:pt x="315" y="268"/>
                  </a:lnTo>
                  <a:lnTo>
                    <a:pt x="307" y="281"/>
                  </a:lnTo>
                  <a:lnTo>
                    <a:pt x="297" y="291"/>
                  </a:lnTo>
                  <a:lnTo>
                    <a:pt x="286" y="301"/>
                  </a:lnTo>
                  <a:lnTo>
                    <a:pt x="275" y="309"/>
                  </a:lnTo>
                  <a:lnTo>
                    <a:pt x="262" y="314"/>
                  </a:lnTo>
                  <a:lnTo>
                    <a:pt x="247" y="319"/>
                  </a:lnTo>
                  <a:lnTo>
                    <a:pt x="234" y="320"/>
                  </a:lnTo>
                  <a:lnTo>
                    <a:pt x="219" y="320"/>
                  </a:lnTo>
                  <a:lnTo>
                    <a:pt x="206" y="319"/>
                  </a:lnTo>
                  <a:lnTo>
                    <a:pt x="193" y="314"/>
                  </a:lnTo>
                  <a:lnTo>
                    <a:pt x="184" y="307"/>
                  </a:lnTo>
                  <a:lnTo>
                    <a:pt x="174" y="299"/>
                  </a:lnTo>
                  <a:lnTo>
                    <a:pt x="149" y="315"/>
                  </a:lnTo>
                  <a:lnTo>
                    <a:pt x="125" y="332"/>
                  </a:lnTo>
                  <a:lnTo>
                    <a:pt x="102" y="348"/>
                  </a:lnTo>
                  <a:lnTo>
                    <a:pt x="80" y="364"/>
                  </a:lnTo>
                  <a:lnTo>
                    <a:pt x="58" y="380"/>
                  </a:lnTo>
                  <a:lnTo>
                    <a:pt x="37" y="395"/>
                  </a:lnTo>
                  <a:lnTo>
                    <a:pt x="18" y="411"/>
                  </a:lnTo>
                  <a:lnTo>
                    <a:pt x="0" y="427"/>
                  </a:lnTo>
                  <a:lnTo>
                    <a:pt x="14" y="488"/>
                  </a:lnTo>
                  <a:lnTo>
                    <a:pt x="26" y="548"/>
                  </a:lnTo>
                  <a:lnTo>
                    <a:pt x="37" y="608"/>
                  </a:lnTo>
                  <a:lnTo>
                    <a:pt x="47" y="666"/>
                  </a:lnTo>
                  <a:lnTo>
                    <a:pt x="57" y="725"/>
                  </a:lnTo>
                  <a:lnTo>
                    <a:pt x="65" y="783"/>
                  </a:lnTo>
                  <a:lnTo>
                    <a:pt x="73" y="840"/>
                  </a:lnTo>
                  <a:lnTo>
                    <a:pt x="83" y="897"/>
                  </a:lnTo>
                  <a:lnTo>
                    <a:pt x="94" y="900"/>
                  </a:lnTo>
                  <a:lnTo>
                    <a:pt x="104" y="904"/>
                  </a:lnTo>
                  <a:lnTo>
                    <a:pt x="115" y="907"/>
                  </a:lnTo>
                  <a:lnTo>
                    <a:pt x="123" y="912"/>
                  </a:lnTo>
                  <a:lnTo>
                    <a:pt x="132" y="918"/>
                  </a:lnTo>
                  <a:lnTo>
                    <a:pt x="140" y="923"/>
                  </a:lnTo>
                  <a:lnTo>
                    <a:pt x="146" y="930"/>
                  </a:lnTo>
                  <a:lnTo>
                    <a:pt x="153" y="936"/>
                  </a:lnTo>
                  <a:lnTo>
                    <a:pt x="162" y="952"/>
                  </a:lnTo>
                  <a:lnTo>
                    <a:pt x="171" y="969"/>
                  </a:lnTo>
                  <a:lnTo>
                    <a:pt x="174" y="985"/>
                  </a:lnTo>
                  <a:lnTo>
                    <a:pt x="175" y="1003"/>
                  </a:lnTo>
                  <a:lnTo>
                    <a:pt x="175" y="1021"/>
                  </a:lnTo>
                  <a:lnTo>
                    <a:pt x="172" y="1039"/>
                  </a:lnTo>
                  <a:lnTo>
                    <a:pt x="166" y="1056"/>
                  </a:lnTo>
                  <a:lnTo>
                    <a:pt x="156" y="1073"/>
                  </a:lnTo>
                  <a:lnTo>
                    <a:pt x="145" y="1087"/>
                  </a:lnTo>
                  <a:lnTo>
                    <a:pt x="132" y="1100"/>
                  </a:lnTo>
                  <a:lnTo>
                    <a:pt x="123" y="1105"/>
                  </a:lnTo>
                  <a:lnTo>
                    <a:pt x="115" y="1110"/>
                  </a:lnTo>
                  <a:lnTo>
                    <a:pt x="106" y="1115"/>
                  </a:lnTo>
                  <a:lnTo>
                    <a:pt x="97" y="1118"/>
                  </a:lnTo>
                  <a:lnTo>
                    <a:pt x="97" y="1154"/>
                  </a:lnTo>
                  <a:lnTo>
                    <a:pt x="99" y="1191"/>
                  </a:lnTo>
                  <a:lnTo>
                    <a:pt x="101" y="1230"/>
                  </a:lnTo>
                  <a:lnTo>
                    <a:pt x="101" y="1273"/>
                  </a:lnTo>
                  <a:lnTo>
                    <a:pt x="102" y="1315"/>
                  </a:lnTo>
                  <a:lnTo>
                    <a:pt x="104" y="1357"/>
                  </a:lnTo>
                  <a:lnTo>
                    <a:pt x="104" y="1398"/>
                  </a:lnTo>
                  <a:lnTo>
                    <a:pt x="104" y="1438"/>
                  </a:lnTo>
                  <a:lnTo>
                    <a:pt x="179" y="1455"/>
                  </a:lnTo>
                  <a:lnTo>
                    <a:pt x="257" y="1472"/>
                  </a:lnTo>
                  <a:lnTo>
                    <a:pt x="338" y="1492"/>
                  </a:lnTo>
                  <a:lnTo>
                    <a:pt x="426" y="1513"/>
                  </a:lnTo>
                  <a:lnTo>
                    <a:pt x="520" y="1536"/>
                  </a:lnTo>
                  <a:lnTo>
                    <a:pt x="626" y="1562"/>
                  </a:lnTo>
                  <a:lnTo>
                    <a:pt x="739" y="1591"/>
                  </a:lnTo>
                  <a:lnTo>
                    <a:pt x="866" y="1625"/>
                  </a:lnTo>
                  <a:lnTo>
                    <a:pt x="884" y="1546"/>
                  </a:lnTo>
                  <a:lnTo>
                    <a:pt x="899" y="1461"/>
                  </a:lnTo>
                  <a:lnTo>
                    <a:pt x="912" y="1370"/>
                  </a:lnTo>
                  <a:lnTo>
                    <a:pt x="925" y="1273"/>
                  </a:lnTo>
                  <a:lnTo>
                    <a:pt x="934" y="1173"/>
                  </a:lnTo>
                  <a:lnTo>
                    <a:pt x="943" y="1069"/>
                  </a:lnTo>
                  <a:lnTo>
                    <a:pt x="947" y="962"/>
                  </a:lnTo>
                  <a:lnTo>
                    <a:pt x="951" y="853"/>
                  </a:lnTo>
                  <a:lnTo>
                    <a:pt x="952" y="827"/>
                  </a:lnTo>
                  <a:lnTo>
                    <a:pt x="952" y="806"/>
                  </a:lnTo>
                  <a:lnTo>
                    <a:pt x="952" y="785"/>
                  </a:lnTo>
                  <a:lnTo>
                    <a:pt x="954" y="765"/>
                  </a:lnTo>
                  <a:lnTo>
                    <a:pt x="954" y="748"/>
                  </a:lnTo>
                  <a:lnTo>
                    <a:pt x="954" y="726"/>
                  </a:lnTo>
                  <a:lnTo>
                    <a:pt x="954" y="705"/>
                  </a:lnTo>
                  <a:lnTo>
                    <a:pt x="954" y="679"/>
                  </a:lnTo>
                  <a:lnTo>
                    <a:pt x="939" y="678"/>
                  </a:lnTo>
                  <a:lnTo>
                    <a:pt x="928" y="674"/>
                  </a:lnTo>
                  <a:lnTo>
                    <a:pt x="917" y="670"/>
                  </a:lnTo>
                  <a:lnTo>
                    <a:pt x="905" y="663"/>
                  </a:lnTo>
                  <a:lnTo>
                    <a:pt x="895" y="657"/>
                  </a:lnTo>
                  <a:lnTo>
                    <a:pt x="887" y="648"/>
                  </a:lnTo>
                  <a:lnTo>
                    <a:pt x="879" y="640"/>
                  </a:lnTo>
                  <a:lnTo>
                    <a:pt x="873" y="631"/>
                  </a:lnTo>
                  <a:lnTo>
                    <a:pt x="868" y="621"/>
                  </a:lnTo>
                  <a:lnTo>
                    <a:pt x="863" y="609"/>
                  </a:lnTo>
                  <a:lnTo>
                    <a:pt x="858" y="598"/>
                  </a:lnTo>
                  <a:lnTo>
                    <a:pt x="855" y="587"/>
                  </a:lnTo>
                  <a:lnTo>
                    <a:pt x="850" y="562"/>
                  </a:lnTo>
                  <a:lnTo>
                    <a:pt x="850" y="536"/>
                  </a:lnTo>
                  <a:lnTo>
                    <a:pt x="852" y="512"/>
                  </a:lnTo>
                  <a:lnTo>
                    <a:pt x="856" y="488"/>
                  </a:lnTo>
                  <a:lnTo>
                    <a:pt x="860" y="476"/>
                  </a:lnTo>
                  <a:lnTo>
                    <a:pt x="865" y="465"/>
                  </a:lnTo>
                  <a:lnTo>
                    <a:pt x="869" y="453"/>
                  </a:lnTo>
                  <a:lnTo>
                    <a:pt x="874" y="444"/>
                  </a:lnTo>
                  <a:lnTo>
                    <a:pt x="881" y="436"/>
                  </a:lnTo>
                  <a:lnTo>
                    <a:pt x="887" y="427"/>
                  </a:lnTo>
                  <a:lnTo>
                    <a:pt x="895" y="419"/>
                  </a:lnTo>
                  <a:lnTo>
                    <a:pt x="902" y="413"/>
                  </a:lnTo>
                  <a:lnTo>
                    <a:pt x="912" y="408"/>
                  </a:lnTo>
                  <a:lnTo>
                    <a:pt x="920" y="403"/>
                  </a:lnTo>
                  <a:lnTo>
                    <a:pt x="930" y="401"/>
                  </a:lnTo>
                  <a:lnTo>
                    <a:pt x="939" y="400"/>
                  </a:lnTo>
                  <a:lnTo>
                    <a:pt x="936" y="346"/>
                  </a:lnTo>
                  <a:lnTo>
                    <a:pt x="930" y="294"/>
                  </a:lnTo>
                  <a:lnTo>
                    <a:pt x="925" y="244"/>
                  </a:lnTo>
                  <a:lnTo>
                    <a:pt x="918" y="193"/>
                  </a:lnTo>
                  <a:lnTo>
                    <a:pt x="910" y="145"/>
                  </a:lnTo>
                  <a:lnTo>
                    <a:pt x="902" y="96"/>
                  </a:lnTo>
                  <a:lnTo>
                    <a:pt x="894" y="47"/>
                  </a:lnTo>
                  <a:lnTo>
                    <a:pt x="882" y="0"/>
                  </a:lnTo>
                </a:path>
              </a:pathLst>
            </a:custGeom>
            <a:noFill/>
            <a:ln w="12700" cap="rnd" cmpd="sng">
              <a:solidFill>
                <a:srgbClr val="000000"/>
              </a:solidFill>
              <a:prstDash val="solid"/>
              <a:bevel/>
              <a:headEnd type="none" w="med" len="med"/>
              <a:tailEnd type="none" w="med" len="med"/>
            </a:ln>
          </p:spPr>
          <p:txBody>
            <a:bodyPr/>
            <a:lstStyle/>
            <a:p>
              <a:endParaRPr lang="zh-CN" altLang="en-US"/>
            </a:p>
          </p:txBody>
        </p:sp>
        <p:sp>
          <p:nvSpPr>
            <p:cNvPr id="76" name="Freeform 79"/>
            <p:cNvSpPr/>
            <p:nvPr/>
          </p:nvSpPr>
          <p:spPr>
            <a:xfrm>
              <a:off x="3857263" y="1832421"/>
              <a:ext cx="566677" cy="2581710"/>
            </a:xfrm>
            <a:custGeom>
              <a:avLst/>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0" t="0" r="0" b="0"/>
              <a:pathLst>
                <a:path w="357" h="1626">
                  <a:moveTo>
                    <a:pt x="32" y="0"/>
                  </a:moveTo>
                  <a:lnTo>
                    <a:pt x="83" y="37"/>
                  </a:lnTo>
                  <a:lnTo>
                    <a:pt x="120" y="68"/>
                  </a:lnTo>
                  <a:lnTo>
                    <a:pt x="153" y="98"/>
                  </a:lnTo>
                  <a:lnTo>
                    <a:pt x="182" y="127"/>
                  </a:lnTo>
                  <a:lnTo>
                    <a:pt x="213" y="161"/>
                  </a:lnTo>
                  <a:lnTo>
                    <a:pt x="250" y="202"/>
                  </a:lnTo>
                  <a:lnTo>
                    <a:pt x="296" y="254"/>
                  </a:lnTo>
                  <a:lnTo>
                    <a:pt x="356" y="320"/>
                  </a:lnTo>
                  <a:lnTo>
                    <a:pt x="354" y="398"/>
                  </a:lnTo>
                  <a:lnTo>
                    <a:pt x="353" y="476"/>
                  </a:lnTo>
                  <a:lnTo>
                    <a:pt x="351" y="556"/>
                  </a:lnTo>
                  <a:lnTo>
                    <a:pt x="346" y="635"/>
                  </a:lnTo>
                  <a:lnTo>
                    <a:pt x="341" y="713"/>
                  </a:lnTo>
                  <a:lnTo>
                    <a:pt x="335" y="791"/>
                  </a:lnTo>
                  <a:lnTo>
                    <a:pt x="328" y="865"/>
                  </a:lnTo>
                  <a:lnTo>
                    <a:pt x="320" y="936"/>
                  </a:lnTo>
                  <a:lnTo>
                    <a:pt x="309" y="943"/>
                  </a:lnTo>
                  <a:lnTo>
                    <a:pt x="299" y="949"/>
                  </a:lnTo>
                  <a:lnTo>
                    <a:pt x="291" y="959"/>
                  </a:lnTo>
                  <a:lnTo>
                    <a:pt x="283" y="967"/>
                  </a:lnTo>
                  <a:lnTo>
                    <a:pt x="276" y="978"/>
                  </a:lnTo>
                  <a:lnTo>
                    <a:pt x="271" y="988"/>
                  </a:lnTo>
                  <a:lnTo>
                    <a:pt x="268" y="1000"/>
                  </a:lnTo>
                  <a:lnTo>
                    <a:pt x="266" y="1011"/>
                  </a:lnTo>
                  <a:lnTo>
                    <a:pt x="266" y="1024"/>
                  </a:lnTo>
                  <a:lnTo>
                    <a:pt x="266" y="1035"/>
                  </a:lnTo>
                  <a:lnTo>
                    <a:pt x="270" y="1047"/>
                  </a:lnTo>
                  <a:lnTo>
                    <a:pt x="275" y="1058"/>
                  </a:lnTo>
                  <a:lnTo>
                    <a:pt x="279" y="1069"/>
                  </a:lnTo>
                  <a:lnTo>
                    <a:pt x="288" y="1081"/>
                  </a:lnTo>
                  <a:lnTo>
                    <a:pt x="297" y="1092"/>
                  </a:lnTo>
                  <a:lnTo>
                    <a:pt x="307" y="1100"/>
                  </a:lnTo>
                  <a:lnTo>
                    <a:pt x="307" y="1146"/>
                  </a:lnTo>
                  <a:lnTo>
                    <a:pt x="305" y="1195"/>
                  </a:lnTo>
                  <a:lnTo>
                    <a:pt x="302" y="1247"/>
                  </a:lnTo>
                  <a:lnTo>
                    <a:pt x="299" y="1300"/>
                  </a:lnTo>
                  <a:lnTo>
                    <a:pt x="296" y="1352"/>
                  </a:lnTo>
                  <a:lnTo>
                    <a:pt x="292" y="1406"/>
                  </a:lnTo>
                  <a:lnTo>
                    <a:pt x="291" y="1456"/>
                  </a:lnTo>
                  <a:lnTo>
                    <a:pt x="289" y="1503"/>
                  </a:lnTo>
                  <a:lnTo>
                    <a:pt x="258" y="1521"/>
                  </a:lnTo>
                  <a:lnTo>
                    <a:pt x="226" y="1537"/>
                  </a:lnTo>
                  <a:lnTo>
                    <a:pt x="192" y="1554"/>
                  </a:lnTo>
                  <a:lnTo>
                    <a:pt x="158" y="1570"/>
                  </a:lnTo>
                  <a:lnTo>
                    <a:pt x="123" y="1585"/>
                  </a:lnTo>
                  <a:lnTo>
                    <a:pt x="89" y="1599"/>
                  </a:lnTo>
                  <a:lnTo>
                    <a:pt x="54" y="1612"/>
                  </a:lnTo>
                  <a:lnTo>
                    <a:pt x="16" y="1625"/>
                  </a:lnTo>
                  <a:lnTo>
                    <a:pt x="36" y="1528"/>
                  </a:lnTo>
                  <a:lnTo>
                    <a:pt x="54" y="1427"/>
                  </a:lnTo>
                  <a:lnTo>
                    <a:pt x="67" y="1325"/>
                  </a:lnTo>
                  <a:lnTo>
                    <a:pt x="80" y="1219"/>
                  </a:lnTo>
                  <a:lnTo>
                    <a:pt x="89" y="1113"/>
                  </a:lnTo>
                  <a:lnTo>
                    <a:pt x="96" y="1006"/>
                  </a:lnTo>
                  <a:lnTo>
                    <a:pt x="101" y="899"/>
                  </a:lnTo>
                  <a:lnTo>
                    <a:pt x="102" y="791"/>
                  </a:lnTo>
                  <a:lnTo>
                    <a:pt x="104" y="769"/>
                  </a:lnTo>
                  <a:lnTo>
                    <a:pt x="104" y="754"/>
                  </a:lnTo>
                  <a:lnTo>
                    <a:pt x="104" y="743"/>
                  </a:lnTo>
                  <a:lnTo>
                    <a:pt x="104" y="735"/>
                  </a:lnTo>
                  <a:lnTo>
                    <a:pt x="104" y="726"/>
                  </a:lnTo>
                  <a:lnTo>
                    <a:pt x="104" y="715"/>
                  </a:lnTo>
                  <a:lnTo>
                    <a:pt x="104" y="700"/>
                  </a:lnTo>
                  <a:lnTo>
                    <a:pt x="104" y="679"/>
                  </a:lnTo>
                  <a:lnTo>
                    <a:pt x="91" y="678"/>
                  </a:lnTo>
                  <a:lnTo>
                    <a:pt x="80" y="674"/>
                  </a:lnTo>
                  <a:lnTo>
                    <a:pt x="68" y="671"/>
                  </a:lnTo>
                  <a:lnTo>
                    <a:pt x="58" y="666"/>
                  </a:lnTo>
                  <a:lnTo>
                    <a:pt x="49" y="660"/>
                  </a:lnTo>
                  <a:lnTo>
                    <a:pt x="41" y="652"/>
                  </a:lnTo>
                  <a:lnTo>
                    <a:pt x="32" y="644"/>
                  </a:lnTo>
                  <a:lnTo>
                    <a:pt x="26" y="635"/>
                  </a:lnTo>
                  <a:lnTo>
                    <a:pt x="19" y="626"/>
                  </a:lnTo>
                  <a:lnTo>
                    <a:pt x="15" y="614"/>
                  </a:lnTo>
                  <a:lnTo>
                    <a:pt x="10" y="603"/>
                  </a:lnTo>
                  <a:lnTo>
                    <a:pt x="6" y="592"/>
                  </a:lnTo>
                  <a:lnTo>
                    <a:pt x="2" y="567"/>
                  </a:lnTo>
                  <a:lnTo>
                    <a:pt x="0" y="543"/>
                  </a:lnTo>
                  <a:lnTo>
                    <a:pt x="2" y="517"/>
                  </a:lnTo>
                  <a:lnTo>
                    <a:pt x="5" y="492"/>
                  </a:lnTo>
                  <a:lnTo>
                    <a:pt x="8" y="481"/>
                  </a:lnTo>
                  <a:lnTo>
                    <a:pt x="13" y="470"/>
                  </a:lnTo>
                  <a:lnTo>
                    <a:pt x="18" y="458"/>
                  </a:lnTo>
                  <a:lnTo>
                    <a:pt x="23" y="449"/>
                  </a:lnTo>
                  <a:lnTo>
                    <a:pt x="29" y="439"/>
                  </a:lnTo>
                  <a:lnTo>
                    <a:pt x="36" y="429"/>
                  </a:lnTo>
                  <a:lnTo>
                    <a:pt x="44" y="423"/>
                  </a:lnTo>
                  <a:lnTo>
                    <a:pt x="52" y="414"/>
                  </a:lnTo>
                  <a:lnTo>
                    <a:pt x="60" y="410"/>
                  </a:lnTo>
                  <a:lnTo>
                    <a:pt x="70" y="405"/>
                  </a:lnTo>
                  <a:lnTo>
                    <a:pt x="80" y="401"/>
                  </a:lnTo>
                  <a:lnTo>
                    <a:pt x="91" y="400"/>
                  </a:lnTo>
                  <a:lnTo>
                    <a:pt x="86" y="349"/>
                  </a:lnTo>
                  <a:lnTo>
                    <a:pt x="80" y="297"/>
                  </a:lnTo>
                  <a:lnTo>
                    <a:pt x="75" y="244"/>
                  </a:lnTo>
                  <a:lnTo>
                    <a:pt x="67" y="192"/>
                  </a:lnTo>
                  <a:lnTo>
                    <a:pt x="58" y="141"/>
                  </a:lnTo>
                  <a:lnTo>
                    <a:pt x="50" y="91"/>
                  </a:lnTo>
                  <a:lnTo>
                    <a:pt x="42" y="44"/>
                  </a:lnTo>
                  <a:lnTo>
                    <a:pt x="32" y="0"/>
                  </a:lnTo>
                </a:path>
              </a:pathLst>
            </a:custGeom>
            <a:solidFill>
              <a:srgbClr val="CC9926"/>
            </a:solidFill>
            <a:ln w="9525">
              <a:noFill/>
            </a:ln>
          </p:spPr>
          <p:txBody>
            <a:bodyPr/>
            <a:lstStyle/>
            <a:p>
              <a:endParaRPr lang="zh-CN" altLang="en-US"/>
            </a:p>
          </p:txBody>
        </p:sp>
        <p:sp>
          <p:nvSpPr>
            <p:cNvPr id="77" name="Freeform 80"/>
            <p:cNvSpPr/>
            <p:nvPr/>
          </p:nvSpPr>
          <p:spPr>
            <a:xfrm>
              <a:off x="3857263" y="1832421"/>
              <a:ext cx="566677" cy="2581710"/>
            </a:xfrm>
            <a:custGeom>
              <a:avLst/>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0" t="0" r="0" b="0"/>
              <a:pathLst>
                <a:path w="357" h="1626">
                  <a:moveTo>
                    <a:pt x="32" y="0"/>
                  </a:moveTo>
                  <a:lnTo>
                    <a:pt x="83" y="37"/>
                  </a:lnTo>
                  <a:lnTo>
                    <a:pt x="120" y="68"/>
                  </a:lnTo>
                  <a:lnTo>
                    <a:pt x="153" y="98"/>
                  </a:lnTo>
                  <a:lnTo>
                    <a:pt x="182" y="127"/>
                  </a:lnTo>
                  <a:lnTo>
                    <a:pt x="213" y="161"/>
                  </a:lnTo>
                  <a:lnTo>
                    <a:pt x="250" y="202"/>
                  </a:lnTo>
                  <a:lnTo>
                    <a:pt x="296" y="254"/>
                  </a:lnTo>
                  <a:lnTo>
                    <a:pt x="356" y="320"/>
                  </a:lnTo>
                  <a:lnTo>
                    <a:pt x="354" y="398"/>
                  </a:lnTo>
                  <a:lnTo>
                    <a:pt x="353" y="476"/>
                  </a:lnTo>
                  <a:lnTo>
                    <a:pt x="351" y="556"/>
                  </a:lnTo>
                  <a:lnTo>
                    <a:pt x="346" y="635"/>
                  </a:lnTo>
                  <a:lnTo>
                    <a:pt x="341" y="713"/>
                  </a:lnTo>
                  <a:lnTo>
                    <a:pt x="335" y="791"/>
                  </a:lnTo>
                  <a:lnTo>
                    <a:pt x="328" y="865"/>
                  </a:lnTo>
                  <a:lnTo>
                    <a:pt x="320" y="936"/>
                  </a:lnTo>
                  <a:lnTo>
                    <a:pt x="309" y="943"/>
                  </a:lnTo>
                  <a:lnTo>
                    <a:pt x="299" y="949"/>
                  </a:lnTo>
                  <a:lnTo>
                    <a:pt x="291" y="959"/>
                  </a:lnTo>
                  <a:lnTo>
                    <a:pt x="283" y="967"/>
                  </a:lnTo>
                  <a:lnTo>
                    <a:pt x="276" y="978"/>
                  </a:lnTo>
                  <a:lnTo>
                    <a:pt x="271" y="988"/>
                  </a:lnTo>
                  <a:lnTo>
                    <a:pt x="268" y="1000"/>
                  </a:lnTo>
                  <a:lnTo>
                    <a:pt x="266" y="1011"/>
                  </a:lnTo>
                  <a:lnTo>
                    <a:pt x="266" y="1024"/>
                  </a:lnTo>
                  <a:lnTo>
                    <a:pt x="266" y="1035"/>
                  </a:lnTo>
                  <a:lnTo>
                    <a:pt x="270" y="1047"/>
                  </a:lnTo>
                  <a:lnTo>
                    <a:pt x="275" y="1058"/>
                  </a:lnTo>
                  <a:lnTo>
                    <a:pt x="279" y="1069"/>
                  </a:lnTo>
                  <a:lnTo>
                    <a:pt x="288" y="1081"/>
                  </a:lnTo>
                  <a:lnTo>
                    <a:pt x="297" y="1092"/>
                  </a:lnTo>
                  <a:lnTo>
                    <a:pt x="307" y="1100"/>
                  </a:lnTo>
                  <a:lnTo>
                    <a:pt x="307" y="1146"/>
                  </a:lnTo>
                  <a:lnTo>
                    <a:pt x="305" y="1195"/>
                  </a:lnTo>
                  <a:lnTo>
                    <a:pt x="302" y="1247"/>
                  </a:lnTo>
                  <a:lnTo>
                    <a:pt x="299" y="1300"/>
                  </a:lnTo>
                  <a:lnTo>
                    <a:pt x="296" y="1352"/>
                  </a:lnTo>
                  <a:lnTo>
                    <a:pt x="292" y="1406"/>
                  </a:lnTo>
                  <a:lnTo>
                    <a:pt x="291" y="1456"/>
                  </a:lnTo>
                  <a:lnTo>
                    <a:pt x="289" y="1503"/>
                  </a:lnTo>
                  <a:lnTo>
                    <a:pt x="258" y="1521"/>
                  </a:lnTo>
                  <a:lnTo>
                    <a:pt x="226" y="1537"/>
                  </a:lnTo>
                  <a:lnTo>
                    <a:pt x="192" y="1554"/>
                  </a:lnTo>
                  <a:lnTo>
                    <a:pt x="158" y="1570"/>
                  </a:lnTo>
                  <a:lnTo>
                    <a:pt x="123" y="1585"/>
                  </a:lnTo>
                  <a:lnTo>
                    <a:pt x="89" y="1599"/>
                  </a:lnTo>
                  <a:lnTo>
                    <a:pt x="54" y="1612"/>
                  </a:lnTo>
                  <a:lnTo>
                    <a:pt x="16" y="1625"/>
                  </a:lnTo>
                  <a:lnTo>
                    <a:pt x="36" y="1528"/>
                  </a:lnTo>
                  <a:lnTo>
                    <a:pt x="54" y="1427"/>
                  </a:lnTo>
                  <a:lnTo>
                    <a:pt x="67" y="1325"/>
                  </a:lnTo>
                  <a:lnTo>
                    <a:pt x="80" y="1219"/>
                  </a:lnTo>
                  <a:lnTo>
                    <a:pt x="89" y="1113"/>
                  </a:lnTo>
                  <a:lnTo>
                    <a:pt x="96" y="1006"/>
                  </a:lnTo>
                  <a:lnTo>
                    <a:pt x="101" y="899"/>
                  </a:lnTo>
                  <a:lnTo>
                    <a:pt x="102" y="791"/>
                  </a:lnTo>
                  <a:lnTo>
                    <a:pt x="104" y="769"/>
                  </a:lnTo>
                  <a:lnTo>
                    <a:pt x="104" y="754"/>
                  </a:lnTo>
                  <a:lnTo>
                    <a:pt x="104" y="743"/>
                  </a:lnTo>
                  <a:lnTo>
                    <a:pt x="104" y="735"/>
                  </a:lnTo>
                  <a:lnTo>
                    <a:pt x="104" y="726"/>
                  </a:lnTo>
                  <a:lnTo>
                    <a:pt x="104" y="715"/>
                  </a:lnTo>
                  <a:lnTo>
                    <a:pt x="104" y="700"/>
                  </a:lnTo>
                  <a:lnTo>
                    <a:pt x="104" y="679"/>
                  </a:lnTo>
                  <a:lnTo>
                    <a:pt x="91" y="678"/>
                  </a:lnTo>
                  <a:lnTo>
                    <a:pt x="80" y="674"/>
                  </a:lnTo>
                  <a:lnTo>
                    <a:pt x="68" y="671"/>
                  </a:lnTo>
                  <a:lnTo>
                    <a:pt x="58" y="666"/>
                  </a:lnTo>
                  <a:lnTo>
                    <a:pt x="49" y="660"/>
                  </a:lnTo>
                  <a:lnTo>
                    <a:pt x="41" y="652"/>
                  </a:lnTo>
                  <a:lnTo>
                    <a:pt x="32" y="644"/>
                  </a:lnTo>
                  <a:lnTo>
                    <a:pt x="26" y="635"/>
                  </a:lnTo>
                  <a:lnTo>
                    <a:pt x="19" y="626"/>
                  </a:lnTo>
                  <a:lnTo>
                    <a:pt x="15" y="614"/>
                  </a:lnTo>
                  <a:lnTo>
                    <a:pt x="10" y="603"/>
                  </a:lnTo>
                  <a:lnTo>
                    <a:pt x="6" y="592"/>
                  </a:lnTo>
                  <a:lnTo>
                    <a:pt x="2" y="567"/>
                  </a:lnTo>
                  <a:lnTo>
                    <a:pt x="0" y="543"/>
                  </a:lnTo>
                  <a:lnTo>
                    <a:pt x="2" y="517"/>
                  </a:lnTo>
                  <a:lnTo>
                    <a:pt x="5" y="492"/>
                  </a:lnTo>
                  <a:lnTo>
                    <a:pt x="8" y="481"/>
                  </a:lnTo>
                  <a:lnTo>
                    <a:pt x="13" y="470"/>
                  </a:lnTo>
                  <a:lnTo>
                    <a:pt x="18" y="458"/>
                  </a:lnTo>
                  <a:lnTo>
                    <a:pt x="23" y="449"/>
                  </a:lnTo>
                  <a:lnTo>
                    <a:pt x="29" y="439"/>
                  </a:lnTo>
                  <a:lnTo>
                    <a:pt x="36" y="429"/>
                  </a:lnTo>
                  <a:lnTo>
                    <a:pt x="44" y="423"/>
                  </a:lnTo>
                  <a:lnTo>
                    <a:pt x="52" y="414"/>
                  </a:lnTo>
                  <a:lnTo>
                    <a:pt x="60" y="410"/>
                  </a:lnTo>
                  <a:lnTo>
                    <a:pt x="70" y="405"/>
                  </a:lnTo>
                  <a:lnTo>
                    <a:pt x="80" y="401"/>
                  </a:lnTo>
                  <a:lnTo>
                    <a:pt x="91" y="400"/>
                  </a:lnTo>
                  <a:lnTo>
                    <a:pt x="86" y="349"/>
                  </a:lnTo>
                  <a:lnTo>
                    <a:pt x="80" y="297"/>
                  </a:lnTo>
                  <a:lnTo>
                    <a:pt x="75" y="244"/>
                  </a:lnTo>
                  <a:lnTo>
                    <a:pt x="67" y="192"/>
                  </a:lnTo>
                  <a:lnTo>
                    <a:pt x="58" y="141"/>
                  </a:lnTo>
                  <a:lnTo>
                    <a:pt x="50" y="91"/>
                  </a:lnTo>
                  <a:lnTo>
                    <a:pt x="42" y="44"/>
                  </a:lnTo>
                  <a:lnTo>
                    <a:pt x="32" y="0"/>
                  </a:lnTo>
                </a:path>
              </a:pathLst>
            </a:custGeom>
            <a:noFill/>
            <a:ln w="12700" cap="rnd" cmpd="sng">
              <a:solidFill>
                <a:srgbClr val="000000"/>
              </a:solidFill>
              <a:prstDash val="solid"/>
              <a:bevel/>
              <a:headEnd type="none" w="med" len="med"/>
              <a:tailEnd type="none" w="med" len="med"/>
            </a:ln>
          </p:spPr>
          <p:txBody>
            <a:bodyPr/>
            <a:lstStyle/>
            <a:p>
              <a:endParaRPr lang="zh-CN" altLang="en-US"/>
            </a:p>
          </p:txBody>
        </p:sp>
        <p:sp>
          <p:nvSpPr>
            <p:cNvPr id="78" name="Freeform 81"/>
            <p:cNvSpPr/>
            <p:nvPr/>
          </p:nvSpPr>
          <p:spPr>
            <a:xfrm>
              <a:off x="2892165" y="2261118"/>
              <a:ext cx="776204" cy="1724315"/>
            </a:xfrm>
            <a:custGeom>
              <a:avLst/>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Lst>
              <a:rect l="0" t="0" r="0" b="0"/>
              <a:pathLst>
                <a:path w="489" h="1086">
                  <a:moveTo>
                    <a:pt x="398" y="575"/>
                  </a:moveTo>
                  <a:lnTo>
                    <a:pt x="390" y="577"/>
                  </a:lnTo>
                  <a:lnTo>
                    <a:pt x="380" y="578"/>
                  </a:lnTo>
                  <a:lnTo>
                    <a:pt x="372" y="582"/>
                  </a:lnTo>
                  <a:lnTo>
                    <a:pt x="364" y="585"/>
                  </a:lnTo>
                  <a:lnTo>
                    <a:pt x="356" y="591"/>
                  </a:lnTo>
                  <a:lnTo>
                    <a:pt x="349" y="596"/>
                  </a:lnTo>
                  <a:lnTo>
                    <a:pt x="343" y="604"/>
                  </a:lnTo>
                  <a:lnTo>
                    <a:pt x="336" y="613"/>
                  </a:lnTo>
                  <a:lnTo>
                    <a:pt x="330" y="621"/>
                  </a:lnTo>
                  <a:lnTo>
                    <a:pt x="325" y="630"/>
                  </a:lnTo>
                  <a:lnTo>
                    <a:pt x="322" y="640"/>
                  </a:lnTo>
                  <a:lnTo>
                    <a:pt x="317" y="652"/>
                  </a:lnTo>
                  <a:lnTo>
                    <a:pt x="314" y="663"/>
                  </a:lnTo>
                  <a:lnTo>
                    <a:pt x="312" y="674"/>
                  </a:lnTo>
                  <a:lnTo>
                    <a:pt x="310" y="687"/>
                  </a:lnTo>
                  <a:lnTo>
                    <a:pt x="310" y="699"/>
                  </a:lnTo>
                  <a:lnTo>
                    <a:pt x="310" y="712"/>
                  </a:lnTo>
                  <a:lnTo>
                    <a:pt x="312" y="723"/>
                  </a:lnTo>
                  <a:lnTo>
                    <a:pt x="314" y="736"/>
                  </a:lnTo>
                  <a:lnTo>
                    <a:pt x="317" y="747"/>
                  </a:lnTo>
                  <a:lnTo>
                    <a:pt x="322" y="757"/>
                  </a:lnTo>
                  <a:lnTo>
                    <a:pt x="325" y="767"/>
                  </a:lnTo>
                  <a:lnTo>
                    <a:pt x="330" y="777"/>
                  </a:lnTo>
                  <a:lnTo>
                    <a:pt x="336" y="786"/>
                  </a:lnTo>
                  <a:lnTo>
                    <a:pt x="343" y="795"/>
                  </a:lnTo>
                  <a:lnTo>
                    <a:pt x="349" y="801"/>
                  </a:lnTo>
                  <a:lnTo>
                    <a:pt x="356" y="808"/>
                  </a:lnTo>
                  <a:lnTo>
                    <a:pt x="364" y="812"/>
                  </a:lnTo>
                  <a:lnTo>
                    <a:pt x="372" y="816"/>
                  </a:lnTo>
                  <a:lnTo>
                    <a:pt x="380" y="819"/>
                  </a:lnTo>
                  <a:lnTo>
                    <a:pt x="390" y="821"/>
                  </a:lnTo>
                  <a:lnTo>
                    <a:pt x="398" y="822"/>
                  </a:lnTo>
                  <a:lnTo>
                    <a:pt x="408" y="821"/>
                  </a:lnTo>
                  <a:lnTo>
                    <a:pt x="416" y="819"/>
                  </a:lnTo>
                  <a:lnTo>
                    <a:pt x="424" y="816"/>
                  </a:lnTo>
                  <a:lnTo>
                    <a:pt x="432" y="812"/>
                  </a:lnTo>
                  <a:lnTo>
                    <a:pt x="440" y="808"/>
                  </a:lnTo>
                  <a:lnTo>
                    <a:pt x="449" y="801"/>
                  </a:lnTo>
                  <a:lnTo>
                    <a:pt x="455" y="795"/>
                  </a:lnTo>
                  <a:lnTo>
                    <a:pt x="462" y="786"/>
                  </a:lnTo>
                  <a:lnTo>
                    <a:pt x="466" y="777"/>
                  </a:lnTo>
                  <a:lnTo>
                    <a:pt x="471" y="767"/>
                  </a:lnTo>
                  <a:lnTo>
                    <a:pt x="476" y="757"/>
                  </a:lnTo>
                  <a:lnTo>
                    <a:pt x="479" y="747"/>
                  </a:lnTo>
                  <a:lnTo>
                    <a:pt x="483" y="736"/>
                  </a:lnTo>
                  <a:lnTo>
                    <a:pt x="486" y="723"/>
                  </a:lnTo>
                  <a:lnTo>
                    <a:pt x="486" y="712"/>
                  </a:lnTo>
                  <a:lnTo>
                    <a:pt x="488" y="699"/>
                  </a:lnTo>
                  <a:lnTo>
                    <a:pt x="486" y="687"/>
                  </a:lnTo>
                  <a:lnTo>
                    <a:pt x="486" y="674"/>
                  </a:lnTo>
                  <a:lnTo>
                    <a:pt x="483" y="663"/>
                  </a:lnTo>
                  <a:lnTo>
                    <a:pt x="479" y="652"/>
                  </a:lnTo>
                  <a:lnTo>
                    <a:pt x="476" y="640"/>
                  </a:lnTo>
                  <a:lnTo>
                    <a:pt x="471" y="630"/>
                  </a:lnTo>
                  <a:lnTo>
                    <a:pt x="466" y="621"/>
                  </a:lnTo>
                  <a:lnTo>
                    <a:pt x="462" y="613"/>
                  </a:lnTo>
                  <a:lnTo>
                    <a:pt x="455" y="604"/>
                  </a:lnTo>
                  <a:lnTo>
                    <a:pt x="449" y="596"/>
                  </a:lnTo>
                  <a:lnTo>
                    <a:pt x="440" y="591"/>
                  </a:lnTo>
                  <a:lnTo>
                    <a:pt x="432" y="585"/>
                  </a:lnTo>
                  <a:lnTo>
                    <a:pt x="424" y="582"/>
                  </a:lnTo>
                  <a:lnTo>
                    <a:pt x="416" y="578"/>
                  </a:lnTo>
                  <a:lnTo>
                    <a:pt x="408" y="577"/>
                  </a:lnTo>
                  <a:lnTo>
                    <a:pt x="398" y="575"/>
                  </a:lnTo>
                  <a:lnTo>
                    <a:pt x="86" y="855"/>
                  </a:lnTo>
                  <a:lnTo>
                    <a:pt x="78" y="856"/>
                  </a:lnTo>
                  <a:lnTo>
                    <a:pt x="70" y="858"/>
                  </a:lnTo>
                  <a:lnTo>
                    <a:pt x="62" y="861"/>
                  </a:lnTo>
                  <a:lnTo>
                    <a:pt x="54" y="864"/>
                  </a:lnTo>
                  <a:lnTo>
                    <a:pt x="47" y="869"/>
                  </a:lnTo>
                  <a:lnTo>
                    <a:pt x="41" y="876"/>
                  </a:lnTo>
                  <a:lnTo>
                    <a:pt x="34" y="882"/>
                  </a:lnTo>
                  <a:lnTo>
                    <a:pt x="28" y="889"/>
                  </a:lnTo>
                  <a:lnTo>
                    <a:pt x="23" y="897"/>
                  </a:lnTo>
                  <a:lnTo>
                    <a:pt x="18" y="907"/>
                  </a:lnTo>
                  <a:lnTo>
                    <a:pt x="13" y="916"/>
                  </a:lnTo>
                  <a:lnTo>
                    <a:pt x="10" y="926"/>
                  </a:lnTo>
                  <a:lnTo>
                    <a:pt x="7" y="936"/>
                  </a:lnTo>
                  <a:lnTo>
                    <a:pt x="5" y="947"/>
                  </a:lnTo>
                  <a:lnTo>
                    <a:pt x="3" y="959"/>
                  </a:lnTo>
                  <a:lnTo>
                    <a:pt x="3" y="970"/>
                  </a:lnTo>
                  <a:lnTo>
                    <a:pt x="3" y="981"/>
                  </a:lnTo>
                  <a:lnTo>
                    <a:pt x="5" y="993"/>
                  </a:lnTo>
                  <a:lnTo>
                    <a:pt x="7" y="1004"/>
                  </a:lnTo>
                  <a:lnTo>
                    <a:pt x="10" y="1016"/>
                  </a:lnTo>
                  <a:lnTo>
                    <a:pt x="13" y="1025"/>
                  </a:lnTo>
                  <a:lnTo>
                    <a:pt x="18" y="1035"/>
                  </a:lnTo>
                  <a:lnTo>
                    <a:pt x="23" y="1043"/>
                  </a:lnTo>
                  <a:lnTo>
                    <a:pt x="28" y="1051"/>
                  </a:lnTo>
                  <a:lnTo>
                    <a:pt x="34" y="1059"/>
                  </a:lnTo>
                  <a:lnTo>
                    <a:pt x="41" y="1066"/>
                  </a:lnTo>
                  <a:lnTo>
                    <a:pt x="47" y="1071"/>
                  </a:lnTo>
                  <a:lnTo>
                    <a:pt x="54" y="1076"/>
                  </a:lnTo>
                  <a:lnTo>
                    <a:pt x="62" y="1081"/>
                  </a:lnTo>
                  <a:lnTo>
                    <a:pt x="70" y="1082"/>
                  </a:lnTo>
                  <a:lnTo>
                    <a:pt x="78" y="1085"/>
                  </a:lnTo>
                  <a:lnTo>
                    <a:pt x="86" y="1085"/>
                  </a:lnTo>
                  <a:lnTo>
                    <a:pt x="94" y="1085"/>
                  </a:lnTo>
                  <a:lnTo>
                    <a:pt x="102" y="1082"/>
                  </a:lnTo>
                  <a:lnTo>
                    <a:pt x="111" y="1081"/>
                  </a:lnTo>
                  <a:lnTo>
                    <a:pt x="119" y="1076"/>
                  </a:lnTo>
                  <a:lnTo>
                    <a:pt x="125" y="1071"/>
                  </a:lnTo>
                  <a:lnTo>
                    <a:pt x="132" y="1066"/>
                  </a:lnTo>
                  <a:lnTo>
                    <a:pt x="138" y="1059"/>
                  </a:lnTo>
                  <a:lnTo>
                    <a:pt x="145" y="1051"/>
                  </a:lnTo>
                  <a:lnTo>
                    <a:pt x="150" y="1043"/>
                  </a:lnTo>
                  <a:lnTo>
                    <a:pt x="154" y="1035"/>
                  </a:lnTo>
                  <a:lnTo>
                    <a:pt x="159" y="1025"/>
                  </a:lnTo>
                  <a:lnTo>
                    <a:pt x="163" y="1016"/>
                  </a:lnTo>
                  <a:lnTo>
                    <a:pt x="164" y="1004"/>
                  </a:lnTo>
                  <a:lnTo>
                    <a:pt x="167" y="993"/>
                  </a:lnTo>
                  <a:lnTo>
                    <a:pt x="167" y="981"/>
                  </a:lnTo>
                  <a:lnTo>
                    <a:pt x="169" y="970"/>
                  </a:lnTo>
                  <a:lnTo>
                    <a:pt x="167" y="959"/>
                  </a:lnTo>
                  <a:lnTo>
                    <a:pt x="167" y="947"/>
                  </a:lnTo>
                  <a:lnTo>
                    <a:pt x="164" y="936"/>
                  </a:lnTo>
                  <a:lnTo>
                    <a:pt x="163" y="926"/>
                  </a:lnTo>
                  <a:lnTo>
                    <a:pt x="159" y="916"/>
                  </a:lnTo>
                  <a:lnTo>
                    <a:pt x="154" y="907"/>
                  </a:lnTo>
                  <a:lnTo>
                    <a:pt x="150" y="897"/>
                  </a:lnTo>
                  <a:lnTo>
                    <a:pt x="145" y="889"/>
                  </a:lnTo>
                  <a:lnTo>
                    <a:pt x="138" y="882"/>
                  </a:lnTo>
                  <a:lnTo>
                    <a:pt x="132" y="876"/>
                  </a:lnTo>
                  <a:lnTo>
                    <a:pt x="125" y="869"/>
                  </a:lnTo>
                  <a:lnTo>
                    <a:pt x="119" y="864"/>
                  </a:lnTo>
                  <a:lnTo>
                    <a:pt x="111" y="861"/>
                  </a:lnTo>
                  <a:lnTo>
                    <a:pt x="102" y="858"/>
                  </a:lnTo>
                  <a:lnTo>
                    <a:pt x="94" y="856"/>
                  </a:lnTo>
                  <a:lnTo>
                    <a:pt x="86" y="855"/>
                  </a:lnTo>
                  <a:lnTo>
                    <a:pt x="68" y="325"/>
                  </a:lnTo>
                  <a:lnTo>
                    <a:pt x="60" y="325"/>
                  </a:lnTo>
                  <a:lnTo>
                    <a:pt x="54" y="326"/>
                  </a:lnTo>
                  <a:lnTo>
                    <a:pt x="47" y="330"/>
                  </a:lnTo>
                  <a:lnTo>
                    <a:pt x="41" y="333"/>
                  </a:lnTo>
                  <a:lnTo>
                    <a:pt x="29" y="341"/>
                  </a:lnTo>
                  <a:lnTo>
                    <a:pt x="20" y="352"/>
                  </a:lnTo>
                  <a:lnTo>
                    <a:pt x="11" y="367"/>
                  </a:lnTo>
                  <a:lnTo>
                    <a:pt x="5" y="383"/>
                  </a:lnTo>
                  <a:lnTo>
                    <a:pt x="2" y="401"/>
                  </a:lnTo>
                  <a:lnTo>
                    <a:pt x="0" y="421"/>
                  </a:lnTo>
                  <a:lnTo>
                    <a:pt x="2" y="439"/>
                  </a:lnTo>
                  <a:lnTo>
                    <a:pt x="5" y="456"/>
                  </a:lnTo>
                  <a:lnTo>
                    <a:pt x="11" y="473"/>
                  </a:lnTo>
                  <a:lnTo>
                    <a:pt x="20" y="487"/>
                  </a:lnTo>
                  <a:lnTo>
                    <a:pt x="29" y="499"/>
                  </a:lnTo>
                  <a:lnTo>
                    <a:pt x="41" y="507"/>
                  </a:lnTo>
                  <a:lnTo>
                    <a:pt x="47" y="510"/>
                  </a:lnTo>
                  <a:lnTo>
                    <a:pt x="54" y="513"/>
                  </a:lnTo>
                  <a:lnTo>
                    <a:pt x="60" y="513"/>
                  </a:lnTo>
                  <a:lnTo>
                    <a:pt x="68" y="515"/>
                  </a:lnTo>
                  <a:lnTo>
                    <a:pt x="75" y="513"/>
                  </a:lnTo>
                  <a:lnTo>
                    <a:pt x="81" y="513"/>
                  </a:lnTo>
                  <a:lnTo>
                    <a:pt x="88" y="510"/>
                  </a:lnTo>
                  <a:lnTo>
                    <a:pt x="94" y="507"/>
                  </a:lnTo>
                  <a:lnTo>
                    <a:pt x="106" y="499"/>
                  </a:lnTo>
                  <a:lnTo>
                    <a:pt x="115" y="487"/>
                  </a:lnTo>
                  <a:lnTo>
                    <a:pt x="124" y="473"/>
                  </a:lnTo>
                  <a:lnTo>
                    <a:pt x="130" y="456"/>
                  </a:lnTo>
                  <a:lnTo>
                    <a:pt x="135" y="439"/>
                  </a:lnTo>
                  <a:lnTo>
                    <a:pt x="135" y="421"/>
                  </a:lnTo>
                  <a:lnTo>
                    <a:pt x="135" y="401"/>
                  </a:lnTo>
                  <a:lnTo>
                    <a:pt x="130" y="383"/>
                  </a:lnTo>
                  <a:lnTo>
                    <a:pt x="124" y="367"/>
                  </a:lnTo>
                  <a:lnTo>
                    <a:pt x="115" y="352"/>
                  </a:lnTo>
                  <a:lnTo>
                    <a:pt x="106" y="341"/>
                  </a:lnTo>
                  <a:lnTo>
                    <a:pt x="94" y="333"/>
                  </a:lnTo>
                  <a:lnTo>
                    <a:pt x="88" y="330"/>
                  </a:lnTo>
                  <a:lnTo>
                    <a:pt x="81" y="326"/>
                  </a:lnTo>
                  <a:lnTo>
                    <a:pt x="75" y="325"/>
                  </a:lnTo>
                  <a:lnTo>
                    <a:pt x="68" y="325"/>
                  </a:lnTo>
                  <a:lnTo>
                    <a:pt x="356" y="0"/>
                  </a:lnTo>
                  <a:lnTo>
                    <a:pt x="346" y="0"/>
                  </a:lnTo>
                  <a:lnTo>
                    <a:pt x="336" y="3"/>
                  </a:lnTo>
                  <a:lnTo>
                    <a:pt x="327" y="6"/>
                  </a:lnTo>
                  <a:lnTo>
                    <a:pt x="317" y="10"/>
                  </a:lnTo>
                  <a:lnTo>
                    <a:pt x="309" y="16"/>
                  </a:lnTo>
                  <a:lnTo>
                    <a:pt x="301" y="23"/>
                  </a:lnTo>
                  <a:lnTo>
                    <a:pt x="293" y="31"/>
                  </a:lnTo>
                  <a:lnTo>
                    <a:pt x="286" y="40"/>
                  </a:lnTo>
                  <a:lnTo>
                    <a:pt x="280" y="50"/>
                  </a:lnTo>
                  <a:lnTo>
                    <a:pt x="275" y="60"/>
                  </a:lnTo>
                  <a:lnTo>
                    <a:pt x="270" y="71"/>
                  </a:lnTo>
                  <a:lnTo>
                    <a:pt x="265" y="83"/>
                  </a:lnTo>
                  <a:lnTo>
                    <a:pt x="262" y="96"/>
                  </a:lnTo>
                  <a:lnTo>
                    <a:pt x="260" y="109"/>
                  </a:lnTo>
                  <a:lnTo>
                    <a:pt x="258" y="122"/>
                  </a:lnTo>
                  <a:lnTo>
                    <a:pt x="257" y="136"/>
                  </a:lnTo>
                  <a:lnTo>
                    <a:pt x="258" y="151"/>
                  </a:lnTo>
                  <a:lnTo>
                    <a:pt x="260" y="164"/>
                  </a:lnTo>
                  <a:lnTo>
                    <a:pt x="262" y="177"/>
                  </a:lnTo>
                  <a:lnTo>
                    <a:pt x="265" y="190"/>
                  </a:lnTo>
                  <a:lnTo>
                    <a:pt x="270" y="201"/>
                  </a:lnTo>
                  <a:lnTo>
                    <a:pt x="275" y="213"/>
                  </a:lnTo>
                  <a:lnTo>
                    <a:pt x="280" y="222"/>
                  </a:lnTo>
                  <a:lnTo>
                    <a:pt x="286" y="232"/>
                  </a:lnTo>
                  <a:lnTo>
                    <a:pt x="293" y="242"/>
                  </a:lnTo>
                  <a:lnTo>
                    <a:pt x="301" y="250"/>
                  </a:lnTo>
                  <a:lnTo>
                    <a:pt x="309" y="257"/>
                  </a:lnTo>
                  <a:lnTo>
                    <a:pt x="317" y="261"/>
                  </a:lnTo>
                  <a:lnTo>
                    <a:pt x="327" y="266"/>
                  </a:lnTo>
                  <a:lnTo>
                    <a:pt x="336" y="270"/>
                  </a:lnTo>
                  <a:lnTo>
                    <a:pt x="346" y="273"/>
                  </a:lnTo>
                  <a:lnTo>
                    <a:pt x="356" y="273"/>
                  </a:lnTo>
                  <a:lnTo>
                    <a:pt x="366" y="273"/>
                  </a:lnTo>
                  <a:lnTo>
                    <a:pt x="375" y="270"/>
                  </a:lnTo>
                  <a:lnTo>
                    <a:pt x="385" y="266"/>
                  </a:lnTo>
                  <a:lnTo>
                    <a:pt x="393" y="261"/>
                  </a:lnTo>
                  <a:lnTo>
                    <a:pt x="403" y="257"/>
                  </a:lnTo>
                  <a:lnTo>
                    <a:pt x="411" y="250"/>
                  </a:lnTo>
                  <a:lnTo>
                    <a:pt x="418" y="242"/>
                  </a:lnTo>
                  <a:lnTo>
                    <a:pt x="426" y="232"/>
                  </a:lnTo>
                  <a:lnTo>
                    <a:pt x="431" y="222"/>
                  </a:lnTo>
                  <a:lnTo>
                    <a:pt x="437" y="213"/>
                  </a:lnTo>
                  <a:lnTo>
                    <a:pt x="442" y="201"/>
                  </a:lnTo>
                  <a:lnTo>
                    <a:pt x="447" y="190"/>
                  </a:lnTo>
                  <a:lnTo>
                    <a:pt x="450" y="177"/>
                  </a:lnTo>
                  <a:lnTo>
                    <a:pt x="452" y="164"/>
                  </a:lnTo>
                  <a:lnTo>
                    <a:pt x="453" y="151"/>
                  </a:lnTo>
                  <a:lnTo>
                    <a:pt x="453" y="136"/>
                  </a:lnTo>
                  <a:lnTo>
                    <a:pt x="453" y="122"/>
                  </a:lnTo>
                  <a:lnTo>
                    <a:pt x="452" y="109"/>
                  </a:lnTo>
                  <a:lnTo>
                    <a:pt x="450" y="96"/>
                  </a:lnTo>
                  <a:lnTo>
                    <a:pt x="447" y="83"/>
                  </a:lnTo>
                  <a:lnTo>
                    <a:pt x="442" y="71"/>
                  </a:lnTo>
                  <a:lnTo>
                    <a:pt x="437" y="60"/>
                  </a:lnTo>
                  <a:lnTo>
                    <a:pt x="431" y="50"/>
                  </a:lnTo>
                  <a:lnTo>
                    <a:pt x="426" y="40"/>
                  </a:lnTo>
                  <a:lnTo>
                    <a:pt x="418" y="31"/>
                  </a:lnTo>
                  <a:lnTo>
                    <a:pt x="411" y="23"/>
                  </a:lnTo>
                  <a:lnTo>
                    <a:pt x="403" y="16"/>
                  </a:lnTo>
                  <a:lnTo>
                    <a:pt x="393" y="10"/>
                  </a:lnTo>
                  <a:lnTo>
                    <a:pt x="385" y="6"/>
                  </a:lnTo>
                  <a:lnTo>
                    <a:pt x="375" y="3"/>
                  </a:lnTo>
                  <a:lnTo>
                    <a:pt x="366" y="0"/>
                  </a:lnTo>
                  <a:lnTo>
                    <a:pt x="356" y="0"/>
                  </a:lnTo>
                  <a:lnTo>
                    <a:pt x="398" y="575"/>
                  </a:lnTo>
                </a:path>
              </a:pathLst>
            </a:custGeom>
            <a:solidFill>
              <a:srgbClr val="CC9926"/>
            </a:solidFill>
            <a:ln w="9525">
              <a:noFill/>
            </a:ln>
          </p:spPr>
          <p:txBody>
            <a:bodyPr/>
            <a:lstStyle/>
            <a:p>
              <a:endParaRPr lang="zh-CN" altLang="en-US"/>
            </a:p>
          </p:txBody>
        </p:sp>
        <p:sp>
          <p:nvSpPr>
            <p:cNvPr id="79" name="Freeform 82"/>
            <p:cNvSpPr/>
            <p:nvPr/>
          </p:nvSpPr>
          <p:spPr>
            <a:xfrm>
              <a:off x="3384238" y="3174083"/>
              <a:ext cx="284132" cy="393766"/>
            </a:xfrm>
            <a:custGeom>
              <a:avLst/>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0" t="0" r="0" b="0"/>
              <a:pathLst>
                <a:path w="179" h="248">
                  <a:moveTo>
                    <a:pt x="88" y="0"/>
                  </a:moveTo>
                  <a:lnTo>
                    <a:pt x="80" y="2"/>
                  </a:lnTo>
                  <a:lnTo>
                    <a:pt x="70" y="3"/>
                  </a:lnTo>
                  <a:lnTo>
                    <a:pt x="62" y="7"/>
                  </a:lnTo>
                  <a:lnTo>
                    <a:pt x="54" y="10"/>
                  </a:lnTo>
                  <a:lnTo>
                    <a:pt x="46" y="16"/>
                  </a:lnTo>
                  <a:lnTo>
                    <a:pt x="39" y="21"/>
                  </a:lnTo>
                  <a:lnTo>
                    <a:pt x="33" y="29"/>
                  </a:lnTo>
                  <a:lnTo>
                    <a:pt x="26" y="38"/>
                  </a:lnTo>
                  <a:lnTo>
                    <a:pt x="20" y="46"/>
                  </a:lnTo>
                  <a:lnTo>
                    <a:pt x="15" y="55"/>
                  </a:lnTo>
                  <a:lnTo>
                    <a:pt x="12" y="65"/>
                  </a:lnTo>
                  <a:lnTo>
                    <a:pt x="7" y="77"/>
                  </a:lnTo>
                  <a:lnTo>
                    <a:pt x="4" y="88"/>
                  </a:lnTo>
                  <a:lnTo>
                    <a:pt x="2" y="99"/>
                  </a:lnTo>
                  <a:lnTo>
                    <a:pt x="0" y="112"/>
                  </a:lnTo>
                  <a:lnTo>
                    <a:pt x="0" y="124"/>
                  </a:lnTo>
                  <a:lnTo>
                    <a:pt x="0" y="137"/>
                  </a:lnTo>
                  <a:lnTo>
                    <a:pt x="2" y="148"/>
                  </a:lnTo>
                  <a:lnTo>
                    <a:pt x="4" y="161"/>
                  </a:lnTo>
                  <a:lnTo>
                    <a:pt x="7" y="172"/>
                  </a:lnTo>
                  <a:lnTo>
                    <a:pt x="12" y="182"/>
                  </a:lnTo>
                  <a:lnTo>
                    <a:pt x="15" y="192"/>
                  </a:lnTo>
                  <a:lnTo>
                    <a:pt x="20" y="202"/>
                  </a:lnTo>
                  <a:lnTo>
                    <a:pt x="26" y="211"/>
                  </a:lnTo>
                  <a:lnTo>
                    <a:pt x="33" y="220"/>
                  </a:lnTo>
                  <a:lnTo>
                    <a:pt x="39" y="226"/>
                  </a:lnTo>
                  <a:lnTo>
                    <a:pt x="46" y="233"/>
                  </a:lnTo>
                  <a:lnTo>
                    <a:pt x="54" y="237"/>
                  </a:lnTo>
                  <a:lnTo>
                    <a:pt x="62" y="241"/>
                  </a:lnTo>
                  <a:lnTo>
                    <a:pt x="70" y="244"/>
                  </a:lnTo>
                  <a:lnTo>
                    <a:pt x="80" y="246"/>
                  </a:lnTo>
                  <a:lnTo>
                    <a:pt x="88" y="247"/>
                  </a:lnTo>
                  <a:lnTo>
                    <a:pt x="98" y="246"/>
                  </a:lnTo>
                  <a:lnTo>
                    <a:pt x="106" y="244"/>
                  </a:lnTo>
                  <a:lnTo>
                    <a:pt x="114" y="241"/>
                  </a:lnTo>
                  <a:lnTo>
                    <a:pt x="122" y="237"/>
                  </a:lnTo>
                  <a:lnTo>
                    <a:pt x="130" y="233"/>
                  </a:lnTo>
                  <a:lnTo>
                    <a:pt x="139" y="226"/>
                  </a:lnTo>
                  <a:lnTo>
                    <a:pt x="145" y="220"/>
                  </a:lnTo>
                  <a:lnTo>
                    <a:pt x="152" y="211"/>
                  </a:lnTo>
                  <a:lnTo>
                    <a:pt x="156" y="202"/>
                  </a:lnTo>
                  <a:lnTo>
                    <a:pt x="161" y="192"/>
                  </a:lnTo>
                  <a:lnTo>
                    <a:pt x="166" y="182"/>
                  </a:lnTo>
                  <a:lnTo>
                    <a:pt x="169" y="172"/>
                  </a:lnTo>
                  <a:lnTo>
                    <a:pt x="173" y="161"/>
                  </a:lnTo>
                  <a:lnTo>
                    <a:pt x="176" y="148"/>
                  </a:lnTo>
                  <a:lnTo>
                    <a:pt x="176" y="137"/>
                  </a:lnTo>
                  <a:lnTo>
                    <a:pt x="178" y="124"/>
                  </a:lnTo>
                  <a:lnTo>
                    <a:pt x="176" y="112"/>
                  </a:lnTo>
                  <a:lnTo>
                    <a:pt x="176" y="99"/>
                  </a:lnTo>
                  <a:lnTo>
                    <a:pt x="173" y="88"/>
                  </a:lnTo>
                  <a:lnTo>
                    <a:pt x="169" y="77"/>
                  </a:lnTo>
                  <a:lnTo>
                    <a:pt x="166" y="65"/>
                  </a:lnTo>
                  <a:lnTo>
                    <a:pt x="161" y="55"/>
                  </a:lnTo>
                  <a:lnTo>
                    <a:pt x="156" y="46"/>
                  </a:lnTo>
                  <a:lnTo>
                    <a:pt x="152" y="38"/>
                  </a:lnTo>
                  <a:lnTo>
                    <a:pt x="145" y="29"/>
                  </a:lnTo>
                  <a:lnTo>
                    <a:pt x="139" y="21"/>
                  </a:lnTo>
                  <a:lnTo>
                    <a:pt x="130" y="16"/>
                  </a:lnTo>
                  <a:lnTo>
                    <a:pt x="122" y="10"/>
                  </a:lnTo>
                  <a:lnTo>
                    <a:pt x="114" y="7"/>
                  </a:lnTo>
                  <a:lnTo>
                    <a:pt x="106" y="3"/>
                  </a:lnTo>
                  <a:lnTo>
                    <a:pt x="98" y="2"/>
                  </a:lnTo>
                  <a:lnTo>
                    <a:pt x="88" y="0"/>
                  </a:lnTo>
                </a:path>
              </a:pathLst>
            </a:custGeom>
            <a:noFill/>
            <a:ln w="12700" cap="rnd" cmpd="sng">
              <a:solidFill>
                <a:srgbClr val="000000"/>
              </a:solidFill>
              <a:prstDash val="solid"/>
              <a:bevel/>
              <a:headEnd type="none" w="med" len="med"/>
              <a:tailEnd type="none" w="med" len="med"/>
            </a:ln>
          </p:spPr>
          <p:txBody>
            <a:bodyPr/>
            <a:lstStyle/>
            <a:p>
              <a:endParaRPr lang="zh-CN" altLang="en-US"/>
            </a:p>
          </p:txBody>
        </p:sp>
        <p:sp>
          <p:nvSpPr>
            <p:cNvPr id="80" name="Freeform 83"/>
            <p:cNvSpPr/>
            <p:nvPr/>
          </p:nvSpPr>
          <p:spPr>
            <a:xfrm>
              <a:off x="2896927" y="3618658"/>
              <a:ext cx="265085" cy="366775"/>
            </a:xfrm>
            <a:custGeom>
              <a:avLst/>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0" t="0" r="0" b="0"/>
              <a:pathLst>
                <a:path w="167" h="231">
                  <a:moveTo>
                    <a:pt x="83" y="0"/>
                  </a:moveTo>
                  <a:lnTo>
                    <a:pt x="75" y="1"/>
                  </a:lnTo>
                  <a:lnTo>
                    <a:pt x="67" y="3"/>
                  </a:lnTo>
                  <a:lnTo>
                    <a:pt x="59" y="6"/>
                  </a:lnTo>
                  <a:lnTo>
                    <a:pt x="51" y="9"/>
                  </a:lnTo>
                  <a:lnTo>
                    <a:pt x="44" y="14"/>
                  </a:lnTo>
                  <a:lnTo>
                    <a:pt x="38" y="21"/>
                  </a:lnTo>
                  <a:lnTo>
                    <a:pt x="31" y="27"/>
                  </a:lnTo>
                  <a:lnTo>
                    <a:pt x="25" y="34"/>
                  </a:lnTo>
                  <a:lnTo>
                    <a:pt x="20" y="42"/>
                  </a:lnTo>
                  <a:lnTo>
                    <a:pt x="15" y="52"/>
                  </a:lnTo>
                  <a:lnTo>
                    <a:pt x="10" y="61"/>
                  </a:lnTo>
                  <a:lnTo>
                    <a:pt x="7" y="71"/>
                  </a:lnTo>
                  <a:lnTo>
                    <a:pt x="4" y="81"/>
                  </a:lnTo>
                  <a:lnTo>
                    <a:pt x="2" y="92"/>
                  </a:lnTo>
                  <a:lnTo>
                    <a:pt x="0" y="104"/>
                  </a:lnTo>
                  <a:lnTo>
                    <a:pt x="0" y="115"/>
                  </a:lnTo>
                  <a:lnTo>
                    <a:pt x="0" y="126"/>
                  </a:lnTo>
                  <a:lnTo>
                    <a:pt x="2" y="138"/>
                  </a:lnTo>
                  <a:lnTo>
                    <a:pt x="4" y="149"/>
                  </a:lnTo>
                  <a:lnTo>
                    <a:pt x="7" y="161"/>
                  </a:lnTo>
                  <a:lnTo>
                    <a:pt x="10" y="170"/>
                  </a:lnTo>
                  <a:lnTo>
                    <a:pt x="15" y="180"/>
                  </a:lnTo>
                  <a:lnTo>
                    <a:pt x="20" y="188"/>
                  </a:lnTo>
                  <a:lnTo>
                    <a:pt x="25" y="196"/>
                  </a:lnTo>
                  <a:lnTo>
                    <a:pt x="31" y="204"/>
                  </a:lnTo>
                  <a:lnTo>
                    <a:pt x="38" y="211"/>
                  </a:lnTo>
                  <a:lnTo>
                    <a:pt x="44" y="216"/>
                  </a:lnTo>
                  <a:lnTo>
                    <a:pt x="51" y="221"/>
                  </a:lnTo>
                  <a:lnTo>
                    <a:pt x="59" y="226"/>
                  </a:lnTo>
                  <a:lnTo>
                    <a:pt x="67" y="227"/>
                  </a:lnTo>
                  <a:lnTo>
                    <a:pt x="75" y="230"/>
                  </a:lnTo>
                  <a:lnTo>
                    <a:pt x="83" y="230"/>
                  </a:lnTo>
                  <a:lnTo>
                    <a:pt x="91" y="230"/>
                  </a:lnTo>
                  <a:lnTo>
                    <a:pt x="99" y="227"/>
                  </a:lnTo>
                  <a:lnTo>
                    <a:pt x="108" y="226"/>
                  </a:lnTo>
                  <a:lnTo>
                    <a:pt x="116" y="221"/>
                  </a:lnTo>
                  <a:lnTo>
                    <a:pt x="122" y="216"/>
                  </a:lnTo>
                  <a:lnTo>
                    <a:pt x="129" y="211"/>
                  </a:lnTo>
                  <a:lnTo>
                    <a:pt x="135" y="204"/>
                  </a:lnTo>
                  <a:lnTo>
                    <a:pt x="142" y="196"/>
                  </a:lnTo>
                  <a:lnTo>
                    <a:pt x="147" y="188"/>
                  </a:lnTo>
                  <a:lnTo>
                    <a:pt x="151" y="180"/>
                  </a:lnTo>
                  <a:lnTo>
                    <a:pt x="156" y="170"/>
                  </a:lnTo>
                  <a:lnTo>
                    <a:pt x="160" y="161"/>
                  </a:lnTo>
                  <a:lnTo>
                    <a:pt x="161" y="149"/>
                  </a:lnTo>
                  <a:lnTo>
                    <a:pt x="164" y="138"/>
                  </a:lnTo>
                  <a:lnTo>
                    <a:pt x="164" y="126"/>
                  </a:lnTo>
                  <a:lnTo>
                    <a:pt x="166" y="115"/>
                  </a:lnTo>
                  <a:lnTo>
                    <a:pt x="164" y="104"/>
                  </a:lnTo>
                  <a:lnTo>
                    <a:pt x="164" y="92"/>
                  </a:lnTo>
                  <a:lnTo>
                    <a:pt x="161" y="81"/>
                  </a:lnTo>
                  <a:lnTo>
                    <a:pt x="160" y="71"/>
                  </a:lnTo>
                  <a:lnTo>
                    <a:pt x="156" y="61"/>
                  </a:lnTo>
                  <a:lnTo>
                    <a:pt x="151" y="52"/>
                  </a:lnTo>
                  <a:lnTo>
                    <a:pt x="147" y="42"/>
                  </a:lnTo>
                  <a:lnTo>
                    <a:pt x="142" y="34"/>
                  </a:lnTo>
                  <a:lnTo>
                    <a:pt x="135" y="27"/>
                  </a:lnTo>
                  <a:lnTo>
                    <a:pt x="129" y="21"/>
                  </a:lnTo>
                  <a:lnTo>
                    <a:pt x="122" y="14"/>
                  </a:lnTo>
                  <a:lnTo>
                    <a:pt x="116" y="9"/>
                  </a:lnTo>
                  <a:lnTo>
                    <a:pt x="108" y="6"/>
                  </a:lnTo>
                  <a:lnTo>
                    <a:pt x="99" y="3"/>
                  </a:lnTo>
                  <a:lnTo>
                    <a:pt x="91" y="1"/>
                  </a:lnTo>
                  <a:lnTo>
                    <a:pt x="83" y="0"/>
                  </a:lnTo>
                </a:path>
              </a:pathLst>
            </a:custGeom>
            <a:noFill/>
            <a:ln w="12700" cap="rnd" cmpd="sng">
              <a:solidFill>
                <a:srgbClr val="000000"/>
              </a:solidFill>
              <a:prstDash val="solid"/>
              <a:bevel/>
              <a:headEnd type="none" w="med" len="med"/>
              <a:tailEnd type="none" w="med" len="med"/>
            </a:ln>
          </p:spPr>
          <p:txBody>
            <a:bodyPr/>
            <a:lstStyle/>
            <a:p>
              <a:endParaRPr lang="zh-CN" altLang="en-US"/>
            </a:p>
          </p:txBody>
        </p:sp>
        <p:sp>
          <p:nvSpPr>
            <p:cNvPr id="81" name="Freeform 84"/>
            <p:cNvSpPr/>
            <p:nvPr/>
          </p:nvSpPr>
          <p:spPr>
            <a:xfrm>
              <a:off x="2892165" y="2777142"/>
              <a:ext cx="215877" cy="303264"/>
            </a:xfrm>
            <a:custGeom>
              <a:avLst/>
              <a:gdLst/>
              <a:ahLst/>
              <a:cxnLst>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Lst>
              <a:rect l="0" t="0" r="0" b="0"/>
              <a:pathLst>
                <a:path w="136" h="191">
                  <a:moveTo>
                    <a:pt x="68" y="0"/>
                  </a:moveTo>
                  <a:lnTo>
                    <a:pt x="60" y="0"/>
                  </a:lnTo>
                  <a:lnTo>
                    <a:pt x="54" y="1"/>
                  </a:lnTo>
                  <a:lnTo>
                    <a:pt x="47" y="5"/>
                  </a:lnTo>
                  <a:lnTo>
                    <a:pt x="41" y="8"/>
                  </a:lnTo>
                  <a:lnTo>
                    <a:pt x="29" y="16"/>
                  </a:lnTo>
                  <a:lnTo>
                    <a:pt x="20" y="27"/>
                  </a:lnTo>
                  <a:lnTo>
                    <a:pt x="11" y="42"/>
                  </a:lnTo>
                  <a:lnTo>
                    <a:pt x="5" y="58"/>
                  </a:lnTo>
                  <a:lnTo>
                    <a:pt x="2" y="76"/>
                  </a:lnTo>
                  <a:lnTo>
                    <a:pt x="0" y="96"/>
                  </a:lnTo>
                  <a:lnTo>
                    <a:pt x="2" y="114"/>
                  </a:lnTo>
                  <a:lnTo>
                    <a:pt x="5" y="131"/>
                  </a:lnTo>
                  <a:lnTo>
                    <a:pt x="11" y="148"/>
                  </a:lnTo>
                  <a:lnTo>
                    <a:pt x="20" y="162"/>
                  </a:lnTo>
                  <a:lnTo>
                    <a:pt x="29" y="174"/>
                  </a:lnTo>
                  <a:lnTo>
                    <a:pt x="41" y="182"/>
                  </a:lnTo>
                  <a:lnTo>
                    <a:pt x="47" y="185"/>
                  </a:lnTo>
                  <a:lnTo>
                    <a:pt x="54" y="188"/>
                  </a:lnTo>
                  <a:lnTo>
                    <a:pt x="60" y="188"/>
                  </a:lnTo>
                  <a:lnTo>
                    <a:pt x="68" y="190"/>
                  </a:lnTo>
                  <a:lnTo>
                    <a:pt x="75" y="188"/>
                  </a:lnTo>
                  <a:lnTo>
                    <a:pt x="81" y="188"/>
                  </a:lnTo>
                  <a:lnTo>
                    <a:pt x="88" y="185"/>
                  </a:lnTo>
                  <a:lnTo>
                    <a:pt x="94" y="182"/>
                  </a:lnTo>
                  <a:lnTo>
                    <a:pt x="106" y="174"/>
                  </a:lnTo>
                  <a:lnTo>
                    <a:pt x="115" y="162"/>
                  </a:lnTo>
                  <a:lnTo>
                    <a:pt x="124" y="148"/>
                  </a:lnTo>
                  <a:lnTo>
                    <a:pt x="130" y="131"/>
                  </a:lnTo>
                  <a:lnTo>
                    <a:pt x="135" y="114"/>
                  </a:lnTo>
                  <a:lnTo>
                    <a:pt x="135" y="96"/>
                  </a:lnTo>
                  <a:lnTo>
                    <a:pt x="135" y="76"/>
                  </a:lnTo>
                  <a:lnTo>
                    <a:pt x="130" y="58"/>
                  </a:lnTo>
                  <a:lnTo>
                    <a:pt x="124" y="42"/>
                  </a:lnTo>
                  <a:lnTo>
                    <a:pt x="115" y="27"/>
                  </a:lnTo>
                  <a:lnTo>
                    <a:pt x="106" y="16"/>
                  </a:lnTo>
                  <a:lnTo>
                    <a:pt x="94" y="8"/>
                  </a:lnTo>
                  <a:lnTo>
                    <a:pt x="88" y="5"/>
                  </a:lnTo>
                  <a:lnTo>
                    <a:pt x="81" y="1"/>
                  </a:lnTo>
                  <a:lnTo>
                    <a:pt x="75" y="0"/>
                  </a:lnTo>
                  <a:lnTo>
                    <a:pt x="68" y="0"/>
                  </a:lnTo>
                </a:path>
              </a:pathLst>
            </a:custGeom>
            <a:noFill/>
            <a:ln w="12700" cap="rnd" cmpd="sng">
              <a:solidFill>
                <a:srgbClr val="000000"/>
              </a:solidFill>
              <a:prstDash val="solid"/>
              <a:bevel/>
              <a:headEnd type="none" w="med" len="med"/>
              <a:tailEnd type="none" w="med" len="med"/>
            </a:ln>
          </p:spPr>
          <p:txBody>
            <a:bodyPr/>
            <a:lstStyle/>
            <a:p>
              <a:endParaRPr lang="zh-CN" altLang="en-US"/>
            </a:p>
          </p:txBody>
        </p:sp>
        <p:sp>
          <p:nvSpPr>
            <p:cNvPr id="82" name="Freeform 85"/>
            <p:cNvSpPr/>
            <p:nvPr/>
          </p:nvSpPr>
          <p:spPr>
            <a:xfrm>
              <a:off x="3300109" y="2261118"/>
              <a:ext cx="312705" cy="435048"/>
            </a:xfrm>
            <a:custGeom>
              <a:avLst/>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Lst>
              <a:rect l="0" t="0" r="0" b="0"/>
              <a:pathLst>
                <a:path w="197" h="274">
                  <a:moveTo>
                    <a:pt x="99" y="0"/>
                  </a:moveTo>
                  <a:lnTo>
                    <a:pt x="89" y="0"/>
                  </a:lnTo>
                  <a:lnTo>
                    <a:pt x="79" y="3"/>
                  </a:lnTo>
                  <a:lnTo>
                    <a:pt x="70" y="6"/>
                  </a:lnTo>
                  <a:lnTo>
                    <a:pt x="60" y="10"/>
                  </a:lnTo>
                  <a:lnTo>
                    <a:pt x="52" y="16"/>
                  </a:lnTo>
                  <a:lnTo>
                    <a:pt x="44" y="23"/>
                  </a:lnTo>
                  <a:lnTo>
                    <a:pt x="36" y="31"/>
                  </a:lnTo>
                  <a:lnTo>
                    <a:pt x="29" y="40"/>
                  </a:lnTo>
                  <a:lnTo>
                    <a:pt x="23" y="50"/>
                  </a:lnTo>
                  <a:lnTo>
                    <a:pt x="18" y="60"/>
                  </a:lnTo>
                  <a:lnTo>
                    <a:pt x="13" y="71"/>
                  </a:lnTo>
                  <a:lnTo>
                    <a:pt x="8" y="83"/>
                  </a:lnTo>
                  <a:lnTo>
                    <a:pt x="5" y="96"/>
                  </a:lnTo>
                  <a:lnTo>
                    <a:pt x="3" y="109"/>
                  </a:lnTo>
                  <a:lnTo>
                    <a:pt x="1" y="122"/>
                  </a:lnTo>
                  <a:lnTo>
                    <a:pt x="0" y="136"/>
                  </a:lnTo>
                  <a:lnTo>
                    <a:pt x="1" y="151"/>
                  </a:lnTo>
                  <a:lnTo>
                    <a:pt x="3" y="164"/>
                  </a:lnTo>
                  <a:lnTo>
                    <a:pt x="5" y="177"/>
                  </a:lnTo>
                  <a:lnTo>
                    <a:pt x="8" y="190"/>
                  </a:lnTo>
                  <a:lnTo>
                    <a:pt x="13" y="201"/>
                  </a:lnTo>
                  <a:lnTo>
                    <a:pt x="18" y="213"/>
                  </a:lnTo>
                  <a:lnTo>
                    <a:pt x="23" y="222"/>
                  </a:lnTo>
                  <a:lnTo>
                    <a:pt x="29" y="232"/>
                  </a:lnTo>
                  <a:lnTo>
                    <a:pt x="36" y="242"/>
                  </a:lnTo>
                  <a:lnTo>
                    <a:pt x="44" y="250"/>
                  </a:lnTo>
                  <a:lnTo>
                    <a:pt x="52" y="257"/>
                  </a:lnTo>
                  <a:lnTo>
                    <a:pt x="60" y="261"/>
                  </a:lnTo>
                  <a:lnTo>
                    <a:pt x="70" y="266"/>
                  </a:lnTo>
                  <a:lnTo>
                    <a:pt x="79" y="270"/>
                  </a:lnTo>
                  <a:lnTo>
                    <a:pt x="89" y="273"/>
                  </a:lnTo>
                  <a:lnTo>
                    <a:pt x="99" y="273"/>
                  </a:lnTo>
                  <a:lnTo>
                    <a:pt x="109" y="273"/>
                  </a:lnTo>
                  <a:lnTo>
                    <a:pt x="118" y="270"/>
                  </a:lnTo>
                  <a:lnTo>
                    <a:pt x="128" y="266"/>
                  </a:lnTo>
                  <a:lnTo>
                    <a:pt x="136" y="261"/>
                  </a:lnTo>
                  <a:lnTo>
                    <a:pt x="146" y="257"/>
                  </a:lnTo>
                  <a:lnTo>
                    <a:pt x="154" y="250"/>
                  </a:lnTo>
                  <a:lnTo>
                    <a:pt x="161" y="242"/>
                  </a:lnTo>
                  <a:lnTo>
                    <a:pt x="169" y="232"/>
                  </a:lnTo>
                  <a:lnTo>
                    <a:pt x="174" y="222"/>
                  </a:lnTo>
                  <a:lnTo>
                    <a:pt x="180" y="213"/>
                  </a:lnTo>
                  <a:lnTo>
                    <a:pt x="185" y="201"/>
                  </a:lnTo>
                  <a:lnTo>
                    <a:pt x="190" y="190"/>
                  </a:lnTo>
                  <a:lnTo>
                    <a:pt x="193" y="177"/>
                  </a:lnTo>
                  <a:lnTo>
                    <a:pt x="195" y="164"/>
                  </a:lnTo>
                  <a:lnTo>
                    <a:pt x="196" y="151"/>
                  </a:lnTo>
                  <a:lnTo>
                    <a:pt x="196" y="136"/>
                  </a:lnTo>
                  <a:lnTo>
                    <a:pt x="196" y="122"/>
                  </a:lnTo>
                  <a:lnTo>
                    <a:pt x="195" y="109"/>
                  </a:lnTo>
                  <a:lnTo>
                    <a:pt x="193" y="96"/>
                  </a:lnTo>
                  <a:lnTo>
                    <a:pt x="190" y="83"/>
                  </a:lnTo>
                  <a:lnTo>
                    <a:pt x="185" y="71"/>
                  </a:lnTo>
                  <a:lnTo>
                    <a:pt x="180" y="60"/>
                  </a:lnTo>
                  <a:lnTo>
                    <a:pt x="174" y="50"/>
                  </a:lnTo>
                  <a:lnTo>
                    <a:pt x="169" y="40"/>
                  </a:lnTo>
                  <a:lnTo>
                    <a:pt x="161" y="31"/>
                  </a:lnTo>
                  <a:lnTo>
                    <a:pt x="154" y="23"/>
                  </a:lnTo>
                  <a:lnTo>
                    <a:pt x="146" y="16"/>
                  </a:lnTo>
                  <a:lnTo>
                    <a:pt x="136" y="10"/>
                  </a:lnTo>
                  <a:lnTo>
                    <a:pt x="128" y="6"/>
                  </a:lnTo>
                  <a:lnTo>
                    <a:pt x="118" y="3"/>
                  </a:lnTo>
                  <a:lnTo>
                    <a:pt x="109" y="0"/>
                  </a:lnTo>
                  <a:lnTo>
                    <a:pt x="99" y="0"/>
                  </a:lnTo>
                </a:path>
              </a:pathLst>
            </a:custGeom>
            <a:noFill/>
            <a:ln w="12700" cap="rnd" cmpd="sng">
              <a:solidFill>
                <a:srgbClr val="000000"/>
              </a:solidFill>
              <a:prstDash val="solid"/>
              <a:bevel/>
              <a:headEnd type="none" w="med" len="med"/>
              <a:tailEnd type="none" w="med" len="med"/>
            </a:ln>
          </p:spPr>
          <p:txBody>
            <a:bodyPr/>
            <a:lstStyle/>
            <a:p>
              <a:endParaRPr lang="zh-CN" altLang="en-US"/>
            </a:p>
          </p:txBody>
        </p:sp>
        <p:sp>
          <p:nvSpPr>
            <p:cNvPr id="83" name="Freeform 86"/>
            <p:cNvSpPr/>
            <p:nvPr/>
          </p:nvSpPr>
          <p:spPr>
            <a:xfrm>
              <a:off x="3960439" y="1897519"/>
              <a:ext cx="442866" cy="1151132"/>
            </a:xfrm>
            <a:custGeom>
              <a:avLst/>
              <a:gdLst/>
              <a:ahLst/>
              <a:cxnLst>
                <a:cxn ang="0">
                  <a:pos x="0"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0"/>
                </a:cxn>
              </a:cxnLst>
              <a:rect l="0" t="0" r="0" b="0"/>
              <a:pathLst>
                <a:path w="279" h="725">
                  <a:moveTo>
                    <a:pt x="0" y="0"/>
                  </a:moveTo>
                  <a:lnTo>
                    <a:pt x="36" y="31"/>
                  </a:lnTo>
                  <a:lnTo>
                    <a:pt x="71" y="65"/>
                  </a:lnTo>
                  <a:lnTo>
                    <a:pt x="106" y="100"/>
                  </a:lnTo>
                  <a:lnTo>
                    <a:pt x="141" y="136"/>
                  </a:lnTo>
                  <a:lnTo>
                    <a:pt x="175" y="175"/>
                  </a:lnTo>
                  <a:lnTo>
                    <a:pt x="210" y="213"/>
                  </a:lnTo>
                  <a:lnTo>
                    <a:pt x="244" y="250"/>
                  </a:lnTo>
                  <a:lnTo>
                    <a:pt x="278" y="286"/>
                  </a:lnTo>
                  <a:lnTo>
                    <a:pt x="276" y="339"/>
                  </a:lnTo>
                  <a:lnTo>
                    <a:pt x="275" y="395"/>
                  </a:lnTo>
                  <a:lnTo>
                    <a:pt x="273" y="448"/>
                  </a:lnTo>
                  <a:lnTo>
                    <a:pt x="271" y="503"/>
                  </a:lnTo>
                  <a:lnTo>
                    <a:pt x="268" y="557"/>
                  </a:lnTo>
                  <a:lnTo>
                    <a:pt x="266" y="612"/>
                  </a:lnTo>
                  <a:lnTo>
                    <a:pt x="263" y="668"/>
                  </a:lnTo>
                  <a:lnTo>
                    <a:pt x="260" y="724"/>
                  </a:lnTo>
                  <a:lnTo>
                    <a:pt x="257" y="668"/>
                  </a:lnTo>
                  <a:lnTo>
                    <a:pt x="252" y="611"/>
                  </a:lnTo>
                  <a:lnTo>
                    <a:pt x="247" y="554"/>
                  </a:lnTo>
                  <a:lnTo>
                    <a:pt x="242" y="497"/>
                  </a:lnTo>
                  <a:lnTo>
                    <a:pt x="237" y="442"/>
                  </a:lnTo>
                  <a:lnTo>
                    <a:pt x="231" y="386"/>
                  </a:lnTo>
                  <a:lnTo>
                    <a:pt x="223" y="334"/>
                  </a:lnTo>
                  <a:lnTo>
                    <a:pt x="214" y="282"/>
                  </a:lnTo>
                  <a:lnTo>
                    <a:pt x="188" y="245"/>
                  </a:lnTo>
                  <a:lnTo>
                    <a:pt x="162" y="208"/>
                  </a:lnTo>
                  <a:lnTo>
                    <a:pt x="136" y="172"/>
                  </a:lnTo>
                  <a:lnTo>
                    <a:pt x="109" y="138"/>
                  </a:lnTo>
                  <a:lnTo>
                    <a:pt x="83" y="102"/>
                  </a:lnTo>
                  <a:lnTo>
                    <a:pt x="55" y="68"/>
                  </a:lnTo>
                  <a:lnTo>
                    <a:pt x="29" y="34"/>
                  </a:lnTo>
                  <a:lnTo>
                    <a:pt x="0" y="0"/>
                  </a:lnTo>
                </a:path>
              </a:pathLst>
            </a:custGeom>
            <a:solidFill>
              <a:srgbClr val="E0BC60"/>
            </a:solidFill>
            <a:ln w="9525">
              <a:noFill/>
            </a:ln>
          </p:spPr>
          <p:txBody>
            <a:bodyPr/>
            <a:lstStyle/>
            <a:p>
              <a:endParaRPr lang="zh-CN" altLang="en-US"/>
            </a:p>
          </p:txBody>
        </p:sp>
        <p:sp>
          <p:nvSpPr>
            <p:cNvPr id="84" name="Freeform 87"/>
            <p:cNvSpPr/>
            <p:nvPr/>
          </p:nvSpPr>
          <p:spPr>
            <a:xfrm>
              <a:off x="3811230" y="2467528"/>
              <a:ext cx="207941" cy="442987"/>
            </a:xfrm>
            <a:custGeom>
              <a:avLst/>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Lst>
              <a:rect l="0" t="0" r="0" b="0"/>
              <a:pathLst>
                <a:path w="131" h="279">
                  <a:moveTo>
                    <a:pt x="120" y="0"/>
                  </a:moveTo>
                  <a:lnTo>
                    <a:pt x="113" y="5"/>
                  </a:lnTo>
                  <a:lnTo>
                    <a:pt x="107" y="10"/>
                  </a:lnTo>
                  <a:lnTo>
                    <a:pt x="102" y="18"/>
                  </a:lnTo>
                  <a:lnTo>
                    <a:pt x="97" y="26"/>
                  </a:lnTo>
                  <a:lnTo>
                    <a:pt x="89" y="47"/>
                  </a:lnTo>
                  <a:lnTo>
                    <a:pt x="84" y="70"/>
                  </a:lnTo>
                  <a:lnTo>
                    <a:pt x="79" y="92"/>
                  </a:lnTo>
                  <a:lnTo>
                    <a:pt x="78" y="114"/>
                  </a:lnTo>
                  <a:lnTo>
                    <a:pt x="78" y="133"/>
                  </a:lnTo>
                  <a:lnTo>
                    <a:pt x="78" y="146"/>
                  </a:lnTo>
                  <a:lnTo>
                    <a:pt x="78" y="162"/>
                  </a:lnTo>
                  <a:lnTo>
                    <a:pt x="79" y="180"/>
                  </a:lnTo>
                  <a:lnTo>
                    <a:pt x="83" y="200"/>
                  </a:lnTo>
                  <a:lnTo>
                    <a:pt x="87" y="219"/>
                  </a:lnTo>
                  <a:lnTo>
                    <a:pt x="96" y="237"/>
                  </a:lnTo>
                  <a:lnTo>
                    <a:pt x="104" y="253"/>
                  </a:lnTo>
                  <a:lnTo>
                    <a:pt x="109" y="261"/>
                  </a:lnTo>
                  <a:lnTo>
                    <a:pt x="115" y="268"/>
                  </a:lnTo>
                  <a:lnTo>
                    <a:pt x="122" y="273"/>
                  </a:lnTo>
                  <a:lnTo>
                    <a:pt x="130" y="278"/>
                  </a:lnTo>
                  <a:lnTo>
                    <a:pt x="115" y="278"/>
                  </a:lnTo>
                  <a:lnTo>
                    <a:pt x="102" y="278"/>
                  </a:lnTo>
                  <a:lnTo>
                    <a:pt x="89" y="274"/>
                  </a:lnTo>
                  <a:lnTo>
                    <a:pt x="78" y="270"/>
                  </a:lnTo>
                  <a:lnTo>
                    <a:pt x="66" y="263"/>
                  </a:lnTo>
                  <a:lnTo>
                    <a:pt x="55" y="257"/>
                  </a:lnTo>
                  <a:lnTo>
                    <a:pt x="45" y="247"/>
                  </a:lnTo>
                  <a:lnTo>
                    <a:pt x="37" y="239"/>
                  </a:lnTo>
                  <a:lnTo>
                    <a:pt x="29" y="227"/>
                  </a:lnTo>
                  <a:lnTo>
                    <a:pt x="22" y="216"/>
                  </a:lnTo>
                  <a:lnTo>
                    <a:pt x="16" y="205"/>
                  </a:lnTo>
                  <a:lnTo>
                    <a:pt x="11" y="192"/>
                  </a:lnTo>
                  <a:lnTo>
                    <a:pt x="6" y="179"/>
                  </a:lnTo>
                  <a:lnTo>
                    <a:pt x="3" y="164"/>
                  </a:lnTo>
                  <a:lnTo>
                    <a:pt x="1" y="151"/>
                  </a:lnTo>
                  <a:lnTo>
                    <a:pt x="0" y="136"/>
                  </a:lnTo>
                  <a:lnTo>
                    <a:pt x="0" y="122"/>
                  </a:lnTo>
                  <a:lnTo>
                    <a:pt x="1" y="109"/>
                  </a:lnTo>
                  <a:lnTo>
                    <a:pt x="5" y="96"/>
                  </a:lnTo>
                  <a:lnTo>
                    <a:pt x="8" y="83"/>
                  </a:lnTo>
                  <a:lnTo>
                    <a:pt x="13" y="71"/>
                  </a:lnTo>
                  <a:lnTo>
                    <a:pt x="19" y="60"/>
                  </a:lnTo>
                  <a:lnTo>
                    <a:pt x="26" y="50"/>
                  </a:lnTo>
                  <a:lnTo>
                    <a:pt x="34" y="40"/>
                  </a:lnTo>
                  <a:lnTo>
                    <a:pt x="42" y="31"/>
                  </a:lnTo>
                  <a:lnTo>
                    <a:pt x="52" y="24"/>
                  </a:lnTo>
                  <a:lnTo>
                    <a:pt x="61" y="16"/>
                  </a:lnTo>
                  <a:lnTo>
                    <a:pt x="73" y="11"/>
                  </a:lnTo>
                  <a:lnTo>
                    <a:pt x="84" y="6"/>
                  </a:lnTo>
                  <a:lnTo>
                    <a:pt x="96" y="3"/>
                  </a:lnTo>
                  <a:lnTo>
                    <a:pt x="107" y="1"/>
                  </a:lnTo>
                  <a:lnTo>
                    <a:pt x="120" y="0"/>
                  </a:lnTo>
                </a:path>
              </a:pathLst>
            </a:custGeom>
            <a:solidFill>
              <a:srgbClr val="FFFFFF"/>
            </a:solidFill>
            <a:ln w="9525">
              <a:noFill/>
            </a:ln>
          </p:spPr>
          <p:txBody>
            <a:bodyPr/>
            <a:lstStyle/>
            <a:p>
              <a:endParaRPr lang="zh-CN" altLang="en-US"/>
            </a:p>
          </p:txBody>
        </p:sp>
        <p:sp>
          <p:nvSpPr>
            <p:cNvPr id="85" name="Freeform 88"/>
            <p:cNvSpPr/>
            <p:nvPr/>
          </p:nvSpPr>
          <p:spPr>
            <a:xfrm>
              <a:off x="3927105" y="2462764"/>
              <a:ext cx="79367" cy="246104"/>
            </a:xfrm>
            <a:custGeom>
              <a:avLst/>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0" t="0" r="0" b="0"/>
              <a:pathLst>
                <a:path w="50" h="155">
                  <a:moveTo>
                    <a:pt x="10" y="149"/>
                  </a:moveTo>
                  <a:lnTo>
                    <a:pt x="8" y="136"/>
                  </a:lnTo>
                  <a:lnTo>
                    <a:pt x="10" y="117"/>
                  </a:lnTo>
                  <a:lnTo>
                    <a:pt x="11" y="95"/>
                  </a:lnTo>
                  <a:lnTo>
                    <a:pt x="14" y="73"/>
                  </a:lnTo>
                  <a:lnTo>
                    <a:pt x="21" y="52"/>
                  </a:lnTo>
                  <a:lnTo>
                    <a:pt x="27" y="30"/>
                  </a:lnTo>
                  <a:lnTo>
                    <a:pt x="32" y="22"/>
                  </a:lnTo>
                  <a:lnTo>
                    <a:pt x="37" y="16"/>
                  </a:lnTo>
                  <a:lnTo>
                    <a:pt x="44" y="11"/>
                  </a:lnTo>
                  <a:lnTo>
                    <a:pt x="49" y="6"/>
                  </a:lnTo>
                  <a:lnTo>
                    <a:pt x="45" y="0"/>
                  </a:lnTo>
                  <a:lnTo>
                    <a:pt x="37" y="4"/>
                  </a:lnTo>
                  <a:lnTo>
                    <a:pt x="31" y="11"/>
                  </a:lnTo>
                  <a:lnTo>
                    <a:pt x="26" y="19"/>
                  </a:lnTo>
                  <a:lnTo>
                    <a:pt x="21" y="27"/>
                  </a:lnTo>
                  <a:lnTo>
                    <a:pt x="13" y="48"/>
                  </a:lnTo>
                  <a:lnTo>
                    <a:pt x="6" y="71"/>
                  </a:lnTo>
                  <a:lnTo>
                    <a:pt x="3" y="94"/>
                  </a:lnTo>
                  <a:lnTo>
                    <a:pt x="1" y="117"/>
                  </a:lnTo>
                  <a:lnTo>
                    <a:pt x="0" y="136"/>
                  </a:lnTo>
                  <a:lnTo>
                    <a:pt x="0" y="151"/>
                  </a:lnTo>
                  <a:lnTo>
                    <a:pt x="0" y="149"/>
                  </a:lnTo>
                  <a:lnTo>
                    <a:pt x="0" y="151"/>
                  </a:lnTo>
                  <a:lnTo>
                    <a:pt x="1" y="152"/>
                  </a:lnTo>
                  <a:lnTo>
                    <a:pt x="3" y="154"/>
                  </a:lnTo>
                  <a:lnTo>
                    <a:pt x="5" y="154"/>
                  </a:lnTo>
                  <a:lnTo>
                    <a:pt x="6" y="154"/>
                  </a:lnTo>
                  <a:lnTo>
                    <a:pt x="8" y="152"/>
                  </a:lnTo>
                  <a:lnTo>
                    <a:pt x="8" y="151"/>
                  </a:lnTo>
                  <a:lnTo>
                    <a:pt x="10" y="149"/>
                  </a:lnTo>
                </a:path>
              </a:pathLst>
            </a:custGeom>
            <a:solidFill>
              <a:srgbClr val="000000"/>
            </a:solidFill>
            <a:ln w="9525">
              <a:noFill/>
            </a:ln>
          </p:spPr>
          <p:txBody>
            <a:bodyPr/>
            <a:lstStyle/>
            <a:p>
              <a:endParaRPr lang="zh-CN" altLang="en-US"/>
            </a:p>
          </p:txBody>
        </p:sp>
        <p:sp>
          <p:nvSpPr>
            <p:cNvPr id="86" name="Freeform 89"/>
            <p:cNvSpPr/>
            <p:nvPr/>
          </p:nvSpPr>
          <p:spPr>
            <a:xfrm>
              <a:off x="3927105" y="2699342"/>
              <a:ext cx="96827" cy="219112"/>
            </a:xfrm>
            <a:custGeom>
              <a:avLst/>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0"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0" t="0" r="0" b="0"/>
              <a:pathLst>
                <a:path w="61" h="138">
                  <a:moveTo>
                    <a:pt x="57" y="137"/>
                  </a:moveTo>
                  <a:lnTo>
                    <a:pt x="58" y="128"/>
                  </a:lnTo>
                  <a:lnTo>
                    <a:pt x="52" y="124"/>
                  </a:lnTo>
                  <a:lnTo>
                    <a:pt x="45" y="119"/>
                  </a:lnTo>
                  <a:lnTo>
                    <a:pt x="39" y="112"/>
                  </a:lnTo>
                  <a:lnTo>
                    <a:pt x="34" y="106"/>
                  </a:lnTo>
                  <a:lnTo>
                    <a:pt x="26" y="89"/>
                  </a:lnTo>
                  <a:lnTo>
                    <a:pt x="19" y="72"/>
                  </a:lnTo>
                  <a:lnTo>
                    <a:pt x="14" y="52"/>
                  </a:lnTo>
                  <a:lnTo>
                    <a:pt x="11" y="34"/>
                  </a:lnTo>
                  <a:lnTo>
                    <a:pt x="10" y="16"/>
                  </a:lnTo>
                  <a:lnTo>
                    <a:pt x="10" y="0"/>
                  </a:lnTo>
                  <a:lnTo>
                    <a:pt x="0" y="0"/>
                  </a:lnTo>
                  <a:lnTo>
                    <a:pt x="1" y="16"/>
                  </a:lnTo>
                  <a:lnTo>
                    <a:pt x="3" y="34"/>
                  </a:lnTo>
                  <a:lnTo>
                    <a:pt x="6" y="54"/>
                  </a:lnTo>
                  <a:lnTo>
                    <a:pt x="11" y="73"/>
                  </a:lnTo>
                  <a:lnTo>
                    <a:pt x="18" y="93"/>
                  </a:lnTo>
                  <a:lnTo>
                    <a:pt x="27" y="111"/>
                  </a:lnTo>
                  <a:lnTo>
                    <a:pt x="32" y="119"/>
                  </a:lnTo>
                  <a:lnTo>
                    <a:pt x="39" y="125"/>
                  </a:lnTo>
                  <a:lnTo>
                    <a:pt x="47" y="132"/>
                  </a:lnTo>
                  <a:lnTo>
                    <a:pt x="53" y="137"/>
                  </a:lnTo>
                  <a:lnTo>
                    <a:pt x="55" y="128"/>
                  </a:lnTo>
                  <a:lnTo>
                    <a:pt x="53" y="137"/>
                  </a:lnTo>
                  <a:lnTo>
                    <a:pt x="57" y="137"/>
                  </a:lnTo>
                  <a:lnTo>
                    <a:pt x="58" y="137"/>
                  </a:lnTo>
                  <a:lnTo>
                    <a:pt x="58" y="135"/>
                  </a:lnTo>
                  <a:lnTo>
                    <a:pt x="60" y="135"/>
                  </a:lnTo>
                  <a:lnTo>
                    <a:pt x="60" y="133"/>
                  </a:lnTo>
                  <a:lnTo>
                    <a:pt x="60" y="132"/>
                  </a:lnTo>
                  <a:lnTo>
                    <a:pt x="60" y="130"/>
                  </a:lnTo>
                  <a:lnTo>
                    <a:pt x="58" y="128"/>
                  </a:lnTo>
                  <a:lnTo>
                    <a:pt x="57" y="137"/>
                  </a:lnTo>
                </a:path>
              </a:pathLst>
            </a:custGeom>
            <a:solidFill>
              <a:srgbClr val="000000"/>
            </a:solidFill>
            <a:ln w="9525">
              <a:noFill/>
            </a:ln>
          </p:spPr>
          <p:txBody>
            <a:bodyPr/>
            <a:lstStyle/>
            <a:p>
              <a:endParaRPr lang="zh-CN" altLang="en-US"/>
            </a:p>
          </p:txBody>
        </p:sp>
        <p:sp>
          <p:nvSpPr>
            <p:cNvPr id="87" name="Freeform 90"/>
            <p:cNvSpPr/>
            <p:nvPr/>
          </p:nvSpPr>
          <p:spPr>
            <a:xfrm>
              <a:off x="3803294" y="2675525"/>
              <a:ext cx="215877" cy="242929"/>
            </a:xfrm>
            <a:custGeom>
              <a:avLst/>
              <a:gdLst/>
              <a:ahLst/>
              <a:cxnLst>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0" y="2147483647"/>
                </a:cxn>
              </a:cxnLst>
              <a:rect l="0" t="0" r="0" b="0"/>
              <a:pathLst>
                <a:path w="136" h="153">
                  <a:moveTo>
                    <a:pt x="0" y="5"/>
                  </a:moveTo>
                  <a:lnTo>
                    <a:pt x="1" y="20"/>
                  </a:lnTo>
                  <a:lnTo>
                    <a:pt x="3" y="35"/>
                  </a:lnTo>
                  <a:lnTo>
                    <a:pt x="6" y="49"/>
                  </a:lnTo>
                  <a:lnTo>
                    <a:pt x="11" y="62"/>
                  </a:lnTo>
                  <a:lnTo>
                    <a:pt x="16" y="75"/>
                  </a:lnTo>
                  <a:lnTo>
                    <a:pt x="23" y="88"/>
                  </a:lnTo>
                  <a:lnTo>
                    <a:pt x="31" y="100"/>
                  </a:lnTo>
                  <a:lnTo>
                    <a:pt x="39" y="109"/>
                  </a:lnTo>
                  <a:lnTo>
                    <a:pt x="49" y="119"/>
                  </a:lnTo>
                  <a:lnTo>
                    <a:pt x="58" y="129"/>
                  </a:lnTo>
                  <a:lnTo>
                    <a:pt x="68" y="135"/>
                  </a:lnTo>
                  <a:lnTo>
                    <a:pt x="81" y="142"/>
                  </a:lnTo>
                  <a:lnTo>
                    <a:pt x="92" y="147"/>
                  </a:lnTo>
                  <a:lnTo>
                    <a:pt x="105" y="150"/>
                  </a:lnTo>
                  <a:lnTo>
                    <a:pt x="120" y="152"/>
                  </a:lnTo>
                  <a:lnTo>
                    <a:pt x="135" y="152"/>
                  </a:lnTo>
                  <a:lnTo>
                    <a:pt x="133" y="143"/>
                  </a:lnTo>
                  <a:lnTo>
                    <a:pt x="120" y="143"/>
                  </a:lnTo>
                  <a:lnTo>
                    <a:pt x="107" y="142"/>
                  </a:lnTo>
                  <a:lnTo>
                    <a:pt x="96" y="139"/>
                  </a:lnTo>
                  <a:lnTo>
                    <a:pt x="84" y="134"/>
                  </a:lnTo>
                  <a:lnTo>
                    <a:pt x="73" y="129"/>
                  </a:lnTo>
                  <a:lnTo>
                    <a:pt x="63" y="122"/>
                  </a:lnTo>
                  <a:lnTo>
                    <a:pt x="53" y="114"/>
                  </a:lnTo>
                  <a:lnTo>
                    <a:pt x="45" y="104"/>
                  </a:lnTo>
                  <a:lnTo>
                    <a:pt x="37" y="95"/>
                  </a:lnTo>
                  <a:lnTo>
                    <a:pt x="31" y="83"/>
                  </a:lnTo>
                  <a:lnTo>
                    <a:pt x="24" y="72"/>
                  </a:lnTo>
                  <a:lnTo>
                    <a:pt x="19" y="59"/>
                  </a:lnTo>
                  <a:lnTo>
                    <a:pt x="16" y="46"/>
                  </a:lnTo>
                  <a:lnTo>
                    <a:pt x="13" y="33"/>
                  </a:lnTo>
                  <a:lnTo>
                    <a:pt x="10" y="18"/>
                  </a:lnTo>
                  <a:lnTo>
                    <a:pt x="10" y="5"/>
                  </a:lnTo>
                  <a:lnTo>
                    <a:pt x="8" y="4"/>
                  </a:lnTo>
                  <a:lnTo>
                    <a:pt x="8" y="2"/>
                  </a:lnTo>
                  <a:lnTo>
                    <a:pt x="6" y="2"/>
                  </a:lnTo>
                  <a:lnTo>
                    <a:pt x="5" y="0"/>
                  </a:lnTo>
                  <a:lnTo>
                    <a:pt x="3" y="2"/>
                  </a:lnTo>
                  <a:lnTo>
                    <a:pt x="1" y="2"/>
                  </a:lnTo>
                  <a:lnTo>
                    <a:pt x="1" y="4"/>
                  </a:lnTo>
                  <a:lnTo>
                    <a:pt x="0" y="5"/>
                  </a:lnTo>
                </a:path>
              </a:pathLst>
            </a:custGeom>
            <a:solidFill>
              <a:srgbClr val="000000"/>
            </a:solidFill>
            <a:ln w="9525">
              <a:noFill/>
            </a:ln>
          </p:spPr>
          <p:txBody>
            <a:bodyPr/>
            <a:lstStyle/>
            <a:p>
              <a:endParaRPr lang="zh-CN" altLang="en-US"/>
            </a:p>
          </p:txBody>
        </p:sp>
        <p:sp>
          <p:nvSpPr>
            <p:cNvPr id="88" name="Freeform 91"/>
            <p:cNvSpPr/>
            <p:nvPr/>
          </p:nvSpPr>
          <p:spPr>
            <a:xfrm>
              <a:off x="3803294" y="2459588"/>
              <a:ext cx="204765" cy="225463"/>
            </a:xfrm>
            <a:custGeom>
              <a:avLst/>
              <a:gdLst/>
              <a:ahLst/>
              <a:cxnLst>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Lst>
              <a:rect l="0" t="0" r="0" b="0"/>
              <a:pathLst>
                <a:path w="129" h="142">
                  <a:moveTo>
                    <a:pt x="127" y="8"/>
                  </a:moveTo>
                  <a:lnTo>
                    <a:pt x="125" y="0"/>
                  </a:lnTo>
                  <a:lnTo>
                    <a:pt x="112" y="2"/>
                  </a:lnTo>
                  <a:lnTo>
                    <a:pt x="99" y="3"/>
                  </a:lnTo>
                  <a:lnTo>
                    <a:pt x="88" y="8"/>
                  </a:lnTo>
                  <a:lnTo>
                    <a:pt x="76" y="13"/>
                  </a:lnTo>
                  <a:lnTo>
                    <a:pt x="65" y="18"/>
                  </a:lnTo>
                  <a:lnTo>
                    <a:pt x="53" y="26"/>
                  </a:lnTo>
                  <a:lnTo>
                    <a:pt x="44" y="32"/>
                  </a:lnTo>
                  <a:lnTo>
                    <a:pt x="36" y="42"/>
                  </a:lnTo>
                  <a:lnTo>
                    <a:pt x="27" y="52"/>
                  </a:lnTo>
                  <a:lnTo>
                    <a:pt x="21" y="63"/>
                  </a:lnTo>
                  <a:lnTo>
                    <a:pt x="14" y="75"/>
                  </a:lnTo>
                  <a:lnTo>
                    <a:pt x="10" y="86"/>
                  </a:lnTo>
                  <a:lnTo>
                    <a:pt x="5" y="99"/>
                  </a:lnTo>
                  <a:lnTo>
                    <a:pt x="1" y="114"/>
                  </a:lnTo>
                  <a:lnTo>
                    <a:pt x="1" y="127"/>
                  </a:lnTo>
                  <a:lnTo>
                    <a:pt x="0" y="141"/>
                  </a:lnTo>
                  <a:lnTo>
                    <a:pt x="10" y="141"/>
                  </a:lnTo>
                  <a:lnTo>
                    <a:pt x="10" y="127"/>
                  </a:lnTo>
                  <a:lnTo>
                    <a:pt x="11" y="114"/>
                  </a:lnTo>
                  <a:lnTo>
                    <a:pt x="13" y="101"/>
                  </a:lnTo>
                  <a:lnTo>
                    <a:pt x="18" y="89"/>
                  </a:lnTo>
                  <a:lnTo>
                    <a:pt x="23" y="78"/>
                  </a:lnTo>
                  <a:lnTo>
                    <a:pt x="27" y="67"/>
                  </a:lnTo>
                  <a:lnTo>
                    <a:pt x="34" y="57"/>
                  </a:lnTo>
                  <a:lnTo>
                    <a:pt x="42" y="47"/>
                  </a:lnTo>
                  <a:lnTo>
                    <a:pt x="50" y="39"/>
                  </a:lnTo>
                  <a:lnTo>
                    <a:pt x="60" y="32"/>
                  </a:lnTo>
                  <a:lnTo>
                    <a:pt x="70" y="26"/>
                  </a:lnTo>
                  <a:lnTo>
                    <a:pt x="79" y="19"/>
                  </a:lnTo>
                  <a:lnTo>
                    <a:pt x="89" y="16"/>
                  </a:lnTo>
                  <a:lnTo>
                    <a:pt x="101" y="13"/>
                  </a:lnTo>
                  <a:lnTo>
                    <a:pt x="114" y="10"/>
                  </a:lnTo>
                  <a:lnTo>
                    <a:pt x="125" y="10"/>
                  </a:lnTo>
                  <a:lnTo>
                    <a:pt x="123" y="2"/>
                  </a:lnTo>
                  <a:lnTo>
                    <a:pt x="125" y="10"/>
                  </a:lnTo>
                  <a:lnTo>
                    <a:pt x="127" y="8"/>
                  </a:lnTo>
                  <a:lnTo>
                    <a:pt x="128" y="8"/>
                  </a:lnTo>
                  <a:lnTo>
                    <a:pt x="128" y="6"/>
                  </a:lnTo>
                  <a:lnTo>
                    <a:pt x="128" y="5"/>
                  </a:lnTo>
                  <a:lnTo>
                    <a:pt x="128" y="3"/>
                  </a:lnTo>
                  <a:lnTo>
                    <a:pt x="128" y="2"/>
                  </a:lnTo>
                  <a:lnTo>
                    <a:pt x="127" y="2"/>
                  </a:lnTo>
                  <a:lnTo>
                    <a:pt x="125" y="0"/>
                  </a:lnTo>
                  <a:lnTo>
                    <a:pt x="127" y="8"/>
                  </a:lnTo>
                </a:path>
              </a:pathLst>
            </a:custGeom>
            <a:solidFill>
              <a:srgbClr val="000000"/>
            </a:solidFill>
            <a:ln w="9525">
              <a:noFill/>
            </a:ln>
          </p:spPr>
          <p:txBody>
            <a:bodyPr/>
            <a:lstStyle/>
            <a:p>
              <a:endParaRPr lang="zh-CN" altLang="en-US"/>
            </a:p>
          </p:txBody>
        </p:sp>
        <p:sp>
          <p:nvSpPr>
            <p:cNvPr id="89" name="Freeform 92"/>
            <p:cNvSpPr/>
            <p:nvPr/>
          </p:nvSpPr>
          <p:spPr>
            <a:xfrm>
              <a:off x="3454081" y="2319865"/>
              <a:ext cx="158733" cy="315966"/>
            </a:xfrm>
            <a:custGeom>
              <a:avLst/>
              <a:gdLst/>
              <a:ahLst/>
              <a:cxnLst>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Lst>
              <a:rect l="0" t="0" r="0" b="0"/>
              <a:pathLst>
                <a:path w="100" h="199">
                  <a:moveTo>
                    <a:pt x="49" y="0"/>
                  </a:moveTo>
                  <a:lnTo>
                    <a:pt x="44" y="0"/>
                  </a:lnTo>
                  <a:lnTo>
                    <a:pt x="39" y="2"/>
                  </a:lnTo>
                  <a:lnTo>
                    <a:pt x="34" y="5"/>
                  </a:lnTo>
                  <a:lnTo>
                    <a:pt x="30" y="8"/>
                  </a:lnTo>
                  <a:lnTo>
                    <a:pt x="21" y="16"/>
                  </a:lnTo>
                  <a:lnTo>
                    <a:pt x="15" y="29"/>
                  </a:lnTo>
                  <a:lnTo>
                    <a:pt x="8" y="44"/>
                  </a:lnTo>
                  <a:lnTo>
                    <a:pt x="4" y="60"/>
                  </a:lnTo>
                  <a:lnTo>
                    <a:pt x="0" y="80"/>
                  </a:lnTo>
                  <a:lnTo>
                    <a:pt x="0" y="99"/>
                  </a:lnTo>
                  <a:lnTo>
                    <a:pt x="0" y="120"/>
                  </a:lnTo>
                  <a:lnTo>
                    <a:pt x="4" y="138"/>
                  </a:lnTo>
                  <a:lnTo>
                    <a:pt x="8" y="155"/>
                  </a:lnTo>
                  <a:lnTo>
                    <a:pt x="15" y="169"/>
                  </a:lnTo>
                  <a:lnTo>
                    <a:pt x="21" y="182"/>
                  </a:lnTo>
                  <a:lnTo>
                    <a:pt x="30" y="190"/>
                  </a:lnTo>
                  <a:lnTo>
                    <a:pt x="34" y="195"/>
                  </a:lnTo>
                  <a:lnTo>
                    <a:pt x="39" y="197"/>
                  </a:lnTo>
                  <a:lnTo>
                    <a:pt x="44" y="198"/>
                  </a:lnTo>
                  <a:lnTo>
                    <a:pt x="49" y="198"/>
                  </a:lnTo>
                  <a:lnTo>
                    <a:pt x="54" y="198"/>
                  </a:lnTo>
                  <a:lnTo>
                    <a:pt x="60" y="197"/>
                  </a:lnTo>
                  <a:lnTo>
                    <a:pt x="64" y="195"/>
                  </a:lnTo>
                  <a:lnTo>
                    <a:pt x="69" y="190"/>
                  </a:lnTo>
                  <a:lnTo>
                    <a:pt x="78" y="182"/>
                  </a:lnTo>
                  <a:lnTo>
                    <a:pt x="85" y="169"/>
                  </a:lnTo>
                  <a:lnTo>
                    <a:pt x="91" y="155"/>
                  </a:lnTo>
                  <a:lnTo>
                    <a:pt x="96" y="138"/>
                  </a:lnTo>
                  <a:lnTo>
                    <a:pt x="99" y="120"/>
                  </a:lnTo>
                  <a:lnTo>
                    <a:pt x="99" y="99"/>
                  </a:lnTo>
                  <a:lnTo>
                    <a:pt x="99" y="80"/>
                  </a:lnTo>
                  <a:lnTo>
                    <a:pt x="96" y="60"/>
                  </a:lnTo>
                  <a:lnTo>
                    <a:pt x="91" y="44"/>
                  </a:lnTo>
                  <a:lnTo>
                    <a:pt x="85" y="29"/>
                  </a:lnTo>
                  <a:lnTo>
                    <a:pt x="78" y="16"/>
                  </a:lnTo>
                  <a:lnTo>
                    <a:pt x="69" y="8"/>
                  </a:lnTo>
                  <a:lnTo>
                    <a:pt x="64" y="5"/>
                  </a:lnTo>
                  <a:lnTo>
                    <a:pt x="60" y="2"/>
                  </a:lnTo>
                  <a:lnTo>
                    <a:pt x="54" y="0"/>
                  </a:lnTo>
                  <a:lnTo>
                    <a:pt x="49" y="0"/>
                  </a:lnTo>
                </a:path>
              </a:pathLst>
            </a:custGeom>
            <a:solidFill>
              <a:srgbClr val="FFFFFF"/>
            </a:solidFill>
            <a:ln w="9525">
              <a:noFill/>
            </a:ln>
          </p:spPr>
          <p:txBody>
            <a:bodyPr/>
            <a:lstStyle/>
            <a:p>
              <a:endParaRPr lang="zh-CN" altLang="en-US"/>
            </a:p>
          </p:txBody>
        </p:sp>
        <p:sp>
          <p:nvSpPr>
            <p:cNvPr id="90" name="Freeform 93"/>
            <p:cNvSpPr/>
            <p:nvPr/>
          </p:nvSpPr>
          <p:spPr>
            <a:xfrm>
              <a:off x="3446144" y="2311926"/>
              <a:ext cx="87304" cy="166715"/>
            </a:xfrm>
            <a:custGeom>
              <a:avLst/>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Lst>
              <a:rect l="0" t="0" r="0" b="0"/>
              <a:pathLst>
                <a:path w="55" h="105">
                  <a:moveTo>
                    <a:pt x="9" y="104"/>
                  </a:moveTo>
                  <a:lnTo>
                    <a:pt x="10" y="85"/>
                  </a:lnTo>
                  <a:lnTo>
                    <a:pt x="13" y="67"/>
                  </a:lnTo>
                  <a:lnTo>
                    <a:pt x="18" y="51"/>
                  </a:lnTo>
                  <a:lnTo>
                    <a:pt x="23" y="36"/>
                  </a:lnTo>
                  <a:lnTo>
                    <a:pt x="30" y="25"/>
                  </a:lnTo>
                  <a:lnTo>
                    <a:pt x="38" y="15"/>
                  </a:lnTo>
                  <a:lnTo>
                    <a:pt x="43" y="13"/>
                  </a:lnTo>
                  <a:lnTo>
                    <a:pt x="46" y="10"/>
                  </a:lnTo>
                  <a:lnTo>
                    <a:pt x="51" y="10"/>
                  </a:lnTo>
                  <a:lnTo>
                    <a:pt x="54" y="8"/>
                  </a:lnTo>
                  <a:lnTo>
                    <a:pt x="54" y="0"/>
                  </a:lnTo>
                  <a:lnTo>
                    <a:pt x="49" y="2"/>
                  </a:lnTo>
                  <a:lnTo>
                    <a:pt x="43" y="4"/>
                  </a:lnTo>
                  <a:lnTo>
                    <a:pt x="38" y="5"/>
                  </a:lnTo>
                  <a:lnTo>
                    <a:pt x="33" y="10"/>
                  </a:lnTo>
                  <a:lnTo>
                    <a:pt x="23" y="20"/>
                  </a:lnTo>
                  <a:lnTo>
                    <a:pt x="15" y="33"/>
                  </a:lnTo>
                  <a:lnTo>
                    <a:pt x="10" y="47"/>
                  </a:lnTo>
                  <a:lnTo>
                    <a:pt x="5" y="65"/>
                  </a:lnTo>
                  <a:lnTo>
                    <a:pt x="2" y="85"/>
                  </a:lnTo>
                  <a:lnTo>
                    <a:pt x="0" y="104"/>
                  </a:lnTo>
                  <a:lnTo>
                    <a:pt x="9" y="104"/>
                  </a:lnTo>
                </a:path>
              </a:pathLst>
            </a:custGeom>
            <a:solidFill>
              <a:srgbClr val="000000"/>
            </a:solidFill>
            <a:ln w="9525">
              <a:noFill/>
            </a:ln>
          </p:spPr>
          <p:txBody>
            <a:bodyPr/>
            <a:lstStyle/>
            <a:p>
              <a:endParaRPr lang="zh-CN" altLang="en-US"/>
            </a:p>
          </p:txBody>
        </p:sp>
        <p:sp>
          <p:nvSpPr>
            <p:cNvPr id="91" name="Freeform 94"/>
            <p:cNvSpPr/>
            <p:nvPr/>
          </p:nvSpPr>
          <p:spPr>
            <a:xfrm>
              <a:off x="3446144" y="2477054"/>
              <a:ext cx="87304" cy="166715"/>
            </a:xfrm>
            <a:custGeom>
              <a:avLst/>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0"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0" t="0" r="0" b="0"/>
              <a:pathLst>
                <a:path w="55" h="105">
                  <a:moveTo>
                    <a:pt x="54" y="96"/>
                  </a:moveTo>
                  <a:lnTo>
                    <a:pt x="51" y="95"/>
                  </a:lnTo>
                  <a:lnTo>
                    <a:pt x="46" y="95"/>
                  </a:lnTo>
                  <a:lnTo>
                    <a:pt x="43" y="91"/>
                  </a:lnTo>
                  <a:lnTo>
                    <a:pt x="38" y="90"/>
                  </a:lnTo>
                  <a:lnTo>
                    <a:pt x="30" y="80"/>
                  </a:lnTo>
                  <a:lnTo>
                    <a:pt x="23" y="69"/>
                  </a:lnTo>
                  <a:lnTo>
                    <a:pt x="18" y="56"/>
                  </a:lnTo>
                  <a:lnTo>
                    <a:pt x="13" y="38"/>
                  </a:lnTo>
                  <a:lnTo>
                    <a:pt x="10" y="20"/>
                  </a:lnTo>
                  <a:lnTo>
                    <a:pt x="9" y="0"/>
                  </a:lnTo>
                  <a:lnTo>
                    <a:pt x="0" y="0"/>
                  </a:lnTo>
                  <a:lnTo>
                    <a:pt x="2" y="21"/>
                  </a:lnTo>
                  <a:lnTo>
                    <a:pt x="5" y="41"/>
                  </a:lnTo>
                  <a:lnTo>
                    <a:pt x="10" y="57"/>
                  </a:lnTo>
                  <a:lnTo>
                    <a:pt x="15" y="73"/>
                  </a:lnTo>
                  <a:lnTo>
                    <a:pt x="23" y="85"/>
                  </a:lnTo>
                  <a:lnTo>
                    <a:pt x="33" y="95"/>
                  </a:lnTo>
                  <a:lnTo>
                    <a:pt x="38" y="99"/>
                  </a:lnTo>
                  <a:lnTo>
                    <a:pt x="43" y="101"/>
                  </a:lnTo>
                  <a:lnTo>
                    <a:pt x="49" y="103"/>
                  </a:lnTo>
                  <a:lnTo>
                    <a:pt x="54" y="104"/>
                  </a:lnTo>
                  <a:lnTo>
                    <a:pt x="54" y="96"/>
                  </a:lnTo>
                </a:path>
              </a:pathLst>
            </a:custGeom>
            <a:solidFill>
              <a:srgbClr val="000000"/>
            </a:solidFill>
            <a:ln w="9525">
              <a:noFill/>
            </a:ln>
          </p:spPr>
          <p:txBody>
            <a:bodyPr/>
            <a:lstStyle/>
            <a:p>
              <a:endParaRPr lang="zh-CN" altLang="en-US"/>
            </a:p>
          </p:txBody>
        </p:sp>
        <p:sp>
          <p:nvSpPr>
            <p:cNvPr id="92" name="Freeform 95"/>
            <p:cNvSpPr/>
            <p:nvPr/>
          </p:nvSpPr>
          <p:spPr>
            <a:xfrm>
              <a:off x="3531859" y="2477054"/>
              <a:ext cx="88891" cy="166715"/>
            </a:xfrm>
            <a:custGeom>
              <a:avLst/>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Lst>
              <a:rect l="0" t="0" r="0" b="0"/>
              <a:pathLst>
                <a:path w="56" h="105">
                  <a:moveTo>
                    <a:pt x="47" y="0"/>
                  </a:moveTo>
                  <a:lnTo>
                    <a:pt x="46" y="20"/>
                  </a:lnTo>
                  <a:lnTo>
                    <a:pt x="42" y="38"/>
                  </a:lnTo>
                  <a:lnTo>
                    <a:pt x="37" y="56"/>
                  </a:lnTo>
                  <a:lnTo>
                    <a:pt x="33" y="69"/>
                  </a:lnTo>
                  <a:lnTo>
                    <a:pt x="24" y="80"/>
                  </a:lnTo>
                  <a:lnTo>
                    <a:pt x="18" y="90"/>
                  </a:lnTo>
                  <a:lnTo>
                    <a:pt x="13" y="91"/>
                  </a:lnTo>
                  <a:lnTo>
                    <a:pt x="10" y="95"/>
                  </a:lnTo>
                  <a:lnTo>
                    <a:pt x="5" y="95"/>
                  </a:lnTo>
                  <a:lnTo>
                    <a:pt x="0" y="96"/>
                  </a:lnTo>
                  <a:lnTo>
                    <a:pt x="0" y="104"/>
                  </a:lnTo>
                  <a:lnTo>
                    <a:pt x="7" y="103"/>
                  </a:lnTo>
                  <a:lnTo>
                    <a:pt x="13" y="101"/>
                  </a:lnTo>
                  <a:lnTo>
                    <a:pt x="18" y="99"/>
                  </a:lnTo>
                  <a:lnTo>
                    <a:pt x="23" y="95"/>
                  </a:lnTo>
                  <a:lnTo>
                    <a:pt x="33" y="85"/>
                  </a:lnTo>
                  <a:lnTo>
                    <a:pt x="41" y="73"/>
                  </a:lnTo>
                  <a:lnTo>
                    <a:pt x="46" y="57"/>
                  </a:lnTo>
                  <a:lnTo>
                    <a:pt x="50" y="41"/>
                  </a:lnTo>
                  <a:lnTo>
                    <a:pt x="54" y="21"/>
                  </a:lnTo>
                  <a:lnTo>
                    <a:pt x="55" y="0"/>
                  </a:lnTo>
                  <a:lnTo>
                    <a:pt x="47" y="0"/>
                  </a:lnTo>
                </a:path>
              </a:pathLst>
            </a:custGeom>
            <a:solidFill>
              <a:srgbClr val="000000"/>
            </a:solidFill>
            <a:ln w="9525">
              <a:noFill/>
            </a:ln>
          </p:spPr>
          <p:txBody>
            <a:bodyPr/>
            <a:lstStyle/>
            <a:p>
              <a:endParaRPr lang="zh-CN" altLang="en-US"/>
            </a:p>
          </p:txBody>
        </p:sp>
        <p:sp>
          <p:nvSpPr>
            <p:cNvPr id="93" name="Freeform 96"/>
            <p:cNvSpPr/>
            <p:nvPr/>
          </p:nvSpPr>
          <p:spPr>
            <a:xfrm>
              <a:off x="3531859" y="2311926"/>
              <a:ext cx="88891" cy="166715"/>
            </a:xfrm>
            <a:custGeom>
              <a:avLst/>
              <a:gdLst/>
              <a:ahLst/>
              <a:cxnLst>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0"/>
                </a:cxn>
                <a:cxn ang="0">
                  <a:pos x="0" y="2147483647"/>
                </a:cxn>
              </a:cxnLst>
              <a:rect l="0" t="0" r="0" b="0"/>
              <a:pathLst>
                <a:path w="56" h="105">
                  <a:moveTo>
                    <a:pt x="0" y="8"/>
                  </a:moveTo>
                  <a:lnTo>
                    <a:pt x="5" y="10"/>
                  </a:lnTo>
                  <a:lnTo>
                    <a:pt x="10" y="10"/>
                  </a:lnTo>
                  <a:lnTo>
                    <a:pt x="13" y="13"/>
                  </a:lnTo>
                  <a:lnTo>
                    <a:pt x="18" y="15"/>
                  </a:lnTo>
                  <a:lnTo>
                    <a:pt x="24" y="25"/>
                  </a:lnTo>
                  <a:lnTo>
                    <a:pt x="33" y="36"/>
                  </a:lnTo>
                  <a:lnTo>
                    <a:pt x="37" y="51"/>
                  </a:lnTo>
                  <a:lnTo>
                    <a:pt x="42" y="67"/>
                  </a:lnTo>
                  <a:lnTo>
                    <a:pt x="46" y="85"/>
                  </a:lnTo>
                  <a:lnTo>
                    <a:pt x="47" y="104"/>
                  </a:lnTo>
                  <a:lnTo>
                    <a:pt x="55" y="104"/>
                  </a:lnTo>
                  <a:lnTo>
                    <a:pt x="54" y="85"/>
                  </a:lnTo>
                  <a:lnTo>
                    <a:pt x="50" y="65"/>
                  </a:lnTo>
                  <a:lnTo>
                    <a:pt x="46" y="47"/>
                  </a:lnTo>
                  <a:lnTo>
                    <a:pt x="41" y="33"/>
                  </a:lnTo>
                  <a:lnTo>
                    <a:pt x="33" y="20"/>
                  </a:lnTo>
                  <a:lnTo>
                    <a:pt x="23" y="10"/>
                  </a:lnTo>
                  <a:lnTo>
                    <a:pt x="18" y="5"/>
                  </a:lnTo>
                  <a:lnTo>
                    <a:pt x="13" y="4"/>
                  </a:lnTo>
                  <a:lnTo>
                    <a:pt x="7" y="2"/>
                  </a:lnTo>
                  <a:lnTo>
                    <a:pt x="0" y="0"/>
                  </a:lnTo>
                  <a:lnTo>
                    <a:pt x="0" y="8"/>
                  </a:lnTo>
                </a:path>
              </a:pathLst>
            </a:custGeom>
            <a:solidFill>
              <a:srgbClr val="000000"/>
            </a:solidFill>
            <a:ln w="9525">
              <a:noFill/>
            </a:ln>
          </p:spPr>
          <p:txBody>
            <a:bodyPr/>
            <a:lstStyle/>
            <a:p>
              <a:endParaRPr lang="zh-CN" altLang="en-US"/>
            </a:p>
          </p:txBody>
        </p:sp>
        <p:sp>
          <p:nvSpPr>
            <p:cNvPr id="94" name="Freeform 97"/>
            <p:cNvSpPr/>
            <p:nvPr/>
          </p:nvSpPr>
          <p:spPr>
            <a:xfrm>
              <a:off x="2998516" y="2818424"/>
              <a:ext cx="109526" cy="220700"/>
            </a:xfrm>
            <a:custGeom>
              <a:avLst/>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Lst>
              <a:rect l="0" t="0" r="0" b="0"/>
              <a:pathLst>
                <a:path w="69" h="139">
                  <a:moveTo>
                    <a:pt x="34" y="0"/>
                  </a:moveTo>
                  <a:lnTo>
                    <a:pt x="27" y="1"/>
                  </a:lnTo>
                  <a:lnTo>
                    <a:pt x="21" y="6"/>
                  </a:lnTo>
                  <a:lnTo>
                    <a:pt x="14" y="11"/>
                  </a:lnTo>
                  <a:lnTo>
                    <a:pt x="9" y="21"/>
                  </a:lnTo>
                  <a:lnTo>
                    <a:pt x="6" y="31"/>
                  </a:lnTo>
                  <a:lnTo>
                    <a:pt x="3" y="42"/>
                  </a:lnTo>
                  <a:lnTo>
                    <a:pt x="0" y="55"/>
                  </a:lnTo>
                  <a:lnTo>
                    <a:pt x="0" y="70"/>
                  </a:lnTo>
                  <a:lnTo>
                    <a:pt x="0" y="83"/>
                  </a:lnTo>
                  <a:lnTo>
                    <a:pt x="3" y="96"/>
                  </a:lnTo>
                  <a:lnTo>
                    <a:pt x="6" y="107"/>
                  </a:lnTo>
                  <a:lnTo>
                    <a:pt x="9" y="118"/>
                  </a:lnTo>
                  <a:lnTo>
                    <a:pt x="14" y="127"/>
                  </a:lnTo>
                  <a:lnTo>
                    <a:pt x="21" y="133"/>
                  </a:lnTo>
                  <a:lnTo>
                    <a:pt x="27" y="136"/>
                  </a:lnTo>
                  <a:lnTo>
                    <a:pt x="34" y="138"/>
                  </a:lnTo>
                  <a:lnTo>
                    <a:pt x="40" y="136"/>
                  </a:lnTo>
                  <a:lnTo>
                    <a:pt x="47" y="133"/>
                  </a:lnTo>
                  <a:lnTo>
                    <a:pt x="53" y="127"/>
                  </a:lnTo>
                  <a:lnTo>
                    <a:pt x="58" y="118"/>
                  </a:lnTo>
                  <a:lnTo>
                    <a:pt x="63" y="107"/>
                  </a:lnTo>
                  <a:lnTo>
                    <a:pt x="66" y="96"/>
                  </a:lnTo>
                  <a:lnTo>
                    <a:pt x="68" y="83"/>
                  </a:lnTo>
                  <a:lnTo>
                    <a:pt x="68" y="70"/>
                  </a:lnTo>
                  <a:lnTo>
                    <a:pt x="68" y="55"/>
                  </a:lnTo>
                  <a:lnTo>
                    <a:pt x="66" y="42"/>
                  </a:lnTo>
                  <a:lnTo>
                    <a:pt x="63" y="31"/>
                  </a:lnTo>
                  <a:lnTo>
                    <a:pt x="58" y="21"/>
                  </a:lnTo>
                  <a:lnTo>
                    <a:pt x="53" y="11"/>
                  </a:lnTo>
                  <a:lnTo>
                    <a:pt x="47" y="6"/>
                  </a:lnTo>
                  <a:lnTo>
                    <a:pt x="40" y="1"/>
                  </a:lnTo>
                  <a:lnTo>
                    <a:pt x="34" y="0"/>
                  </a:lnTo>
                </a:path>
              </a:pathLst>
            </a:custGeom>
            <a:solidFill>
              <a:srgbClr val="FFFFFF"/>
            </a:solidFill>
            <a:ln w="9525">
              <a:noFill/>
            </a:ln>
          </p:spPr>
          <p:txBody>
            <a:bodyPr/>
            <a:lstStyle/>
            <a:p>
              <a:endParaRPr lang="zh-CN" altLang="en-US"/>
            </a:p>
          </p:txBody>
        </p:sp>
        <p:sp>
          <p:nvSpPr>
            <p:cNvPr id="95" name="Freeform 98"/>
            <p:cNvSpPr/>
            <p:nvPr/>
          </p:nvSpPr>
          <p:spPr>
            <a:xfrm>
              <a:off x="2990580" y="2813661"/>
              <a:ext cx="63493" cy="117495"/>
            </a:xfrm>
            <a:custGeom>
              <a:avLst/>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Lst>
              <a:rect l="0" t="0" r="0" b="0"/>
              <a:pathLst>
                <a:path w="40" h="74">
                  <a:moveTo>
                    <a:pt x="8" y="73"/>
                  </a:moveTo>
                  <a:lnTo>
                    <a:pt x="10" y="60"/>
                  </a:lnTo>
                  <a:lnTo>
                    <a:pt x="11" y="47"/>
                  </a:lnTo>
                  <a:lnTo>
                    <a:pt x="14" y="35"/>
                  </a:lnTo>
                  <a:lnTo>
                    <a:pt x="18" y="26"/>
                  </a:lnTo>
                  <a:lnTo>
                    <a:pt x="23" y="17"/>
                  </a:lnTo>
                  <a:lnTo>
                    <a:pt x="29" y="13"/>
                  </a:lnTo>
                  <a:lnTo>
                    <a:pt x="34" y="8"/>
                  </a:lnTo>
                  <a:lnTo>
                    <a:pt x="39" y="8"/>
                  </a:lnTo>
                  <a:lnTo>
                    <a:pt x="39" y="0"/>
                  </a:lnTo>
                  <a:lnTo>
                    <a:pt x="31" y="1"/>
                  </a:lnTo>
                  <a:lnTo>
                    <a:pt x="23" y="6"/>
                  </a:lnTo>
                  <a:lnTo>
                    <a:pt x="16" y="13"/>
                  </a:lnTo>
                  <a:lnTo>
                    <a:pt x="11" y="22"/>
                  </a:lnTo>
                  <a:lnTo>
                    <a:pt x="6" y="32"/>
                  </a:lnTo>
                  <a:lnTo>
                    <a:pt x="3" y="45"/>
                  </a:lnTo>
                  <a:lnTo>
                    <a:pt x="1" y="58"/>
                  </a:lnTo>
                  <a:lnTo>
                    <a:pt x="0" y="73"/>
                  </a:lnTo>
                  <a:lnTo>
                    <a:pt x="8" y="73"/>
                  </a:lnTo>
                </a:path>
              </a:pathLst>
            </a:custGeom>
            <a:solidFill>
              <a:srgbClr val="000000"/>
            </a:solidFill>
            <a:ln w="9525">
              <a:noFill/>
            </a:ln>
          </p:spPr>
          <p:txBody>
            <a:bodyPr/>
            <a:lstStyle/>
            <a:p>
              <a:endParaRPr lang="zh-CN" altLang="en-US"/>
            </a:p>
          </p:txBody>
        </p:sp>
        <p:sp>
          <p:nvSpPr>
            <p:cNvPr id="96" name="Freeform 99"/>
            <p:cNvSpPr/>
            <p:nvPr/>
          </p:nvSpPr>
          <p:spPr>
            <a:xfrm>
              <a:off x="2990580" y="2929567"/>
              <a:ext cx="63493" cy="117495"/>
            </a:xfrm>
            <a:custGeom>
              <a:avLst/>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0"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0" t="0" r="0" b="0"/>
              <a:pathLst>
                <a:path w="40" h="74">
                  <a:moveTo>
                    <a:pt x="39" y="63"/>
                  </a:moveTo>
                  <a:lnTo>
                    <a:pt x="34" y="63"/>
                  </a:lnTo>
                  <a:lnTo>
                    <a:pt x="29" y="60"/>
                  </a:lnTo>
                  <a:lnTo>
                    <a:pt x="23" y="53"/>
                  </a:lnTo>
                  <a:lnTo>
                    <a:pt x="18" y="45"/>
                  </a:lnTo>
                  <a:lnTo>
                    <a:pt x="14" y="37"/>
                  </a:lnTo>
                  <a:lnTo>
                    <a:pt x="11" y="26"/>
                  </a:lnTo>
                  <a:lnTo>
                    <a:pt x="10" y="13"/>
                  </a:lnTo>
                  <a:lnTo>
                    <a:pt x="8" y="0"/>
                  </a:lnTo>
                  <a:lnTo>
                    <a:pt x="0" y="0"/>
                  </a:lnTo>
                  <a:lnTo>
                    <a:pt x="1" y="14"/>
                  </a:lnTo>
                  <a:lnTo>
                    <a:pt x="3" y="27"/>
                  </a:lnTo>
                  <a:lnTo>
                    <a:pt x="6" y="39"/>
                  </a:lnTo>
                  <a:lnTo>
                    <a:pt x="11" y="50"/>
                  </a:lnTo>
                  <a:lnTo>
                    <a:pt x="16" y="58"/>
                  </a:lnTo>
                  <a:lnTo>
                    <a:pt x="23" y="66"/>
                  </a:lnTo>
                  <a:lnTo>
                    <a:pt x="31" y="70"/>
                  </a:lnTo>
                  <a:lnTo>
                    <a:pt x="39" y="73"/>
                  </a:lnTo>
                  <a:lnTo>
                    <a:pt x="39" y="63"/>
                  </a:lnTo>
                </a:path>
              </a:pathLst>
            </a:custGeom>
            <a:solidFill>
              <a:srgbClr val="000000"/>
            </a:solidFill>
            <a:ln w="9525">
              <a:noFill/>
            </a:ln>
          </p:spPr>
          <p:txBody>
            <a:bodyPr/>
            <a:lstStyle/>
            <a:p>
              <a:endParaRPr lang="zh-CN" altLang="en-US"/>
            </a:p>
          </p:txBody>
        </p:sp>
        <p:sp>
          <p:nvSpPr>
            <p:cNvPr id="97" name="Freeform 100"/>
            <p:cNvSpPr/>
            <p:nvPr/>
          </p:nvSpPr>
          <p:spPr>
            <a:xfrm>
              <a:off x="3052485" y="2929567"/>
              <a:ext cx="63493" cy="117495"/>
            </a:xfrm>
            <a:custGeom>
              <a:avLst/>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Lst>
              <a:rect l="0" t="0" r="0" b="0"/>
              <a:pathLst>
                <a:path w="40" h="74">
                  <a:moveTo>
                    <a:pt x="31" y="0"/>
                  </a:moveTo>
                  <a:lnTo>
                    <a:pt x="29" y="13"/>
                  </a:lnTo>
                  <a:lnTo>
                    <a:pt x="27" y="26"/>
                  </a:lnTo>
                  <a:lnTo>
                    <a:pt x="24" y="37"/>
                  </a:lnTo>
                  <a:lnTo>
                    <a:pt x="21" y="45"/>
                  </a:lnTo>
                  <a:lnTo>
                    <a:pt x="16" y="53"/>
                  </a:lnTo>
                  <a:lnTo>
                    <a:pt x="11" y="60"/>
                  </a:lnTo>
                  <a:lnTo>
                    <a:pt x="5" y="63"/>
                  </a:lnTo>
                  <a:lnTo>
                    <a:pt x="0" y="63"/>
                  </a:lnTo>
                  <a:lnTo>
                    <a:pt x="0" y="73"/>
                  </a:lnTo>
                  <a:lnTo>
                    <a:pt x="8" y="70"/>
                  </a:lnTo>
                  <a:lnTo>
                    <a:pt x="16" y="66"/>
                  </a:lnTo>
                  <a:lnTo>
                    <a:pt x="23" y="58"/>
                  </a:lnTo>
                  <a:lnTo>
                    <a:pt x="29" y="50"/>
                  </a:lnTo>
                  <a:lnTo>
                    <a:pt x="32" y="39"/>
                  </a:lnTo>
                  <a:lnTo>
                    <a:pt x="36" y="27"/>
                  </a:lnTo>
                  <a:lnTo>
                    <a:pt x="39" y="14"/>
                  </a:lnTo>
                  <a:lnTo>
                    <a:pt x="39" y="0"/>
                  </a:lnTo>
                  <a:lnTo>
                    <a:pt x="31" y="0"/>
                  </a:lnTo>
                </a:path>
              </a:pathLst>
            </a:custGeom>
            <a:solidFill>
              <a:srgbClr val="000000"/>
            </a:solidFill>
            <a:ln w="9525">
              <a:noFill/>
            </a:ln>
          </p:spPr>
          <p:txBody>
            <a:bodyPr/>
            <a:lstStyle/>
            <a:p>
              <a:endParaRPr lang="zh-CN" altLang="en-US"/>
            </a:p>
          </p:txBody>
        </p:sp>
        <p:sp>
          <p:nvSpPr>
            <p:cNvPr id="98" name="Freeform 101"/>
            <p:cNvSpPr/>
            <p:nvPr/>
          </p:nvSpPr>
          <p:spPr>
            <a:xfrm>
              <a:off x="3052485" y="2813661"/>
              <a:ext cx="63493" cy="117495"/>
            </a:xfrm>
            <a:custGeom>
              <a:avLst/>
              <a:gdLst/>
              <a:ahLst/>
              <a:cxnLst>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0"/>
                </a:cxn>
                <a:cxn ang="0">
                  <a:pos x="0" y="2147483647"/>
                </a:cxn>
              </a:cxnLst>
              <a:rect l="0" t="0" r="0" b="0"/>
              <a:pathLst>
                <a:path w="40" h="74">
                  <a:moveTo>
                    <a:pt x="0" y="8"/>
                  </a:moveTo>
                  <a:lnTo>
                    <a:pt x="5" y="8"/>
                  </a:lnTo>
                  <a:lnTo>
                    <a:pt x="11" y="13"/>
                  </a:lnTo>
                  <a:lnTo>
                    <a:pt x="16" y="17"/>
                  </a:lnTo>
                  <a:lnTo>
                    <a:pt x="21" y="26"/>
                  </a:lnTo>
                  <a:lnTo>
                    <a:pt x="24" y="35"/>
                  </a:lnTo>
                  <a:lnTo>
                    <a:pt x="27" y="47"/>
                  </a:lnTo>
                  <a:lnTo>
                    <a:pt x="29" y="60"/>
                  </a:lnTo>
                  <a:lnTo>
                    <a:pt x="31" y="73"/>
                  </a:lnTo>
                  <a:lnTo>
                    <a:pt x="39" y="73"/>
                  </a:lnTo>
                  <a:lnTo>
                    <a:pt x="39" y="58"/>
                  </a:lnTo>
                  <a:lnTo>
                    <a:pt x="36" y="45"/>
                  </a:lnTo>
                  <a:lnTo>
                    <a:pt x="32" y="32"/>
                  </a:lnTo>
                  <a:lnTo>
                    <a:pt x="29" y="22"/>
                  </a:lnTo>
                  <a:lnTo>
                    <a:pt x="23" y="13"/>
                  </a:lnTo>
                  <a:lnTo>
                    <a:pt x="16" y="6"/>
                  </a:lnTo>
                  <a:lnTo>
                    <a:pt x="8" y="1"/>
                  </a:lnTo>
                  <a:lnTo>
                    <a:pt x="0" y="0"/>
                  </a:lnTo>
                  <a:lnTo>
                    <a:pt x="0" y="8"/>
                  </a:lnTo>
                </a:path>
              </a:pathLst>
            </a:custGeom>
            <a:solidFill>
              <a:srgbClr val="000000"/>
            </a:solidFill>
            <a:ln w="9525">
              <a:noFill/>
            </a:ln>
          </p:spPr>
          <p:txBody>
            <a:bodyPr/>
            <a:lstStyle/>
            <a:p>
              <a:endParaRPr lang="zh-CN" altLang="en-US"/>
            </a:p>
          </p:txBody>
        </p:sp>
        <p:sp>
          <p:nvSpPr>
            <p:cNvPr id="99" name="Freeform 102"/>
            <p:cNvSpPr/>
            <p:nvPr/>
          </p:nvSpPr>
          <p:spPr>
            <a:xfrm>
              <a:off x="3522335" y="3228068"/>
              <a:ext cx="146034" cy="285798"/>
            </a:xfrm>
            <a:custGeom>
              <a:avLst/>
              <a:gdLst/>
              <a:ahLst/>
              <a:cxnLst>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Lst>
              <a:rect l="0" t="0" r="0" b="0"/>
              <a:pathLst>
                <a:path w="92" h="180">
                  <a:moveTo>
                    <a:pt x="45" y="0"/>
                  </a:moveTo>
                  <a:lnTo>
                    <a:pt x="40" y="0"/>
                  </a:lnTo>
                  <a:lnTo>
                    <a:pt x="35" y="2"/>
                  </a:lnTo>
                  <a:lnTo>
                    <a:pt x="32" y="5"/>
                  </a:lnTo>
                  <a:lnTo>
                    <a:pt x="27" y="8"/>
                  </a:lnTo>
                  <a:lnTo>
                    <a:pt x="19" y="17"/>
                  </a:lnTo>
                  <a:lnTo>
                    <a:pt x="13" y="26"/>
                  </a:lnTo>
                  <a:lnTo>
                    <a:pt x="8" y="41"/>
                  </a:lnTo>
                  <a:lnTo>
                    <a:pt x="3" y="56"/>
                  </a:lnTo>
                  <a:lnTo>
                    <a:pt x="1" y="72"/>
                  </a:lnTo>
                  <a:lnTo>
                    <a:pt x="0" y="90"/>
                  </a:lnTo>
                  <a:lnTo>
                    <a:pt x="1" y="109"/>
                  </a:lnTo>
                  <a:lnTo>
                    <a:pt x="3" y="125"/>
                  </a:lnTo>
                  <a:lnTo>
                    <a:pt x="8" y="140"/>
                  </a:lnTo>
                  <a:lnTo>
                    <a:pt x="13" y="153"/>
                  </a:lnTo>
                  <a:lnTo>
                    <a:pt x="19" y="164"/>
                  </a:lnTo>
                  <a:lnTo>
                    <a:pt x="27" y="173"/>
                  </a:lnTo>
                  <a:lnTo>
                    <a:pt x="32" y="176"/>
                  </a:lnTo>
                  <a:lnTo>
                    <a:pt x="35" y="177"/>
                  </a:lnTo>
                  <a:lnTo>
                    <a:pt x="40" y="179"/>
                  </a:lnTo>
                  <a:lnTo>
                    <a:pt x="45" y="179"/>
                  </a:lnTo>
                  <a:lnTo>
                    <a:pt x="50" y="179"/>
                  </a:lnTo>
                  <a:lnTo>
                    <a:pt x="53" y="177"/>
                  </a:lnTo>
                  <a:lnTo>
                    <a:pt x="58" y="176"/>
                  </a:lnTo>
                  <a:lnTo>
                    <a:pt x="63" y="173"/>
                  </a:lnTo>
                  <a:lnTo>
                    <a:pt x="69" y="164"/>
                  </a:lnTo>
                  <a:lnTo>
                    <a:pt x="76" y="153"/>
                  </a:lnTo>
                  <a:lnTo>
                    <a:pt x="82" y="140"/>
                  </a:lnTo>
                  <a:lnTo>
                    <a:pt x="86" y="125"/>
                  </a:lnTo>
                  <a:lnTo>
                    <a:pt x="89" y="109"/>
                  </a:lnTo>
                  <a:lnTo>
                    <a:pt x="91" y="90"/>
                  </a:lnTo>
                  <a:lnTo>
                    <a:pt x="89" y="72"/>
                  </a:lnTo>
                  <a:lnTo>
                    <a:pt x="86" y="56"/>
                  </a:lnTo>
                  <a:lnTo>
                    <a:pt x="82" y="41"/>
                  </a:lnTo>
                  <a:lnTo>
                    <a:pt x="76" y="26"/>
                  </a:lnTo>
                  <a:lnTo>
                    <a:pt x="69" y="17"/>
                  </a:lnTo>
                  <a:lnTo>
                    <a:pt x="63" y="8"/>
                  </a:lnTo>
                  <a:lnTo>
                    <a:pt x="58" y="5"/>
                  </a:lnTo>
                  <a:lnTo>
                    <a:pt x="53" y="2"/>
                  </a:lnTo>
                  <a:lnTo>
                    <a:pt x="50" y="0"/>
                  </a:lnTo>
                  <a:lnTo>
                    <a:pt x="45" y="0"/>
                  </a:lnTo>
                </a:path>
              </a:pathLst>
            </a:custGeom>
            <a:solidFill>
              <a:srgbClr val="FFFFFF"/>
            </a:solidFill>
            <a:ln w="9525">
              <a:noFill/>
            </a:ln>
          </p:spPr>
          <p:txBody>
            <a:bodyPr/>
            <a:lstStyle/>
            <a:p>
              <a:endParaRPr lang="zh-CN" altLang="en-US"/>
            </a:p>
          </p:txBody>
        </p:sp>
        <p:sp>
          <p:nvSpPr>
            <p:cNvPr id="100" name="Freeform 103"/>
            <p:cNvSpPr/>
            <p:nvPr/>
          </p:nvSpPr>
          <p:spPr>
            <a:xfrm>
              <a:off x="3515986" y="3223305"/>
              <a:ext cx="79367" cy="149250"/>
            </a:xfrm>
            <a:custGeom>
              <a:avLst/>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Lst>
              <a:rect l="0" t="0" r="0" b="0"/>
              <a:pathLst>
                <a:path w="50" h="94">
                  <a:moveTo>
                    <a:pt x="8" y="93"/>
                  </a:moveTo>
                  <a:lnTo>
                    <a:pt x="8" y="76"/>
                  </a:lnTo>
                  <a:lnTo>
                    <a:pt x="12" y="59"/>
                  </a:lnTo>
                  <a:lnTo>
                    <a:pt x="17" y="44"/>
                  </a:lnTo>
                  <a:lnTo>
                    <a:pt x="21" y="33"/>
                  </a:lnTo>
                  <a:lnTo>
                    <a:pt x="28" y="21"/>
                  </a:lnTo>
                  <a:lnTo>
                    <a:pt x="34" y="13"/>
                  </a:lnTo>
                  <a:lnTo>
                    <a:pt x="38" y="11"/>
                  </a:lnTo>
                  <a:lnTo>
                    <a:pt x="41" y="10"/>
                  </a:lnTo>
                  <a:lnTo>
                    <a:pt x="46" y="8"/>
                  </a:lnTo>
                  <a:lnTo>
                    <a:pt x="49" y="8"/>
                  </a:lnTo>
                  <a:lnTo>
                    <a:pt x="49" y="0"/>
                  </a:lnTo>
                  <a:lnTo>
                    <a:pt x="44" y="0"/>
                  </a:lnTo>
                  <a:lnTo>
                    <a:pt x="38" y="2"/>
                  </a:lnTo>
                  <a:lnTo>
                    <a:pt x="33" y="3"/>
                  </a:lnTo>
                  <a:lnTo>
                    <a:pt x="28" y="8"/>
                  </a:lnTo>
                  <a:lnTo>
                    <a:pt x="20" y="16"/>
                  </a:lnTo>
                  <a:lnTo>
                    <a:pt x="13" y="28"/>
                  </a:lnTo>
                  <a:lnTo>
                    <a:pt x="8" y="42"/>
                  </a:lnTo>
                  <a:lnTo>
                    <a:pt x="4" y="57"/>
                  </a:lnTo>
                  <a:lnTo>
                    <a:pt x="0" y="75"/>
                  </a:lnTo>
                  <a:lnTo>
                    <a:pt x="0" y="93"/>
                  </a:lnTo>
                  <a:lnTo>
                    <a:pt x="8" y="93"/>
                  </a:lnTo>
                </a:path>
              </a:pathLst>
            </a:custGeom>
            <a:solidFill>
              <a:srgbClr val="000000"/>
            </a:solidFill>
            <a:ln w="9525">
              <a:noFill/>
            </a:ln>
          </p:spPr>
          <p:txBody>
            <a:bodyPr/>
            <a:lstStyle/>
            <a:p>
              <a:endParaRPr lang="zh-CN" altLang="en-US"/>
            </a:p>
          </p:txBody>
        </p:sp>
        <p:sp>
          <p:nvSpPr>
            <p:cNvPr id="101" name="Freeform 104"/>
            <p:cNvSpPr/>
            <p:nvPr/>
          </p:nvSpPr>
          <p:spPr>
            <a:xfrm>
              <a:off x="3515986" y="3370967"/>
              <a:ext cx="79367" cy="150838"/>
            </a:xfrm>
            <a:custGeom>
              <a:avLst/>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0" y="0"/>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0" t="0" r="0" b="0"/>
              <a:pathLst>
                <a:path w="50" h="95">
                  <a:moveTo>
                    <a:pt x="49" y="84"/>
                  </a:moveTo>
                  <a:lnTo>
                    <a:pt x="46" y="84"/>
                  </a:lnTo>
                  <a:lnTo>
                    <a:pt x="41" y="84"/>
                  </a:lnTo>
                  <a:lnTo>
                    <a:pt x="38" y="81"/>
                  </a:lnTo>
                  <a:lnTo>
                    <a:pt x="34" y="79"/>
                  </a:lnTo>
                  <a:lnTo>
                    <a:pt x="28" y="71"/>
                  </a:lnTo>
                  <a:lnTo>
                    <a:pt x="21" y="61"/>
                  </a:lnTo>
                  <a:lnTo>
                    <a:pt x="17" y="48"/>
                  </a:lnTo>
                  <a:lnTo>
                    <a:pt x="12" y="34"/>
                  </a:lnTo>
                  <a:lnTo>
                    <a:pt x="8" y="18"/>
                  </a:lnTo>
                  <a:lnTo>
                    <a:pt x="8" y="0"/>
                  </a:lnTo>
                  <a:lnTo>
                    <a:pt x="0" y="0"/>
                  </a:lnTo>
                  <a:lnTo>
                    <a:pt x="0" y="19"/>
                  </a:lnTo>
                  <a:lnTo>
                    <a:pt x="4" y="35"/>
                  </a:lnTo>
                  <a:lnTo>
                    <a:pt x="8" y="52"/>
                  </a:lnTo>
                  <a:lnTo>
                    <a:pt x="13" y="65"/>
                  </a:lnTo>
                  <a:lnTo>
                    <a:pt x="20" y="76"/>
                  </a:lnTo>
                  <a:lnTo>
                    <a:pt x="28" y="86"/>
                  </a:lnTo>
                  <a:lnTo>
                    <a:pt x="33" y="89"/>
                  </a:lnTo>
                  <a:lnTo>
                    <a:pt x="38" y="91"/>
                  </a:lnTo>
                  <a:lnTo>
                    <a:pt x="44" y="92"/>
                  </a:lnTo>
                  <a:lnTo>
                    <a:pt x="49" y="94"/>
                  </a:lnTo>
                  <a:lnTo>
                    <a:pt x="49" y="84"/>
                  </a:lnTo>
                </a:path>
              </a:pathLst>
            </a:custGeom>
            <a:solidFill>
              <a:srgbClr val="000000"/>
            </a:solidFill>
            <a:ln w="9525">
              <a:noFill/>
            </a:ln>
          </p:spPr>
          <p:txBody>
            <a:bodyPr/>
            <a:lstStyle/>
            <a:p>
              <a:endParaRPr lang="zh-CN" altLang="en-US"/>
            </a:p>
          </p:txBody>
        </p:sp>
        <p:sp>
          <p:nvSpPr>
            <p:cNvPr id="102" name="Freeform 105"/>
            <p:cNvSpPr/>
            <p:nvPr/>
          </p:nvSpPr>
          <p:spPr>
            <a:xfrm>
              <a:off x="3593766" y="3370967"/>
              <a:ext cx="79367" cy="150838"/>
            </a:xfrm>
            <a:custGeom>
              <a:avLst/>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Lst>
              <a:rect l="0" t="0" r="0" b="0"/>
              <a:pathLst>
                <a:path w="50" h="95">
                  <a:moveTo>
                    <a:pt x="41" y="0"/>
                  </a:moveTo>
                  <a:lnTo>
                    <a:pt x="39" y="18"/>
                  </a:lnTo>
                  <a:lnTo>
                    <a:pt x="37" y="34"/>
                  </a:lnTo>
                  <a:lnTo>
                    <a:pt x="33" y="48"/>
                  </a:lnTo>
                  <a:lnTo>
                    <a:pt x="28" y="61"/>
                  </a:lnTo>
                  <a:lnTo>
                    <a:pt x="21" y="71"/>
                  </a:lnTo>
                  <a:lnTo>
                    <a:pt x="15" y="79"/>
                  </a:lnTo>
                  <a:lnTo>
                    <a:pt x="11" y="81"/>
                  </a:lnTo>
                  <a:lnTo>
                    <a:pt x="7" y="84"/>
                  </a:lnTo>
                  <a:lnTo>
                    <a:pt x="3" y="84"/>
                  </a:lnTo>
                  <a:lnTo>
                    <a:pt x="0" y="84"/>
                  </a:lnTo>
                  <a:lnTo>
                    <a:pt x="0" y="94"/>
                  </a:lnTo>
                  <a:lnTo>
                    <a:pt x="5" y="92"/>
                  </a:lnTo>
                  <a:lnTo>
                    <a:pt x="10" y="91"/>
                  </a:lnTo>
                  <a:lnTo>
                    <a:pt x="15" y="89"/>
                  </a:lnTo>
                  <a:lnTo>
                    <a:pt x="20" y="86"/>
                  </a:lnTo>
                  <a:lnTo>
                    <a:pt x="28" y="76"/>
                  </a:lnTo>
                  <a:lnTo>
                    <a:pt x="36" y="65"/>
                  </a:lnTo>
                  <a:lnTo>
                    <a:pt x="41" y="52"/>
                  </a:lnTo>
                  <a:lnTo>
                    <a:pt x="46" y="35"/>
                  </a:lnTo>
                  <a:lnTo>
                    <a:pt x="49" y="19"/>
                  </a:lnTo>
                  <a:lnTo>
                    <a:pt x="49" y="0"/>
                  </a:lnTo>
                  <a:lnTo>
                    <a:pt x="41" y="0"/>
                  </a:lnTo>
                </a:path>
              </a:pathLst>
            </a:custGeom>
            <a:solidFill>
              <a:srgbClr val="000000"/>
            </a:solidFill>
            <a:ln w="9525">
              <a:noFill/>
            </a:ln>
          </p:spPr>
          <p:txBody>
            <a:bodyPr/>
            <a:lstStyle/>
            <a:p>
              <a:endParaRPr lang="zh-CN" altLang="en-US"/>
            </a:p>
          </p:txBody>
        </p:sp>
        <p:sp>
          <p:nvSpPr>
            <p:cNvPr id="103" name="Freeform 106"/>
            <p:cNvSpPr/>
            <p:nvPr/>
          </p:nvSpPr>
          <p:spPr>
            <a:xfrm>
              <a:off x="3593766" y="3223305"/>
              <a:ext cx="79367" cy="149250"/>
            </a:xfrm>
            <a:custGeom>
              <a:avLst/>
              <a:gdLst/>
              <a:ahLst/>
              <a:cxnLst>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0" y="0"/>
                </a:cxn>
                <a:cxn ang="0">
                  <a:pos x="0" y="2147483647"/>
                </a:cxn>
              </a:cxnLst>
              <a:rect l="0" t="0" r="0" b="0"/>
              <a:pathLst>
                <a:path w="50" h="94">
                  <a:moveTo>
                    <a:pt x="0" y="8"/>
                  </a:moveTo>
                  <a:lnTo>
                    <a:pt x="3" y="8"/>
                  </a:lnTo>
                  <a:lnTo>
                    <a:pt x="7" y="10"/>
                  </a:lnTo>
                  <a:lnTo>
                    <a:pt x="11" y="11"/>
                  </a:lnTo>
                  <a:lnTo>
                    <a:pt x="15" y="13"/>
                  </a:lnTo>
                  <a:lnTo>
                    <a:pt x="21" y="21"/>
                  </a:lnTo>
                  <a:lnTo>
                    <a:pt x="28" y="33"/>
                  </a:lnTo>
                  <a:lnTo>
                    <a:pt x="33" y="44"/>
                  </a:lnTo>
                  <a:lnTo>
                    <a:pt x="37" y="60"/>
                  </a:lnTo>
                  <a:lnTo>
                    <a:pt x="39" y="76"/>
                  </a:lnTo>
                  <a:lnTo>
                    <a:pt x="41" y="93"/>
                  </a:lnTo>
                  <a:lnTo>
                    <a:pt x="49" y="93"/>
                  </a:lnTo>
                  <a:lnTo>
                    <a:pt x="49" y="75"/>
                  </a:lnTo>
                  <a:lnTo>
                    <a:pt x="46" y="57"/>
                  </a:lnTo>
                  <a:lnTo>
                    <a:pt x="41" y="42"/>
                  </a:lnTo>
                  <a:lnTo>
                    <a:pt x="36" y="28"/>
                  </a:lnTo>
                  <a:lnTo>
                    <a:pt x="28" y="16"/>
                  </a:lnTo>
                  <a:lnTo>
                    <a:pt x="20" y="8"/>
                  </a:lnTo>
                  <a:lnTo>
                    <a:pt x="15" y="3"/>
                  </a:lnTo>
                  <a:lnTo>
                    <a:pt x="10" y="2"/>
                  </a:lnTo>
                  <a:lnTo>
                    <a:pt x="5" y="0"/>
                  </a:lnTo>
                  <a:lnTo>
                    <a:pt x="0" y="0"/>
                  </a:lnTo>
                  <a:lnTo>
                    <a:pt x="0" y="8"/>
                  </a:lnTo>
                </a:path>
              </a:pathLst>
            </a:custGeom>
            <a:solidFill>
              <a:srgbClr val="000000"/>
            </a:solidFill>
            <a:ln w="9525">
              <a:noFill/>
            </a:ln>
          </p:spPr>
          <p:txBody>
            <a:bodyPr/>
            <a:lstStyle/>
            <a:p>
              <a:endParaRPr lang="zh-CN" altLang="en-US"/>
            </a:p>
          </p:txBody>
        </p:sp>
        <p:sp>
          <p:nvSpPr>
            <p:cNvPr id="104" name="Freeform 107"/>
            <p:cNvSpPr/>
            <p:nvPr/>
          </p:nvSpPr>
          <p:spPr>
            <a:xfrm>
              <a:off x="3027088" y="3669467"/>
              <a:ext cx="134924" cy="268333"/>
            </a:xfrm>
            <a:custGeom>
              <a:avLst/>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Lst>
              <a:rect l="0" t="0" r="0" b="0"/>
              <a:pathLst>
                <a:path w="85" h="169">
                  <a:moveTo>
                    <a:pt x="42" y="0"/>
                  </a:moveTo>
                  <a:lnTo>
                    <a:pt x="34" y="2"/>
                  </a:lnTo>
                  <a:lnTo>
                    <a:pt x="26" y="7"/>
                  </a:lnTo>
                  <a:lnTo>
                    <a:pt x="17" y="15"/>
                  </a:lnTo>
                  <a:lnTo>
                    <a:pt x="13" y="25"/>
                  </a:lnTo>
                  <a:lnTo>
                    <a:pt x="6" y="38"/>
                  </a:lnTo>
                  <a:lnTo>
                    <a:pt x="3" y="51"/>
                  </a:lnTo>
                  <a:lnTo>
                    <a:pt x="1" y="67"/>
                  </a:lnTo>
                  <a:lnTo>
                    <a:pt x="0" y="83"/>
                  </a:lnTo>
                  <a:lnTo>
                    <a:pt x="1" y="101"/>
                  </a:lnTo>
                  <a:lnTo>
                    <a:pt x="3" y="116"/>
                  </a:lnTo>
                  <a:lnTo>
                    <a:pt x="6" y="130"/>
                  </a:lnTo>
                  <a:lnTo>
                    <a:pt x="13" y="143"/>
                  </a:lnTo>
                  <a:lnTo>
                    <a:pt x="17" y="153"/>
                  </a:lnTo>
                  <a:lnTo>
                    <a:pt x="26" y="161"/>
                  </a:lnTo>
                  <a:lnTo>
                    <a:pt x="34" y="166"/>
                  </a:lnTo>
                  <a:lnTo>
                    <a:pt x="42" y="168"/>
                  </a:lnTo>
                  <a:lnTo>
                    <a:pt x="50" y="166"/>
                  </a:lnTo>
                  <a:lnTo>
                    <a:pt x="58" y="161"/>
                  </a:lnTo>
                  <a:lnTo>
                    <a:pt x="65" y="153"/>
                  </a:lnTo>
                  <a:lnTo>
                    <a:pt x="71" y="143"/>
                  </a:lnTo>
                  <a:lnTo>
                    <a:pt x="76" y="130"/>
                  </a:lnTo>
                  <a:lnTo>
                    <a:pt x="81" y="116"/>
                  </a:lnTo>
                  <a:lnTo>
                    <a:pt x="82" y="101"/>
                  </a:lnTo>
                  <a:lnTo>
                    <a:pt x="84" y="83"/>
                  </a:lnTo>
                  <a:lnTo>
                    <a:pt x="82" y="67"/>
                  </a:lnTo>
                  <a:lnTo>
                    <a:pt x="81" y="51"/>
                  </a:lnTo>
                  <a:lnTo>
                    <a:pt x="76" y="38"/>
                  </a:lnTo>
                  <a:lnTo>
                    <a:pt x="71" y="25"/>
                  </a:lnTo>
                  <a:lnTo>
                    <a:pt x="65" y="15"/>
                  </a:lnTo>
                  <a:lnTo>
                    <a:pt x="58" y="7"/>
                  </a:lnTo>
                  <a:lnTo>
                    <a:pt x="50" y="2"/>
                  </a:lnTo>
                  <a:lnTo>
                    <a:pt x="42" y="0"/>
                  </a:lnTo>
                </a:path>
              </a:pathLst>
            </a:custGeom>
            <a:solidFill>
              <a:srgbClr val="FFFFFF"/>
            </a:solidFill>
            <a:ln w="9525">
              <a:noFill/>
            </a:ln>
          </p:spPr>
          <p:txBody>
            <a:bodyPr/>
            <a:lstStyle/>
            <a:p>
              <a:endParaRPr lang="zh-CN" altLang="en-US"/>
            </a:p>
          </p:txBody>
        </p:sp>
        <p:sp>
          <p:nvSpPr>
            <p:cNvPr id="105" name="Freeform 108"/>
            <p:cNvSpPr/>
            <p:nvPr/>
          </p:nvSpPr>
          <p:spPr>
            <a:xfrm>
              <a:off x="3019152" y="3661529"/>
              <a:ext cx="76192" cy="141311"/>
            </a:xfrm>
            <a:custGeom>
              <a:avLst/>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Lst>
              <a:rect l="0" t="0" r="0" b="0"/>
              <a:pathLst>
                <a:path w="48" h="89">
                  <a:moveTo>
                    <a:pt x="9" y="88"/>
                  </a:moveTo>
                  <a:lnTo>
                    <a:pt x="9" y="72"/>
                  </a:lnTo>
                  <a:lnTo>
                    <a:pt x="13" y="57"/>
                  </a:lnTo>
                  <a:lnTo>
                    <a:pt x="16" y="43"/>
                  </a:lnTo>
                  <a:lnTo>
                    <a:pt x="21" y="31"/>
                  </a:lnTo>
                  <a:lnTo>
                    <a:pt x="26" y="21"/>
                  </a:lnTo>
                  <a:lnTo>
                    <a:pt x="32" y="15"/>
                  </a:lnTo>
                  <a:lnTo>
                    <a:pt x="40" y="10"/>
                  </a:lnTo>
                  <a:lnTo>
                    <a:pt x="47" y="8"/>
                  </a:lnTo>
                  <a:lnTo>
                    <a:pt x="47" y="0"/>
                  </a:lnTo>
                  <a:lnTo>
                    <a:pt x="37" y="2"/>
                  </a:lnTo>
                  <a:lnTo>
                    <a:pt x="27" y="8"/>
                  </a:lnTo>
                  <a:lnTo>
                    <a:pt x="19" y="17"/>
                  </a:lnTo>
                  <a:lnTo>
                    <a:pt x="13" y="28"/>
                  </a:lnTo>
                  <a:lnTo>
                    <a:pt x="8" y="41"/>
                  </a:lnTo>
                  <a:lnTo>
                    <a:pt x="3" y="56"/>
                  </a:lnTo>
                  <a:lnTo>
                    <a:pt x="1" y="72"/>
                  </a:lnTo>
                  <a:lnTo>
                    <a:pt x="0" y="88"/>
                  </a:lnTo>
                  <a:lnTo>
                    <a:pt x="9" y="88"/>
                  </a:lnTo>
                </a:path>
              </a:pathLst>
            </a:custGeom>
            <a:solidFill>
              <a:srgbClr val="000000"/>
            </a:solidFill>
            <a:ln w="9525">
              <a:noFill/>
            </a:ln>
          </p:spPr>
          <p:txBody>
            <a:bodyPr/>
            <a:lstStyle/>
            <a:p>
              <a:endParaRPr lang="zh-CN" altLang="en-US"/>
            </a:p>
          </p:txBody>
        </p:sp>
        <p:sp>
          <p:nvSpPr>
            <p:cNvPr id="106" name="Freeform 109"/>
            <p:cNvSpPr/>
            <p:nvPr/>
          </p:nvSpPr>
          <p:spPr>
            <a:xfrm>
              <a:off x="3019152" y="3801252"/>
              <a:ext cx="76192" cy="141311"/>
            </a:xfrm>
            <a:custGeom>
              <a:avLst/>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0"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0" t="0" r="0" b="0"/>
              <a:pathLst>
                <a:path w="48" h="89">
                  <a:moveTo>
                    <a:pt x="47" y="80"/>
                  </a:moveTo>
                  <a:lnTo>
                    <a:pt x="40" y="78"/>
                  </a:lnTo>
                  <a:lnTo>
                    <a:pt x="32" y="75"/>
                  </a:lnTo>
                  <a:lnTo>
                    <a:pt x="26" y="67"/>
                  </a:lnTo>
                  <a:lnTo>
                    <a:pt x="21" y="59"/>
                  </a:lnTo>
                  <a:lnTo>
                    <a:pt x="16" y="46"/>
                  </a:lnTo>
                  <a:lnTo>
                    <a:pt x="13" y="33"/>
                  </a:lnTo>
                  <a:lnTo>
                    <a:pt x="9" y="18"/>
                  </a:lnTo>
                  <a:lnTo>
                    <a:pt x="9" y="0"/>
                  </a:lnTo>
                  <a:lnTo>
                    <a:pt x="0" y="0"/>
                  </a:lnTo>
                  <a:lnTo>
                    <a:pt x="1" y="18"/>
                  </a:lnTo>
                  <a:lnTo>
                    <a:pt x="3" y="34"/>
                  </a:lnTo>
                  <a:lnTo>
                    <a:pt x="8" y="49"/>
                  </a:lnTo>
                  <a:lnTo>
                    <a:pt x="13" y="62"/>
                  </a:lnTo>
                  <a:lnTo>
                    <a:pt x="19" y="73"/>
                  </a:lnTo>
                  <a:lnTo>
                    <a:pt x="27" y="81"/>
                  </a:lnTo>
                  <a:lnTo>
                    <a:pt x="37" y="86"/>
                  </a:lnTo>
                  <a:lnTo>
                    <a:pt x="47" y="88"/>
                  </a:lnTo>
                  <a:lnTo>
                    <a:pt x="47" y="80"/>
                  </a:lnTo>
                </a:path>
              </a:pathLst>
            </a:custGeom>
            <a:solidFill>
              <a:srgbClr val="000000"/>
            </a:solidFill>
            <a:ln w="9525">
              <a:noFill/>
            </a:ln>
          </p:spPr>
          <p:txBody>
            <a:bodyPr/>
            <a:lstStyle/>
            <a:p>
              <a:endParaRPr lang="zh-CN" altLang="en-US"/>
            </a:p>
          </p:txBody>
        </p:sp>
        <p:sp>
          <p:nvSpPr>
            <p:cNvPr id="107" name="Freeform 110"/>
            <p:cNvSpPr/>
            <p:nvPr/>
          </p:nvSpPr>
          <p:spPr>
            <a:xfrm>
              <a:off x="3093756" y="3801252"/>
              <a:ext cx="73017" cy="141311"/>
            </a:xfrm>
            <a:custGeom>
              <a:avLst/>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Lst>
              <a:rect l="0" t="0" r="0" b="0"/>
              <a:pathLst>
                <a:path w="46" h="89">
                  <a:moveTo>
                    <a:pt x="37" y="0"/>
                  </a:moveTo>
                  <a:lnTo>
                    <a:pt x="37" y="18"/>
                  </a:lnTo>
                  <a:lnTo>
                    <a:pt x="34" y="33"/>
                  </a:lnTo>
                  <a:lnTo>
                    <a:pt x="31" y="46"/>
                  </a:lnTo>
                  <a:lnTo>
                    <a:pt x="26" y="59"/>
                  </a:lnTo>
                  <a:lnTo>
                    <a:pt x="19" y="67"/>
                  </a:lnTo>
                  <a:lnTo>
                    <a:pt x="13" y="75"/>
                  </a:lnTo>
                  <a:lnTo>
                    <a:pt x="6" y="78"/>
                  </a:lnTo>
                  <a:lnTo>
                    <a:pt x="0" y="80"/>
                  </a:lnTo>
                  <a:lnTo>
                    <a:pt x="0" y="88"/>
                  </a:lnTo>
                  <a:lnTo>
                    <a:pt x="10" y="86"/>
                  </a:lnTo>
                  <a:lnTo>
                    <a:pt x="18" y="81"/>
                  </a:lnTo>
                  <a:lnTo>
                    <a:pt x="26" y="73"/>
                  </a:lnTo>
                  <a:lnTo>
                    <a:pt x="32" y="62"/>
                  </a:lnTo>
                  <a:lnTo>
                    <a:pt x="39" y="49"/>
                  </a:lnTo>
                  <a:lnTo>
                    <a:pt x="42" y="34"/>
                  </a:lnTo>
                  <a:lnTo>
                    <a:pt x="45" y="18"/>
                  </a:lnTo>
                  <a:lnTo>
                    <a:pt x="45" y="0"/>
                  </a:lnTo>
                  <a:lnTo>
                    <a:pt x="37" y="0"/>
                  </a:lnTo>
                </a:path>
              </a:pathLst>
            </a:custGeom>
            <a:solidFill>
              <a:srgbClr val="000000"/>
            </a:solidFill>
            <a:ln w="9525">
              <a:noFill/>
            </a:ln>
          </p:spPr>
          <p:txBody>
            <a:bodyPr/>
            <a:lstStyle/>
            <a:p>
              <a:endParaRPr lang="zh-CN" altLang="en-US"/>
            </a:p>
          </p:txBody>
        </p:sp>
        <p:sp>
          <p:nvSpPr>
            <p:cNvPr id="108" name="Freeform 111"/>
            <p:cNvSpPr/>
            <p:nvPr/>
          </p:nvSpPr>
          <p:spPr>
            <a:xfrm>
              <a:off x="3093756" y="3661529"/>
              <a:ext cx="73017" cy="141311"/>
            </a:xfrm>
            <a:custGeom>
              <a:avLst/>
              <a:gdLst/>
              <a:ahLst/>
              <a:cxnLst>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0"/>
                </a:cxn>
                <a:cxn ang="0">
                  <a:pos x="0" y="2147483647"/>
                </a:cxn>
              </a:cxnLst>
              <a:rect l="0" t="0" r="0" b="0"/>
              <a:pathLst>
                <a:path w="46" h="89">
                  <a:moveTo>
                    <a:pt x="0" y="8"/>
                  </a:moveTo>
                  <a:lnTo>
                    <a:pt x="6" y="10"/>
                  </a:lnTo>
                  <a:lnTo>
                    <a:pt x="13" y="15"/>
                  </a:lnTo>
                  <a:lnTo>
                    <a:pt x="19" y="21"/>
                  </a:lnTo>
                  <a:lnTo>
                    <a:pt x="26" y="31"/>
                  </a:lnTo>
                  <a:lnTo>
                    <a:pt x="31" y="43"/>
                  </a:lnTo>
                  <a:lnTo>
                    <a:pt x="34" y="57"/>
                  </a:lnTo>
                  <a:lnTo>
                    <a:pt x="37" y="72"/>
                  </a:lnTo>
                  <a:lnTo>
                    <a:pt x="37" y="88"/>
                  </a:lnTo>
                  <a:lnTo>
                    <a:pt x="45" y="88"/>
                  </a:lnTo>
                  <a:lnTo>
                    <a:pt x="45" y="72"/>
                  </a:lnTo>
                  <a:lnTo>
                    <a:pt x="42" y="56"/>
                  </a:lnTo>
                  <a:lnTo>
                    <a:pt x="39" y="41"/>
                  </a:lnTo>
                  <a:lnTo>
                    <a:pt x="32" y="28"/>
                  </a:lnTo>
                  <a:lnTo>
                    <a:pt x="26" y="17"/>
                  </a:lnTo>
                  <a:lnTo>
                    <a:pt x="18" y="8"/>
                  </a:lnTo>
                  <a:lnTo>
                    <a:pt x="10" y="2"/>
                  </a:lnTo>
                  <a:lnTo>
                    <a:pt x="0" y="0"/>
                  </a:lnTo>
                  <a:lnTo>
                    <a:pt x="0" y="8"/>
                  </a:lnTo>
                </a:path>
              </a:pathLst>
            </a:custGeom>
            <a:solidFill>
              <a:srgbClr val="000000"/>
            </a:solidFill>
            <a:ln w="9525">
              <a:noFill/>
            </a:ln>
          </p:spPr>
          <p:txBody>
            <a:bodyPr/>
            <a:lstStyle/>
            <a:p>
              <a:endParaRPr lang="zh-CN" altLang="en-US"/>
            </a:p>
          </p:txBody>
        </p:sp>
        <p:sp>
          <p:nvSpPr>
            <p:cNvPr id="109" name="Freeform 112"/>
            <p:cNvSpPr/>
            <p:nvPr/>
          </p:nvSpPr>
          <p:spPr>
            <a:xfrm>
              <a:off x="2008021" y="3236007"/>
              <a:ext cx="1649238" cy="749426"/>
            </a:xfrm>
            <a:custGeom>
              <a:avLst/>
              <a:gdLst/>
              <a:ahLst/>
              <a:cxnLst>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0"/>
                </a:cxn>
                <a:cxn ang="0">
                  <a:pos x="2147483647" y="2147483647"/>
                </a:cxn>
                <a:cxn ang="0">
                  <a:pos x="2147483647" y="2147483647"/>
                </a:cxn>
              </a:cxnLst>
              <a:rect l="0" t="0" r="0" b="0"/>
              <a:pathLst>
                <a:path w="1039" h="472">
                  <a:moveTo>
                    <a:pt x="216" y="211"/>
                  </a:moveTo>
                  <a:lnTo>
                    <a:pt x="0" y="442"/>
                  </a:lnTo>
                  <a:lnTo>
                    <a:pt x="373" y="471"/>
                  </a:lnTo>
                  <a:lnTo>
                    <a:pt x="305" y="367"/>
                  </a:lnTo>
                  <a:lnTo>
                    <a:pt x="1038" y="64"/>
                  </a:lnTo>
                  <a:lnTo>
                    <a:pt x="1035" y="52"/>
                  </a:lnTo>
                  <a:lnTo>
                    <a:pt x="1033" y="41"/>
                  </a:lnTo>
                  <a:lnTo>
                    <a:pt x="1030" y="28"/>
                  </a:lnTo>
                  <a:lnTo>
                    <a:pt x="1025" y="18"/>
                  </a:lnTo>
                  <a:lnTo>
                    <a:pt x="1022" y="13"/>
                  </a:lnTo>
                  <a:lnTo>
                    <a:pt x="1019" y="10"/>
                  </a:lnTo>
                  <a:lnTo>
                    <a:pt x="1015" y="7"/>
                  </a:lnTo>
                  <a:lnTo>
                    <a:pt x="1010" y="3"/>
                  </a:lnTo>
                  <a:lnTo>
                    <a:pt x="1006" y="2"/>
                  </a:lnTo>
                  <a:lnTo>
                    <a:pt x="999" y="0"/>
                  </a:lnTo>
                  <a:lnTo>
                    <a:pt x="991" y="0"/>
                  </a:lnTo>
                  <a:lnTo>
                    <a:pt x="983" y="0"/>
                  </a:lnTo>
                  <a:lnTo>
                    <a:pt x="261" y="293"/>
                  </a:lnTo>
                  <a:lnTo>
                    <a:pt x="216" y="211"/>
                  </a:lnTo>
                </a:path>
              </a:pathLst>
            </a:custGeom>
            <a:solidFill>
              <a:srgbClr val="FF0000"/>
            </a:solidFill>
            <a:ln w="9525">
              <a:noFill/>
            </a:ln>
          </p:spPr>
          <p:txBody>
            <a:bodyPr/>
            <a:lstStyle/>
            <a:p>
              <a:endParaRPr lang="zh-CN" altLang="en-US"/>
            </a:p>
          </p:txBody>
        </p:sp>
        <p:sp>
          <p:nvSpPr>
            <p:cNvPr id="110" name="Freeform 113"/>
            <p:cNvSpPr/>
            <p:nvPr/>
          </p:nvSpPr>
          <p:spPr>
            <a:xfrm>
              <a:off x="2008021" y="3236007"/>
              <a:ext cx="1649238" cy="749426"/>
            </a:xfrm>
            <a:custGeom>
              <a:avLst/>
              <a:gdLst/>
              <a:ahLst/>
              <a:cxnLst>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0"/>
                </a:cxn>
                <a:cxn ang="0">
                  <a:pos x="2147483647" y="2147483647"/>
                </a:cxn>
                <a:cxn ang="0">
                  <a:pos x="2147483647" y="2147483647"/>
                </a:cxn>
              </a:cxnLst>
              <a:rect l="0" t="0" r="0" b="0"/>
              <a:pathLst>
                <a:path w="1039" h="472">
                  <a:moveTo>
                    <a:pt x="216" y="211"/>
                  </a:moveTo>
                  <a:lnTo>
                    <a:pt x="0" y="442"/>
                  </a:lnTo>
                  <a:lnTo>
                    <a:pt x="373" y="471"/>
                  </a:lnTo>
                  <a:lnTo>
                    <a:pt x="305" y="367"/>
                  </a:lnTo>
                  <a:lnTo>
                    <a:pt x="1038" y="64"/>
                  </a:lnTo>
                  <a:lnTo>
                    <a:pt x="1035" y="52"/>
                  </a:lnTo>
                  <a:lnTo>
                    <a:pt x="1033" y="41"/>
                  </a:lnTo>
                  <a:lnTo>
                    <a:pt x="1030" y="28"/>
                  </a:lnTo>
                  <a:lnTo>
                    <a:pt x="1025" y="18"/>
                  </a:lnTo>
                  <a:lnTo>
                    <a:pt x="1022" y="13"/>
                  </a:lnTo>
                  <a:lnTo>
                    <a:pt x="1019" y="10"/>
                  </a:lnTo>
                  <a:lnTo>
                    <a:pt x="1015" y="7"/>
                  </a:lnTo>
                  <a:lnTo>
                    <a:pt x="1010" y="3"/>
                  </a:lnTo>
                  <a:lnTo>
                    <a:pt x="1006" y="2"/>
                  </a:lnTo>
                  <a:lnTo>
                    <a:pt x="999" y="0"/>
                  </a:lnTo>
                  <a:lnTo>
                    <a:pt x="991" y="0"/>
                  </a:lnTo>
                  <a:lnTo>
                    <a:pt x="983" y="0"/>
                  </a:lnTo>
                  <a:lnTo>
                    <a:pt x="261" y="293"/>
                  </a:lnTo>
                  <a:lnTo>
                    <a:pt x="216" y="211"/>
                  </a:lnTo>
                </a:path>
              </a:pathLst>
            </a:custGeom>
            <a:noFill/>
            <a:ln w="12700" cap="rnd" cmpd="sng">
              <a:solidFill>
                <a:srgbClr val="FF0000"/>
              </a:solidFill>
              <a:prstDash val="solid"/>
              <a:bevel/>
              <a:headEnd type="none" w="med" len="med"/>
              <a:tailEnd type="none" w="med" len="med"/>
            </a:ln>
          </p:spPr>
          <p:txBody>
            <a:bodyPr/>
            <a:lstStyle/>
            <a:p>
              <a:endParaRPr lang="zh-CN" altLang="en-US"/>
            </a:p>
          </p:txBody>
        </p:sp>
        <p:sp>
          <p:nvSpPr>
            <p:cNvPr id="111" name="Freeform 114"/>
            <p:cNvSpPr/>
            <p:nvPr/>
          </p:nvSpPr>
          <p:spPr>
            <a:xfrm>
              <a:off x="2008021" y="3936212"/>
              <a:ext cx="593662" cy="134961"/>
            </a:xfrm>
            <a:custGeom>
              <a:avLst/>
              <a:gdLst/>
              <a:ahLst/>
              <a:cxnLst>
                <a:cxn ang="0">
                  <a:pos x="0" y="0"/>
                </a:cxn>
                <a:cxn ang="0">
                  <a:pos x="2147483647" y="2147483647"/>
                </a:cxn>
                <a:cxn ang="0">
                  <a:pos x="2147483647" y="2147483647"/>
                </a:cxn>
                <a:cxn ang="0">
                  <a:pos x="2147483647" y="2147483647"/>
                </a:cxn>
                <a:cxn ang="0">
                  <a:pos x="0" y="0"/>
                </a:cxn>
              </a:cxnLst>
              <a:rect l="0" t="0" r="0" b="0"/>
              <a:pathLst>
                <a:path w="374" h="85">
                  <a:moveTo>
                    <a:pt x="0" y="0"/>
                  </a:moveTo>
                  <a:lnTo>
                    <a:pt x="1" y="47"/>
                  </a:lnTo>
                  <a:lnTo>
                    <a:pt x="373" y="84"/>
                  </a:lnTo>
                  <a:lnTo>
                    <a:pt x="373" y="32"/>
                  </a:lnTo>
                  <a:lnTo>
                    <a:pt x="0" y="0"/>
                  </a:lnTo>
                </a:path>
              </a:pathLst>
            </a:custGeom>
            <a:solidFill>
              <a:srgbClr val="990000"/>
            </a:solidFill>
            <a:ln w="9525">
              <a:noFill/>
            </a:ln>
          </p:spPr>
          <p:txBody>
            <a:bodyPr/>
            <a:lstStyle/>
            <a:p>
              <a:endParaRPr lang="zh-CN" altLang="en-US"/>
            </a:p>
          </p:txBody>
        </p:sp>
        <p:sp>
          <p:nvSpPr>
            <p:cNvPr id="112" name="Freeform 115"/>
            <p:cNvSpPr/>
            <p:nvPr/>
          </p:nvSpPr>
          <p:spPr>
            <a:xfrm>
              <a:off x="2495333" y="3334448"/>
              <a:ext cx="1166688" cy="558894"/>
            </a:xfrm>
            <a:custGeom>
              <a:avLst/>
              <a:gdLst/>
              <a:ahLst/>
              <a:cxnLst>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0" y="2147483647"/>
                </a:cxn>
              </a:cxnLst>
              <a:rect l="0" t="0" r="0" b="0"/>
              <a:pathLst>
                <a:path w="735" h="352">
                  <a:moveTo>
                    <a:pt x="0" y="307"/>
                  </a:moveTo>
                  <a:lnTo>
                    <a:pt x="29" y="351"/>
                  </a:lnTo>
                  <a:lnTo>
                    <a:pt x="729" y="68"/>
                  </a:lnTo>
                  <a:lnTo>
                    <a:pt x="731" y="60"/>
                  </a:lnTo>
                  <a:lnTo>
                    <a:pt x="733" y="52"/>
                  </a:lnTo>
                  <a:lnTo>
                    <a:pt x="734" y="44"/>
                  </a:lnTo>
                  <a:lnTo>
                    <a:pt x="734" y="34"/>
                  </a:lnTo>
                  <a:lnTo>
                    <a:pt x="734" y="26"/>
                  </a:lnTo>
                  <a:lnTo>
                    <a:pt x="734" y="18"/>
                  </a:lnTo>
                  <a:lnTo>
                    <a:pt x="734" y="10"/>
                  </a:lnTo>
                  <a:lnTo>
                    <a:pt x="734" y="0"/>
                  </a:lnTo>
                  <a:lnTo>
                    <a:pt x="0" y="307"/>
                  </a:lnTo>
                </a:path>
              </a:pathLst>
            </a:custGeom>
            <a:solidFill>
              <a:srgbClr val="990000"/>
            </a:solidFill>
            <a:ln w="9525">
              <a:noFill/>
            </a:ln>
          </p:spPr>
          <p:txBody>
            <a:bodyPr/>
            <a:lstStyle/>
            <a:p>
              <a:endParaRPr lang="zh-CN" altLang="en-US"/>
            </a:p>
          </p:txBody>
        </p:sp>
        <p:grpSp>
          <p:nvGrpSpPr>
            <p:cNvPr id="113" name="组合 23672"/>
            <p:cNvGrpSpPr/>
            <p:nvPr/>
          </p:nvGrpSpPr>
          <p:grpSpPr>
            <a:xfrm>
              <a:off x="4443000" y="2184905"/>
              <a:ext cx="320642" cy="435048"/>
              <a:chOff x="0" y="0"/>
              <a:chExt cx="202" cy="274"/>
            </a:xfrm>
          </p:grpSpPr>
          <p:sp>
            <p:nvSpPr>
              <p:cNvPr id="124" name="Freeform 121"/>
              <p:cNvSpPr/>
              <p:nvPr/>
            </p:nvSpPr>
            <p:spPr>
              <a:xfrm>
                <a:off x="0" y="0"/>
                <a:ext cx="197" cy="274"/>
              </a:xfrm>
              <a:custGeom>
                <a:avLst/>
                <a:gdLst/>
                <a:ahLst/>
                <a:cxnLst>
                  <a:cxn ang="0">
                    <a:pos x="89" y="0"/>
                  </a:cxn>
                  <a:cxn ang="0">
                    <a:pos x="70" y="6"/>
                  </a:cxn>
                  <a:cxn ang="0">
                    <a:pos x="52" y="16"/>
                  </a:cxn>
                  <a:cxn ang="0">
                    <a:pos x="36" y="31"/>
                  </a:cxn>
                  <a:cxn ang="0">
                    <a:pos x="23" y="50"/>
                  </a:cxn>
                  <a:cxn ang="0">
                    <a:pos x="13" y="71"/>
                  </a:cxn>
                  <a:cxn ang="0">
                    <a:pos x="5" y="96"/>
                  </a:cxn>
                  <a:cxn ang="0">
                    <a:pos x="1" y="122"/>
                  </a:cxn>
                  <a:cxn ang="0">
                    <a:pos x="1" y="151"/>
                  </a:cxn>
                  <a:cxn ang="0">
                    <a:pos x="5" y="177"/>
                  </a:cxn>
                  <a:cxn ang="0">
                    <a:pos x="13" y="201"/>
                  </a:cxn>
                  <a:cxn ang="0">
                    <a:pos x="23" y="222"/>
                  </a:cxn>
                  <a:cxn ang="0">
                    <a:pos x="36" y="242"/>
                  </a:cxn>
                  <a:cxn ang="0">
                    <a:pos x="52" y="257"/>
                  </a:cxn>
                  <a:cxn ang="0">
                    <a:pos x="70" y="266"/>
                  </a:cxn>
                  <a:cxn ang="0">
                    <a:pos x="89" y="273"/>
                  </a:cxn>
                  <a:cxn ang="0">
                    <a:pos x="109" y="273"/>
                  </a:cxn>
                  <a:cxn ang="0">
                    <a:pos x="128" y="266"/>
                  </a:cxn>
                  <a:cxn ang="0">
                    <a:pos x="146" y="257"/>
                  </a:cxn>
                  <a:cxn ang="0">
                    <a:pos x="161" y="242"/>
                  </a:cxn>
                  <a:cxn ang="0">
                    <a:pos x="174" y="222"/>
                  </a:cxn>
                  <a:cxn ang="0">
                    <a:pos x="185" y="201"/>
                  </a:cxn>
                  <a:cxn ang="0">
                    <a:pos x="193" y="177"/>
                  </a:cxn>
                  <a:cxn ang="0">
                    <a:pos x="196" y="151"/>
                  </a:cxn>
                  <a:cxn ang="0">
                    <a:pos x="196" y="122"/>
                  </a:cxn>
                  <a:cxn ang="0">
                    <a:pos x="193" y="96"/>
                  </a:cxn>
                  <a:cxn ang="0">
                    <a:pos x="185" y="71"/>
                  </a:cxn>
                  <a:cxn ang="0">
                    <a:pos x="174" y="50"/>
                  </a:cxn>
                  <a:cxn ang="0">
                    <a:pos x="161" y="31"/>
                  </a:cxn>
                  <a:cxn ang="0">
                    <a:pos x="146" y="16"/>
                  </a:cxn>
                  <a:cxn ang="0">
                    <a:pos x="128" y="6"/>
                  </a:cxn>
                  <a:cxn ang="0">
                    <a:pos x="109" y="0"/>
                  </a:cxn>
                </a:cxnLst>
                <a:rect l="0" t="0" r="0" b="0"/>
                <a:pathLst>
                  <a:path w="197" h="274">
                    <a:moveTo>
                      <a:pt x="99" y="0"/>
                    </a:moveTo>
                    <a:lnTo>
                      <a:pt x="89" y="0"/>
                    </a:lnTo>
                    <a:lnTo>
                      <a:pt x="79" y="3"/>
                    </a:lnTo>
                    <a:lnTo>
                      <a:pt x="70" y="6"/>
                    </a:lnTo>
                    <a:lnTo>
                      <a:pt x="60" y="10"/>
                    </a:lnTo>
                    <a:lnTo>
                      <a:pt x="52" y="16"/>
                    </a:lnTo>
                    <a:lnTo>
                      <a:pt x="44" y="23"/>
                    </a:lnTo>
                    <a:lnTo>
                      <a:pt x="36" y="31"/>
                    </a:lnTo>
                    <a:lnTo>
                      <a:pt x="29" y="40"/>
                    </a:lnTo>
                    <a:lnTo>
                      <a:pt x="23" y="50"/>
                    </a:lnTo>
                    <a:lnTo>
                      <a:pt x="18" y="60"/>
                    </a:lnTo>
                    <a:lnTo>
                      <a:pt x="13" y="71"/>
                    </a:lnTo>
                    <a:lnTo>
                      <a:pt x="8" y="83"/>
                    </a:lnTo>
                    <a:lnTo>
                      <a:pt x="5" y="96"/>
                    </a:lnTo>
                    <a:lnTo>
                      <a:pt x="3" y="109"/>
                    </a:lnTo>
                    <a:lnTo>
                      <a:pt x="1" y="122"/>
                    </a:lnTo>
                    <a:lnTo>
                      <a:pt x="0" y="136"/>
                    </a:lnTo>
                    <a:lnTo>
                      <a:pt x="1" y="151"/>
                    </a:lnTo>
                    <a:lnTo>
                      <a:pt x="3" y="164"/>
                    </a:lnTo>
                    <a:lnTo>
                      <a:pt x="5" y="177"/>
                    </a:lnTo>
                    <a:lnTo>
                      <a:pt x="8" y="190"/>
                    </a:lnTo>
                    <a:lnTo>
                      <a:pt x="13" y="201"/>
                    </a:lnTo>
                    <a:lnTo>
                      <a:pt x="18" y="213"/>
                    </a:lnTo>
                    <a:lnTo>
                      <a:pt x="23" y="222"/>
                    </a:lnTo>
                    <a:lnTo>
                      <a:pt x="29" y="232"/>
                    </a:lnTo>
                    <a:lnTo>
                      <a:pt x="36" y="242"/>
                    </a:lnTo>
                    <a:lnTo>
                      <a:pt x="44" y="250"/>
                    </a:lnTo>
                    <a:lnTo>
                      <a:pt x="52" y="257"/>
                    </a:lnTo>
                    <a:lnTo>
                      <a:pt x="60" y="261"/>
                    </a:lnTo>
                    <a:lnTo>
                      <a:pt x="70" y="266"/>
                    </a:lnTo>
                    <a:lnTo>
                      <a:pt x="79" y="270"/>
                    </a:lnTo>
                    <a:lnTo>
                      <a:pt x="89" y="273"/>
                    </a:lnTo>
                    <a:lnTo>
                      <a:pt x="99" y="273"/>
                    </a:lnTo>
                    <a:lnTo>
                      <a:pt x="109" y="273"/>
                    </a:lnTo>
                    <a:lnTo>
                      <a:pt x="118" y="270"/>
                    </a:lnTo>
                    <a:lnTo>
                      <a:pt x="128" y="266"/>
                    </a:lnTo>
                    <a:lnTo>
                      <a:pt x="136" y="261"/>
                    </a:lnTo>
                    <a:lnTo>
                      <a:pt x="146" y="257"/>
                    </a:lnTo>
                    <a:lnTo>
                      <a:pt x="154" y="250"/>
                    </a:lnTo>
                    <a:lnTo>
                      <a:pt x="161" y="242"/>
                    </a:lnTo>
                    <a:lnTo>
                      <a:pt x="169" y="232"/>
                    </a:lnTo>
                    <a:lnTo>
                      <a:pt x="174" y="222"/>
                    </a:lnTo>
                    <a:lnTo>
                      <a:pt x="180" y="213"/>
                    </a:lnTo>
                    <a:lnTo>
                      <a:pt x="185" y="201"/>
                    </a:lnTo>
                    <a:lnTo>
                      <a:pt x="190" y="190"/>
                    </a:lnTo>
                    <a:lnTo>
                      <a:pt x="193" y="177"/>
                    </a:lnTo>
                    <a:lnTo>
                      <a:pt x="195" y="164"/>
                    </a:lnTo>
                    <a:lnTo>
                      <a:pt x="196" y="151"/>
                    </a:lnTo>
                    <a:lnTo>
                      <a:pt x="196" y="136"/>
                    </a:lnTo>
                    <a:lnTo>
                      <a:pt x="196" y="122"/>
                    </a:lnTo>
                    <a:lnTo>
                      <a:pt x="195" y="109"/>
                    </a:lnTo>
                    <a:lnTo>
                      <a:pt x="193" y="96"/>
                    </a:lnTo>
                    <a:lnTo>
                      <a:pt x="190" y="83"/>
                    </a:lnTo>
                    <a:lnTo>
                      <a:pt x="185" y="71"/>
                    </a:lnTo>
                    <a:lnTo>
                      <a:pt x="180" y="60"/>
                    </a:lnTo>
                    <a:lnTo>
                      <a:pt x="174" y="50"/>
                    </a:lnTo>
                    <a:lnTo>
                      <a:pt x="169" y="40"/>
                    </a:lnTo>
                    <a:lnTo>
                      <a:pt x="161" y="31"/>
                    </a:lnTo>
                    <a:lnTo>
                      <a:pt x="154" y="23"/>
                    </a:lnTo>
                    <a:lnTo>
                      <a:pt x="146" y="16"/>
                    </a:lnTo>
                    <a:lnTo>
                      <a:pt x="136" y="10"/>
                    </a:lnTo>
                    <a:lnTo>
                      <a:pt x="128" y="6"/>
                    </a:lnTo>
                    <a:lnTo>
                      <a:pt x="118" y="3"/>
                    </a:lnTo>
                    <a:lnTo>
                      <a:pt x="109" y="0"/>
                    </a:lnTo>
                    <a:lnTo>
                      <a:pt x="99" y="0"/>
                    </a:lnTo>
                  </a:path>
                </a:pathLst>
              </a:custGeom>
              <a:noFill/>
              <a:ln w="12700" cap="rnd" cmpd="sng">
                <a:solidFill>
                  <a:srgbClr val="000000"/>
                </a:solidFill>
                <a:prstDash val="solid"/>
                <a:bevel/>
                <a:headEnd type="none" w="med" len="med"/>
                <a:tailEnd type="none" w="med" len="med"/>
              </a:ln>
            </p:spPr>
            <p:txBody>
              <a:bodyPr/>
              <a:lstStyle/>
              <a:p>
                <a:endParaRPr lang="zh-CN" altLang="en-US"/>
              </a:p>
            </p:txBody>
          </p:sp>
          <p:sp>
            <p:nvSpPr>
              <p:cNvPr id="125" name="Freeform 122"/>
              <p:cNvSpPr/>
              <p:nvPr/>
            </p:nvSpPr>
            <p:spPr>
              <a:xfrm>
                <a:off x="97" y="37"/>
                <a:ext cx="100" cy="199"/>
              </a:xfrm>
              <a:custGeom>
                <a:avLst/>
                <a:gdLst/>
                <a:ahLst/>
                <a:cxnLst>
                  <a:cxn ang="0">
                    <a:pos x="49" y="0"/>
                  </a:cxn>
                  <a:cxn ang="0">
                    <a:pos x="44" y="0"/>
                  </a:cxn>
                  <a:cxn ang="0">
                    <a:pos x="39" y="2"/>
                  </a:cxn>
                  <a:cxn ang="0">
                    <a:pos x="34" y="5"/>
                  </a:cxn>
                  <a:cxn ang="0">
                    <a:pos x="30" y="8"/>
                  </a:cxn>
                  <a:cxn ang="0">
                    <a:pos x="21" y="16"/>
                  </a:cxn>
                  <a:cxn ang="0">
                    <a:pos x="15" y="29"/>
                  </a:cxn>
                  <a:cxn ang="0">
                    <a:pos x="8" y="44"/>
                  </a:cxn>
                  <a:cxn ang="0">
                    <a:pos x="4" y="60"/>
                  </a:cxn>
                  <a:cxn ang="0">
                    <a:pos x="0" y="80"/>
                  </a:cxn>
                  <a:cxn ang="0">
                    <a:pos x="0" y="99"/>
                  </a:cxn>
                  <a:cxn ang="0">
                    <a:pos x="0" y="120"/>
                  </a:cxn>
                  <a:cxn ang="0">
                    <a:pos x="4" y="138"/>
                  </a:cxn>
                  <a:cxn ang="0">
                    <a:pos x="8" y="155"/>
                  </a:cxn>
                  <a:cxn ang="0">
                    <a:pos x="15" y="169"/>
                  </a:cxn>
                  <a:cxn ang="0">
                    <a:pos x="21" y="182"/>
                  </a:cxn>
                  <a:cxn ang="0">
                    <a:pos x="30" y="190"/>
                  </a:cxn>
                  <a:cxn ang="0">
                    <a:pos x="34" y="195"/>
                  </a:cxn>
                  <a:cxn ang="0">
                    <a:pos x="39" y="197"/>
                  </a:cxn>
                  <a:cxn ang="0">
                    <a:pos x="44" y="198"/>
                  </a:cxn>
                  <a:cxn ang="0">
                    <a:pos x="49" y="198"/>
                  </a:cxn>
                  <a:cxn ang="0">
                    <a:pos x="54" y="198"/>
                  </a:cxn>
                  <a:cxn ang="0">
                    <a:pos x="60" y="197"/>
                  </a:cxn>
                  <a:cxn ang="0">
                    <a:pos x="64" y="195"/>
                  </a:cxn>
                  <a:cxn ang="0">
                    <a:pos x="69" y="190"/>
                  </a:cxn>
                  <a:cxn ang="0">
                    <a:pos x="78" y="182"/>
                  </a:cxn>
                  <a:cxn ang="0">
                    <a:pos x="85" y="169"/>
                  </a:cxn>
                  <a:cxn ang="0">
                    <a:pos x="91" y="155"/>
                  </a:cxn>
                  <a:cxn ang="0">
                    <a:pos x="96" y="138"/>
                  </a:cxn>
                  <a:cxn ang="0">
                    <a:pos x="99" y="120"/>
                  </a:cxn>
                  <a:cxn ang="0">
                    <a:pos x="99" y="99"/>
                  </a:cxn>
                  <a:cxn ang="0">
                    <a:pos x="99" y="80"/>
                  </a:cxn>
                  <a:cxn ang="0">
                    <a:pos x="96" y="60"/>
                  </a:cxn>
                  <a:cxn ang="0">
                    <a:pos x="91" y="44"/>
                  </a:cxn>
                  <a:cxn ang="0">
                    <a:pos x="85" y="29"/>
                  </a:cxn>
                  <a:cxn ang="0">
                    <a:pos x="78" y="16"/>
                  </a:cxn>
                  <a:cxn ang="0">
                    <a:pos x="69" y="8"/>
                  </a:cxn>
                  <a:cxn ang="0">
                    <a:pos x="64" y="5"/>
                  </a:cxn>
                  <a:cxn ang="0">
                    <a:pos x="60" y="2"/>
                  </a:cxn>
                  <a:cxn ang="0">
                    <a:pos x="54" y="0"/>
                  </a:cxn>
                  <a:cxn ang="0">
                    <a:pos x="49" y="0"/>
                  </a:cxn>
                </a:cxnLst>
                <a:rect l="0" t="0" r="0" b="0"/>
                <a:pathLst>
                  <a:path w="100" h="199">
                    <a:moveTo>
                      <a:pt x="49" y="0"/>
                    </a:moveTo>
                    <a:lnTo>
                      <a:pt x="44" y="0"/>
                    </a:lnTo>
                    <a:lnTo>
                      <a:pt x="39" y="2"/>
                    </a:lnTo>
                    <a:lnTo>
                      <a:pt x="34" y="5"/>
                    </a:lnTo>
                    <a:lnTo>
                      <a:pt x="30" y="8"/>
                    </a:lnTo>
                    <a:lnTo>
                      <a:pt x="21" y="16"/>
                    </a:lnTo>
                    <a:lnTo>
                      <a:pt x="15" y="29"/>
                    </a:lnTo>
                    <a:lnTo>
                      <a:pt x="8" y="44"/>
                    </a:lnTo>
                    <a:lnTo>
                      <a:pt x="4" y="60"/>
                    </a:lnTo>
                    <a:lnTo>
                      <a:pt x="0" y="80"/>
                    </a:lnTo>
                    <a:lnTo>
                      <a:pt x="0" y="99"/>
                    </a:lnTo>
                    <a:lnTo>
                      <a:pt x="0" y="120"/>
                    </a:lnTo>
                    <a:lnTo>
                      <a:pt x="4" y="138"/>
                    </a:lnTo>
                    <a:lnTo>
                      <a:pt x="8" y="155"/>
                    </a:lnTo>
                    <a:lnTo>
                      <a:pt x="15" y="169"/>
                    </a:lnTo>
                    <a:lnTo>
                      <a:pt x="21" y="182"/>
                    </a:lnTo>
                    <a:lnTo>
                      <a:pt x="30" y="190"/>
                    </a:lnTo>
                    <a:lnTo>
                      <a:pt x="34" y="195"/>
                    </a:lnTo>
                    <a:lnTo>
                      <a:pt x="39" y="197"/>
                    </a:lnTo>
                    <a:lnTo>
                      <a:pt x="44" y="198"/>
                    </a:lnTo>
                    <a:lnTo>
                      <a:pt x="49" y="198"/>
                    </a:lnTo>
                    <a:lnTo>
                      <a:pt x="54" y="198"/>
                    </a:lnTo>
                    <a:lnTo>
                      <a:pt x="60" y="197"/>
                    </a:lnTo>
                    <a:lnTo>
                      <a:pt x="64" y="195"/>
                    </a:lnTo>
                    <a:lnTo>
                      <a:pt x="69" y="190"/>
                    </a:lnTo>
                    <a:lnTo>
                      <a:pt x="78" y="182"/>
                    </a:lnTo>
                    <a:lnTo>
                      <a:pt x="85" y="169"/>
                    </a:lnTo>
                    <a:lnTo>
                      <a:pt x="91" y="155"/>
                    </a:lnTo>
                    <a:lnTo>
                      <a:pt x="96" y="138"/>
                    </a:lnTo>
                    <a:lnTo>
                      <a:pt x="99" y="120"/>
                    </a:lnTo>
                    <a:lnTo>
                      <a:pt x="99" y="99"/>
                    </a:lnTo>
                    <a:lnTo>
                      <a:pt x="99" y="80"/>
                    </a:lnTo>
                    <a:lnTo>
                      <a:pt x="96" y="60"/>
                    </a:lnTo>
                    <a:lnTo>
                      <a:pt x="91" y="44"/>
                    </a:lnTo>
                    <a:lnTo>
                      <a:pt x="85" y="29"/>
                    </a:lnTo>
                    <a:lnTo>
                      <a:pt x="78" y="16"/>
                    </a:lnTo>
                    <a:lnTo>
                      <a:pt x="69" y="8"/>
                    </a:lnTo>
                    <a:lnTo>
                      <a:pt x="64" y="5"/>
                    </a:lnTo>
                    <a:lnTo>
                      <a:pt x="60" y="2"/>
                    </a:lnTo>
                    <a:lnTo>
                      <a:pt x="54" y="0"/>
                    </a:lnTo>
                    <a:lnTo>
                      <a:pt x="49" y="0"/>
                    </a:lnTo>
                  </a:path>
                </a:pathLst>
              </a:custGeom>
              <a:solidFill>
                <a:srgbClr val="FFFFFF"/>
              </a:solidFill>
              <a:ln w="9525">
                <a:noFill/>
              </a:ln>
            </p:spPr>
            <p:txBody>
              <a:bodyPr/>
              <a:lstStyle/>
              <a:p>
                <a:endParaRPr lang="zh-CN" altLang="en-US"/>
              </a:p>
            </p:txBody>
          </p:sp>
          <p:sp>
            <p:nvSpPr>
              <p:cNvPr id="126" name="Freeform 123"/>
              <p:cNvSpPr/>
              <p:nvPr/>
            </p:nvSpPr>
            <p:spPr>
              <a:xfrm>
                <a:off x="92" y="32"/>
                <a:ext cx="55" cy="105"/>
              </a:xfrm>
              <a:custGeom>
                <a:avLst/>
                <a:gdLst/>
                <a:ahLst/>
                <a:cxnLst>
                  <a:cxn ang="0">
                    <a:pos x="9" y="104"/>
                  </a:cxn>
                  <a:cxn ang="0">
                    <a:pos x="10" y="85"/>
                  </a:cxn>
                  <a:cxn ang="0">
                    <a:pos x="13" y="67"/>
                  </a:cxn>
                  <a:cxn ang="0">
                    <a:pos x="18" y="51"/>
                  </a:cxn>
                  <a:cxn ang="0">
                    <a:pos x="23" y="36"/>
                  </a:cxn>
                  <a:cxn ang="0">
                    <a:pos x="30" y="25"/>
                  </a:cxn>
                  <a:cxn ang="0">
                    <a:pos x="38" y="15"/>
                  </a:cxn>
                  <a:cxn ang="0">
                    <a:pos x="43" y="13"/>
                  </a:cxn>
                  <a:cxn ang="0">
                    <a:pos x="46" y="10"/>
                  </a:cxn>
                  <a:cxn ang="0">
                    <a:pos x="51" y="10"/>
                  </a:cxn>
                  <a:cxn ang="0">
                    <a:pos x="54" y="8"/>
                  </a:cxn>
                  <a:cxn ang="0">
                    <a:pos x="54" y="0"/>
                  </a:cxn>
                  <a:cxn ang="0">
                    <a:pos x="49" y="2"/>
                  </a:cxn>
                  <a:cxn ang="0">
                    <a:pos x="43" y="4"/>
                  </a:cxn>
                  <a:cxn ang="0">
                    <a:pos x="38" y="5"/>
                  </a:cxn>
                  <a:cxn ang="0">
                    <a:pos x="33" y="10"/>
                  </a:cxn>
                  <a:cxn ang="0">
                    <a:pos x="23" y="20"/>
                  </a:cxn>
                  <a:cxn ang="0">
                    <a:pos x="15" y="33"/>
                  </a:cxn>
                  <a:cxn ang="0">
                    <a:pos x="10" y="47"/>
                  </a:cxn>
                  <a:cxn ang="0">
                    <a:pos x="5" y="65"/>
                  </a:cxn>
                  <a:cxn ang="0">
                    <a:pos x="2" y="85"/>
                  </a:cxn>
                  <a:cxn ang="0">
                    <a:pos x="0" y="104"/>
                  </a:cxn>
                  <a:cxn ang="0">
                    <a:pos x="9" y="104"/>
                  </a:cxn>
                </a:cxnLst>
                <a:rect l="0" t="0" r="0" b="0"/>
                <a:pathLst>
                  <a:path w="55" h="105">
                    <a:moveTo>
                      <a:pt x="9" y="104"/>
                    </a:moveTo>
                    <a:lnTo>
                      <a:pt x="10" y="85"/>
                    </a:lnTo>
                    <a:lnTo>
                      <a:pt x="13" y="67"/>
                    </a:lnTo>
                    <a:lnTo>
                      <a:pt x="18" y="51"/>
                    </a:lnTo>
                    <a:lnTo>
                      <a:pt x="23" y="36"/>
                    </a:lnTo>
                    <a:lnTo>
                      <a:pt x="30" y="25"/>
                    </a:lnTo>
                    <a:lnTo>
                      <a:pt x="38" y="15"/>
                    </a:lnTo>
                    <a:lnTo>
                      <a:pt x="43" y="13"/>
                    </a:lnTo>
                    <a:lnTo>
                      <a:pt x="46" y="10"/>
                    </a:lnTo>
                    <a:lnTo>
                      <a:pt x="51" y="10"/>
                    </a:lnTo>
                    <a:lnTo>
                      <a:pt x="54" y="8"/>
                    </a:lnTo>
                    <a:lnTo>
                      <a:pt x="54" y="0"/>
                    </a:lnTo>
                    <a:lnTo>
                      <a:pt x="49" y="2"/>
                    </a:lnTo>
                    <a:lnTo>
                      <a:pt x="43" y="4"/>
                    </a:lnTo>
                    <a:lnTo>
                      <a:pt x="38" y="5"/>
                    </a:lnTo>
                    <a:lnTo>
                      <a:pt x="33" y="10"/>
                    </a:lnTo>
                    <a:lnTo>
                      <a:pt x="23" y="20"/>
                    </a:lnTo>
                    <a:lnTo>
                      <a:pt x="15" y="33"/>
                    </a:lnTo>
                    <a:lnTo>
                      <a:pt x="10" y="47"/>
                    </a:lnTo>
                    <a:lnTo>
                      <a:pt x="5" y="65"/>
                    </a:lnTo>
                    <a:lnTo>
                      <a:pt x="2" y="85"/>
                    </a:lnTo>
                    <a:lnTo>
                      <a:pt x="0" y="104"/>
                    </a:lnTo>
                    <a:lnTo>
                      <a:pt x="9" y="104"/>
                    </a:lnTo>
                  </a:path>
                </a:pathLst>
              </a:custGeom>
              <a:solidFill>
                <a:srgbClr val="000000"/>
              </a:solidFill>
              <a:ln w="9525">
                <a:noFill/>
              </a:ln>
            </p:spPr>
            <p:txBody>
              <a:bodyPr/>
              <a:lstStyle/>
              <a:p>
                <a:endParaRPr lang="zh-CN" altLang="en-US"/>
              </a:p>
            </p:txBody>
          </p:sp>
          <p:sp>
            <p:nvSpPr>
              <p:cNvPr id="127" name="Freeform 124"/>
              <p:cNvSpPr/>
              <p:nvPr/>
            </p:nvSpPr>
            <p:spPr>
              <a:xfrm>
                <a:off x="92" y="136"/>
                <a:ext cx="55" cy="105"/>
              </a:xfrm>
              <a:custGeom>
                <a:avLst/>
                <a:gdLst/>
                <a:ahLst/>
                <a:cxnLst>
                  <a:cxn ang="0">
                    <a:pos x="54" y="96"/>
                  </a:cxn>
                  <a:cxn ang="0">
                    <a:pos x="51" y="95"/>
                  </a:cxn>
                  <a:cxn ang="0">
                    <a:pos x="46" y="95"/>
                  </a:cxn>
                  <a:cxn ang="0">
                    <a:pos x="43" y="91"/>
                  </a:cxn>
                  <a:cxn ang="0">
                    <a:pos x="38" y="90"/>
                  </a:cxn>
                  <a:cxn ang="0">
                    <a:pos x="30" y="80"/>
                  </a:cxn>
                  <a:cxn ang="0">
                    <a:pos x="23" y="69"/>
                  </a:cxn>
                  <a:cxn ang="0">
                    <a:pos x="18" y="56"/>
                  </a:cxn>
                  <a:cxn ang="0">
                    <a:pos x="13" y="38"/>
                  </a:cxn>
                  <a:cxn ang="0">
                    <a:pos x="10" y="20"/>
                  </a:cxn>
                  <a:cxn ang="0">
                    <a:pos x="9" y="0"/>
                  </a:cxn>
                  <a:cxn ang="0">
                    <a:pos x="0" y="0"/>
                  </a:cxn>
                  <a:cxn ang="0">
                    <a:pos x="2" y="21"/>
                  </a:cxn>
                  <a:cxn ang="0">
                    <a:pos x="5" y="41"/>
                  </a:cxn>
                  <a:cxn ang="0">
                    <a:pos x="10" y="57"/>
                  </a:cxn>
                  <a:cxn ang="0">
                    <a:pos x="15" y="73"/>
                  </a:cxn>
                  <a:cxn ang="0">
                    <a:pos x="23" y="85"/>
                  </a:cxn>
                  <a:cxn ang="0">
                    <a:pos x="33" y="95"/>
                  </a:cxn>
                  <a:cxn ang="0">
                    <a:pos x="38" y="99"/>
                  </a:cxn>
                  <a:cxn ang="0">
                    <a:pos x="43" y="101"/>
                  </a:cxn>
                  <a:cxn ang="0">
                    <a:pos x="49" y="103"/>
                  </a:cxn>
                  <a:cxn ang="0">
                    <a:pos x="54" y="104"/>
                  </a:cxn>
                  <a:cxn ang="0">
                    <a:pos x="54" y="96"/>
                  </a:cxn>
                </a:cxnLst>
                <a:rect l="0" t="0" r="0" b="0"/>
                <a:pathLst>
                  <a:path w="55" h="105">
                    <a:moveTo>
                      <a:pt x="54" y="96"/>
                    </a:moveTo>
                    <a:lnTo>
                      <a:pt x="51" y="95"/>
                    </a:lnTo>
                    <a:lnTo>
                      <a:pt x="46" y="95"/>
                    </a:lnTo>
                    <a:lnTo>
                      <a:pt x="43" y="91"/>
                    </a:lnTo>
                    <a:lnTo>
                      <a:pt x="38" y="90"/>
                    </a:lnTo>
                    <a:lnTo>
                      <a:pt x="30" y="80"/>
                    </a:lnTo>
                    <a:lnTo>
                      <a:pt x="23" y="69"/>
                    </a:lnTo>
                    <a:lnTo>
                      <a:pt x="18" y="56"/>
                    </a:lnTo>
                    <a:lnTo>
                      <a:pt x="13" y="38"/>
                    </a:lnTo>
                    <a:lnTo>
                      <a:pt x="10" y="20"/>
                    </a:lnTo>
                    <a:lnTo>
                      <a:pt x="9" y="0"/>
                    </a:lnTo>
                    <a:lnTo>
                      <a:pt x="0" y="0"/>
                    </a:lnTo>
                    <a:lnTo>
                      <a:pt x="2" y="21"/>
                    </a:lnTo>
                    <a:lnTo>
                      <a:pt x="5" y="41"/>
                    </a:lnTo>
                    <a:lnTo>
                      <a:pt x="10" y="57"/>
                    </a:lnTo>
                    <a:lnTo>
                      <a:pt x="15" y="73"/>
                    </a:lnTo>
                    <a:lnTo>
                      <a:pt x="23" y="85"/>
                    </a:lnTo>
                    <a:lnTo>
                      <a:pt x="33" y="95"/>
                    </a:lnTo>
                    <a:lnTo>
                      <a:pt x="38" y="99"/>
                    </a:lnTo>
                    <a:lnTo>
                      <a:pt x="43" y="101"/>
                    </a:lnTo>
                    <a:lnTo>
                      <a:pt x="49" y="103"/>
                    </a:lnTo>
                    <a:lnTo>
                      <a:pt x="54" y="104"/>
                    </a:lnTo>
                    <a:lnTo>
                      <a:pt x="54" y="96"/>
                    </a:lnTo>
                  </a:path>
                </a:pathLst>
              </a:custGeom>
              <a:solidFill>
                <a:srgbClr val="000000"/>
              </a:solidFill>
              <a:ln w="9525">
                <a:noFill/>
              </a:ln>
            </p:spPr>
            <p:txBody>
              <a:bodyPr/>
              <a:lstStyle/>
              <a:p>
                <a:endParaRPr lang="zh-CN" altLang="en-US"/>
              </a:p>
            </p:txBody>
          </p:sp>
          <p:sp>
            <p:nvSpPr>
              <p:cNvPr id="128" name="Freeform 125"/>
              <p:cNvSpPr/>
              <p:nvPr/>
            </p:nvSpPr>
            <p:spPr>
              <a:xfrm>
                <a:off x="146" y="136"/>
                <a:ext cx="56" cy="105"/>
              </a:xfrm>
              <a:custGeom>
                <a:avLst/>
                <a:gdLst/>
                <a:ahLst/>
                <a:cxnLst>
                  <a:cxn ang="0">
                    <a:pos x="47" y="0"/>
                  </a:cxn>
                  <a:cxn ang="0">
                    <a:pos x="46" y="20"/>
                  </a:cxn>
                  <a:cxn ang="0">
                    <a:pos x="42" y="38"/>
                  </a:cxn>
                  <a:cxn ang="0">
                    <a:pos x="37" y="56"/>
                  </a:cxn>
                  <a:cxn ang="0">
                    <a:pos x="33" y="69"/>
                  </a:cxn>
                  <a:cxn ang="0">
                    <a:pos x="24" y="80"/>
                  </a:cxn>
                  <a:cxn ang="0">
                    <a:pos x="18" y="90"/>
                  </a:cxn>
                  <a:cxn ang="0">
                    <a:pos x="13" y="91"/>
                  </a:cxn>
                  <a:cxn ang="0">
                    <a:pos x="10" y="95"/>
                  </a:cxn>
                  <a:cxn ang="0">
                    <a:pos x="5" y="95"/>
                  </a:cxn>
                  <a:cxn ang="0">
                    <a:pos x="0" y="96"/>
                  </a:cxn>
                  <a:cxn ang="0">
                    <a:pos x="0" y="104"/>
                  </a:cxn>
                  <a:cxn ang="0">
                    <a:pos x="7" y="103"/>
                  </a:cxn>
                  <a:cxn ang="0">
                    <a:pos x="13" y="101"/>
                  </a:cxn>
                  <a:cxn ang="0">
                    <a:pos x="18" y="99"/>
                  </a:cxn>
                  <a:cxn ang="0">
                    <a:pos x="23" y="95"/>
                  </a:cxn>
                  <a:cxn ang="0">
                    <a:pos x="33" y="85"/>
                  </a:cxn>
                  <a:cxn ang="0">
                    <a:pos x="41" y="73"/>
                  </a:cxn>
                  <a:cxn ang="0">
                    <a:pos x="46" y="57"/>
                  </a:cxn>
                  <a:cxn ang="0">
                    <a:pos x="50" y="41"/>
                  </a:cxn>
                  <a:cxn ang="0">
                    <a:pos x="54" y="21"/>
                  </a:cxn>
                  <a:cxn ang="0">
                    <a:pos x="55" y="0"/>
                  </a:cxn>
                  <a:cxn ang="0">
                    <a:pos x="47" y="0"/>
                  </a:cxn>
                </a:cxnLst>
                <a:rect l="0" t="0" r="0" b="0"/>
                <a:pathLst>
                  <a:path w="56" h="105">
                    <a:moveTo>
                      <a:pt x="47" y="0"/>
                    </a:moveTo>
                    <a:lnTo>
                      <a:pt x="46" y="20"/>
                    </a:lnTo>
                    <a:lnTo>
                      <a:pt x="42" y="38"/>
                    </a:lnTo>
                    <a:lnTo>
                      <a:pt x="37" y="56"/>
                    </a:lnTo>
                    <a:lnTo>
                      <a:pt x="33" y="69"/>
                    </a:lnTo>
                    <a:lnTo>
                      <a:pt x="24" y="80"/>
                    </a:lnTo>
                    <a:lnTo>
                      <a:pt x="18" y="90"/>
                    </a:lnTo>
                    <a:lnTo>
                      <a:pt x="13" y="91"/>
                    </a:lnTo>
                    <a:lnTo>
                      <a:pt x="10" y="95"/>
                    </a:lnTo>
                    <a:lnTo>
                      <a:pt x="5" y="95"/>
                    </a:lnTo>
                    <a:lnTo>
                      <a:pt x="0" y="96"/>
                    </a:lnTo>
                    <a:lnTo>
                      <a:pt x="0" y="104"/>
                    </a:lnTo>
                    <a:lnTo>
                      <a:pt x="7" y="103"/>
                    </a:lnTo>
                    <a:lnTo>
                      <a:pt x="13" y="101"/>
                    </a:lnTo>
                    <a:lnTo>
                      <a:pt x="18" y="99"/>
                    </a:lnTo>
                    <a:lnTo>
                      <a:pt x="23" y="95"/>
                    </a:lnTo>
                    <a:lnTo>
                      <a:pt x="33" y="85"/>
                    </a:lnTo>
                    <a:lnTo>
                      <a:pt x="41" y="73"/>
                    </a:lnTo>
                    <a:lnTo>
                      <a:pt x="46" y="57"/>
                    </a:lnTo>
                    <a:lnTo>
                      <a:pt x="50" y="41"/>
                    </a:lnTo>
                    <a:lnTo>
                      <a:pt x="54" y="21"/>
                    </a:lnTo>
                    <a:lnTo>
                      <a:pt x="55" y="0"/>
                    </a:lnTo>
                    <a:lnTo>
                      <a:pt x="47" y="0"/>
                    </a:lnTo>
                  </a:path>
                </a:pathLst>
              </a:custGeom>
              <a:solidFill>
                <a:srgbClr val="000000"/>
              </a:solidFill>
              <a:ln w="9525">
                <a:noFill/>
              </a:ln>
            </p:spPr>
            <p:txBody>
              <a:bodyPr/>
              <a:lstStyle/>
              <a:p>
                <a:endParaRPr lang="zh-CN" altLang="en-US"/>
              </a:p>
            </p:txBody>
          </p:sp>
          <p:sp>
            <p:nvSpPr>
              <p:cNvPr id="129" name="Freeform 126"/>
              <p:cNvSpPr/>
              <p:nvPr/>
            </p:nvSpPr>
            <p:spPr>
              <a:xfrm>
                <a:off x="146" y="32"/>
                <a:ext cx="56" cy="105"/>
              </a:xfrm>
              <a:custGeom>
                <a:avLst/>
                <a:gdLst/>
                <a:ahLst/>
                <a:cxnLst>
                  <a:cxn ang="0">
                    <a:pos x="0" y="8"/>
                  </a:cxn>
                  <a:cxn ang="0">
                    <a:pos x="5" y="10"/>
                  </a:cxn>
                  <a:cxn ang="0">
                    <a:pos x="10" y="10"/>
                  </a:cxn>
                  <a:cxn ang="0">
                    <a:pos x="13" y="13"/>
                  </a:cxn>
                  <a:cxn ang="0">
                    <a:pos x="18" y="15"/>
                  </a:cxn>
                  <a:cxn ang="0">
                    <a:pos x="24" y="25"/>
                  </a:cxn>
                  <a:cxn ang="0">
                    <a:pos x="33" y="36"/>
                  </a:cxn>
                  <a:cxn ang="0">
                    <a:pos x="37" y="51"/>
                  </a:cxn>
                  <a:cxn ang="0">
                    <a:pos x="42" y="67"/>
                  </a:cxn>
                  <a:cxn ang="0">
                    <a:pos x="46" y="85"/>
                  </a:cxn>
                  <a:cxn ang="0">
                    <a:pos x="47" y="104"/>
                  </a:cxn>
                  <a:cxn ang="0">
                    <a:pos x="55" y="104"/>
                  </a:cxn>
                  <a:cxn ang="0">
                    <a:pos x="54" y="85"/>
                  </a:cxn>
                  <a:cxn ang="0">
                    <a:pos x="50" y="65"/>
                  </a:cxn>
                  <a:cxn ang="0">
                    <a:pos x="46" y="47"/>
                  </a:cxn>
                  <a:cxn ang="0">
                    <a:pos x="41" y="33"/>
                  </a:cxn>
                  <a:cxn ang="0">
                    <a:pos x="33" y="20"/>
                  </a:cxn>
                  <a:cxn ang="0">
                    <a:pos x="23" y="10"/>
                  </a:cxn>
                  <a:cxn ang="0">
                    <a:pos x="18" y="5"/>
                  </a:cxn>
                  <a:cxn ang="0">
                    <a:pos x="13" y="4"/>
                  </a:cxn>
                  <a:cxn ang="0">
                    <a:pos x="7" y="2"/>
                  </a:cxn>
                  <a:cxn ang="0">
                    <a:pos x="0" y="0"/>
                  </a:cxn>
                  <a:cxn ang="0">
                    <a:pos x="0" y="8"/>
                  </a:cxn>
                </a:cxnLst>
                <a:rect l="0" t="0" r="0" b="0"/>
                <a:pathLst>
                  <a:path w="56" h="105">
                    <a:moveTo>
                      <a:pt x="0" y="8"/>
                    </a:moveTo>
                    <a:lnTo>
                      <a:pt x="5" y="10"/>
                    </a:lnTo>
                    <a:lnTo>
                      <a:pt x="10" y="10"/>
                    </a:lnTo>
                    <a:lnTo>
                      <a:pt x="13" y="13"/>
                    </a:lnTo>
                    <a:lnTo>
                      <a:pt x="18" y="15"/>
                    </a:lnTo>
                    <a:lnTo>
                      <a:pt x="24" y="25"/>
                    </a:lnTo>
                    <a:lnTo>
                      <a:pt x="33" y="36"/>
                    </a:lnTo>
                    <a:lnTo>
                      <a:pt x="37" y="51"/>
                    </a:lnTo>
                    <a:lnTo>
                      <a:pt x="42" y="67"/>
                    </a:lnTo>
                    <a:lnTo>
                      <a:pt x="46" y="85"/>
                    </a:lnTo>
                    <a:lnTo>
                      <a:pt x="47" y="104"/>
                    </a:lnTo>
                    <a:lnTo>
                      <a:pt x="55" y="104"/>
                    </a:lnTo>
                    <a:lnTo>
                      <a:pt x="54" y="85"/>
                    </a:lnTo>
                    <a:lnTo>
                      <a:pt x="50" y="65"/>
                    </a:lnTo>
                    <a:lnTo>
                      <a:pt x="46" y="47"/>
                    </a:lnTo>
                    <a:lnTo>
                      <a:pt x="41" y="33"/>
                    </a:lnTo>
                    <a:lnTo>
                      <a:pt x="33" y="20"/>
                    </a:lnTo>
                    <a:lnTo>
                      <a:pt x="23" y="10"/>
                    </a:lnTo>
                    <a:lnTo>
                      <a:pt x="18" y="5"/>
                    </a:lnTo>
                    <a:lnTo>
                      <a:pt x="13" y="4"/>
                    </a:lnTo>
                    <a:lnTo>
                      <a:pt x="7" y="2"/>
                    </a:lnTo>
                    <a:lnTo>
                      <a:pt x="0" y="0"/>
                    </a:lnTo>
                    <a:lnTo>
                      <a:pt x="0" y="8"/>
                    </a:lnTo>
                  </a:path>
                </a:pathLst>
              </a:custGeom>
              <a:solidFill>
                <a:srgbClr val="000000"/>
              </a:solidFill>
              <a:ln w="9525">
                <a:noFill/>
              </a:ln>
            </p:spPr>
            <p:txBody>
              <a:bodyPr/>
              <a:lstStyle/>
              <a:p>
                <a:endParaRPr lang="zh-CN" altLang="en-US"/>
              </a:p>
            </p:txBody>
          </p:sp>
        </p:grpSp>
        <p:sp>
          <p:nvSpPr>
            <p:cNvPr id="114" name="Freeform 127"/>
            <p:cNvSpPr/>
            <p:nvPr/>
          </p:nvSpPr>
          <p:spPr>
            <a:xfrm>
              <a:off x="3376301" y="3709162"/>
              <a:ext cx="312705" cy="435048"/>
            </a:xfrm>
            <a:custGeom>
              <a:avLst/>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Lst>
              <a:rect l="0" t="0" r="0" b="0"/>
              <a:pathLst>
                <a:path w="197" h="274">
                  <a:moveTo>
                    <a:pt x="99" y="0"/>
                  </a:moveTo>
                  <a:lnTo>
                    <a:pt x="89" y="0"/>
                  </a:lnTo>
                  <a:lnTo>
                    <a:pt x="79" y="3"/>
                  </a:lnTo>
                  <a:lnTo>
                    <a:pt x="70" y="6"/>
                  </a:lnTo>
                  <a:lnTo>
                    <a:pt x="60" y="10"/>
                  </a:lnTo>
                  <a:lnTo>
                    <a:pt x="52" y="16"/>
                  </a:lnTo>
                  <a:lnTo>
                    <a:pt x="44" y="23"/>
                  </a:lnTo>
                  <a:lnTo>
                    <a:pt x="36" y="31"/>
                  </a:lnTo>
                  <a:lnTo>
                    <a:pt x="29" y="40"/>
                  </a:lnTo>
                  <a:lnTo>
                    <a:pt x="23" y="50"/>
                  </a:lnTo>
                  <a:lnTo>
                    <a:pt x="18" y="60"/>
                  </a:lnTo>
                  <a:lnTo>
                    <a:pt x="13" y="71"/>
                  </a:lnTo>
                  <a:lnTo>
                    <a:pt x="8" y="83"/>
                  </a:lnTo>
                  <a:lnTo>
                    <a:pt x="5" y="96"/>
                  </a:lnTo>
                  <a:lnTo>
                    <a:pt x="3" y="109"/>
                  </a:lnTo>
                  <a:lnTo>
                    <a:pt x="1" y="122"/>
                  </a:lnTo>
                  <a:lnTo>
                    <a:pt x="0" y="136"/>
                  </a:lnTo>
                  <a:lnTo>
                    <a:pt x="1" y="151"/>
                  </a:lnTo>
                  <a:lnTo>
                    <a:pt x="3" y="164"/>
                  </a:lnTo>
                  <a:lnTo>
                    <a:pt x="5" y="177"/>
                  </a:lnTo>
                  <a:lnTo>
                    <a:pt x="8" y="190"/>
                  </a:lnTo>
                  <a:lnTo>
                    <a:pt x="13" y="201"/>
                  </a:lnTo>
                  <a:lnTo>
                    <a:pt x="18" y="213"/>
                  </a:lnTo>
                  <a:lnTo>
                    <a:pt x="23" y="222"/>
                  </a:lnTo>
                  <a:lnTo>
                    <a:pt x="29" y="232"/>
                  </a:lnTo>
                  <a:lnTo>
                    <a:pt x="36" y="242"/>
                  </a:lnTo>
                  <a:lnTo>
                    <a:pt x="44" y="250"/>
                  </a:lnTo>
                  <a:lnTo>
                    <a:pt x="52" y="257"/>
                  </a:lnTo>
                  <a:lnTo>
                    <a:pt x="60" y="261"/>
                  </a:lnTo>
                  <a:lnTo>
                    <a:pt x="70" y="266"/>
                  </a:lnTo>
                  <a:lnTo>
                    <a:pt x="79" y="270"/>
                  </a:lnTo>
                  <a:lnTo>
                    <a:pt x="89" y="273"/>
                  </a:lnTo>
                  <a:lnTo>
                    <a:pt x="99" y="273"/>
                  </a:lnTo>
                  <a:lnTo>
                    <a:pt x="109" y="273"/>
                  </a:lnTo>
                  <a:lnTo>
                    <a:pt x="118" y="270"/>
                  </a:lnTo>
                  <a:lnTo>
                    <a:pt x="128" y="266"/>
                  </a:lnTo>
                  <a:lnTo>
                    <a:pt x="136" y="261"/>
                  </a:lnTo>
                  <a:lnTo>
                    <a:pt x="146" y="257"/>
                  </a:lnTo>
                  <a:lnTo>
                    <a:pt x="154" y="250"/>
                  </a:lnTo>
                  <a:lnTo>
                    <a:pt x="161" y="242"/>
                  </a:lnTo>
                  <a:lnTo>
                    <a:pt x="169" y="232"/>
                  </a:lnTo>
                  <a:lnTo>
                    <a:pt x="174" y="222"/>
                  </a:lnTo>
                  <a:lnTo>
                    <a:pt x="180" y="213"/>
                  </a:lnTo>
                  <a:lnTo>
                    <a:pt x="185" y="201"/>
                  </a:lnTo>
                  <a:lnTo>
                    <a:pt x="190" y="190"/>
                  </a:lnTo>
                  <a:lnTo>
                    <a:pt x="193" y="177"/>
                  </a:lnTo>
                  <a:lnTo>
                    <a:pt x="195" y="164"/>
                  </a:lnTo>
                  <a:lnTo>
                    <a:pt x="196" y="151"/>
                  </a:lnTo>
                  <a:lnTo>
                    <a:pt x="196" y="136"/>
                  </a:lnTo>
                  <a:lnTo>
                    <a:pt x="196" y="122"/>
                  </a:lnTo>
                  <a:lnTo>
                    <a:pt x="195" y="109"/>
                  </a:lnTo>
                  <a:lnTo>
                    <a:pt x="193" y="96"/>
                  </a:lnTo>
                  <a:lnTo>
                    <a:pt x="190" y="83"/>
                  </a:lnTo>
                  <a:lnTo>
                    <a:pt x="185" y="71"/>
                  </a:lnTo>
                  <a:lnTo>
                    <a:pt x="180" y="60"/>
                  </a:lnTo>
                  <a:lnTo>
                    <a:pt x="174" y="50"/>
                  </a:lnTo>
                  <a:lnTo>
                    <a:pt x="169" y="40"/>
                  </a:lnTo>
                  <a:lnTo>
                    <a:pt x="161" y="31"/>
                  </a:lnTo>
                  <a:lnTo>
                    <a:pt x="154" y="23"/>
                  </a:lnTo>
                  <a:lnTo>
                    <a:pt x="146" y="16"/>
                  </a:lnTo>
                  <a:lnTo>
                    <a:pt x="136" y="10"/>
                  </a:lnTo>
                  <a:lnTo>
                    <a:pt x="128" y="6"/>
                  </a:lnTo>
                  <a:lnTo>
                    <a:pt x="118" y="3"/>
                  </a:lnTo>
                  <a:lnTo>
                    <a:pt x="109" y="0"/>
                  </a:lnTo>
                  <a:lnTo>
                    <a:pt x="99" y="0"/>
                  </a:lnTo>
                </a:path>
              </a:pathLst>
            </a:custGeom>
            <a:noFill/>
            <a:ln w="12700" cap="rnd" cmpd="sng">
              <a:solidFill>
                <a:srgbClr val="000000"/>
              </a:solidFill>
              <a:prstDash val="solid"/>
              <a:bevel/>
              <a:headEnd type="none" w="med" len="med"/>
              <a:tailEnd type="none" w="med" len="med"/>
            </a:ln>
          </p:spPr>
          <p:txBody>
            <a:bodyPr/>
            <a:lstStyle/>
            <a:p>
              <a:endParaRPr lang="zh-CN" altLang="en-US"/>
            </a:p>
          </p:txBody>
        </p:sp>
        <p:sp>
          <p:nvSpPr>
            <p:cNvPr id="115" name="Freeform 128"/>
            <p:cNvSpPr/>
            <p:nvPr/>
          </p:nvSpPr>
          <p:spPr>
            <a:xfrm>
              <a:off x="3530273" y="3767908"/>
              <a:ext cx="158733" cy="315966"/>
            </a:xfrm>
            <a:custGeom>
              <a:avLst/>
              <a:gdLst/>
              <a:ahLst/>
              <a:cxnLst>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Lst>
              <a:rect l="0" t="0" r="0" b="0"/>
              <a:pathLst>
                <a:path w="100" h="199">
                  <a:moveTo>
                    <a:pt x="49" y="0"/>
                  </a:moveTo>
                  <a:lnTo>
                    <a:pt x="44" y="0"/>
                  </a:lnTo>
                  <a:lnTo>
                    <a:pt x="39" y="2"/>
                  </a:lnTo>
                  <a:lnTo>
                    <a:pt x="34" y="5"/>
                  </a:lnTo>
                  <a:lnTo>
                    <a:pt x="30" y="8"/>
                  </a:lnTo>
                  <a:lnTo>
                    <a:pt x="21" y="16"/>
                  </a:lnTo>
                  <a:lnTo>
                    <a:pt x="15" y="29"/>
                  </a:lnTo>
                  <a:lnTo>
                    <a:pt x="8" y="44"/>
                  </a:lnTo>
                  <a:lnTo>
                    <a:pt x="4" y="60"/>
                  </a:lnTo>
                  <a:lnTo>
                    <a:pt x="0" y="80"/>
                  </a:lnTo>
                  <a:lnTo>
                    <a:pt x="0" y="99"/>
                  </a:lnTo>
                  <a:lnTo>
                    <a:pt x="0" y="120"/>
                  </a:lnTo>
                  <a:lnTo>
                    <a:pt x="4" y="138"/>
                  </a:lnTo>
                  <a:lnTo>
                    <a:pt x="8" y="155"/>
                  </a:lnTo>
                  <a:lnTo>
                    <a:pt x="15" y="169"/>
                  </a:lnTo>
                  <a:lnTo>
                    <a:pt x="21" y="182"/>
                  </a:lnTo>
                  <a:lnTo>
                    <a:pt x="30" y="190"/>
                  </a:lnTo>
                  <a:lnTo>
                    <a:pt x="34" y="195"/>
                  </a:lnTo>
                  <a:lnTo>
                    <a:pt x="39" y="197"/>
                  </a:lnTo>
                  <a:lnTo>
                    <a:pt x="44" y="198"/>
                  </a:lnTo>
                  <a:lnTo>
                    <a:pt x="49" y="198"/>
                  </a:lnTo>
                  <a:lnTo>
                    <a:pt x="54" y="198"/>
                  </a:lnTo>
                  <a:lnTo>
                    <a:pt x="60" y="197"/>
                  </a:lnTo>
                  <a:lnTo>
                    <a:pt x="64" y="195"/>
                  </a:lnTo>
                  <a:lnTo>
                    <a:pt x="69" y="190"/>
                  </a:lnTo>
                  <a:lnTo>
                    <a:pt x="78" y="182"/>
                  </a:lnTo>
                  <a:lnTo>
                    <a:pt x="85" y="169"/>
                  </a:lnTo>
                  <a:lnTo>
                    <a:pt x="91" y="155"/>
                  </a:lnTo>
                  <a:lnTo>
                    <a:pt x="96" y="138"/>
                  </a:lnTo>
                  <a:lnTo>
                    <a:pt x="99" y="120"/>
                  </a:lnTo>
                  <a:lnTo>
                    <a:pt x="99" y="99"/>
                  </a:lnTo>
                  <a:lnTo>
                    <a:pt x="99" y="80"/>
                  </a:lnTo>
                  <a:lnTo>
                    <a:pt x="96" y="60"/>
                  </a:lnTo>
                  <a:lnTo>
                    <a:pt x="91" y="44"/>
                  </a:lnTo>
                  <a:lnTo>
                    <a:pt x="85" y="29"/>
                  </a:lnTo>
                  <a:lnTo>
                    <a:pt x="78" y="16"/>
                  </a:lnTo>
                  <a:lnTo>
                    <a:pt x="69" y="8"/>
                  </a:lnTo>
                  <a:lnTo>
                    <a:pt x="64" y="5"/>
                  </a:lnTo>
                  <a:lnTo>
                    <a:pt x="60" y="2"/>
                  </a:lnTo>
                  <a:lnTo>
                    <a:pt x="54" y="0"/>
                  </a:lnTo>
                  <a:lnTo>
                    <a:pt x="49" y="0"/>
                  </a:lnTo>
                </a:path>
              </a:pathLst>
            </a:custGeom>
            <a:solidFill>
              <a:srgbClr val="FFFFFF"/>
            </a:solidFill>
            <a:ln w="9525">
              <a:noFill/>
            </a:ln>
          </p:spPr>
          <p:txBody>
            <a:bodyPr/>
            <a:lstStyle/>
            <a:p>
              <a:endParaRPr lang="zh-CN" altLang="en-US"/>
            </a:p>
          </p:txBody>
        </p:sp>
        <p:sp>
          <p:nvSpPr>
            <p:cNvPr id="116" name="Freeform 129"/>
            <p:cNvSpPr/>
            <p:nvPr/>
          </p:nvSpPr>
          <p:spPr>
            <a:xfrm>
              <a:off x="3522335" y="3759970"/>
              <a:ext cx="87304" cy="166715"/>
            </a:xfrm>
            <a:custGeom>
              <a:avLst/>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Lst>
              <a:rect l="0" t="0" r="0" b="0"/>
              <a:pathLst>
                <a:path w="55" h="105">
                  <a:moveTo>
                    <a:pt x="9" y="104"/>
                  </a:moveTo>
                  <a:lnTo>
                    <a:pt x="10" y="85"/>
                  </a:lnTo>
                  <a:lnTo>
                    <a:pt x="13" y="67"/>
                  </a:lnTo>
                  <a:lnTo>
                    <a:pt x="18" y="51"/>
                  </a:lnTo>
                  <a:lnTo>
                    <a:pt x="23" y="36"/>
                  </a:lnTo>
                  <a:lnTo>
                    <a:pt x="30" y="25"/>
                  </a:lnTo>
                  <a:lnTo>
                    <a:pt x="38" y="15"/>
                  </a:lnTo>
                  <a:lnTo>
                    <a:pt x="43" y="13"/>
                  </a:lnTo>
                  <a:lnTo>
                    <a:pt x="46" y="10"/>
                  </a:lnTo>
                  <a:lnTo>
                    <a:pt x="51" y="10"/>
                  </a:lnTo>
                  <a:lnTo>
                    <a:pt x="54" y="8"/>
                  </a:lnTo>
                  <a:lnTo>
                    <a:pt x="54" y="0"/>
                  </a:lnTo>
                  <a:lnTo>
                    <a:pt x="49" y="2"/>
                  </a:lnTo>
                  <a:lnTo>
                    <a:pt x="43" y="4"/>
                  </a:lnTo>
                  <a:lnTo>
                    <a:pt x="38" y="5"/>
                  </a:lnTo>
                  <a:lnTo>
                    <a:pt x="33" y="10"/>
                  </a:lnTo>
                  <a:lnTo>
                    <a:pt x="23" y="20"/>
                  </a:lnTo>
                  <a:lnTo>
                    <a:pt x="15" y="33"/>
                  </a:lnTo>
                  <a:lnTo>
                    <a:pt x="10" y="47"/>
                  </a:lnTo>
                  <a:lnTo>
                    <a:pt x="5" y="65"/>
                  </a:lnTo>
                  <a:lnTo>
                    <a:pt x="2" y="85"/>
                  </a:lnTo>
                  <a:lnTo>
                    <a:pt x="0" y="104"/>
                  </a:lnTo>
                  <a:lnTo>
                    <a:pt x="9" y="104"/>
                  </a:lnTo>
                </a:path>
              </a:pathLst>
            </a:custGeom>
            <a:solidFill>
              <a:srgbClr val="000000"/>
            </a:solidFill>
            <a:ln w="9525">
              <a:noFill/>
            </a:ln>
          </p:spPr>
          <p:txBody>
            <a:bodyPr/>
            <a:lstStyle/>
            <a:p>
              <a:endParaRPr lang="zh-CN" altLang="en-US"/>
            </a:p>
          </p:txBody>
        </p:sp>
        <p:sp>
          <p:nvSpPr>
            <p:cNvPr id="117" name="Freeform 130"/>
            <p:cNvSpPr/>
            <p:nvPr/>
          </p:nvSpPr>
          <p:spPr>
            <a:xfrm>
              <a:off x="3522335" y="3925098"/>
              <a:ext cx="87304" cy="166715"/>
            </a:xfrm>
            <a:custGeom>
              <a:avLst/>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0"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0" t="0" r="0" b="0"/>
              <a:pathLst>
                <a:path w="55" h="105">
                  <a:moveTo>
                    <a:pt x="54" y="96"/>
                  </a:moveTo>
                  <a:lnTo>
                    <a:pt x="51" y="95"/>
                  </a:lnTo>
                  <a:lnTo>
                    <a:pt x="46" y="95"/>
                  </a:lnTo>
                  <a:lnTo>
                    <a:pt x="43" y="91"/>
                  </a:lnTo>
                  <a:lnTo>
                    <a:pt x="38" y="90"/>
                  </a:lnTo>
                  <a:lnTo>
                    <a:pt x="30" y="80"/>
                  </a:lnTo>
                  <a:lnTo>
                    <a:pt x="23" y="69"/>
                  </a:lnTo>
                  <a:lnTo>
                    <a:pt x="18" y="56"/>
                  </a:lnTo>
                  <a:lnTo>
                    <a:pt x="13" y="38"/>
                  </a:lnTo>
                  <a:lnTo>
                    <a:pt x="10" y="20"/>
                  </a:lnTo>
                  <a:lnTo>
                    <a:pt x="9" y="0"/>
                  </a:lnTo>
                  <a:lnTo>
                    <a:pt x="0" y="0"/>
                  </a:lnTo>
                  <a:lnTo>
                    <a:pt x="2" y="21"/>
                  </a:lnTo>
                  <a:lnTo>
                    <a:pt x="5" y="41"/>
                  </a:lnTo>
                  <a:lnTo>
                    <a:pt x="10" y="57"/>
                  </a:lnTo>
                  <a:lnTo>
                    <a:pt x="15" y="73"/>
                  </a:lnTo>
                  <a:lnTo>
                    <a:pt x="23" y="85"/>
                  </a:lnTo>
                  <a:lnTo>
                    <a:pt x="33" y="95"/>
                  </a:lnTo>
                  <a:lnTo>
                    <a:pt x="38" y="99"/>
                  </a:lnTo>
                  <a:lnTo>
                    <a:pt x="43" y="101"/>
                  </a:lnTo>
                  <a:lnTo>
                    <a:pt x="49" y="103"/>
                  </a:lnTo>
                  <a:lnTo>
                    <a:pt x="54" y="104"/>
                  </a:lnTo>
                  <a:lnTo>
                    <a:pt x="54" y="96"/>
                  </a:lnTo>
                </a:path>
              </a:pathLst>
            </a:custGeom>
            <a:solidFill>
              <a:srgbClr val="000000"/>
            </a:solidFill>
            <a:ln w="9525">
              <a:noFill/>
            </a:ln>
          </p:spPr>
          <p:txBody>
            <a:bodyPr/>
            <a:lstStyle/>
            <a:p>
              <a:endParaRPr lang="zh-CN" altLang="en-US"/>
            </a:p>
          </p:txBody>
        </p:sp>
        <p:sp>
          <p:nvSpPr>
            <p:cNvPr id="118" name="Freeform 131"/>
            <p:cNvSpPr/>
            <p:nvPr/>
          </p:nvSpPr>
          <p:spPr>
            <a:xfrm>
              <a:off x="3608051" y="3925098"/>
              <a:ext cx="88891" cy="166715"/>
            </a:xfrm>
            <a:custGeom>
              <a:avLst/>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Lst>
              <a:rect l="0" t="0" r="0" b="0"/>
              <a:pathLst>
                <a:path w="56" h="105">
                  <a:moveTo>
                    <a:pt x="47" y="0"/>
                  </a:moveTo>
                  <a:lnTo>
                    <a:pt x="46" y="20"/>
                  </a:lnTo>
                  <a:lnTo>
                    <a:pt x="42" y="38"/>
                  </a:lnTo>
                  <a:lnTo>
                    <a:pt x="37" y="56"/>
                  </a:lnTo>
                  <a:lnTo>
                    <a:pt x="33" y="69"/>
                  </a:lnTo>
                  <a:lnTo>
                    <a:pt x="24" y="80"/>
                  </a:lnTo>
                  <a:lnTo>
                    <a:pt x="18" y="90"/>
                  </a:lnTo>
                  <a:lnTo>
                    <a:pt x="13" y="91"/>
                  </a:lnTo>
                  <a:lnTo>
                    <a:pt x="10" y="95"/>
                  </a:lnTo>
                  <a:lnTo>
                    <a:pt x="5" y="95"/>
                  </a:lnTo>
                  <a:lnTo>
                    <a:pt x="0" y="96"/>
                  </a:lnTo>
                  <a:lnTo>
                    <a:pt x="0" y="104"/>
                  </a:lnTo>
                  <a:lnTo>
                    <a:pt x="7" y="103"/>
                  </a:lnTo>
                  <a:lnTo>
                    <a:pt x="13" y="101"/>
                  </a:lnTo>
                  <a:lnTo>
                    <a:pt x="18" y="99"/>
                  </a:lnTo>
                  <a:lnTo>
                    <a:pt x="23" y="95"/>
                  </a:lnTo>
                  <a:lnTo>
                    <a:pt x="33" y="85"/>
                  </a:lnTo>
                  <a:lnTo>
                    <a:pt x="41" y="73"/>
                  </a:lnTo>
                  <a:lnTo>
                    <a:pt x="46" y="57"/>
                  </a:lnTo>
                  <a:lnTo>
                    <a:pt x="50" y="41"/>
                  </a:lnTo>
                  <a:lnTo>
                    <a:pt x="54" y="21"/>
                  </a:lnTo>
                  <a:lnTo>
                    <a:pt x="55" y="0"/>
                  </a:lnTo>
                  <a:lnTo>
                    <a:pt x="47" y="0"/>
                  </a:lnTo>
                </a:path>
              </a:pathLst>
            </a:custGeom>
            <a:solidFill>
              <a:srgbClr val="000000"/>
            </a:solidFill>
            <a:ln w="9525">
              <a:noFill/>
            </a:ln>
          </p:spPr>
          <p:txBody>
            <a:bodyPr/>
            <a:lstStyle/>
            <a:p>
              <a:endParaRPr lang="zh-CN" altLang="en-US"/>
            </a:p>
          </p:txBody>
        </p:sp>
        <p:sp>
          <p:nvSpPr>
            <p:cNvPr id="119" name="Freeform 132"/>
            <p:cNvSpPr/>
            <p:nvPr/>
          </p:nvSpPr>
          <p:spPr>
            <a:xfrm>
              <a:off x="3608051" y="3759970"/>
              <a:ext cx="88891" cy="166715"/>
            </a:xfrm>
            <a:custGeom>
              <a:avLst/>
              <a:gdLst/>
              <a:ahLst/>
              <a:cxnLst>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0"/>
                </a:cxn>
                <a:cxn ang="0">
                  <a:pos x="0" y="2147483647"/>
                </a:cxn>
              </a:cxnLst>
              <a:rect l="0" t="0" r="0" b="0"/>
              <a:pathLst>
                <a:path w="56" h="105">
                  <a:moveTo>
                    <a:pt x="0" y="8"/>
                  </a:moveTo>
                  <a:lnTo>
                    <a:pt x="5" y="10"/>
                  </a:lnTo>
                  <a:lnTo>
                    <a:pt x="10" y="10"/>
                  </a:lnTo>
                  <a:lnTo>
                    <a:pt x="13" y="13"/>
                  </a:lnTo>
                  <a:lnTo>
                    <a:pt x="18" y="15"/>
                  </a:lnTo>
                  <a:lnTo>
                    <a:pt x="24" y="25"/>
                  </a:lnTo>
                  <a:lnTo>
                    <a:pt x="33" y="36"/>
                  </a:lnTo>
                  <a:lnTo>
                    <a:pt x="37" y="51"/>
                  </a:lnTo>
                  <a:lnTo>
                    <a:pt x="42" y="67"/>
                  </a:lnTo>
                  <a:lnTo>
                    <a:pt x="46" y="85"/>
                  </a:lnTo>
                  <a:lnTo>
                    <a:pt x="47" y="104"/>
                  </a:lnTo>
                  <a:lnTo>
                    <a:pt x="55" y="104"/>
                  </a:lnTo>
                  <a:lnTo>
                    <a:pt x="54" y="85"/>
                  </a:lnTo>
                  <a:lnTo>
                    <a:pt x="50" y="65"/>
                  </a:lnTo>
                  <a:lnTo>
                    <a:pt x="46" y="47"/>
                  </a:lnTo>
                  <a:lnTo>
                    <a:pt x="41" y="33"/>
                  </a:lnTo>
                  <a:lnTo>
                    <a:pt x="33" y="20"/>
                  </a:lnTo>
                  <a:lnTo>
                    <a:pt x="23" y="10"/>
                  </a:lnTo>
                  <a:lnTo>
                    <a:pt x="18" y="5"/>
                  </a:lnTo>
                  <a:lnTo>
                    <a:pt x="13" y="4"/>
                  </a:lnTo>
                  <a:lnTo>
                    <a:pt x="7" y="2"/>
                  </a:lnTo>
                  <a:lnTo>
                    <a:pt x="0" y="0"/>
                  </a:lnTo>
                  <a:lnTo>
                    <a:pt x="0" y="8"/>
                  </a:lnTo>
                </a:path>
              </a:pathLst>
            </a:custGeom>
            <a:solidFill>
              <a:srgbClr val="000000"/>
            </a:solidFill>
            <a:ln w="9525">
              <a:noFill/>
            </a:ln>
          </p:spPr>
          <p:txBody>
            <a:bodyPr/>
            <a:lstStyle/>
            <a:p>
              <a:endParaRPr lang="zh-CN" altLang="en-US"/>
            </a:p>
          </p:txBody>
        </p:sp>
        <p:grpSp>
          <p:nvGrpSpPr>
            <p:cNvPr id="120" name="组合 23685"/>
            <p:cNvGrpSpPr/>
            <p:nvPr/>
          </p:nvGrpSpPr>
          <p:grpSpPr>
            <a:xfrm>
              <a:off x="5760472" y="2813661"/>
              <a:ext cx="236513" cy="328667"/>
              <a:chOff x="0" y="0"/>
              <a:chExt cx="149" cy="207"/>
            </a:xfrm>
          </p:grpSpPr>
          <p:sp>
            <p:nvSpPr>
              <p:cNvPr id="121" name="Freeform 134"/>
              <p:cNvSpPr/>
              <p:nvPr/>
            </p:nvSpPr>
            <p:spPr>
              <a:xfrm>
                <a:off x="0" y="0"/>
                <a:ext cx="149" cy="207"/>
              </a:xfrm>
              <a:custGeom>
                <a:avLst/>
                <a:gdLst/>
                <a:ahLst/>
                <a:cxnLst>
                  <a:cxn ang="0">
                    <a:pos x="75" y="0"/>
                  </a:cxn>
                  <a:cxn ang="0">
                    <a:pos x="67" y="1"/>
                  </a:cxn>
                  <a:cxn ang="0">
                    <a:pos x="59" y="3"/>
                  </a:cxn>
                  <a:cxn ang="0">
                    <a:pos x="52" y="5"/>
                  </a:cxn>
                  <a:cxn ang="0">
                    <a:pos x="46" y="8"/>
                  </a:cxn>
                  <a:cxn ang="0">
                    <a:pos x="39" y="13"/>
                  </a:cxn>
                  <a:cxn ang="0">
                    <a:pos x="33" y="18"/>
                  </a:cxn>
                  <a:cxn ang="0">
                    <a:pos x="28" y="24"/>
                  </a:cxn>
                  <a:cxn ang="0">
                    <a:pos x="22" y="31"/>
                  </a:cxn>
                  <a:cxn ang="0">
                    <a:pos x="13" y="47"/>
                  </a:cxn>
                  <a:cxn ang="0">
                    <a:pos x="5" y="63"/>
                  </a:cxn>
                  <a:cxn ang="0">
                    <a:pos x="2" y="83"/>
                  </a:cxn>
                  <a:cxn ang="0">
                    <a:pos x="0" y="104"/>
                  </a:cxn>
                  <a:cxn ang="0">
                    <a:pos x="2" y="125"/>
                  </a:cxn>
                  <a:cxn ang="0">
                    <a:pos x="5" y="144"/>
                  </a:cxn>
                  <a:cxn ang="0">
                    <a:pos x="13" y="161"/>
                  </a:cxn>
                  <a:cxn ang="0">
                    <a:pos x="22" y="177"/>
                  </a:cxn>
                  <a:cxn ang="0">
                    <a:pos x="28" y="183"/>
                  </a:cxn>
                  <a:cxn ang="0">
                    <a:pos x="33" y="190"/>
                  </a:cxn>
                  <a:cxn ang="0">
                    <a:pos x="39" y="195"/>
                  </a:cxn>
                  <a:cxn ang="0">
                    <a:pos x="46" y="198"/>
                  </a:cxn>
                  <a:cxn ang="0">
                    <a:pos x="52" y="203"/>
                  </a:cxn>
                  <a:cxn ang="0">
                    <a:pos x="59" y="204"/>
                  </a:cxn>
                  <a:cxn ang="0">
                    <a:pos x="67" y="206"/>
                  </a:cxn>
                  <a:cxn ang="0">
                    <a:pos x="75" y="206"/>
                  </a:cxn>
                  <a:cxn ang="0">
                    <a:pos x="82" y="206"/>
                  </a:cxn>
                  <a:cxn ang="0">
                    <a:pos x="90" y="204"/>
                  </a:cxn>
                  <a:cxn ang="0">
                    <a:pos x="96" y="203"/>
                  </a:cxn>
                  <a:cxn ang="0">
                    <a:pos x="103" y="198"/>
                  </a:cxn>
                  <a:cxn ang="0">
                    <a:pos x="109" y="195"/>
                  </a:cxn>
                  <a:cxn ang="0">
                    <a:pos x="116" y="190"/>
                  </a:cxn>
                  <a:cxn ang="0">
                    <a:pos x="121" y="183"/>
                  </a:cxn>
                  <a:cxn ang="0">
                    <a:pos x="127" y="177"/>
                  </a:cxn>
                  <a:cxn ang="0">
                    <a:pos x="135" y="161"/>
                  </a:cxn>
                  <a:cxn ang="0">
                    <a:pos x="143" y="144"/>
                  </a:cxn>
                  <a:cxn ang="0">
                    <a:pos x="147" y="125"/>
                  </a:cxn>
                  <a:cxn ang="0">
                    <a:pos x="148" y="104"/>
                  </a:cxn>
                  <a:cxn ang="0">
                    <a:pos x="147" y="83"/>
                  </a:cxn>
                  <a:cxn ang="0">
                    <a:pos x="143" y="63"/>
                  </a:cxn>
                  <a:cxn ang="0">
                    <a:pos x="135" y="47"/>
                  </a:cxn>
                  <a:cxn ang="0">
                    <a:pos x="127" y="31"/>
                  </a:cxn>
                  <a:cxn ang="0">
                    <a:pos x="121" y="24"/>
                  </a:cxn>
                  <a:cxn ang="0">
                    <a:pos x="116" y="18"/>
                  </a:cxn>
                  <a:cxn ang="0">
                    <a:pos x="109" y="13"/>
                  </a:cxn>
                  <a:cxn ang="0">
                    <a:pos x="103" y="8"/>
                  </a:cxn>
                  <a:cxn ang="0">
                    <a:pos x="96" y="5"/>
                  </a:cxn>
                  <a:cxn ang="0">
                    <a:pos x="90" y="3"/>
                  </a:cxn>
                  <a:cxn ang="0">
                    <a:pos x="82" y="1"/>
                  </a:cxn>
                  <a:cxn ang="0">
                    <a:pos x="75" y="0"/>
                  </a:cxn>
                </a:cxnLst>
                <a:rect l="0" t="0" r="0" b="0"/>
                <a:pathLst>
                  <a:path w="149" h="207">
                    <a:moveTo>
                      <a:pt x="75" y="0"/>
                    </a:moveTo>
                    <a:lnTo>
                      <a:pt x="67" y="1"/>
                    </a:lnTo>
                    <a:lnTo>
                      <a:pt x="59" y="3"/>
                    </a:lnTo>
                    <a:lnTo>
                      <a:pt x="52" y="5"/>
                    </a:lnTo>
                    <a:lnTo>
                      <a:pt x="46" y="8"/>
                    </a:lnTo>
                    <a:lnTo>
                      <a:pt x="39" y="13"/>
                    </a:lnTo>
                    <a:lnTo>
                      <a:pt x="33" y="18"/>
                    </a:lnTo>
                    <a:lnTo>
                      <a:pt x="28" y="24"/>
                    </a:lnTo>
                    <a:lnTo>
                      <a:pt x="22" y="31"/>
                    </a:lnTo>
                    <a:lnTo>
                      <a:pt x="13" y="47"/>
                    </a:lnTo>
                    <a:lnTo>
                      <a:pt x="5" y="63"/>
                    </a:lnTo>
                    <a:lnTo>
                      <a:pt x="2" y="83"/>
                    </a:lnTo>
                    <a:lnTo>
                      <a:pt x="0" y="104"/>
                    </a:lnTo>
                    <a:lnTo>
                      <a:pt x="2" y="125"/>
                    </a:lnTo>
                    <a:lnTo>
                      <a:pt x="5" y="144"/>
                    </a:lnTo>
                    <a:lnTo>
                      <a:pt x="13" y="161"/>
                    </a:lnTo>
                    <a:lnTo>
                      <a:pt x="22" y="177"/>
                    </a:lnTo>
                    <a:lnTo>
                      <a:pt x="28" y="183"/>
                    </a:lnTo>
                    <a:lnTo>
                      <a:pt x="33" y="190"/>
                    </a:lnTo>
                    <a:lnTo>
                      <a:pt x="39" y="195"/>
                    </a:lnTo>
                    <a:lnTo>
                      <a:pt x="46" y="198"/>
                    </a:lnTo>
                    <a:lnTo>
                      <a:pt x="52" y="203"/>
                    </a:lnTo>
                    <a:lnTo>
                      <a:pt x="59" y="204"/>
                    </a:lnTo>
                    <a:lnTo>
                      <a:pt x="67" y="206"/>
                    </a:lnTo>
                    <a:lnTo>
                      <a:pt x="75" y="206"/>
                    </a:lnTo>
                    <a:lnTo>
                      <a:pt x="82" y="206"/>
                    </a:lnTo>
                    <a:lnTo>
                      <a:pt x="90" y="204"/>
                    </a:lnTo>
                    <a:lnTo>
                      <a:pt x="96" y="203"/>
                    </a:lnTo>
                    <a:lnTo>
                      <a:pt x="103" y="198"/>
                    </a:lnTo>
                    <a:lnTo>
                      <a:pt x="109" y="195"/>
                    </a:lnTo>
                    <a:lnTo>
                      <a:pt x="116" y="190"/>
                    </a:lnTo>
                    <a:lnTo>
                      <a:pt x="121" y="183"/>
                    </a:lnTo>
                    <a:lnTo>
                      <a:pt x="127" y="177"/>
                    </a:lnTo>
                    <a:lnTo>
                      <a:pt x="135" y="161"/>
                    </a:lnTo>
                    <a:lnTo>
                      <a:pt x="143" y="144"/>
                    </a:lnTo>
                    <a:lnTo>
                      <a:pt x="147" y="125"/>
                    </a:lnTo>
                    <a:lnTo>
                      <a:pt x="148" y="104"/>
                    </a:lnTo>
                    <a:lnTo>
                      <a:pt x="147" y="83"/>
                    </a:lnTo>
                    <a:lnTo>
                      <a:pt x="143" y="63"/>
                    </a:lnTo>
                    <a:lnTo>
                      <a:pt x="135" y="47"/>
                    </a:lnTo>
                    <a:lnTo>
                      <a:pt x="127" y="31"/>
                    </a:lnTo>
                    <a:lnTo>
                      <a:pt x="121" y="24"/>
                    </a:lnTo>
                    <a:lnTo>
                      <a:pt x="116" y="18"/>
                    </a:lnTo>
                    <a:lnTo>
                      <a:pt x="109" y="13"/>
                    </a:lnTo>
                    <a:lnTo>
                      <a:pt x="103" y="8"/>
                    </a:lnTo>
                    <a:lnTo>
                      <a:pt x="96" y="5"/>
                    </a:lnTo>
                    <a:lnTo>
                      <a:pt x="90" y="3"/>
                    </a:lnTo>
                    <a:lnTo>
                      <a:pt x="82" y="1"/>
                    </a:lnTo>
                    <a:lnTo>
                      <a:pt x="75" y="0"/>
                    </a:lnTo>
                  </a:path>
                </a:pathLst>
              </a:custGeom>
              <a:noFill/>
              <a:ln w="12700" cap="rnd" cmpd="sng">
                <a:solidFill>
                  <a:srgbClr val="000000"/>
                </a:solidFill>
                <a:prstDash val="solid"/>
                <a:bevel/>
                <a:headEnd type="none" w="med" len="med"/>
                <a:tailEnd type="none" w="med" len="med"/>
              </a:ln>
            </p:spPr>
            <p:txBody>
              <a:bodyPr/>
              <a:lstStyle/>
              <a:p>
                <a:endParaRPr lang="zh-CN" altLang="en-US"/>
              </a:p>
            </p:txBody>
          </p:sp>
          <p:sp>
            <p:nvSpPr>
              <p:cNvPr id="122" name="Freeform 135"/>
              <p:cNvSpPr/>
              <p:nvPr/>
            </p:nvSpPr>
            <p:spPr>
              <a:xfrm>
                <a:off x="74" y="29"/>
                <a:ext cx="75" cy="150"/>
              </a:xfrm>
              <a:custGeom>
                <a:avLst/>
                <a:gdLst/>
                <a:ahLst/>
                <a:cxnLst>
                  <a:cxn ang="0">
                    <a:pos x="37" y="0"/>
                  </a:cxn>
                  <a:cxn ang="0">
                    <a:pos x="29" y="2"/>
                  </a:cxn>
                  <a:cxn ang="0">
                    <a:pos x="22" y="5"/>
                  </a:cxn>
                  <a:cxn ang="0">
                    <a:pos x="16" y="13"/>
                  </a:cxn>
                  <a:cxn ang="0">
                    <a:pos x="11" y="21"/>
                  </a:cxn>
                  <a:cxn ang="0">
                    <a:pos x="6" y="32"/>
                  </a:cxn>
                  <a:cxn ang="0">
                    <a:pos x="3" y="45"/>
                  </a:cxn>
                  <a:cxn ang="0">
                    <a:pos x="0" y="60"/>
                  </a:cxn>
                  <a:cxn ang="0">
                    <a:pos x="0" y="75"/>
                  </a:cxn>
                  <a:cxn ang="0">
                    <a:pos x="0" y="89"/>
                  </a:cxn>
                  <a:cxn ang="0">
                    <a:pos x="3" y="104"/>
                  </a:cxn>
                  <a:cxn ang="0">
                    <a:pos x="6" y="117"/>
                  </a:cxn>
                  <a:cxn ang="0">
                    <a:pos x="11" y="128"/>
                  </a:cxn>
                  <a:cxn ang="0">
                    <a:pos x="16" y="136"/>
                  </a:cxn>
                  <a:cxn ang="0">
                    <a:pos x="22" y="145"/>
                  </a:cxn>
                  <a:cxn ang="0">
                    <a:pos x="29" y="148"/>
                  </a:cxn>
                  <a:cxn ang="0">
                    <a:pos x="37" y="149"/>
                  </a:cxn>
                  <a:cxn ang="0">
                    <a:pos x="43" y="148"/>
                  </a:cxn>
                  <a:cxn ang="0">
                    <a:pos x="52" y="145"/>
                  </a:cxn>
                  <a:cxn ang="0">
                    <a:pos x="58" y="136"/>
                  </a:cxn>
                  <a:cxn ang="0">
                    <a:pos x="63" y="128"/>
                  </a:cxn>
                  <a:cxn ang="0">
                    <a:pos x="68" y="117"/>
                  </a:cxn>
                  <a:cxn ang="0">
                    <a:pos x="71" y="104"/>
                  </a:cxn>
                  <a:cxn ang="0">
                    <a:pos x="74" y="89"/>
                  </a:cxn>
                  <a:cxn ang="0">
                    <a:pos x="74" y="75"/>
                  </a:cxn>
                  <a:cxn ang="0">
                    <a:pos x="74" y="60"/>
                  </a:cxn>
                  <a:cxn ang="0">
                    <a:pos x="71" y="45"/>
                  </a:cxn>
                  <a:cxn ang="0">
                    <a:pos x="68" y="32"/>
                  </a:cxn>
                  <a:cxn ang="0">
                    <a:pos x="63" y="21"/>
                  </a:cxn>
                  <a:cxn ang="0">
                    <a:pos x="58" y="13"/>
                  </a:cxn>
                  <a:cxn ang="0">
                    <a:pos x="52" y="5"/>
                  </a:cxn>
                  <a:cxn ang="0">
                    <a:pos x="43" y="2"/>
                  </a:cxn>
                  <a:cxn ang="0">
                    <a:pos x="37" y="0"/>
                  </a:cxn>
                </a:cxnLst>
                <a:rect l="0" t="0" r="0" b="0"/>
                <a:pathLst>
                  <a:path w="75" h="150">
                    <a:moveTo>
                      <a:pt x="37" y="0"/>
                    </a:moveTo>
                    <a:lnTo>
                      <a:pt x="29" y="2"/>
                    </a:lnTo>
                    <a:lnTo>
                      <a:pt x="22" y="5"/>
                    </a:lnTo>
                    <a:lnTo>
                      <a:pt x="16" y="13"/>
                    </a:lnTo>
                    <a:lnTo>
                      <a:pt x="11" y="21"/>
                    </a:lnTo>
                    <a:lnTo>
                      <a:pt x="6" y="32"/>
                    </a:lnTo>
                    <a:lnTo>
                      <a:pt x="3" y="45"/>
                    </a:lnTo>
                    <a:lnTo>
                      <a:pt x="0" y="60"/>
                    </a:lnTo>
                    <a:lnTo>
                      <a:pt x="0" y="75"/>
                    </a:lnTo>
                    <a:lnTo>
                      <a:pt x="0" y="89"/>
                    </a:lnTo>
                    <a:lnTo>
                      <a:pt x="3" y="104"/>
                    </a:lnTo>
                    <a:lnTo>
                      <a:pt x="6" y="117"/>
                    </a:lnTo>
                    <a:lnTo>
                      <a:pt x="11" y="128"/>
                    </a:lnTo>
                    <a:lnTo>
                      <a:pt x="16" y="136"/>
                    </a:lnTo>
                    <a:lnTo>
                      <a:pt x="22" y="145"/>
                    </a:lnTo>
                    <a:lnTo>
                      <a:pt x="29" y="148"/>
                    </a:lnTo>
                    <a:lnTo>
                      <a:pt x="37" y="149"/>
                    </a:lnTo>
                    <a:lnTo>
                      <a:pt x="43" y="148"/>
                    </a:lnTo>
                    <a:lnTo>
                      <a:pt x="52" y="145"/>
                    </a:lnTo>
                    <a:lnTo>
                      <a:pt x="58" y="136"/>
                    </a:lnTo>
                    <a:lnTo>
                      <a:pt x="63" y="128"/>
                    </a:lnTo>
                    <a:lnTo>
                      <a:pt x="68" y="117"/>
                    </a:lnTo>
                    <a:lnTo>
                      <a:pt x="71" y="104"/>
                    </a:lnTo>
                    <a:lnTo>
                      <a:pt x="74" y="89"/>
                    </a:lnTo>
                    <a:lnTo>
                      <a:pt x="74" y="75"/>
                    </a:lnTo>
                    <a:lnTo>
                      <a:pt x="74" y="60"/>
                    </a:lnTo>
                    <a:lnTo>
                      <a:pt x="71" y="45"/>
                    </a:lnTo>
                    <a:lnTo>
                      <a:pt x="68" y="32"/>
                    </a:lnTo>
                    <a:lnTo>
                      <a:pt x="63" y="21"/>
                    </a:lnTo>
                    <a:lnTo>
                      <a:pt x="58" y="13"/>
                    </a:lnTo>
                    <a:lnTo>
                      <a:pt x="52" y="5"/>
                    </a:lnTo>
                    <a:lnTo>
                      <a:pt x="43" y="2"/>
                    </a:lnTo>
                    <a:lnTo>
                      <a:pt x="37" y="0"/>
                    </a:lnTo>
                  </a:path>
                </a:pathLst>
              </a:custGeom>
              <a:solidFill>
                <a:srgbClr val="FFFFFF"/>
              </a:solidFill>
              <a:ln w="9525">
                <a:noFill/>
              </a:ln>
            </p:spPr>
            <p:txBody>
              <a:bodyPr/>
              <a:lstStyle/>
              <a:p>
                <a:endParaRPr lang="zh-CN" altLang="en-US"/>
              </a:p>
            </p:txBody>
          </p:sp>
          <p:sp>
            <p:nvSpPr>
              <p:cNvPr id="123" name="Freeform 136"/>
              <p:cNvSpPr/>
              <p:nvPr/>
            </p:nvSpPr>
            <p:spPr>
              <a:xfrm>
                <a:off x="74" y="29"/>
                <a:ext cx="75" cy="150"/>
              </a:xfrm>
              <a:custGeom>
                <a:avLst/>
                <a:gdLst/>
                <a:ahLst/>
                <a:cxnLst>
                  <a:cxn ang="0">
                    <a:pos x="37" y="0"/>
                  </a:cxn>
                  <a:cxn ang="0">
                    <a:pos x="29" y="2"/>
                  </a:cxn>
                  <a:cxn ang="0">
                    <a:pos x="22" y="5"/>
                  </a:cxn>
                  <a:cxn ang="0">
                    <a:pos x="16" y="13"/>
                  </a:cxn>
                  <a:cxn ang="0">
                    <a:pos x="11" y="21"/>
                  </a:cxn>
                  <a:cxn ang="0">
                    <a:pos x="6" y="32"/>
                  </a:cxn>
                  <a:cxn ang="0">
                    <a:pos x="3" y="45"/>
                  </a:cxn>
                  <a:cxn ang="0">
                    <a:pos x="0" y="60"/>
                  </a:cxn>
                  <a:cxn ang="0">
                    <a:pos x="0" y="75"/>
                  </a:cxn>
                  <a:cxn ang="0">
                    <a:pos x="0" y="89"/>
                  </a:cxn>
                  <a:cxn ang="0">
                    <a:pos x="3" y="104"/>
                  </a:cxn>
                  <a:cxn ang="0">
                    <a:pos x="6" y="117"/>
                  </a:cxn>
                  <a:cxn ang="0">
                    <a:pos x="11" y="128"/>
                  </a:cxn>
                  <a:cxn ang="0">
                    <a:pos x="16" y="136"/>
                  </a:cxn>
                  <a:cxn ang="0">
                    <a:pos x="22" y="145"/>
                  </a:cxn>
                  <a:cxn ang="0">
                    <a:pos x="29" y="148"/>
                  </a:cxn>
                  <a:cxn ang="0">
                    <a:pos x="37" y="149"/>
                  </a:cxn>
                  <a:cxn ang="0">
                    <a:pos x="43" y="148"/>
                  </a:cxn>
                  <a:cxn ang="0">
                    <a:pos x="52" y="145"/>
                  </a:cxn>
                  <a:cxn ang="0">
                    <a:pos x="58" y="136"/>
                  </a:cxn>
                  <a:cxn ang="0">
                    <a:pos x="63" y="128"/>
                  </a:cxn>
                  <a:cxn ang="0">
                    <a:pos x="68" y="117"/>
                  </a:cxn>
                  <a:cxn ang="0">
                    <a:pos x="71" y="104"/>
                  </a:cxn>
                  <a:cxn ang="0">
                    <a:pos x="74" y="89"/>
                  </a:cxn>
                  <a:cxn ang="0">
                    <a:pos x="74" y="75"/>
                  </a:cxn>
                  <a:cxn ang="0">
                    <a:pos x="74" y="60"/>
                  </a:cxn>
                  <a:cxn ang="0">
                    <a:pos x="71" y="45"/>
                  </a:cxn>
                  <a:cxn ang="0">
                    <a:pos x="68" y="32"/>
                  </a:cxn>
                  <a:cxn ang="0">
                    <a:pos x="63" y="21"/>
                  </a:cxn>
                  <a:cxn ang="0">
                    <a:pos x="58" y="13"/>
                  </a:cxn>
                  <a:cxn ang="0">
                    <a:pos x="52" y="5"/>
                  </a:cxn>
                  <a:cxn ang="0">
                    <a:pos x="43" y="2"/>
                  </a:cxn>
                  <a:cxn ang="0">
                    <a:pos x="37" y="0"/>
                  </a:cxn>
                </a:cxnLst>
                <a:rect l="0" t="0" r="0" b="0"/>
                <a:pathLst>
                  <a:path w="75" h="150">
                    <a:moveTo>
                      <a:pt x="37" y="0"/>
                    </a:moveTo>
                    <a:lnTo>
                      <a:pt x="29" y="2"/>
                    </a:lnTo>
                    <a:lnTo>
                      <a:pt x="22" y="5"/>
                    </a:lnTo>
                    <a:lnTo>
                      <a:pt x="16" y="13"/>
                    </a:lnTo>
                    <a:lnTo>
                      <a:pt x="11" y="21"/>
                    </a:lnTo>
                    <a:lnTo>
                      <a:pt x="6" y="32"/>
                    </a:lnTo>
                    <a:lnTo>
                      <a:pt x="3" y="45"/>
                    </a:lnTo>
                    <a:lnTo>
                      <a:pt x="0" y="60"/>
                    </a:lnTo>
                    <a:lnTo>
                      <a:pt x="0" y="75"/>
                    </a:lnTo>
                    <a:lnTo>
                      <a:pt x="0" y="89"/>
                    </a:lnTo>
                    <a:lnTo>
                      <a:pt x="3" y="104"/>
                    </a:lnTo>
                    <a:lnTo>
                      <a:pt x="6" y="117"/>
                    </a:lnTo>
                    <a:lnTo>
                      <a:pt x="11" y="128"/>
                    </a:lnTo>
                    <a:lnTo>
                      <a:pt x="16" y="136"/>
                    </a:lnTo>
                    <a:lnTo>
                      <a:pt x="22" y="145"/>
                    </a:lnTo>
                    <a:lnTo>
                      <a:pt x="29" y="148"/>
                    </a:lnTo>
                    <a:lnTo>
                      <a:pt x="37" y="149"/>
                    </a:lnTo>
                    <a:lnTo>
                      <a:pt x="43" y="148"/>
                    </a:lnTo>
                    <a:lnTo>
                      <a:pt x="52" y="145"/>
                    </a:lnTo>
                    <a:lnTo>
                      <a:pt x="58" y="136"/>
                    </a:lnTo>
                    <a:lnTo>
                      <a:pt x="63" y="128"/>
                    </a:lnTo>
                    <a:lnTo>
                      <a:pt x="68" y="117"/>
                    </a:lnTo>
                    <a:lnTo>
                      <a:pt x="71" y="104"/>
                    </a:lnTo>
                    <a:lnTo>
                      <a:pt x="74" y="89"/>
                    </a:lnTo>
                    <a:lnTo>
                      <a:pt x="74" y="75"/>
                    </a:lnTo>
                    <a:lnTo>
                      <a:pt x="74" y="60"/>
                    </a:lnTo>
                    <a:lnTo>
                      <a:pt x="71" y="45"/>
                    </a:lnTo>
                    <a:lnTo>
                      <a:pt x="68" y="32"/>
                    </a:lnTo>
                    <a:lnTo>
                      <a:pt x="63" y="21"/>
                    </a:lnTo>
                    <a:lnTo>
                      <a:pt x="58" y="13"/>
                    </a:lnTo>
                    <a:lnTo>
                      <a:pt x="52" y="5"/>
                    </a:lnTo>
                    <a:lnTo>
                      <a:pt x="43" y="2"/>
                    </a:lnTo>
                    <a:lnTo>
                      <a:pt x="37" y="0"/>
                    </a:lnTo>
                  </a:path>
                </a:pathLst>
              </a:custGeom>
              <a:noFill/>
              <a:ln w="12700" cap="rnd" cmpd="sng">
                <a:solidFill>
                  <a:srgbClr val="000000"/>
                </a:solidFill>
                <a:prstDash val="solid"/>
                <a:bevel/>
                <a:headEnd type="none" w="med" len="med"/>
                <a:tailEnd type="none" w="med" len="med"/>
              </a:ln>
            </p:spPr>
            <p:txBody>
              <a:bodyPr/>
              <a:lstStyle/>
              <a:p>
                <a:endParaRPr lang="zh-CN" altLang="en-US"/>
              </a:p>
            </p:txBody>
          </p:sp>
        </p:grpSp>
      </p:grpSp>
      <p:sp>
        <p:nvSpPr>
          <p:cNvPr id="133" name="椭圆 80"/>
          <p:cNvSpPr/>
          <p:nvPr/>
        </p:nvSpPr>
        <p:spPr bwMode="auto">
          <a:xfrm>
            <a:off x="1793846" y="2345721"/>
            <a:ext cx="736452" cy="737707"/>
          </a:xfrm>
          <a:prstGeom prst="ellipse">
            <a:avLst/>
          </a:prstGeom>
          <a:solidFill>
            <a:srgbClr val="FFC000"/>
          </a:solidFill>
          <a:effectLst>
            <a:glow rad="50800">
              <a:srgbClr val="FFFF00">
                <a:alpha val="54000"/>
              </a:srgbClr>
            </a:glow>
            <a:outerShdw blurRad="57150" dist="19050" dir="5400000" algn="ctr" rotWithShape="0">
              <a:srgbClr val="000000">
                <a:alpha val="63000"/>
              </a:srgbClr>
            </a:outerShdw>
          </a:effectLst>
        </p:spPr>
        <p:style>
          <a:lnRef idx="0">
            <a:schemeClr val="accent6"/>
          </a:lnRef>
          <a:fillRef idx="3">
            <a:schemeClr val="accent6"/>
          </a:fillRef>
          <a:effectRef idx="3">
            <a:schemeClr val="accent6"/>
          </a:effectRef>
          <a:fontRef idx="minor">
            <a:schemeClr val="lt1"/>
          </a:fontRef>
        </p:style>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kern="0" dirty="0"/>
              <a:t>能量</a:t>
            </a:r>
          </a:p>
        </p:txBody>
      </p:sp>
      <p:pic>
        <p:nvPicPr>
          <p:cNvPr id="134" name="图片 13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30319" y="1960298"/>
            <a:ext cx="1353938" cy="1353938"/>
          </a:xfrm>
          <a:prstGeom prst="rect">
            <a:avLst/>
          </a:prstGeom>
        </p:spPr>
      </p:pic>
      <p:pic>
        <p:nvPicPr>
          <p:cNvPr id="135" name="图片 13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41341" y="1971252"/>
            <a:ext cx="1353938" cy="1353938"/>
          </a:xfrm>
          <a:prstGeom prst="rect">
            <a:avLst/>
          </a:prstGeom>
        </p:spPr>
      </p:pic>
      <p:pic>
        <p:nvPicPr>
          <p:cNvPr id="136" name="图片 13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96962" y="1984230"/>
            <a:ext cx="1353938" cy="1353938"/>
          </a:xfrm>
          <a:prstGeom prst="rect">
            <a:avLst/>
          </a:prstGeom>
        </p:spPr>
      </p:pic>
      <p:sp>
        <p:nvSpPr>
          <p:cNvPr id="137" name="矩形 136"/>
          <p:cNvSpPr/>
          <p:nvPr/>
        </p:nvSpPr>
        <p:spPr>
          <a:xfrm>
            <a:off x="4517328" y="1751185"/>
            <a:ext cx="824138" cy="338554"/>
          </a:xfrm>
          <a:prstGeom prst="rect">
            <a:avLst/>
          </a:prstGeom>
        </p:spPr>
        <p:txBody>
          <a:bodyPr wrap="square">
            <a:spAutoFit/>
          </a:bodyPr>
          <a:lstStyle/>
          <a:p>
            <a:pPr algn="just"/>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mn-ea"/>
              </a:rPr>
              <a:t>屏蔽网</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8" name="矩形 137"/>
          <p:cNvSpPr/>
          <p:nvPr/>
        </p:nvSpPr>
        <p:spPr>
          <a:xfrm>
            <a:off x="1887833" y="1948807"/>
            <a:ext cx="623243" cy="274577"/>
          </a:xfrm>
          <a:prstGeom prst="rect">
            <a:avLst/>
          </a:prstGeom>
        </p:spPr>
        <p:txBody>
          <a:bodyPr wrap="square">
            <a:spAutoFit/>
          </a:bodyPr>
          <a:lstStyle/>
          <a:p>
            <a:pPr algn="just"/>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能量</a:t>
            </a:r>
          </a:p>
        </p:txBody>
      </p:sp>
      <p:sp>
        <p:nvSpPr>
          <p:cNvPr id="139" name="箭头: 右 267"/>
          <p:cNvSpPr/>
          <p:nvPr/>
        </p:nvSpPr>
        <p:spPr>
          <a:xfrm>
            <a:off x="2623574" y="2637615"/>
            <a:ext cx="428143" cy="244653"/>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140" name="箭头: 右 268"/>
          <p:cNvSpPr/>
          <p:nvPr/>
        </p:nvSpPr>
        <p:spPr>
          <a:xfrm>
            <a:off x="6684563" y="2691640"/>
            <a:ext cx="428143" cy="244653"/>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141" name="椭圆 80"/>
          <p:cNvSpPr/>
          <p:nvPr/>
        </p:nvSpPr>
        <p:spPr bwMode="auto">
          <a:xfrm>
            <a:off x="7260014" y="2368153"/>
            <a:ext cx="736452" cy="737707"/>
          </a:xfrm>
          <a:prstGeom prst="ellipse">
            <a:avLst/>
          </a:prstGeom>
          <a:solidFill>
            <a:srgbClr val="FFC000"/>
          </a:solidFill>
          <a:effectLst>
            <a:glow rad="317500">
              <a:srgbClr val="FFFF00">
                <a:alpha val="72000"/>
              </a:srgbClr>
            </a:glow>
            <a:outerShdw blurRad="57150" dist="19050" dir="5400000" algn="ctr" rotWithShape="0">
              <a:srgbClr val="000000">
                <a:alpha val="63000"/>
              </a:srgbClr>
            </a:outerShdw>
          </a:effectLst>
        </p:spPr>
        <p:style>
          <a:lnRef idx="0">
            <a:schemeClr val="accent4"/>
          </a:lnRef>
          <a:fillRef idx="3">
            <a:schemeClr val="accent4"/>
          </a:fillRef>
          <a:effectRef idx="3">
            <a:schemeClr val="accent4"/>
          </a:effectRef>
          <a:fontRef idx="minor">
            <a:schemeClr val="lt1"/>
          </a:fontRef>
        </p:style>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kern="0" dirty="0"/>
              <a:t>能量</a:t>
            </a:r>
          </a:p>
        </p:txBody>
      </p:sp>
      <p:sp>
        <p:nvSpPr>
          <p:cNvPr id="142" name="矩形 141"/>
          <p:cNvSpPr/>
          <p:nvPr/>
        </p:nvSpPr>
        <p:spPr>
          <a:xfrm>
            <a:off x="7185446" y="1779976"/>
            <a:ext cx="1012349" cy="274577"/>
          </a:xfrm>
          <a:prstGeom prst="rect">
            <a:avLst/>
          </a:prstGeom>
        </p:spPr>
        <p:txBody>
          <a:bodyPr wrap="square">
            <a:spAutoFit/>
          </a:bodyPr>
          <a:lstStyle/>
          <a:p>
            <a:pPr algn="just"/>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能量释放</a:t>
            </a:r>
          </a:p>
        </p:txBody>
      </p:sp>
      <p:sp>
        <p:nvSpPr>
          <p:cNvPr id="143" name="箭头: 右 271"/>
          <p:cNvSpPr/>
          <p:nvPr/>
        </p:nvSpPr>
        <p:spPr>
          <a:xfrm>
            <a:off x="8219126" y="2691640"/>
            <a:ext cx="428143" cy="244653"/>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144" name="椭圆 80"/>
          <p:cNvSpPr/>
          <p:nvPr/>
        </p:nvSpPr>
        <p:spPr bwMode="auto">
          <a:xfrm>
            <a:off x="9066053" y="2368153"/>
            <a:ext cx="736452" cy="737707"/>
          </a:xfrm>
          <a:prstGeom prst="ellipse">
            <a:avLst/>
          </a:prstGeom>
          <a:effectLst>
            <a:glow rad="901700">
              <a:srgbClr val="FF0000">
                <a:alpha val="51000"/>
              </a:srgbClr>
            </a:glow>
            <a:outerShdw blurRad="57150" dist="19050" dir="5400000" algn="ctr" rotWithShape="0">
              <a:srgbClr val="000000">
                <a:alpha val="63000"/>
              </a:srgbClr>
            </a:outerShdw>
          </a:effectLst>
        </p:spPr>
        <p:style>
          <a:lnRef idx="0">
            <a:schemeClr val="accent5"/>
          </a:lnRef>
          <a:fillRef idx="3">
            <a:schemeClr val="accent5"/>
          </a:fillRef>
          <a:effectRef idx="3">
            <a:schemeClr val="accent5"/>
          </a:effectRef>
          <a:fontRef idx="minor">
            <a:schemeClr val="lt1"/>
          </a:fontRef>
        </p:style>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kern="0" dirty="0">
                <a:solidFill>
                  <a:srgbClr val="FFFFFF"/>
                </a:solidFill>
              </a:rPr>
              <a:t>事故</a:t>
            </a:r>
          </a:p>
        </p:txBody>
      </p:sp>
      <p:sp>
        <p:nvSpPr>
          <p:cNvPr id="145" name="圆角矩形 16"/>
          <p:cNvSpPr/>
          <p:nvPr/>
        </p:nvSpPr>
        <p:spPr>
          <a:xfrm>
            <a:off x="3174787" y="3694781"/>
            <a:ext cx="662370" cy="323318"/>
          </a:xfrm>
          <a:prstGeom prst="roundRect">
            <a:avLst/>
          </a:prstGeom>
        </p:spPr>
        <p:style>
          <a:lnRef idx="1">
            <a:schemeClr val="accent2"/>
          </a:lnRef>
          <a:fillRef idx="3">
            <a:schemeClr val="accent2"/>
          </a:fillRef>
          <a:effectRef idx="2">
            <a:schemeClr val="accent2"/>
          </a:effectRef>
          <a:fontRef idx="minor">
            <a:schemeClr val="lt1"/>
          </a:fontRef>
        </p:style>
        <p:txBody>
          <a:bodyPr anchor="ctr"/>
          <a:lstStyle>
            <a:defPPr>
              <a:defRPr lang="zh-CN">
                <a:solidFill>
                  <a:schemeClr val="lt1"/>
                </a:solidFill>
              </a:defRPr>
            </a:defPPr>
            <a:lvl1pPr marL="0" algn="l" defTabSz="1028700" rtl="0" eaLnBrk="1" latinLnBrk="0" hangingPunct="1">
              <a:defRPr sz="2000" kern="1200">
                <a:solidFill>
                  <a:schemeClr val="lt1"/>
                </a:solidFill>
                <a:latin typeface="+mn-lt"/>
                <a:ea typeface="+mn-ea"/>
                <a:cs typeface="+mn-cs"/>
              </a:defRPr>
            </a:lvl1pPr>
            <a:lvl2pPr marL="514350" algn="l" defTabSz="1028700" rtl="0" eaLnBrk="1" latinLnBrk="0" hangingPunct="1">
              <a:defRPr sz="2000" kern="1200">
                <a:solidFill>
                  <a:schemeClr val="lt1"/>
                </a:solidFill>
                <a:latin typeface="+mn-lt"/>
                <a:ea typeface="+mn-ea"/>
                <a:cs typeface="+mn-cs"/>
              </a:defRPr>
            </a:lvl2pPr>
            <a:lvl3pPr marL="1028700" algn="l" defTabSz="1028700" rtl="0" eaLnBrk="1" latinLnBrk="0" hangingPunct="1">
              <a:defRPr sz="2000" kern="1200">
                <a:solidFill>
                  <a:schemeClr val="lt1"/>
                </a:solidFill>
                <a:latin typeface="+mn-lt"/>
                <a:ea typeface="+mn-ea"/>
                <a:cs typeface="+mn-cs"/>
              </a:defRPr>
            </a:lvl3pPr>
            <a:lvl4pPr marL="1543050" algn="l" defTabSz="1028700" rtl="0" eaLnBrk="1" latinLnBrk="0" hangingPunct="1">
              <a:defRPr sz="2000" kern="1200">
                <a:solidFill>
                  <a:schemeClr val="lt1"/>
                </a:solidFill>
                <a:latin typeface="+mn-lt"/>
                <a:ea typeface="+mn-ea"/>
                <a:cs typeface="+mn-cs"/>
              </a:defRPr>
            </a:lvl4pPr>
            <a:lvl5pPr marL="2057400" algn="l" defTabSz="1028700" rtl="0" eaLnBrk="1" latinLnBrk="0" hangingPunct="1">
              <a:defRPr sz="2000" kern="1200">
                <a:solidFill>
                  <a:schemeClr val="lt1"/>
                </a:solidFill>
                <a:latin typeface="+mn-lt"/>
                <a:ea typeface="+mn-ea"/>
                <a:cs typeface="+mn-cs"/>
              </a:defRPr>
            </a:lvl5pPr>
            <a:lvl6pPr marL="2571750" algn="l" defTabSz="1028700" rtl="0" eaLnBrk="1" latinLnBrk="0" hangingPunct="1">
              <a:defRPr sz="2000" kern="1200">
                <a:solidFill>
                  <a:schemeClr val="lt1"/>
                </a:solidFill>
                <a:latin typeface="+mn-lt"/>
                <a:ea typeface="+mn-ea"/>
                <a:cs typeface="+mn-cs"/>
              </a:defRPr>
            </a:lvl6pPr>
            <a:lvl7pPr marL="3086100" algn="l" defTabSz="1028700" rtl="0" eaLnBrk="1" latinLnBrk="0" hangingPunct="1">
              <a:defRPr sz="2000" kern="1200">
                <a:solidFill>
                  <a:schemeClr val="lt1"/>
                </a:solidFill>
                <a:latin typeface="+mn-lt"/>
                <a:ea typeface="+mn-ea"/>
                <a:cs typeface="+mn-cs"/>
              </a:defRPr>
            </a:lvl7pPr>
            <a:lvl8pPr marL="3600450" algn="l" defTabSz="1028700" rtl="0" eaLnBrk="1" latinLnBrk="0" hangingPunct="1">
              <a:defRPr sz="2000" kern="1200">
                <a:solidFill>
                  <a:schemeClr val="lt1"/>
                </a:solidFill>
                <a:latin typeface="+mn-lt"/>
                <a:ea typeface="+mn-ea"/>
                <a:cs typeface="+mn-cs"/>
              </a:defRPr>
            </a:lvl8pPr>
            <a:lvl9pPr marL="4114800" algn="l" defTabSz="1028700" rtl="0" eaLnBrk="1" latinLnBrk="0" hangingPunct="1">
              <a:defRPr sz="2000" kern="1200">
                <a:solidFill>
                  <a:schemeClr val="lt1"/>
                </a:solidFill>
                <a:latin typeface="+mn-lt"/>
                <a:ea typeface="+mn-ea"/>
                <a:cs typeface="+mn-cs"/>
              </a:defRPr>
            </a:lvl9pPr>
          </a:lstStyle>
          <a:p>
            <a:pPr algn="ctr">
              <a:defRPr/>
            </a:pPr>
            <a:r>
              <a:rPr lang="zh-CN" altLang="en-US" sz="800" dirty="0">
                <a:solidFill>
                  <a:schemeClr val="bg1"/>
                </a:solidFill>
                <a:latin typeface="微软雅黑" panose="020B0503020204020204" pitchFamily="34" charset="-122"/>
                <a:ea typeface="微软雅黑" panose="020B0503020204020204" pitchFamily="34" charset="-122"/>
              </a:rPr>
              <a:t>人的不安全行为</a:t>
            </a:r>
          </a:p>
        </p:txBody>
      </p:sp>
      <p:sp>
        <p:nvSpPr>
          <p:cNvPr id="146" name="圆角矩形 16"/>
          <p:cNvSpPr/>
          <p:nvPr/>
        </p:nvSpPr>
        <p:spPr>
          <a:xfrm>
            <a:off x="3991012" y="3701895"/>
            <a:ext cx="662370" cy="323318"/>
          </a:xfrm>
          <a:prstGeom prst="roundRect">
            <a:avLst/>
          </a:prstGeom>
        </p:spPr>
        <p:style>
          <a:lnRef idx="1">
            <a:schemeClr val="accent2"/>
          </a:lnRef>
          <a:fillRef idx="3">
            <a:schemeClr val="accent2"/>
          </a:fillRef>
          <a:effectRef idx="2">
            <a:schemeClr val="accent2"/>
          </a:effectRef>
          <a:fontRef idx="minor">
            <a:schemeClr val="lt1"/>
          </a:fontRef>
        </p:style>
        <p:txBody>
          <a:bodyPr anchor="ctr"/>
          <a:lstStyle>
            <a:defPPr>
              <a:defRPr lang="zh-CN">
                <a:solidFill>
                  <a:schemeClr val="lt1"/>
                </a:solidFill>
              </a:defRPr>
            </a:defPPr>
            <a:lvl1pPr marL="0" algn="l" defTabSz="1028700" rtl="0" eaLnBrk="1" latinLnBrk="0" hangingPunct="1">
              <a:defRPr sz="2000" kern="1200">
                <a:solidFill>
                  <a:schemeClr val="lt1"/>
                </a:solidFill>
                <a:latin typeface="+mn-lt"/>
                <a:ea typeface="+mn-ea"/>
                <a:cs typeface="+mn-cs"/>
              </a:defRPr>
            </a:lvl1pPr>
            <a:lvl2pPr marL="514350" algn="l" defTabSz="1028700" rtl="0" eaLnBrk="1" latinLnBrk="0" hangingPunct="1">
              <a:defRPr sz="2000" kern="1200">
                <a:solidFill>
                  <a:schemeClr val="lt1"/>
                </a:solidFill>
                <a:latin typeface="+mn-lt"/>
                <a:ea typeface="+mn-ea"/>
                <a:cs typeface="+mn-cs"/>
              </a:defRPr>
            </a:lvl2pPr>
            <a:lvl3pPr marL="1028700" algn="l" defTabSz="1028700" rtl="0" eaLnBrk="1" latinLnBrk="0" hangingPunct="1">
              <a:defRPr sz="2000" kern="1200">
                <a:solidFill>
                  <a:schemeClr val="lt1"/>
                </a:solidFill>
                <a:latin typeface="+mn-lt"/>
                <a:ea typeface="+mn-ea"/>
                <a:cs typeface="+mn-cs"/>
              </a:defRPr>
            </a:lvl3pPr>
            <a:lvl4pPr marL="1543050" algn="l" defTabSz="1028700" rtl="0" eaLnBrk="1" latinLnBrk="0" hangingPunct="1">
              <a:defRPr sz="2000" kern="1200">
                <a:solidFill>
                  <a:schemeClr val="lt1"/>
                </a:solidFill>
                <a:latin typeface="+mn-lt"/>
                <a:ea typeface="+mn-ea"/>
                <a:cs typeface="+mn-cs"/>
              </a:defRPr>
            </a:lvl4pPr>
            <a:lvl5pPr marL="2057400" algn="l" defTabSz="1028700" rtl="0" eaLnBrk="1" latinLnBrk="0" hangingPunct="1">
              <a:defRPr sz="2000" kern="1200">
                <a:solidFill>
                  <a:schemeClr val="lt1"/>
                </a:solidFill>
                <a:latin typeface="+mn-lt"/>
                <a:ea typeface="+mn-ea"/>
                <a:cs typeface="+mn-cs"/>
              </a:defRPr>
            </a:lvl5pPr>
            <a:lvl6pPr marL="2571750" algn="l" defTabSz="1028700" rtl="0" eaLnBrk="1" latinLnBrk="0" hangingPunct="1">
              <a:defRPr sz="2000" kern="1200">
                <a:solidFill>
                  <a:schemeClr val="lt1"/>
                </a:solidFill>
                <a:latin typeface="+mn-lt"/>
                <a:ea typeface="+mn-ea"/>
                <a:cs typeface="+mn-cs"/>
              </a:defRPr>
            </a:lvl6pPr>
            <a:lvl7pPr marL="3086100" algn="l" defTabSz="1028700" rtl="0" eaLnBrk="1" latinLnBrk="0" hangingPunct="1">
              <a:defRPr sz="2000" kern="1200">
                <a:solidFill>
                  <a:schemeClr val="lt1"/>
                </a:solidFill>
                <a:latin typeface="+mn-lt"/>
                <a:ea typeface="+mn-ea"/>
                <a:cs typeface="+mn-cs"/>
              </a:defRPr>
            </a:lvl7pPr>
            <a:lvl8pPr marL="3600450" algn="l" defTabSz="1028700" rtl="0" eaLnBrk="1" latinLnBrk="0" hangingPunct="1">
              <a:defRPr sz="2000" kern="1200">
                <a:solidFill>
                  <a:schemeClr val="lt1"/>
                </a:solidFill>
                <a:latin typeface="+mn-lt"/>
                <a:ea typeface="+mn-ea"/>
                <a:cs typeface="+mn-cs"/>
              </a:defRPr>
            </a:lvl8pPr>
            <a:lvl9pPr marL="4114800" algn="l" defTabSz="1028700" rtl="0" eaLnBrk="1" latinLnBrk="0" hangingPunct="1">
              <a:defRPr sz="2000" kern="1200">
                <a:solidFill>
                  <a:schemeClr val="lt1"/>
                </a:solidFill>
                <a:latin typeface="+mn-lt"/>
                <a:ea typeface="+mn-ea"/>
                <a:cs typeface="+mn-cs"/>
              </a:defRPr>
            </a:lvl9pPr>
          </a:lstStyle>
          <a:p>
            <a:pPr algn="ctr">
              <a:defRPr/>
            </a:pPr>
            <a:r>
              <a:rPr lang="zh-CN" altLang="en-US" sz="800" dirty="0">
                <a:solidFill>
                  <a:schemeClr val="bg1"/>
                </a:solidFill>
                <a:latin typeface="微软雅黑" panose="020B0503020204020204" pitchFamily="34" charset="-122"/>
                <a:ea typeface="微软雅黑" panose="020B0503020204020204" pitchFamily="34" charset="-122"/>
              </a:rPr>
              <a:t>物的不安全状态</a:t>
            </a:r>
          </a:p>
        </p:txBody>
      </p:sp>
      <p:sp>
        <p:nvSpPr>
          <p:cNvPr id="147" name="圆角矩形 16"/>
          <p:cNvSpPr/>
          <p:nvPr/>
        </p:nvSpPr>
        <p:spPr>
          <a:xfrm>
            <a:off x="4847264" y="3716284"/>
            <a:ext cx="662370" cy="323318"/>
          </a:xfrm>
          <a:prstGeom prst="roundRect">
            <a:avLst/>
          </a:prstGeom>
        </p:spPr>
        <p:style>
          <a:lnRef idx="1">
            <a:schemeClr val="accent2"/>
          </a:lnRef>
          <a:fillRef idx="3">
            <a:schemeClr val="accent2"/>
          </a:fillRef>
          <a:effectRef idx="2">
            <a:schemeClr val="accent2"/>
          </a:effectRef>
          <a:fontRef idx="minor">
            <a:schemeClr val="lt1"/>
          </a:fontRef>
        </p:style>
        <p:txBody>
          <a:bodyPr anchor="ctr"/>
          <a:lstStyle>
            <a:defPPr>
              <a:defRPr lang="zh-CN">
                <a:solidFill>
                  <a:schemeClr val="lt1"/>
                </a:solidFill>
              </a:defRPr>
            </a:defPPr>
            <a:lvl1pPr marL="0" algn="l" defTabSz="1028700" rtl="0" eaLnBrk="1" latinLnBrk="0" hangingPunct="1">
              <a:defRPr sz="2000" kern="1200">
                <a:solidFill>
                  <a:schemeClr val="lt1"/>
                </a:solidFill>
                <a:latin typeface="+mn-lt"/>
                <a:ea typeface="+mn-ea"/>
                <a:cs typeface="+mn-cs"/>
              </a:defRPr>
            </a:lvl1pPr>
            <a:lvl2pPr marL="514350" algn="l" defTabSz="1028700" rtl="0" eaLnBrk="1" latinLnBrk="0" hangingPunct="1">
              <a:defRPr sz="2000" kern="1200">
                <a:solidFill>
                  <a:schemeClr val="lt1"/>
                </a:solidFill>
                <a:latin typeface="+mn-lt"/>
                <a:ea typeface="+mn-ea"/>
                <a:cs typeface="+mn-cs"/>
              </a:defRPr>
            </a:lvl2pPr>
            <a:lvl3pPr marL="1028700" algn="l" defTabSz="1028700" rtl="0" eaLnBrk="1" latinLnBrk="0" hangingPunct="1">
              <a:defRPr sz="2000" kern="1200">
                <a:solidFill>
                  <a:schemeClr val="lt1"/>
                </a:solidFill>
                <a:latin typeface="+mn-lt"/>
                <a:ea typeface="+mn-ea"/>
                <a:cs typeface="+mn-cs"/>
              </a:defRPr>
            </a:lvl3pPr>
            <a:lvl4pPr marL="1543050" algn="l" defTabSz="1028700" rtl="0" eaLnBrk="1" latinLnBrk="0" hangingPunct="1">
              <a:defRPr sz="2000" kern="1200">
                <a:solidFill>
                  <a:schemeClr val="lt1"/>
                </a:solidFill>
                <a:latin typeface="+mn-lt"/>
                <a:ea typeface="+mn-ea"/>
                <a:cs typeface="+mn-cs"/>
              </a:defRPr>
            </a:lvl4pPr>
            <a:lvl5pPr marL="2057400" algn="l" defTabSz="1028700" rtl="0" eaLnBrk="1" latinLnBrk="0" hangingPunct="1">
              <a:defRPr sz="2000" kern="1200">
                <a:solidFill>
                  <a:schemeClr val="lt1"/>
                </a:solidFill>
                <a:latin typeface="+mn-lt"/>
                <a:ea typeface="+mn-ea"/>
                <a:cs typeface="+mn-cs"/>
              </a:defRPr>
            </a:lvl5pPr>
            <a:lvl6pPr marL="2571750" algn="l" defTabSz="1028700" rtl="0" eaLnBrk="1" latinLnBrk="0" hangingPunct="1">
              <a:defRPr sz="2000" kern="1200">
                <a:solidFill>
                  <a:schemeClr val="lt1"/>
                </a:solidFill>
                <a:latin typeface="+mn-lt"/>
                <a:ea typeface="+mn-ea"/>
                <a:cs typeface="+mn-cs"/>
              </a:defRPr>
            </a:lvl6pPr>
            <a:lvl7pPr marL="3086100" algn="l" defTabSz="1028700" rtl="0" eaLnBrk="1" latinLnBrk="0" hangingPunct="1">
              <a:defRPr sz="2000" kern="1200">
                <a:solidFill>
                  <a:schemeClr val="lt1"/>
                </a:solidFill>
                <a:latin typeface="+mn-lt"/>
                <a:ea typeface="+mn-ea"/>
                <a:cs typeface="+mn-cs"/>
              </a:defRPr>
            </a:lvl7pPr>
            <a:lvl8pPr marL="3600450" algn="l" defTabSz="1028700" rtl="0" eaLnBrk="1" latinLnBrk="0" hangingPunct="1">
              <a:defRPr sz="2000" kern="1200">
                <a:solidFill>
                  <a:schemeClr val="lt1"/>
                </a:solidFill>
                <a:latin typeface="+mn-lt"/>
                <a:ea typeface="+mn-ea"/>
                <a:cs typeface="+mn-cs"/>
              </a:defRPr>
            </a:lvl8pPr>
            <a:lvl9pPr marL="4114800" algn="l" defTabSz="1028700" rtl="0" eaLnBrk="1" latinLnBrk="0" hangingPunct="1">
              <a:defRPr sz="2000" kern="1200">
                <a:solidFill>
                  <a:schemeClr val="lt1"/>
                </a:solidFill>
                <a:latin typeface="+mn-lt"/>
                <a:ea typeface="+mn-ea"/>
                <a:cs typeface="+mn-cs"/>
              </a:defRPr>
            </a:lvl9pPr>
          </a:lstStyle>
          <a:p>
            <a:pPr algn="ctr">
              <a:defRPr/>
            </a:pPr>
            <a:r>
              <a:rPr lang="zh-CN" altLang="en-US" sz="800" dirty="0">
                <a:solidFill>
                  <a:schemeClr val="bg1"/>
                </a:solidFill>
                <a:latin typeface="微软雅黑" panose="020B0503020204020204" pitchFamily="34" charset="-122"/>
                <a:ea typeface="微软雅黑" panose="020B0503020204020204" pitchFamily="34" charset="-122"/>
              </a:rPr>
              <a:t>环境恶劣状态</a:t>
            </a:r>
          </a:p>
        </p:txBody>
      </p:sp>
      <p:sp>
        <p:nvSpPr>
          <p:cNvPr id="148" name="箭头: 右 276"/>
          <p:cNvSpPr/>
          <p:nvPr/>
        </p:nvSpPr>
        <p:spPr>
          <a:xfrm rot="16200000">
            <a:off x="3378135" y="3366964"/>
            <a:ext cx="337240" cy="184224"/>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149" name="箭头: 右 277"/>
          <p:cNvSpPr/>
          <p:nvPr/>
        </p:nvSpPr>
        <p:spPr>
          <a:xfrm rot="16200000">
            <a:off x="4186830" y="3352161"/>
            <a:ext cx="337240" cy="184224"/>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150" name="箭头: 右 278"/>
          <p:cNvSpPr/>
          <p:nvPr/>
        </p:nvSpPr>
        <p:spPr>
          <a:xfrm rot="16200000">
            <a:off x="5009830" y="3397131"/>
            <a:ext cx="337240" cy="184224"/>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151" name="矩形 150"/>
          <p:cNvSpPr/>
          <p:nvPr/>
        </p:nvSpPr>
        <p:spPr>
          <a:xfrm>
            <a:off x="4952337" y="1256893"/>
            <a:ext cx="1759368" cy="400110"/>
          </a:xfrm>
          <a:prstGeom prst="rect">
            <a:avLst/>
          </a:prstGeom>
        </p:spPr>
        <p:txBody>
          <a:bodyPr wrap="square">
            <a:spAutoFit/>
          </a:bodyPr>
          <a:lstStyle/>
          <a:p>
            <a:pPr algn="just"/>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奶酪模型理论</a:t>
            </a:r>
          </a:p>
        </p:txBody>
      </p:sp>
      <p:sp>
        <p:nvSpPr>
          <p:cNvPr id="152" name="矩形 151"/>
          <p:cNvSpPr/>
          <p:nvPr/>
        </p:nvSpPr>
        <p:spPr>
          <a:xfrm>
            <a:off x="8982795" y="1821393"/>
            <a:ext cx="1012349" cy="274577"/>
          </a:xfrm>
          <a:prstGeom prst="rect">
            <a:avLst/>
          </a:prstGeom>
        </p:spPr>
        <p:txBody>
          <a:bodyPr wrap="square">
            <a:spAutoFit/>
          </a:bodyPr>
          <a:lstStyle/>
          <a:p>
            <a:pPr algn="just"/>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发生事故</a:t>
            </a:r>
          </a:p>
        </p:txBody>
      </p:sp>
      <p:sp>
        <p:nvSpPr>
          <p:cNvPr id="153" name="圆角矩形 16"/>
          <p:cNvSpPr/>
          <p:nvPr/>
        </p:nvSpPr>
        <p:spPr>
          <a:xfrm>
            <a:off x="5703516" y="3716466"/>
            <a:ext cx="662370" cy="323318"/>
          </a:xfrm>
          <a:prstGeom prst="roundRect">
            <a:avLst/>
          </a:prstGeom>
        </p:spPr>
        <p:style>
          <a:lnRef idx="1">
            <a:schemeClr val="accent2"/>
          </a:lnRef>
          <a:fillRef idx="3">
            <a:schemeClr val="accent2"/>
          </a:fillRef>
          <a:effectRef idx="2">
            <a:schemeClr val="accent2"/>
          </a:effectRef>
          <a:fontRef idx="minor">
            <a:schemeClr val="lt1"/>
          </a:fontRef>
        </p:style>
        <p:txBody>
          <a:bodyPr anchor="ctr"/>
          <a:lstStyle>
            <a:defPPr>
              <a:defRPr lang="zh-CN">
                <a:solidFill>
                  <a:schemeClr val="lt1"/>
                </a:solidFill>
              </a:defRPr>
            </a:defPPr>
            <a:lvl1pPr marL="0" algn="l" defTabSz="1028700" rtl="0" eaLnBrk="1" latinLnBrk="0" hangingPunct="1">
              <a:defRPr sz="2000" kern="1200">
                <a:solidFill>
                  <a:schemeClr val="lt1"/>
                </a:solidFill>
                <a:latin typeface="+mn-lt"/>
                <a:ea typeface="+mn-ea"/>
                <a:cs typeface="+mn-cs"/>
              </a:defRPr>
            </a:lvl1pPr>
            <a:lvl2pPr marL="514350" algn="l" defTabSz="1028700" rtl="0" eaLnBrk="1" latinLnBrk="0" hangingPunct="1">
              <a:defRPr sz="2000" kern="1200">
                <a:solidFill>
                  <a:schemeClr val="lt1"/>
                </a:solidFill>
                <a:latin typeface="+mn-lt"/>
                <a:ea typeface="+mn-ea"/>
                <a:cs typeface="+mn-cs"/>
              </a:defRPr>
            </a:lvl2pPr>
            <a:lvl3pPr marL="1028700" algn="l" defTabSz="1028700" rtl="0" eaLnBrk="1" latinLnBrk="0" hangingPunct="1">
              <a:defRPr sz="2000" kern="1200">
                <a:solidFill>
                  <a:schemeClr val="lt1"/>
                </a:solidFill>
                <a:latin typeface="+mn-lt"/>
                <a:ea typeface="+mn-ea"/>
                <a:cs typeface="+mn-cs"/>
              </a:defRPr>
            </a:lvl3pPr>
            <a:lvl4pPr marL="1543050" algn="l" defTabSz="1028700" rtl="0" eaLnBrk="1" latinLnBrk="0" hangingPunct="1">
              <a:defRPr sz="2000" kern="1200">
                <a:solidFill>
                  <a:schemeClr val="lt1"/>
                </a:solidFill>
                <a:latin typeface="+mn-lt"/>
                <a:ea typeface="+mn-ea"/>
                <a:cs typeface="+mn-cs"/>
              </a:defRPr>
            </a:lvl4pPr>
            <a:lvl5pPr marL="2057400" algn="l" defTabSz="1028700" rtl="0" eaLnBrk="1" latinLnBrk="0" hangingPunct="1">
              <a:defRPr sz="2000" kern="1200">
                <a:solidFill>
                  <a:schemeClr val="lt1"/>
                </a:solidFill>
                <a:latin typeface="+mn-lt"/>
                <a:ea typeface="+mn-ea"/>
                <a:cs typeface="+mn-cs"/>
              </a:defRPr>
            </a:lvl5pPr>
            <a:lvl6pPr marL="2571750" algn="l" defTabSz="1028700" rtl="0" eaLnBrk="1" latinLnBrk="0" hangingPunct="1">
              <a:defRPr sz="2000" kern="1200">
                <a:solidFill>
                  <a:schemeClr val="lt1"/>
                </a:solidFill>
                <a:latin typeface="+mn-lt"/>
                <a:ea typeface="+mn-ea"/>
                <a:cs typeface="+mn-cs"/>
              </a:defRPr>
            </a:lvl6pPr>
            <a:lvl7pPr marL="3086100" algn="l" defTabSz="1028700" rtl="0" eaLnBrk="1" latinLnBrk="0" hangingPunct="1">
              <a:defRPr sz="2000" kern="1200">
                <a:solidFill>
                  <a:schemeClr val="lt1"/>
                </a:solidFill>
                <a:latin typeface="+mn-lt"/>
                <a:ea typeface="+mn-ea"/>
                <a:cs typeface="+mn-cs"/>
              </a:defRPr>
            </a:lvl7pPr>
            <a:lvl8pPr marL="3600450" algn="l" defTabSz="1028700" rtl="0" eaLnBrk="1" latinLnBrk="0" hangingPunct="1">
              <a:defRPr sz="2000" kern="1200">
                <a:solidFill>
                  <a:schemeClr val="lt1"/>
                </a:solidFill>
                <a:latin typeface="+mn-lt"/>
                <a:ea typeface="+mn-ea"/>
                <a:cs typeface="+mn-cs"/>
              </a:defRPr>
            </a:lvl8pPr>
            <a:lvl9pPr marL="4114800" algn="l" defTabSz="1028700" rtl="0" eaLnBrk="1" latinLnBrk="0" hangingPunct="1">
              <a:defRPr sz="2000" kern="1200">
                <a:solidFill>
                  <a:schemeClr val="lt1"/>
                </a:solidFill>
                <a:latin typeface="+mn-lt"/>
                <a:ea typeface="+mn-ea"/>
                <a:cs typeface="+mn-cs"/>
              </a:defRPr>
            </a:lvl9pPr>
          </a:lstStyle>
          <a:p>
            <a:pPr algn="ctr">
              <a:defRPr/>
            </a:pPr>
            <a:r>
              <a:rPr lang="zh-CN" altLang="en-US" sz="800" dirty="0">
                <a:solidFill>
                  <a:schemeClr val="bg1"/>
                </a:solidFill>
                <a:latin typeface="微软雅黑" panose="020B0503020204020204" pitchFamily="34" charset="-122"/>
                <a:ea typeface="微软雅黑" panose="020B0503020204020204" pitchFamily="34" charset="-122"/>
              </a:rPr>
              <a:t>管理缺陷</a:t>
            </a:r>
          </a:p>
        </p:txBody>
      </p:sp>
      <p:sp>
        <p:nvSpPr>
          <p:cNvPr id="154" name="箭头: 右 282"/>
          <p:cNvSpPr/>
          <p:nvPr/>
        </p:nvSpPr>
        <p:spPr>
          <a:xfrm rot="16200000">
            <a:off x="5834883" y="3382153"/>
            <a:ext cx="337240" cy="184224"/>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pic>
        <p:nvPicPr>
          <p:cNvPr id="155" name="图片 15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91191" y="1984595"/>
            <a:ext cx="1353938" cy="1353938"/>
          </a:xfrm>
          <a:prstGeom prst="rect">
            <a:avLst/>
          </a:prstGeom>
        </p:spPr>
      </p:pic>
    </p:spTree>
    <p:extLst>
      <p:ext uri="{BB962C8B-B14F-4D97-AF65-F5344CB8AC3E}">
        <p14:creationId xmlns:p14="http://schemas.microsoft.com/office/powerpoint/2010/main" val="3107120438"/>
      </p:ext>
    </p:extLst>
  </p:cSld>
  <p:clrMapOvr>
    <a:masterClrMapping/>
  </p:clrMapOvr>
  <p:transition spd="med">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1"/>
          </p:nvPr>
        </p:nvSpPr>
        <p:spPr/>
        <p:txBody>
          <a:bodyPr/>
          <a:lstStyle/>
          <a:p>
            <a:fld id="{2F864A25-9965-4F61-8E8F-250006C6D194}" type="slidenum">
              <a:rPr lang="zh-CN" altLang="en-US" smtClean="0"/>
              <a:pPr/>
              <a:t>8</a:t>
            </a:fld>
            <a:endParaRPr lang="zh-CN" altLang="en-US"/>
          </a:p>
        </p:txBody>
      </p:sp>
      <p:sp>
        <p:nvSpPr>
          <p:cNvPr id="3" name="标题 18"/>
          <p:cNvSpPr txBox="1">
            <a:spLocks/>
          </p:cNvSpPr>
          <p:nvPr/>
        </p:nvSpPr>
        <p:spPr>
          <a:xfrm>
            <a:off x="621665" y="266554"/>
            <a:ext cx="10515600" cy="736135"/>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800" b="1" smtClean="0">
                <a:solidFill>
                  <a:srgbClr val="0070C0"/>
                </a:solidFill>
                <a:latin typeface="微软雅黑" panose="020B0503020204020204" pitchFamily="34" charset="-122"/>
                <a:ea typeface="微软雅黑" panose="020B0503020204020204" pitchFamily="34" charset="-122"/>
              </a:rPr>
              <a:t>危险源</a:t>
            </a:r>
            <a:endParaRPr lang="zh-CN" altLang="en-US" sz="2800" b="1" dirty="0">
              <a:solidFill>
                <a:srgbClr val="0070C0"/>
              </a:solidFill>
              <a:latin typeface="微软雅黑" panose="020B0503020204020204" pitchFamily="34" charset="-122"/>
              <a:ea typeface="微软雅黑" panose="020B0503020204020204" pitchFamily="34" charset="-122"/>
            </a:endParaRPr>
          </a:p>
        </p:txBody>
      </p:sp>
      <p:sp>
        <p:nvSpPr>
          <p:cNvPr id="4" name="矩形 3"/>
          <p:cNvSpPr/>
          <p:nvPr/>
        </p:nvSpPr>
        <p:spPr>
          <a:xfrm>
            <a:off x="1606174" y="1820637"/>
            <a:ext cx="9531091" cy="499111"/>
          </a:xfrm>
          <a:prstGeom prst="rect">
            <a:avLst/>
          </a:prstGeom>
        </p:spPr>
        <p:txBody>
          <a:bodyPr wrap="square">
            <a:spAutoFit/>
          </a:bodyPr>
          <a:lstStyle/>
          <a:p>
            <a:pPr lvl="0">
              <a:lnSpc>
                <a:spcPct val="150000"/>
              </a:lnSpc>
              <a:defRPr/>
            </a:pPr>
            <a:r>
              <a:rPr lang="zh-CN" altLang="en-US" sz="2000" b="1" dirty="0">
                <a:solidFill>
                  <a:prstClr val="black">
                    <a:lumMod val="75000"/>
                    <a:lumOff val="25000"/>
                  </a:prstClr>
                </a:solidFill>
                <a:latin typeface="微软雅黑" panose="020B0503020204020204" pitchFamily="34" charset="-122"/>
                <a:ea typeface="微软雅黑" panose="020B0503020204020204" pitchFamily="34" charset="-122"/>
              </a:rPr>
              <a:t>危险源</a:t>
            </a:r>
            <a:r>
              <a:rPr lang="en-US" altLang="zh-CN" sz="2000" b="1" dirty="0">
                <a:solidFill>
                  <a:prstClr val="black">
                    <a:lumMod val="75000"/>
                    <a:lumOff val="25000"/>
                  </a:prstClr>
                </a:solidFill>
                <a:latin typeface="微软雅黑" panose="020B0503020204020204" pitchFamily="34" charset="-122"/>
                <a:ea typeface="微软雅黑" panose="020B0503020204020204" pitchFamily="34" charset="-122"/>
              </a:rPr>
              <a:t>——</a:t>
            </a:r>
            <a:r>
              <a:rPr lang="zh-CN" altLang="en-US" sz="2000" dirty="0">
                <a:solidFill>
                  <a:prstClr val="black"/>
                </a:solidFill>
                <a:latin typeface="Arial" panose="020B0604020202020204"/>
                <a:ea typeface="微软雅黑" panose="020B0503020204020204" pitchFamily="34" charset="-122"/>
              </a:rPr>
              <a:t>可能导致人身伤害和（或）健康损害的根源、状态或行为，或其组合。</a:t>
            </a:r>
            <a:endParaRPr lang="en-US" altLang="zh-CN" sz="2000" dirty="0">
              <a:solidFill>
                <a:prstClr val="black"/>
              </a:solidFill>
              <a:latin typeface="Arial" panose="020B0604020202020204"/>
              <a:ea typeface="微软雅黑" panose="020B0503020204020204" pitchFamily="34" charset="-122"/>
            </a:endParaRPr>
          </a:p>
        </p:txBody>
      </p:sp>
      <p:grpSp>
        <p:nvGrpSpPr>
          <p:cNvPr id="5" name="组合 4"/>
          <p:cNvGrpSpPr/>
          <p:nvPr/>
        </p:nvGrpSpPr>
        <p:grpSpPr>
          <a:xfrm>
            <a:off x="1045498" y="2631440"/>
            <a:ext cx="10341943" cy="2763318"/>
            <a:chOff x="3955" y="1052"/>
            <a:chExt cx="15943" cy="4229"/>
          </a:xfrm>
        </p:grpSpPr>
        <p:grpSp>
          <p:nvGrpSpPr>
            <p:cNvPr id="6" name="组合 5"/>
            <p:cNvGrpSpPr/>
            <p:nvPr/>
          </p:nvGrpSpPr>
          <p:grpSpPr>
            <a:xfrm>
              <a:off x="3955" y="1052"/>
              <a:ext cx="3227" cy="4229"/>
              <a:chOff x="3955" y="1052"/>
              <a:chExt cx="3227" cy="4229"/>
            </a:xfrm>
          </p:grpSpPr>
          <p:sp>
            <p:nvSpPr>
              <p:cNvPr id="14" name="六边形 13"/>
              <p:cNvSpPr/>
              <p:nvPr/>
            </p:nvSpPr>
            <p:spPr>
              <a:xfrm rot="5400000">
                <a:off x="3864" y="2229"/>
                <a:ext cx="2035" cy="1854"/>
              </a:xfrm>
              <a:prstGeom prst="hexagon">
                <a:avLst/>
              </a:prstGeom>
              <a:gradFill>
                <a:gsLst>
                  <a:gs pos="0">
                    <a:srgbClr val="007BD3"/>
                  </a:gs>
                  <a:gs pos="100000">
                    <a:srgbClr val="034373"/>
                  </a:gs>
                </a:gsLst>
                <a:lin ang="5400000" scaled="0"/>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六边形 14"/>
              <p:cNvSpPr/>
              <p:nvPr/>
            </p:nvSpPr>
            <p:spPr>
              <a:xfrm rot="5400000">
                <a:off x="5103" y="1154"/>
                <a:ext cx="1471" cy="1267"/>
              </a:xfrm>
              <a:prstGeom prst="hexagon">
                <a:avLst/>
              </a:prstGeom>
              <a:gradFill>
                <a:gsLst>
                  <a:gs pos="0">
                    <a:srgbClr val="FE4444"/>
                  </a:gs>
                  <a:gs pos="100000">
                    <a:srgbClr val="832B2B"/>
                  </a:gs>
                </a:gsLst>
                <a:lin ang="5400000" scaled="0"/>
              </a:gradFill>
              <a:scene3d>
                <a:camera prst="orthographicFront"/>
                <a:lightRig rig="threePt" dir="t"/>
              </a:scene3d>
              <a:sp3d>
                <a:bevelT/>
              </a:sp3d>
            </p:spPr>
            <p:style>
              <a:lnRef idx="3">
                <a:schemeClr val="lt1"/>
              </a:lnRef>
              <a:fillRef idx="1">
                <a:schemeClr val="accent4"/>
              </a:fillRef>
              <a:effectRef idx="1">
                <a:schemeClr val="accent4"/>
              </a:effectRef>
              <a:fontRef idx="minor">
                <a:schemeClr val="lt1"/>
              </a:fontRef>
            </p:style>
            <p:txBody>
              <a:bodyPr rtlCol="0" anchor="ctr"/>
              <a:lstStyle/>
              <a:p>
                <a:pPr algn="ctr"/>
                <a:endParaRPr lang="zh-CN" altLang="en-US"/>
              </a:p>
            </p:txBody>
          </p:sp>
          <p:sp>
            <p:nvSpPr>
              <p:cNvPr id="16" name="六边形 15"/>
              <p:cNvSpPr/>
              <p:nvPr/>
            </p:nvSpPr>
            <p:spPr>
              <a:xfrm rot="5400000">
                <a:off x="5813" y="2531"/>
                <a:ext cx="1471" cy="1267"/>
              </a:xfrm>
              <a:prstGeom prst="hexagon">
                <a:avLst/>
              </a:prstGeom>
              <a:gradFill>
                <a:gsLst>
                  <a:gs pos="0">
                    <a:srgbClr val="FECF40"/>
                  </a:gs>
                  <a:gs pos="100000">
                    <a:srgbClr val="846C21"/>
                  </a:gs>
                </a:gsLst>
                <a:lin ang="5400000" scaled="0"/>
              </a:gradFill>
              <a:scene3d>
                <a:camera prst="orthographicFront"/>
                <a:lightRig rig="threePt" dir="t"/>
              </a:scene3d>
              <a:sp3d>
                <a:bevelT/>
              </a:sp3d>
            </p:spPr>
            <p:style>
              <a:lnRef idx="3">
                <a:schemeClr val="lt1"/>
              </a:lnRef>
              <a:fillRef idx="1">
                <a:schemeClr val="accent2"/>
              </a:fillRef>
              <a:effectRef idx="1">
                <a:schemeClr val="accent2"/>
              </a:effectRef>
              <a:fontRef idx="minor">
                <a:schemeClr val="lt1"/>
              </a:fontRef>
            </p:style>
            <p:txBody>
              <a:bodyPr rtlCol="0" anchor="ctr"/>
              <a:lstStyle/>
              <a:p>
                <a:pPr algn="ctr"/>
                <a:endParaRPr lang="zh-CN" altLang="en-US"/>
              </a:p>
            </p:txBody>
          </p:sp>
          <p:sp>
            <p:nvSpPr>
              <p:cNvPr id="17" name="六边形 16"/>
              <p:cNvSpPr/>
              <p:nvPr/>
            </p:nvSpPr>
            <p:spPr>
              <a:xfrm rot="5400000">
                <a:off x="5104" y="3912"/>
                <a:ext cx="1471" cy="1267"/>
              </a:xfrm>
              <a:prstGeom prst="hexagon">
                <a:avLst/>
              </a:prstGeom>
              <a:gradFill>
                <a:gsLst>
                  <a:gs pos="100000">
                    <a:srgbClr val="C0617E"/>
                  </a:gs>
                  <a:gs pos="100000">
                    <a:srgbClr val="838309"/>
                  </a:gs>
                </a:gsLst>
                <a:lin ang="5400000" scaled="0"/>
              </a:gradFill>
              <a:ln>
                <a:solidFill>
                  <a:schemeClr val="accent2">
                    <a:lumMod val="40000"/>
                    <a:lumOff val="60000"/>
                  </a:schemeClr>
                </a:solidFill>
              </a:ln>
              <a:scene3d>
                <a:camera prst="orthographicFront"/>
                <a:lightRig rig="threePt" dir="t"/>
              </a:scene3d>
              <a:sp3d>
                <a:bevelT/>
              </a:sp3d>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grpSp>
        <p:sp>
          <p:nvSpPr>
            <p:cNvPr id="7" name="文本框 6"/>
            <p:cNvSpPr txBox="1"/>
            <p:nvPr/>
          </p:nvSpPr>
          <p:spPr>
            <a:xfrm>
              <a:off x="5334" y="1498"/>
              <a:ext cx="1008" cy="564"/>
            </a:xfrm>
            <a:prstGeom prst="rect">
              <a:avLst/>
            </a:prstGeom>
            <a:noFill/>
          </p:spPr>
          <p:txBody>
            <a:bodyPr wrap="square" rtlCol="0">
              <a:spAutoFit/>
            </a:bodyPr>
            <a:lstStyle/>
            <a:p>
              <a:r>
                <a:rPr lang="zh-CN" altLang="en-US" b="1">
                  <a:solidFill>
                    <a:schemeClr val="bg1"/>
                  </a:solidFill>
                  <a:latin typeface="微软雅黑" panose="020B0503020204020204" pitchFamily="34" charset="-122"/>
                  <a:ea typeface="微软雅黑" panose="020B0503020204020204" pitchFamily="34" charset="-122"/>
                </a:rPr>
                <a:t>根源</a:t>
              </a:r>
            </a:p>
          </p:txBody>
        </p:sp>
        <p:sp>
          <p:nvSpPr>
            <p:cNvPr id="8" name="文本框 7"/>
            <p:cNvSpPr txBox="1"/>
            <p:nvPr/>
          </p:nvSpPr>
          <p:spPr>
            <a:xfrm>
              <a:off x="6045" y="2874"/>
              <a:ext cx="1008" cy="564"/>
            </a:xfrm>
            <a:prstGeom prst="rect">
              <a:avLst/>
            </a:prstGeom>
            <a:noFill/>
          </p:spPr>
          <p:txBody>
            <a:bodyPr wrap="square" rtlCol="0">
              <a:spAutoFit/>
            </a:bodyPr>
            <a:lstStyle/>
            <a:p>
              <a:r>
                <a:rPr lang="zh-CN" altLang="en-US" b="1">
                  <a:solidFill>
                    <a:schemeClr val="bg1"/>
                  </a:solidFill>
                  <a:latin typeface="微软雅黑" panose="020B0503020204020204" pitchFamily="34" charset="-122"/>
                  <a:ea typeface="微软雅黑" panose="020B0503020204020204" pitchFamily="34" charset="-122"/>
                </a:rPr>
                <a:t>行为</a:t>
              </a:r>
            </a:p>
          </p:txBody>
        </p:sp>
        <p:sp>
          <p:nvSpPr>
            <p:cNvPr id="9" name="文本框 8"/>
            <p:cNvSpPr txBox="1"/>
            <p:nvPr/>
          </p:nvSpPr>
          <p:spPr>
            <a:xfrm>
              <a:off x="5335" y="4198"/>
              <a:ext cx="1008" cy="564"/>
            </a:xfrm>
            <a:prstGeom prst="rect">
              <a:avLst/>
            </a:prstGeom>
            <a:noFill/>
          </p:spPr>
          <p:txBody>
            <a:bodyPr wrap="square" rtlCol="0">
              <a:spAutoFit/>
            </a:bodyPr>
            <a:lstStyle/>
            <a:p>
              <a:r>
                <a:rPr lang="zh-CN" altLang="en-US" b="1">
                  <a:solidFill>
                    <a:schemeClr val="bg1"/>
                  </a:solidFill>
                  <a:latin typeface="微软雅黑" panose="020B0503020204020204" pitchFamily="34" charset="-122"/>
                  <a:ea typeface="微软雅黑" panose="020B0503020204020204" pitchFamily="34" charset="-122"/>
                </a:rPr>
                <a:t>状态</a:t>
              </a:r>
            </a:p>
          </p:txBody>
        </p:sp>
        <p:sp>
          <p:nvSpPr>
            <p:cNvPr id="10" name="文本框 9"/>
            <p:cNvSpPr txBox="1"/>
            <p:nvPr/>
          </p:nvSpPr>
          <p:spPr>
            <a:xfrm>
              <a:off x="4018" y="2733"/>
              <a:ext cx="1897" cy="705"/>
            </a:xfrm>
            <a:prstGeom prst="rect">
              <a:avLst/>
            </a:prstGeom>
            <a:noFill/>
          </p:spPr>
          <p:txBody>
            <a:bodyPr wrap="square" rtlCol="0">
              <a:spAutoFit/>
            </a:bodyPr>
            <a:lstStyle/>
            <a:p>
              <a:r>
                <a:rPr lang="zh-CN" altLang="en-US" sz="2400" b="1">
                  <a:solidFill>
                    <a:schemeClr val="bg1"/>
                  </a:solidFill>
                  <a:latin typeface="微软雅黑" panose="020B0503020204020204" pitchFamily="34" charset="-122"/>
                  <a:ea typeface="微软雅黑" panose="020B0503020204020204" pitchFamily="34" charset="-122"/>
                </a:rPr>
                <a:t>危险源</a:t>
              </a:r>
            </a:p>
          </p:txBody>
        </p:sp>
        <p:sp>
          <p:nvSpPr>
            <p:cNvPr id="11" name="文本框 10"/>
            <p:cNvSpPr txBox="1"/>
            <p:nvPr/>
          </p:nvSpPr>
          <p:spPr>
            <a:xfrm>
              <a:off x="6650" y="1506"/>
              <a:ext cx="13248" cy="564"/>
            </a:xfrm>
            <a:prstGeom prst="rect">
              <a:avLst/>
            </a:prstGeom>
          </p:spPr>
          <p:style>
            <a:lnRef idx="2">
              <a:schemeClr val="accent2"/>
            </a:lnRef>
            <a:fillRef idx="1">
              <a:schemeClr val="lt1"/>
            </a:fillRef>
            <a:effectRef idx="0">
              <a:schemeClr val="accent2"/>
            </a:effectRef>
            <a:fontRef idx="minor">
              <a:schemeClr val="dk1"/>
            </a:fontRef>
          </p:style>
          <p:txBody>
            <a:bodyPr wrap="square" rtlCol="0" anchor="t">
              <a:spAutoFit/>
            </a:bodyPr>
            <a:lstStyle/>
            <a:p>
              <a:r>
                <a:rPr altLang="en-US" dirty="0" err="1">
                  <a:solidFill>
                    <a:srgbClr val="545454"/>
                  </a:solidFill>
                  <a:latin typeface="微软雅黑" panose="020B0503020204020204" pitchFamily="34" charset="-122"/>
                  <a:ea typeface="微软雅黑" panose="020B0503020204020204" pitchFamily="34" charset="-122"/>
                  <a:cs typeface="Calibri" panose="020F0502020204030204"/>
                  <a:sym typeface="+mn-ea"/>
                </a:rPr>
                <a:t>具有能量或产生、释放能量的物理实体。如起重设备、电气设备、压力容器等等</a:t>
              </a:r>
              <a:r>
                <a:rPr altLang="en-US" dirty="0">
                  <a:solidFill>
                    <a:srgbClr val="545454"/>
                  </a:solidFill>
                  <a:latin typeface="微软雅黑" panose="020B0503020204020204" pitchFamily="34" charset="-122"/>
                  <a:ea typeface="微软雅黑" panose="020B0503020204020204" pitchFamily="34" charset="-122"/>
                  <a:cs typeface="Calibri" panose="020F0502020204030204"/>
                  <a:sym typeface="+mn-ea"/>
                </a:rPr>
                <a:t>。</a:t>
              </a:r>
              <a:endParaRPr lang="zh-CN" altLang="en-US" dirty="0"/>
            </a:p>
          </p:txBody>
        </p:sp>
        <p:sp>
          <p:nvSpPr>
            <p:cNvPr id="12" name="文本框 11"/>
            <p:cNvSpPr txBox="1"/>
            <p:nvPr/>
          </p:nvSpPr>
          <p:spPr>
            <a:xfrm>
              <a:off x="7371" y="2874"/>
              <a:ext cx="11808" cy="564"/>
            </a:xfrm>
            <a:prstGeom prst="rect">
              <a:avLst/>
            </a:prstGeom>
          </p:spPr>
          <p:style>
            <a:lnRef idx="2">
              <a:schemeClr val="accent4"/>
            </a:lnRef>
            <a:fillRef idx="1">
              <a:schemeClr val="lt1"/>
            </a:fillRef>
            <a:effectRef idx="0">
              <a:schemeClr val="accent4"/>
            </a:effectRef>
            <a:fontRef idx="minor">
              <a:schemeClr val="dk1"/>
            </a:fontRef>
          </p:style>
          <p:txBody>
            <a:bodyPr wrap="square" rtlCol="0" anchor="t">
              <a:spAutoFit/>
            </a:bodyPr>
            <a:lstStyle/>
            <a:p>
              <a:r>
                <a:rPr altLang="en-US" dirty="0" err="1">
                  <a:solidFill>
                    <a:srgbClr val="545454"/>
                  </a:solidFill>
                  <a:latin typeface="微软雅黑" panose="020B0503020204020204" pitchFamily="34" charset="-122"/>
                  <a:ea typeface="微软雅黑" panose="020B0503020204020204" pitchFamily="34" charset="-122"/>
                  <a:cs typeface="Calibri" panose="020F0502020204030204"/>
                  <a:sym typeface="+mn-ea"/>
                </a:rPr>
                <a:t>决策人员、管理人员以及从业人员的决策行为、管理行为以及作业行为</a:t>
              </a:r>
              <a:r>
                <a:rPr altLang="en-US" dirty="0">
                  <a:solidFill>
                    <a:srgbClr val="545454"/>
                  </a:solidFill>
                  <a:latin typeface="微软雅黑" panose="020B0503020204020204" pitchFamily="34" charset="-122"/>
                  <a:ea typeface="微软雅黑" panose="020B0503020204020204" pitchFamily="34" charset="-122"/>
                  <a:cs typeface="Calibri" panose="020F0502020204030204"/>
                  <a:sym typeface="+mn-ea"/>
                </a:rPr>
                <a:t>。</a:t>
              </a:r>
              <a:endParaRPr lang="zh-CN" altLang="en-US" dirty="0"/>
            </a:p>
          </p:txBody>
        </p:sp>
        <p:sp>
          <p:nvSpPr>
            <p:cNvPr id="13" name="文本框 12"/>
            <p:cNvSpPr txBox="1"/>
            <p:nvPr/>
          </p:nvSpPr>
          <p:spPr>
            <a:xfrm>
              <a:off x="6651" y="4198"/>
              <a:ext cx="6768" cy="564"/>
            </a:xfrm>
            <a:prstGeom prst="rect">
              <a:avLst/>
            </a:prstGeom>
            <a:ln>
              <a:solidFill>
                <a:srgbClr val="C0617E"/>
              </a:solidFill>
            </a:ln>
          </p:spPr>
          <p:style>
            <a:lnRef idx="2">
              <a:schemeClr val="accent6"/>
            </a:lnRef>
            <a:fillRef idx="1">
              <a:schemeClr val="lt1"/>
            </a:fillRef>
            <a:effectRef idx="0">
              <a:schemeClr val="accent6"/>
            </a:effectRef>
            <a:fontRef idx="minor">
              <a:schemeClr val="dk1"/>
            </a:fontRef>
          </p:style>
          <p:txBody>
            <a:bodyPr wrap="square" rtlCol="0" anchor="t">
              <a:spAutoFit/>
            </a:bodyPr>
            <a:lstStyle/>
            <a:p>
              <a:r>
                <a:rPr altLang="en-US" dirty="0" err="1">
                  <a:solidFill>
                    <a:srgbClr val="545454"/>
                  </a:solidFill>
                  <a:latin typeface="微软雅黑" panose="020B0503020204020204" pitchFamily="34" charset="-122"/>
                  <a:ea typeface="微软雅黑" panose="020B0503020204020204" pitchFamily="34" charset="-122"/>
                  <a:cs typeface="Calibri" panose="020F0502020204030204"/>
                  <a:sym typeface="+mn-ea"/>
                </a:rPr>
                <a:t>包括物的状态和作业环境的状态二部分</a:t>
              </a:r>
              <a:r>
                <a:rPr altLang="en-US" dirty="0">
                  <a:solidFill>
                    <a:srgbClr val="545454"/>
                  </a:solidFill>
                  <a:latin typeface="微软雅黑" panose="020B0503020204020204" pitchFamily="34" charset="-122"/>
                  <a:ea typeface="微软雅黑" panose="020B0503020204020204" pitchFamily="34" charset="-122"/>
                  <a:cs typeface="Calibri" panose="020F0502020204030204"/>
                  <a:sym typeface="+mn-ea"/>
                </a:rPr>
                <a:t>。</a:t>
              </a:r>
              <a:endParaRPr lang="zh-CN" altLang="en-US" dirty="0"/>
            </a:p>
          </p:txBody>
        </p:sp>
      </p:grpSp>
    </p:spTree>
    <p:extLst>
      <p:ext uri="{BB962C8B-B14F-4D97-AF65-F5344CB8AC3E}">
        <p14:creationId xmlns:p14="http://schemas.microsoft.com/office/powerpoint/2010/main" val="3994278640"/>
      </p:ext>
    </p:extLst>
  </p:cSld>
  <p:clrMapOvr>
    <a:masterClrMapping/>
  </p:clrMapOvr>
  <p:transition spd="med">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1"/>
          </p:nvPr>
        </p:nvSpPr>
        <p:spPr/>
        <p:txBody>
          <a:bodyPr/>
          <a:lstStyle/>
          <a:p>
            <a:fld id="{2F864A25-9965-4F61-8E8F-250006C6D194}" type="slidenum">
              <a:rPr lang="zh-CN" altLang="en-US" smtClean="0"/>
              <a:pPr/>
              <a:t>9</a:t>
            </a:fld>
            <a:endParaRPr lang="zh-CN" altLang="en-US"/>
          </a:p>
        </p:txBody>
      </p:sp>
      <p:grpSp>
        <p:nvGrpSpPr>
          <p:cNvPr id="3" name="组合 2"/>
          <p:cNvGrpSpPr/>
          <p:nvPr/>
        </p:nvGrpSpPr>
        <p:grpSpPr>
          <a:xfrm>
            <a:off x="1493520" y="1969135"/>
            <a:ext cx="9555480" cy="3352165"/>
            <a:chOff x="2832" y="3221"/>
            <a:chExt cx="15048" cy="5279"/>
          </a:xfrm>
        </p:grpSpPr>
        <p:grpSp>
          <p:nvGrpSpPr>
            <p:cNvPr id="4" name="组合 3"/>
            <p:cNvGrpSpPr/>
            <p:nvPr/>
          </p:nvGrpSpPr>
          <p:grpSpPr>
            <a:xfrm>
              <a:off x="2832" y="5024"/>
              <a:ext cx="5426" cy="3339"/>
              <a:chOff x="6013" y="6562"/>
              <a:chExt cx="4574" cy="2814"/>
            </a:xfrm>
          </p:grpSpPr>
          <p:sp>
            <p:nvSpPr>
              <p:cNvPr id="11" name="Oval 7"/>
              <p:cNvSpPr>
                <a:spLocks noChangeArrowheads="1"/>
              </p:cNvSpPr>
              <p:nvPr/>
            </p:nvSpPr>
            <p:spPr bwMode="auto">
              <a:xfrm>
                <a:off x="6013" y="6583"/>
                <a:ext cx="2799" cy="2793"/>
              </a:xfrm>
              <a:prstGeom prst="ellipse">
                <a:avLst/>
              </a:prstGeom>
              <a:gradFill>
                <a:gsLst>
                  <a:gs pos="0">
                    <a:srgbClr val="FA0109"/>
                  </a:gs>
                  <a:gs pos="100000">
                    <a:srgbClr val="832B2B"/>
                  </a:gs>
                </a:gsLst>
                <a:lin ang="16200000" scaled="0"/>
              </a:gradFill>
              <a:ln>
                <a:noFill/>
              </a:ln>
              <a:scene3d>
                <a:camera prst="orthographicFront"/>
                <a:lightRig rig="threePt" dir="t"/>
              </a:scene3d>
              <a:sp3d>
                <a:bevelT/>
              </a:sp3d>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anose="02010609030101010101"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zh-CN" altLang="en-US" sz="1350" b="0" i="0" u="none" strike="noStrike" kern="0" cap="none" spc="0" normalizeH="0" baseline="0" noProof="0" dirty="0">
                  <a:ln>
                    <a:noFill/>
                  </a:ln>
                  <a:solidFill>
                    <a:srgbClr val="FFFFFF"/>
                  </a:solidFill>
                  <a:effectLst/>
                  <a:uLnTx/>
                  <a:uFillTx/>
                  <a:latin typeface="Arial" panose="020B0604020202020204" pitchFamily="34" charset="0"/>
                  <a:ea typeface="宋体" panose="02010600030101010101" pitchFamily="2" charset="-122"/>
                </a:endParaRPr>
              </a:p>
            </p:txBody>
          </p:sp>
          <p:sp>
            <p:nvSpPr>
              <p:cNvPr id="12" name="Oval 7"/>
              <p:cNvSpPr>
                <a:spLocks noChangeArrowheads="1"/>
              </p:cNvSpPr>
              <p:nvPr/>
            </p:nvSpPr>
            <p:spPr bwMode="auto">
              <a:xfrm>
                <a:off x="7788" y="6562"/>
                <a:ext cx="2799" cy="2793"/>
              </a:xfrm>
              <a:prstGeom prst="ellipse">
                <a:avLst/>
              </a:prstGeom>
              <a:gradFill>
                <a:gsLst>
                  <a:gs pos="0">
                    <a:srgbClr val="007BD3">
                      <a:lumMod val="94000"/>
                      <a:lumOff val="6000"/>
                      <a:alpha val="68000"/>
                    </a:srgbClr>
                  </a:gs>
                  <a:gs pos="100000">
                    <a:srgbClr val="034373"/>
                  </a:gs>
                </a:gsLst>
                <a:lin ang="16200000" scaled="0"/>
              </a:gradFill>
              <a:ln>
                <a:noFill/>
              </a:ln>
              <a:scene3d>
                <a:camera prst="orthographicFront"/>
                <a:lightRig rig="threePt" dir="t"/>
              </a:scene3d>
              <a:sp3d>
                <a:bevelT/>
              </a:sp3d>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anose="02010609030101010101"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zh-CN" altLang="en-US" sz="135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endParaRPr>
              </a:p>
            </p:txBody>
          </p:sp>
          <p:sp>
            <p:nvSpPr>
              <p:cNvPr id="13" name="内容占位符 2"/>
              <p:cNvSpPr txBox="1"/>
              <p:nvPr/>
            </p:nvSpPr>
            <p:spPr>
              <a:xfrm>
                <a:off x="7761" y="7525"/>
                <a:ext cx="1340" cy="151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1400" dirty="0">
                    <a:solidFill>
                      <a:srgbClr val="FFFF00"/>
                    </a:solidFill>
                    <a:latin typeface="微软雅黑" panose="020B0503020204020204" pitchFamily="34" charset="-122"/>
                    <a:ea typeface="微软雅黑" panose="020B0503020204020204" pitchFamily="34" charset="-122"/>
                  </a:rPr>
                  <a:t>第一类危险源（生产力）</a:t>
                </a:r>
              </a:p>
            </p:txBody>
          </p:sp>
          <p:sp>
            <p:nvSpPr>
              <p:cNvPr id="14" name="内容占位符 2"/>
              <p:cNvSpPr txBox="1"/>
              <p:nvPr/>
            </p:nvSpPr>
            <p:spPr>
              <a:xfrm>
                <a:off x="6542" y="7726"/>
                <a:ext cx="1340" cy="593"/>
              </a:xfrm>
              <a:prstGeom prst="rect">
                <a:avLst/>
              </a:prstGeom>
            </p:spPr>
            <p:txBody>
              <a:bodyPr vert="horz" lIns="91440" tIns="45720" rIns="91440" bIns="45720" rtlCol="0">
                <a:normAutofit fontScale="97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zh-CN" altLang="en-US" b="1" dirty="0">
                    <a:solidFill>
                      <a:schemeClr val="bg1"/>
                    </a:solidFill>
                    <a:latin typeface="微软雅黑" panose="020B0503020204020204" pitchFamily="34" charset="-122"/>
                    <a:ea typeface="微软雅黑" panose="020B0503020204020204" pitchFamily="34" charset="-122"/>
                  </a:rPr>
                  <a:t>安全</a:t>
                </a:r>
              </a:p>
            </p:txBody>
          </p:sp>
          <p:sp>
            <p:nvSpPr>
              <p:cNvPr id="15" name="内容占位符 2"/>
              <p:cNvSpPr txBox="1"/>
              <p:nvPr/>
            </p:nvSpPr>
            <p:spPr>
              <a:xfrm>
                <a:off x="8747" y="7726"/>
                <a:ext cx="1340" cy="593"/>
              </a:xfrm>
              <a:prstGeom prst="rect">
                <a:avLst/>
              </a:prstGeom>
            </p:spPr>
            <p:txBody>
              <a:bodyPr vert="horz" lIns="91440" tIns="45720" rIns="91440" bIns="45720" rtlCol="0">
                <a:normAutofit fontScale="97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zh-CN" altLang="en-US" b="1" dirty="0">
                    <a:solidFill>
                      <a:schemeClr val="bg1"/>
                    </a:solidFill>
                    <a:latin typeface="微软雅黑" panose="020B0503020204020204" pitchFamily="34" charset="-122"/>
                    <a:ea typeface="微软雅黑" panose="020B0503020204020204" pitchFamily="34" charset="-122"/>
                  </a:rPr>
                  <a:t>生产</a:t>
                </a:r>
              </a:p>
            </p:txBody>
          </p:sp>
        </p:grpSp>
        <p:sp>
          <p:nvSpPr>
            <p:cNvPr id="5" name="圆角矩形 4"/>
            <p:cNvSpPr/>
            <p:nvPr/>
          </p:nvSpPr>
          <p:spPr>
            <a:xfrm>
              <a:off x="9542" y="3221"/>
              <a:ext cx="5482" cy="59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第一类危险源（固有型危险源）</a:t>
              </a:r>
            </a:p>
          </p:txBody>
        </p:sp>
        <p:cxnSp>
          <p:nvCxnSpPr>
            <p:cNvPr id="6" name="直接连接符 5"/>
            <p:cNvCxnSpPr/>
            <p:nvPr/>
          </p:nvCxnSpPr>
          <p:spPr>
            <a:xfrm>
              <a:off x="5516" y="3512"/>
              <a:ext cx="0" cy="2438"/>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 name="椭圆 6"/>
            <p:cNvSpPr/>
            <p:nvPr/>
          </p:nvSpPr>
          <p:spPr>
            <a:xfrm>
              <a:off x="5440" y="5954"/>
              <a:ext cx="152" cy="15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7"/>
            <p:cNvCxnSpPr/>
            <p:nvPr/>
          </p:nvCxnSpPr>
          <p:spPr>
            <a:xfrm>
              <a:off x="5517" y="3522"/>
              <a:ext cx="4025"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9542" y="3950"/>
              <a:ext cx="8338" cy="4550"/>
            </a:xfrm>
            <a:prstGeom prst="rect">
              <a:avLst/>
            </a:prstGeom>
            <a:solidFill>
              <a:srgbClr val="0070C0">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9542" y="4059"/>
              <a:ext cx="7796" cy="4135"/>
            </a:xfrm>
            <a:prstGeom prst="rect">
              <a:avLst/>
            </a:prstGeom>
            <a:noFill/>
          </p:spPr>
          <p:txBody>
            <a:bodyPr wrap="square" rtlCol="0">
              <a:spAutoFit/>
            </a:bodyPr>
            <a:lstStyle/>
            <a:p>
              <a:pPr marL="285750" indent="-285750" algn="l" fontAlgn="auto">
                <a:lnSpc>
                  <a:spcPts val="2500"/>
                </a:lnSpc>
                <a:buFont typeface="Wingdings" panose="05000000000000000000" charset="0"/>
                <a:buChar char="Ø"/>
              </a:pPr>
              <a:r>
                <a:rPr lang="zh-CN" altLang="en-US" sz="1600" dirty="0">
                  <a:latin typeface="微软雅黑" panose="020B0503020204020204" pitchFamily="34" charset="-122"/>
                  <a:ea typeface="微软雅黑" panose="020B0503020204020204" pitchFamily="34" charset="-122"/>
                  <a:sym typeface="+mn-ea"/>
                </a:rPr>
                <a:t>指存在能量和有害物质。如：电能、机械能、水能、核能、声能、太阳能、辐射能等。</a:t>
              </a:r>
            </a:p>
            <a:p>
              <a:pPr marL="285750" indent="-285750" algn="l" fontAlgn="auto">
                <a:lnSpc>
                  <a:spcPts val="2500"/>
                </a:lnSpc>
                <a:buFont typeface="Wingdings" panose="05000000000000000000" charset="0"/>
                <a:buChar char="Ø"/>
              </a:pPr>
              <a:r>
                <a:rPr lang="zh-CN" altLang="en-US" sz="1600" dirty="0">
                  <a:latin typeface="微软雅黑" panose="020B0503020204020204" pitchFamily="34" charset="-122"/>
                  <a:ea typeface="微软雅黑" panose="020B0503020204020204" pitchFamily="34" charset="-122"/>
                  <a:sym typeface="+mn-ea"/>
                </a:rPr>
                <a:t>这些能量都是生产力的主要要素。</a:t>
              </a:r>
            </a:p>
            <a:p>
              <a:pPr marL="285750" indent="-285750" algn="l" fontAlgn="auto">
                <a:lnSpc>
                  <a:spcPts val="2500"/>
                </a:lnSpc>
                <a:buFont typeface="Wingdings" panose="05000000000000000000" charset="0"/>
                <a:buChar char="Ø"/>
              </a:pPr>
              <a:r>
                <a:rPr lang="zh-CN" altLang="en-US" sz="1600" dirty="0">
                  <a:latin typeface="微软雅黑" panose="020B0503020204020204" pitchFamily="34" charset="-122"/>
                  <a:ea typeface="微软雅黑" panose="020B0503020204020204" pitchFamily="34" charset="-122"/>
                  <a:sym typeface="+mn-ea"/>
                </a:rPr>
                <a:t>它是生产的促进力或主要动力。</a:t>
              </a:r>
            </a:p>
            <a:p>
              <a:pPr marL="285750" indent="-285750" algn="l" fontAlgn="auto">
                <a:lnSpc>
                  <a:spcPts val="2500"/>
                </a:lnSpc>
                <a:buFont typeface="Wingdings" panose="05000000000000000000" charset="0"/>
                <a:buChar char="Ø"/>
              </a:pPr>
              <a:r>
                <a:rPr lang="zh-CN" altLang="en-US" sz="1600" dirty="0">
                  <a:latin typeface="微软雅黑" panose="020B0503020204020204" pitchFamily="34" charset="-122"/>
                  <a:ea typeface="微软雅黑" panose="020B0503020204020204" pitchFamily="34" charset="-122"/>
                  <a:sym typeface="+mn-ea"/>
                </a:rPr>
                <a:t>它也是发生事故的根源。</a:t>
              </a:r>
            </a:p>
            <a:p>
              <a:pPr marL="285750" indent="-285750" algn="l" fontAlgn="auto">
                <a:lnSpc>
                  <a:spcPts val="2500"/>
                </a:lnSpc>
                <a:buFont typeface="Wingdings" panose="05000000000000000000" charset="0"/>
                <a:buChar char="Ø"/>
              </a:pPr>
              <a:r>
                <a:rPr lang="zh-CN" altLang="en-US" sz="1600" dirty="0">
                  <a:latin typeface="微软雅黑" panose="020B0503020204020204" pitchFamily="34" charset="-122"/>
                  <a:ea typeface="微软雅黑" panose="020B0503020204020204" pitchFamily="34" charset="-122"/>
                  <a:sym typeface="+mn-ea"/>
                </a:rPr>
                <a:t>若生产中无法替代，它必须存在，无法消除。又必须认识到、找到它。</a:t>
              </a:r>
            </a:p>
            <a:p>
              <a:pPr marL="285750" indent="-285750" algn="l" fontAlgn="auto">
                <a:lnSpc>
                  <a:spcPts val="2500"/>
                </a:lnSpc>
                <a:buFont typeface="Wingdings" panose="05000000000000000000" charset="0"/>
                <a:buChar char="Ø"/>
              </a:pPr>
              <a:r>
                <a:rPr lang="zh-CN" altLang="en-US" sz="1600" dirty="0">
                  <a:latin typeface="微软雅黑" panose="020B0503020204020204" pitchFamily="34" charset="-122"/>
                  <a:ea typeface="微软雅黑" panose="020B0503020204020204" pitchFamily="34" charset="-122"/>
                  <a:sym typeface="+mn-ea"/>
                </a:rPr>
                <a:t>进一步诠释了，要生产必须管安全，管安全的道理。</a:t>
              </a:r>
            </a:p>
          </p:txBody>
        </p:sp>
      </p:grpSp>
      <p:sp>
        <p:nvSpPr>
          <p:cNvPr id="16" name="标题 1"/>
          <p:cNvSpPr txBox="1"/>
          <p:nvPr/>
        </p:nvSpPr>
        <p:spPr>
          <a:xfrm>
            <a:off x="533400" y="227029"/>
            <a:ext cx="10515600" cy="570316"/>
          </a:xfr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800" b="1" dirty="0">
                <a:solidFill>
                  <a:srgbClr val="0070C0"/>
                </a:solidFill>
                <a:latin typeface="微软雅黑" panose="020B0503020204020204" pitchFamily="34" charset="-122"/>
                <a:ea typeface="微软雅黑" panose="020B0503020204020204" pitchFamily="34" charset="-122"/>
              </a:rPr>
              <a:t>危险源的第一种分类</a:t>
            </a:r>
            <a:r>
              <a:rPr lang="en-US" altLang="zh-CN" sz="3200" b="1" dirty="0">
                <a:solidFill>
                  <a:srgbClr val="0070C0"/>
                </a:solidFill>
                <a:latin typeface="微软雅黑" panose="020B0503020204020204" pitchFamily="34" charset="-122"/>
                <a:ea typeface="微软雅黑" panose="020B0503020204020204" pitchFamily="34" charset="-122"/>
              </a:rPr>
              <a:t>——</a:t>
            </a:r>
            <a:r>
              <a:rPr lang="zh-CN" altLang="en-US" sz="2400" b="1" dirty="0">
                <a:solidFill>
                  <a:srgbClr val="0070C0"/>
                </a:solidFill>
                <a:latin typeface="微软雅黑" panose="020B0503020204020204" pitchFamily="34" charset="-122"/>
                <a:ea typeface="微软雅黑" panose="020B0503020204020204" pitchFamily="34" charset="-122"/>
              </a:rPr>
              <a:t>第一类危险源是造成事故发生的内因</a:t>
            </a:r>
          </a:p>
        </p:txBody>
      </p:sp>
    </p:spTree>
    <p:extLst>
      <p:ext uri="{BB962C8B-B14F-4D97-AF65-F5344CB8AC3E}">
        <p14:creationId xmlns:p14="http://schemas.microsoft.com/office/powerpoint/2010/main" val="1684106712"/>
      </p:ext>
    </p:extLst>
  </p:cSld>
  <p:clrMapOvr>
    <a:masterClrMapping/>
  </p:clrMapOvr>
  <p:transition spd="med">
    <p:wipe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1"/>
          </p:nvPr>
        </p:nvSpPr>
        <p:spPr/>
        <p:txBody>
          <a:bodyPr/>
          <a:lstStyle/>
          <a:p>
            <a:fld id="{2F864A25-9965-4F61-8E8F-250006C6D194}" type="slidenum">
              <a:rPr lang="zh-CN" altLang="en-US" smtClean="0"/>
              <a:pPr/>
              <a:t>10</a:t>
            </a:fld>
            <a:endParaRPr lang="zh-CN" altLang="en-US"/>
          </a:p>
        </p:txBody>
      </p:sp>
      <p:sp>
        <p:nvSpPr>
          <p:cNvPr id="3" name="标题 1"/>
          <p:cNvSpPr txBox="1">
            <a:spLocks/>
          </p:cNvSpPr>
          <p:nvPr/>
        </p:nvSpPr>
        <p:spPr>
          <a:xfrm>
            <a:off x="838200" y="365125"/>
            <a:ext cx="10515600" cy="1325563"/>
          </a:xfr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800" b="1" smtClean="0">
                <a:solidFill>
                  <a:srgbClr val="0070C0"/>
                </a:solidFill>
                <a:latin typeface="微软雅黑" panose="020B0503020204020204" pitchFamily="34" charset="-122"/>
                <a:ea typeface="微软雅黑" panose="020B0503020204020204" pitchFamily="34" charset="-122"/>
              </a:rPr>
              <a:t>危险源的第一种分类</a:t>
            </a:r>
            <a:r>
              <a:rPr lang="en-US" altLang="zh-CN" sz="3200" b="1" smtClean="0">
                <a:solidFill>
                  <a:srgbClr val="0070C0"/>
                </a:solidFill>
                <a:latin typeface="微软雅黑" panose="020B0503020204020204" pitchFamily="34" charset="-122"/>
                <a:ea typeface="微软雅黑" panose="020B0503020204020204" pitchFamily="34" charset="-122"/>
              </a:rPr>
              <a:t>——</a:t>
            </a:r>
            <a:r>
              <a:rPr lang="zh-CN" altLang="en-US" sz="2400" b="1" smtClean="0">
                <a:solidFill>
                  <a:srgbClr val="0070C0"/>
                </a:solidFill>
                <a:latin typeface="微软雅黑" panose="020B0503020204020204" pitchFamily="34" charset="-122"/>
                <a:ea typeface="微软雅黑" panose="020B0503020204020204" pitchFamily="34" charset="-122"/>
              </a:rPr>
              <a:t>第二类危险源是造成事故发生的外因</a:t>
            </a:r>
            <a:endParaRPr lang="zh-CN" altLang="en-US" sz="2400" b="1" dirty="0">
              <a:solidFill>
                <a:srgbClr val="0070C0"/>
              </a:solidFill>
              <a:latin typeface="微软雅黑" panose="020B0503020204020204" pitchFamily="34" charset="-122"/>
              <a:ea typeface="微软雅黑" panose="020B0503020204020204" pitchFamily="34" charset="-122"/>
            </a:endParaRPr>
          </a:p>
        </p:txBody>
      </p:sp>
      <p:sp>
        <p:nvSpPr>
          <p:cNvPr id="4" name="Oval 7"/>
          <p:cNvSpPr>
            <a:spLocks noChangeArrowheads="1"/>
          </p:cNvSpPr>
          <p:nvPr/>
        </p:nvSpPr>
        <p:spPr bwMode="auto">
          <a:xfrm>
            <a:off x="2159991" y="2610979"/>
            <a:ext cx="2108263" cy="2158399"/>
          </a:xfrm>
          <a:prstGeom prst="ellipse">
            <a:avLst/>
          </a:prstGeom>
          <a:solidFill>
            <a:srgbClr val="FFC000"/>
          </a:solidFill>
          <a:ln>
            <a:noFill/>
          </a:ln>
          <a:scene3d>
            <a:camera prst="orthographicFront"/>
            <a:lightRig rig="threePt" dir="t"/>
          </a:scene3d>
          <a:sp3d>
            <a:bevelT/>
          </a:sp3d>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anose="02010609030101010101"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ct val="0"/>
              </a:spcBef>
              <a:spcAft>
                <a:spcPts val="0"/>
              </a:spcAft>
              <a:buClrTx/>
              <a:buSzTx/>
              <a:buFontTx/>
              <a:buNone/>
              <a:defRPr/>
            </a:pPr>
            <a:endParaRPr kumimoji="0" lang="zh-CN" altLang="en-US" sz="1350" b="0" i="0" u="none" strike="noStrike" kern="0" cap="none" spc="0" normalizeH="0" baseline="0" noProof="0" dirty="0">
              <a:ln>
                <a:noFill/>
              </a:ln>
              <a:solidFill>
                <a:srgbClr val="FFFFFF"/>
              </a:solidFill>
              <a:effectLst/>
              <a:uLnTx/>
              <a:uFillTx/>
              <a:latin typeface="Arial" panose="020B0604020202020204" pitchFamily="34" charset="0"/>
              <a:ea typeface="宋体" panose="02010600030101010101" pitchFamily="2" charset="-122"/>
            </a:endParaRPr>
          </a:p>
        </p:txBody>
      </p:sp>
      <p:sp>
        <p:nvSpPr>
          <p:cNvPr id="5" name="Oval 7"/>
          <p:cNvSpPr>
            <a:spLocks noChangeArrowheads="1"/>
          </p:cNvSpPr>
          <p:nvPr/>
        </p:nvSpPr>
        <p:spPr bwMode="auto">
          <a:xfrm>
            <a:off x="2689449" y="3185162"/>
            <a:ext cx="985965" cy="1010035"/>
          </a:xfrm>
          <a:prstGeom prst="ellipse">
            <a:avLst/>
          </a:prstGeom>
          <a:solidFill>
            <a:srgbClr val="FF0000"/>
          </a:solidFill>
          <a:ln>
            <a:noFill/>
          </a:ln>
          <a:scene3d>
            <a:camera prst="orthographicFront"/>
            <a:lightRig rig="threePt" dir="t"/>
          </a:scene3d>
          <a:sp3d>
            <a:bevelT/>
          </a:sp3d>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anose="02010609030101010101"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dist" defTabSz="914400" eaLnBrk="1" fontAlgn="auto" latinLnBrk="0" hangingPunct="1">
              <a:lnSpc>
                <a:spcPct val="100000"/>
              </a:lnSpc>
              <a:spcBef>
                <a:spcPct val="0"/>
              </a:spcBef>
              <a:spcAft>
                <a:spcPts val="0"/>
              </a:spcAft>
              <a:buClrTx/>
              <a:buSzTx/>
              <a:buFontTx/>
              <a:buNone/>
              <a:defRPr/>
            </a:pPr>
            <a:endParaRPr kumimoji="0" lang="zh-CN" altLang="en-US" sz="1350" b="0" i="0" u="none" strike="noStrike" kern="0" cap="none" spc="0" normalizeH="0" baseline="0" noProof="0" dirty="0">
              <a:ln>
                <a:noFill/>
              </a:ln>
              <a:solidFill>
                <a:srgbClr val="FFFFFF"/>
              </a:solidFill>
              <a:effectLst/>
              <a:uLnTx/>
              <a:uFillTx/>
              <a:latin typeface="Arial" panose="020B0604020202020204" pitchFamily="34" charset="0"/>
              <a:ea typeface="宋体" panose="02010600030101010101" pitchFamily="2" charset="-122"/>
            </a:endParaRPr>
          </a:p>
        </p:txBody>
      </p:sp>
      <p:sp>
        <p:nvSpPr>
          <p:cNvPr id="6" name="圆角矩形 5"/>
          <p:cNvSpPr/>
          <p:nvPr/>
        </p:nvSpPr>
        <p:spPr>
          <a:xfrm>
            <a:off x="5758988" y="1607128"/>
            <a:ext cx="3602990" cy="385550"/>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第二类危险源（</a:t>
            </a:r>
            <a:r>
              <a:rPr kumimoji="1" lang="zh-CN" altLang="en-US" b="1" dirty="0">
                <a:solidFill>
                  <a:schemeClr val="bg1"/>
                </a:solidFill>
              </a:rPr>
              <a:t>触发型危险源</a:t>
            </a:r>
            <a:r>
              <a:rPr kumimoji="1" lang="zh-CN" altLang="en-US" dirty="0">
                <a:solidFill>
                  <a:schemeClr val="bg1"/>
                </a:solidFill>
              </a:rPr>
              <a:t> </a:t>
            </a:r>
            <a:r>
              <a:rPr lang="zh-CN" altLang="en-US" dirty="0">
                <a:latin typeface="微软雅黑" panose="020B0503020204020204" pitchFamily="34" charset="-122"/>
                <a:ea typeface="微软雅黑" panose="020B0503020204020204" pitchFamily="34" charset="-122"/>
              </a:rPr>
              <a:t>）</a:t>
            </a:r>
          </a:p>
        </p:txBody>
      </p:sp>
      <p:cxnSp>
        <p:nvCxnSpPr>
          <p:cNvPr id="7" name="直接连接符 6"/>
          <p:cNvCxnSpPr/>
          <p:nvPr/>
        </p:nvCxnSpPr>
        <p:spPr>
          <a:xfrm>
            <a:off x="3193242" y="1796647"/>
            <a:ext cx="11644" cy="1008514"/>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 name="椭圆 7"/>
          <p:cNvSpPr/>
          <p:nvPr/>
        </p:nvSpPr>
        <p:spPr>
          <a:xfrm>
            <a:off x="3158171" y="2805161"/>
            <a:ext cx="96520" cy="989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 name="直接连接符 8"/>
          <p:cNvCxnSpPr/>
          <p:nvPr/>
        </p:nvCxnSpPr>
        <p:spPr>
          <a:xfrm>
            <a:off x="3193877" y="1803159"/>
            <a:ext cx="2555875"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5652308" y="2384161"/>
            <a:ext cx="5294630" cy="2625847"/>
          </a:xfrm>
          <a:prstGeom prst="rect">
            <a:avLst/>
          </a:prstGeom>
          <a:solidFill>
            <a:srgbClr val="0070C0">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5652308" y="2384665"/>
            <a:ext cx="4950460" cy="2656205"/>
          </a:xfrm>
          <a:prstGeom prst="rect">
            <a:avLst/>
          </a:prstGeom>
          <a:noFill/>
        </p:spPr>
        <p:txBody>
          <a:bodyPr wrap="square" rtlCol="0">
            <a:spAutoFit/>
          </a:bodyPr>
          <a:lstStyle/>
          <a:p>
            <a:pPr marL="285750" indent="-285750" algn="l" fontAlgn="auto">
              <a:lnSpc>
                <a:spcPts val="2500"/>
              </a:lnSpc>
              <a:buFont typeface="Wingdings" panose="05000000000000000000" charset="0"/>
              <a:buChar char="Ø"/>
            </a:pPr>
            <a:r>
              <a:rPr lang="zh-CN" altLang="en-US" sz="1600" dirty="0">
                <a:latin typeface="微软雅黑" panose="020B0503020204020204" pitchFamily="34" charset="-122"/>
                <a:ea typeface="微软雅黑" panose="020B0503020204020204" pitchFamily="34" charset="-122"/>
                <a:sym typeface="+mn-ea"/>
              </a:rPr>
              <a:t>造成约束、限制能量和危险物质措施失控的各种安全因素称作第二类危险源。</a:t>
            </a:r>
          </a:p>
          <a:p>
            <a:pPr marL="285750" indent="-285750" algn="l" fontAlgn="auto">
              <a:lnSpc>
                <a:spcPts val="2500"/>
              </a:lnSpc>
              <a:buFont typeface="Wingdings" panose="05000000000000000000" charset="0"/>
              <a:buChar char="Ø"/>
            </a:pPr>
            <a:endParaRPr lang="en-US" altLang="zh-CN" sz="1600" dirty="0">
              <a:latin typeface="微软雅黑" panose="020B0503020204020204" pitchFamily="34" charset="-122"/>
              <a:ea typeface="微软雅黑" panose="020B0503020204020204" pitchFamily="34" charset="-122"/>
              <a:sym typeface="+mn-ea"/>
            </a:endParaRPr>
          </a:p>
          <a:p>
            <a:pPr marL="285750" indent="-285750" algn="l" fontAlgn="auto">
              <a:lnSpc>
                <a:spcPts val="2500"/>
              </a:lnSpc>
              <a:buFont typeface="Wingdings" panose="05000000000000000000" charset="0"/>
              <a:buChar char="Ø"/>
            </a:pPr>
            <a:r>
              <a:rPr lang="zh-CN" altLang="en-US" sz="1600" dirty="0">
                <a:latin typeface="微软雅黑" panose="020B0503020204020204" pitchFamily="34" charset="-122"/>
                <a:ea typeface="微软雅黑" panose="020B0503020204020204" pitchFamily="34" charset="-122"/>
                <a:sym typeface="+mn-ea"/>
              </a:rPr>
              <a:t>包括:</a:t>
            </a:r>
            <a:endParaRPr lang="en-US" altLang="zh-CN" sz="1600" dirty="0">
              <a:latin typeface="微软雅黑" panose="020B0503020204020204" pitchFamily="34" charset="-122"/>
              <a:ea typeface="微软雅黑" panose="020B0503020204020204" pitchFamily="34" charset="-122"/>
              <a:sym typeface="+mn-ea"/>
            </a:endParaRPr>
          </a:p>
          <a:p>
            <a:pPr marL="285750" indent="-285750" algn="l" fontAlgn="auto">
              <a:lnSpc>
                <a:spcPts val="2500"/>
              </a:lnSpc>
              <a:buFont typeface="Wingdings" panose="05000000000000000000" charset="0"/>
              <a:buChar char="Ø"/>
            </a:pPr>
            <a:r>
              <a:rPr lang="zh-CN" altLang="en-US" sz="1600" dirty="0">
                <a:latin typeface="微软雅黑" panose="020B0503020204020204" pitchFamily="34" charset="-122"/>
                <a:ea typeface="微软雅黑" panose="020B0503020204020204" pitchFamily="34" charset="-122"/>
                <a:sym typeface="+mn-ea"/>
              </a:rPr>
              <a:t>1、物的安全状态</a:t>
            </a:r>
            <a:endParaRPr lang="en-US" altLang="zh-CN" sz="1600" dirty="0">
              <a:latin typeface="微软雅黑" panose="020B0503020204020204" pitchFamily="34" charset="-122"/>
              <a:ea typeface="微软雅黑" panose="020B0503020204020204" pitchFamily="34" charset="-122"/>
              <a:sym typeface="+mn-ea"/>
            </a:endParaRPr>
          </a:p>
          <a:p>
            <a:pPr marL="285750" indent="-285750" algn="l" fontAlgn="auto">
              <a:lnSpc>
                <a:spcPts val="2500"/>
              </a:lnSpc>
              <a:buFont typeface="Wingdings" panose="05000000000000000000" charset="0"/>
              <a:buChar char="Ø"/>
            </a:pPr>
            <a:r>
              <a:rPr lang="zh-CN" altLang="en-US" sz="1600" dirty="0">
                <a:latin typeface="微软雅黑" panose="020B0503020204020204" pitchFamily="34" charset="-122"/>
                <a:ea typeface="微软雅黑" panose="020B0503020204020204" pitchFamily="34" charset="-122"/>
                <a:sym typeface="+mn-ea"/>
              </a:rPr>
              <a:t>2、人的安全行为</a:t>
            </a:r>
            <a:endParaRPr lang="en-US" altLang="zh-CN" sz="1600" dirty="0">
              <a:latin typeface="微软雅黑" panose="020B0503020204020204" pitchFamily="34" charset="-122"/>
              <a:ea typeface="微软雅黑" panose="020B0503020204020204" pitchFamily="34" charset="-122"/>
              <a:sym typeface="+mn-ea"/>
            </a:endParaRPr>
          </a:p>
          <a:p>
            <a:pPr marL="285750" indent="-285750" algn="l" fontAlgn="auto">
              <a:lnSpc>
                <a:spcPts val="2500"/>
              </a:lnSpc>
              <a:buFont typeface="Wingdings" panose="05000000000000000000" charset="0"/>
              <a:buChar char="Ø"/>
            </a:pPr>
            <a:r>
              <a:rPr lang="zh-CN" altLang="en-US" sz="1600" dirty="0">
                <a:latin typeface="微软雅黑" panose="020B0503020204020204" pitchFamily="34" charset="-122"/>
                <a:ea typeface="微软雅黑" panose="020B0503020204020204" pitchFamily="34" charset="-122"/>
                <a:sym typeface="+mn-ea"/>
              </a:rPr>
              <a:t>3、管理上的缺陷</a:t>
            </a:r>
          </a:p>
          <a:p>
            <a:pPr marL="285750" indent="-285750" algn="l" fontAlgn="auto">
              <a:lnSpc>
                <a:spcPts val="2500"/>
              </a:lnSpc>
              <a:buFont typeface="Wingdings" panose="05000000000000000000" charset="0"/>
              <a:buChar char="Ø"/>
            </a:pPr>
            <a:endParaRPr lang="zh-CN" altLang="en-US" sz="1600" dirty="0">
              <a:latin typeface="微软雅黑" panose="020B0503020204020204" pitchFamily="34" charset="-122"/>
              <a:ea typeface="微软雅黑" panose="020B0503020204020204" pitchFamily="34" charset="-122"/>
              <a:sym typeface="+mn-ea"/>
            </a:endParaRPr>
          </a:p>
        </p:txBody>
      </p:sp>
      <p:sp>
        <p:nvSpPr>
          <p:cNvPr id="12" name="内容占位符 2"/>
          <p:cNvSpPr txBox="1"/>
          <p:nvPr/>
        </p:nvSpPr>
        <p:spPr>
          <a:xfrm>
            <a:off x="2677732" y="3432587"/>
            <a:ext cx="1009397" cy="558772"/>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zh-CN" altLang="en-US" sz="1600" b="1" dirty="0">
                <a:solidFill>
                  <a:schemeClr val="bg1"/>
                </a:solidFill>
                <a:latin typeface="微软雅黑" panose="020B0503020204020204" pitchFamily="34" charset="-122"/>
                <a:ea typeface="微软雅黑" panose="020B0503020204020204" pitchFamily="34" charset="-122"/>
              </a:rPr>
              <a:t>第二类</a:t>
            </a:r>
            <a:endParaRPr lang="en-US" altLang="zh-CN" sz="1600" b="1" dirty="0">
              <a:solidFill>
                <a:schemeClr val="bg1"/>
              </a:solidFill>
              <a:latin typeface="微软雅黑" panose="020B0503020204020204" pitchFamily="34" charset="-122"/>
              <a:ea typeface="微软雅黑" panose="020B0503020204020204" pitchFamily="34" charset="-122"/>
            </a:endParaRPr>
          </a:p>
          <a:p>
            <a:pPr marL="0" indent="0" algn="ctr">
              <a:buNone/>
            </a:pPr>
            <a:r>
              <a:rPr lang="zh-CN" altLang="en-US" sz="1600" b="1" dirty="0">
                <a:solidFill>
                  <a:schemeClr val="bg1"/>
                </a:solidFill>
                <a:latin typeface="微软雅黑" panose="020B0503020204020204" pitchFamily="34" charset="-122"/>
                <a:ea typeface="微软雅黑" panose="020B0503020204020204" pitchFamily="34" charset="-122"/>
              </a:rPr>
              <a:t>危险源</a:t>
            </a:r>
          </a:p>
        </p:txBody>
      </p:sp>
      <p:sp>
        <p:nvSpPr>
          <p:cNvPr id="13" name="矩形 12"/>
          <p:cNvSpPr/>
          <p:nvPr/>
        </p:nvSpPr>
        <p:spPr>
          <a:xfrm>
            <a:off x="2816109" y="4871802"/>
            <a:ext cx="877163" cy="369332"/>
          </a:xfrm>
          <a:prstGeom prst="rect">
            <a:avLst/>
          </a:prstGeom>
        </p:spPr>
        <p:txBody>
          <a:bodyPr wrap="none">
            <a:spAutoFit/>
          </a:bodyPr>
          <a:lstStyle/>
          <a:p>
            <a:r>
              <a:rPr lang="zh-CN" altLang="en-US" dirty="0">
                <a:latin typeface="微软雅黑" panose="020B0503020204020204" pitchFamily="34" charset="-122"/>
                <a:ea typeface="微软雅黑" panose="020B0503020204020204" pitchFamily="34" charset="-122"/>
              </a:rPr>
              <a:t>危险源</a:t>
            </a:r>
            <a:endParaRPr lang="zh-CN" altLang="en-US" dirty="0"/>
          </a:p>
        </p:txBody>
      </p:sp>
    </p:spTree>
    <p:extLst>
      <p:ext uri="{BB962C8B-B14F-4D97-AF65-F5344CB8AC3E}">
        <p14:creationId xmlns:p14="http://schemas.microsoft.com/office/powerpoint/2010/main" val="4178442248"/>
      </p:ext>
    </p:extLst>
  </p:cSld>
  <p:clrMapOvr>
    <a:masterClrMapping/>
  </p:clrMapOvr>
  <p:transition spd="med">
    <p:wipe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1"/>
          </p:nvPr>
        </p:nvSpPr>
        <p:spPr/>
        <p:txBody>
          <a:bodyPr/>
          <a:lstStyle/>
          <a:p>
            <a:fld id="{2F864A25-9965-4F61-8E8F-250006C6D194}" type="slidenum">
              <a:rPr lang="zh-CN" altLang="en-US" smtClean="0"/>
              <a:pPr/>
              <a:t>11</a:t>
            </a:fld>
            <a:endParaRPr lang="zh-CN" altLang="en-US"/>
          </a:p>
        </p:txBody>
      </p:sp>
      <p:sp>
        <p:nvSpPr>
          <p:cNvPr id="3" name="object 3"/>
          <p:cNvSpPr/>
          <p:nvPr/>
        </p:nvSpPr>
        <p:spPr>
          <a:xfrm>
            <a:off x="5124450" y="1962150"/>
            <a:ext cx="2057400" cy="762000"/>
          </a:xfrm>
          <a:prstGeom prst="rect">
            <a:avLst/>
          </a:prstGeom>
          <a:blipFill>
            <a:blip r:embed="rId2" cstate="print"/>
            <a:stretch>
              <a:fillRect/>
            </a:stretch>
          </a:blipFill>
        </p:spPr>
        <p:txBody>
          <a:bodyPr wrap="square" lIns="0" tIns="0" rIns="0" bIns="0" rtlCol="0"/>
          <a:lstStyle/>
          <a:p>
            <a:endParaRPr dirty="0"/>
          </a:p>
        </p:txBody>
      </p:sp>
      <p:sp>
        <p:nvSpPr>
          <p:cNvPr id="4" name="object 4"/>
          <p:cNvSpPr txBox="1"/>
          <p:nvPr/>
        </p:nvSpPr>
        <p:spPr>
          <a:xfrm>
            <a:off x="5341368" y="2182043"/>
            <a:ext cx="1627505" cy="323165"/>
          </a:xfrm>
          <a:prstGeom prst="rect">
            <a:avLst/>
          </a:prstGeom>
        </p:spPr>
        <p:txBody>
          <a:bodyPr vert="horz" wrap="square" lIns="0" tIns="0" rIns="0" bIns="0" rtlCol="0">
            <a:spAutoFit/>
          </a:bodyPr>
          <a:lstStyle/>
          <a:p>
            <a:pPr marL="12700"/>
            <a:r>
              <a:rPr lang="en-US" altLang="zh-CN" sz="2100" b="1" dirty="0">
                <a:solidFill>
                  <a:srgbClr val="FFFFFF"/>
                </a:solidFill>
                <a:latin typeface="微软雅黑" panose="020B0503020204020204" pitchFamily="34" charset="-122"/>
                <a:cs typeface="微软雅黑" panose="020B0503020204020204" pitchFamily="34" charset="-122"/>
              </a:rPr>
              <a:t>   </a:t>
            </a:r>
            <a:r>
              <a:rPr sz="2100" b="1" dirty="0" err="1">
                <a:solidFill>
                  <a:srgbClr val="FFFFFF"/>
                </a:solidFill>
                <a:latin typeface="微软雅黑" panose="020B0503020204020204" pitchFamily="34" charset="-122"/>
                <a:cs typeface="微软雅黑" panose="020B0503020204020204" pitchFamily="34" charset="-122"/>
              </a:rPr>
              <a:t>同时出现</a:t>
            </a:r>
            <a:endParaRPr sz="2100" dirty="0">
              <a:latin typeface="微软雅黑" panose="020B0503020204020204" pitchFamily="34" charset="-122"/>
              <a:cs typeface="微软雅黑" panose="020B0503020204020204" pitchFamily="34" charset="-122"/>
            </a:endParaRPr>
          </a:p>
        </p:txBody>
      </p:sp>
      <p:sp>
        <p:nvSpPr>
          <p:cNvPr id="5" name="object 5"/>
          <p:cNvSpPr/>
          <p:nvPr/>
        </p:nvSpPr>
        <p:spPr>
          <a:xfrm>
            <a:off x="2097890" y="1964502"/>
            <a:ext cx="2148205" cy="643255"/>
          </a:xfrm>
          <a:custGeom>
            <a:avLst/>
            <a:gdLst/>
            <a:ahLst/>
            <a:cxnLst/>
            <a:rect l="l" t="t" r="r" b="b"/>
            <a:pathLst>
              <a:path w="2148205" h="643255">
                <a:moveTo>
                  <a:pt x="0" y="642937"/>
                </a:moveTo>
                <a:lnTo>
                  <a:pt x="2147824" y="642937"/>
                </a:lnTo>
                <a:lnTo>
                  <a:pt x="2147824" y="0"/>
                </a:lnTo>
                <a:lnTo>
                  <a:pt x="0" y="0"/>
                </a:lnTo>
                <a:lnTo>
                  <a:pt x="0" y="642937"/>
                </a:lnTo>
                <a:close/>
              </a:path>
            </a:pathLst>
          </a:custGeom>
          <a:solidFill>
            <a:srgbClr val="FFFF00"/>
          </a:solidFill>
        </p:spPr>
        <p:txBody>
          <a:bodyPr wrap="square" lIns="0" tIns="0" rIns="0" bIns="0" rtlCol="0"/>
          <a:lstStyle/>
          <a:p>
            <a:endParaRPr/>
          </a:p>
        </p:txBody>
      </p:sp>
      <p:sp>
        <p:nvSpPr>
          <p:cNvPr id="6" name="object 6"/>
          <p:cNvSpPr/>
          <p:nvPr/>
        </p:nvSpPr>
        <p:spPr>
          <a:xfrm>
            <a:off x="1990725" y="1857375"/>
            <a:ext cx="2362200" cy="107314"/>
          </a:xfrm>
          <a:custGeom>
            <a:avLst/>
            <a:gdLst/>
            <a:ahLst/>
            <a:cxnLst/>
            <a:rect l="l" t="t" r="r" b="b"/>
            <a:pathLst>
              <a:path w="2362200" h="107314">
                <a:moveTo>
                  <a:pt x="2362200" y="0"/>
                </a:moveTo>
                <a:lnTo>
                  <a:pt x="0" y="0"/>
                </a:lnTo>
                <a:lnTo>
                  <a:pt x="107162" y="107187"/>
                </a:lnTo>
                <a:lnTo>
                  <a:pt x="2255012" y="107187"/>
                </a:lnTo>
                <a:lnTo>
                  <a:pt x="2362200" y="0"/>
                </a:lnTo>
                <a:close/>
              </a:path>
            </a:pathLst>
          </a:custGeom>
          <a:solidFill>
            <a:srgbClr val="FFFF31"/>
          </a:solidFill>
        </p:spPr>
        <p:txBody>
          <a:bodyPr wrap="square" lIns="0" tIns="0" rIns="0" bIns="0" rtlCol="0"/>
          <a:lstStyle/>
          <a:p>
            <a:endParaRPr/>
          </a:p>
        </p:txBody>
      </p:sp>
      <p:sp>
        <p:nvSpPr>
          <p:cNvPr id="7" name="object 7"/>
          <p:cNvSpPr/>
          <p:nvPr/>
        </p:nvSpPr>
        <p:spPr>
          <a:xfrm>
            <a:off x="1990725" y="2607436"/>
            <a:ext cx="2362200" cy="107314"/>
          </a:xfrm>
          <a:custGeom>
            <a:avLst/>
            <a:gdLst/>
            <a:ahLst/>
            <a:cxnLst/>
            <a:rect l="l" t="t" r="r" b="b"/>
            <a:pathLst>
              <a:path w="2362200" h="107314">
                <a:moveTo>
                  <a:pt x="2255012" y="0"/>
                </a:moveTo>
                <a:lnTo>
                  <a:pt x="107162" y="0"/>
                </a:lnTo>
                <a:lnTo>
                  <a:pt x="0" y="107187"/>
                </a:lnTo>
                <a:lnTo>
                  <a:pt x="2362200" y="107187"/>
                </a:lnTo>
                <a:lnTo>
                  <a:pt x="2255012" y="0"/>
                </a:lnTo>
                <a:close/>
              </a:path>
            </a:pathLst>
          </a:custGeom>
          <a:solidFill>
            <a:srgbClr val="CDCD00"/>
          </a:solidFill>
        </p:spPr>
        <p:txBody>
          <a:bodyPr wrap="square" lIns="0" tIns="0" rIns="0" bIns="0" rtlCol="0"/>
          <a:lstStyle/>
          <a:p>
            <a:endParaRPr/>
          </a:p>
        </p:txBody>
      </p:sp>
      <p:sp>
        <p:nvSpPr>
          <p:cNvPr id="8" name="object 8"/>
          <p:cNvSpPr/>
          <p:nvPr/>
        </p:nvSpPr>
        <p:spPr>
          <a:xfrm>
            <a:off x="1990725" y="1857375"/>
            <a:ext cx="107314" cy="857250"/>
          </a:xfrm>
          <a:custGeom>
            <a:avLst/>
            <a:gdLst/>
            <a:ahLst/>
            <a:cxnLst/>
            <a:rect l="l" t="t" r="r" b="b"/>
            <a:pathLst>
              <a:path w="107315" h="857250">
                <a:moveTo>
                  <a:pt x="0" y="0"/>
                </a:moveTo>
                <a:lnTo>
                  <a:pt x="0" y="857250"/>
                </a:lnTo>
                <a:lnTo>
                  <a:pt x="107162" y="750062"/>
                </a:lnTo>
                <a:lnTo>
                  <a:pt x="107162" y="107187"/>
                </a:lnTo>
                <a:lnTo>
                  <a:pt x="0" y="0"/>
                </a:lnTo>
                <a:close/>
              </a:path>
            </a:pathLst>
          </a:custGeom>
          <a:solidFill>
            <a:srgbClr val="FFFF66"/>
          </a:solidFill>
        </p:spPr>
        <p:txBody>
          <a:bodyPr wrap="square" lIns="0" tIns="0" rIns="0" bIns="0" rtlCol="0"/>
          <a:lstStyle/>
          <a:p>
            <a:endParaRPr/>
          </a:p>
        </p:txBody>
      </p:sp>
      <p:sp>
        <p:nvSpPr>
          <p:cNvPr id="9" name="object 9"/>
          <p:cNvSpPr/>
          <p:nvPr/>
        </p:nvSpPr>
        <p:spPr>
          <a:xfrm>
            <a:off x="4245736" y="1857375"/>
            <a:ext cx="107314" cy="857250"/>
          </a:xfrm>
          <a:custGeom>
            <a:avLst/>
            <a:gdLst/>
            <a:ahLst/>
            <a:cxnLst/>
            <a:rect l="l" t="t" r="r" b="b"/>
            <a:pathLst>
              <a:path w="107314" h="857250">
                <a:moveTo>
                  <a:pt x="107187" y="0"/>
                </a:moveTo>
                <a:lnTo>
                  <a:pt x="0" y="107187"/>
                </a:lnTo>
                <a:lnTo>
                  <a:pt x="0" y="750062"/>
                </a:lnTo>
                <a:lnTo>
                  <a:pt x="107187" y="857250"/>
                </a:lnTo>
                <a:lnTo>
                  <a:pt x="107187" y="0"/>
                </a:lnTo>
                <a:close/>
              </a:path>
            </a:pathLst>
          </a:custGeom>
          <a:solidFill>
            <a:srgbClr val="999900"/>
          </a:solidFill>
        </p:spPr>
        <p:txBody>
          <a:bodyPr wrap="square" lIns="0" tIns="0" rIns="0" bIns="0" rtlCol="0"/>
          <a:lstStyle/>
          <a:p>
            <a:endParaRPr/>
          </a:p>
        </p:txBody>
      </p:sp>
      <p:sp>
        <p:nvSpPr>
          <p:cNvPr id="10" name="object 10"/>
          <p:cNvSpPr txBox="1"/>
          <p:nvPr/>
        </p:nvSpPr>
        <p:spPr>
          <a:xfrm>
            <a:off x="2097890" y="1964499"/>
            <a:ext cx="2148205" cy="369332"/>
          </a:xfrm>
          <a:prstGeom prst="rect">
            <a:avLst/>
          </a:prstGeom>
        </p:spPr>
        <p:txBody>
          <a:bodyPr vert="horz" wrap="square" lIns="0" tIns="0" rIns="0" bIns="0" rtlCol="0">
            <a:spAutoFit/>
          </a:bodyPr>
          <a:lstStyle/>
          <a:p>
            <a:pPr marL="92075"/>
            <a:r>
              <a:rPr sz="2400" b="1" dirty="0">
                <a:solidFill>
                  <a:srgbClr val="FF0000"/>
                </a:solidFill>
                <a:latin typeface="微软雅黑" panose="020B0503020204020204" pitchFamily="34" charset="-122"/>
                <a:cs typeface="微软雅黑" panose="020B0503020204020204" pitchFamily="34" charset="-122"/>
              </a:rPr>
              <a:t>第一类危险源</a:t>
            </a:r>
            <a:endParaRPr sz="2400">
              <a:latin typeface="微软雅黑" panose="020B0503020204020204" pitchFamily="34" charset="-122"/>
              <a:cs typeface="微软雅黑" panose="020B0503020204020204" pitchFamily="34" charset="-122"/>
            </a:endParaRPr>
          </a:p>
        </p:txBody>
      </p:sp>
      <p:sp>
        <p:nvSpPr>
          <p:cNvPr id="11" name="object 11"/>
          <p:cNvSpPr/>
          <p:nvPr/>
        </p:nvSpPr>
        <p:spPr>
          <a:xfrm>
            <a:off x="8060566" y="1964502"/>
            <a:ext cx="2186305" cy="643255"/>
          </a:xfrm>
          <a:custGeom>
            <a:avLst/>
            <a:gdLst/>
            <a:ahLst/>
            <a:cxnLst/>
            <a:rect l="l" t="t" r="r" b="b"/>
            <a:pathLst>
              <a:path w="2186304" h="643255">
                <a:moveTo>
                  <a:pt x="0" y="642937"/>
                </a:moveTo>
                <a:lnTo>
                  <a:pt x="2186051" y="642937"/>
                </a:lnTo>
                <a:lnTo>
                  <a:pt x="2186051" y="0"/>
                </a:lnTo>
                <a:lnTo>
                  <a:pt x="0" y="0"/>
                </a:lnTo>
                <a:lnTo>
                  <a:pt x="0" y="642937"/>
                </a:lnTo>
                <a:close/>
              </a:path>
            </a:pathLst>
          </a:custGeom>
          <a:solidFill>
            <a:srgbClr val="FFFF00"/>
          </a:solidFill>
        </p:spPr>
        <p:txBody>
          <a:bodyPr wrap="square" lIns="0" tIns="0" rIns="0" bIns="0" rtlCol="0"/>
          <a:lstStyle/>
          <a:p>
            <a:endParaRPr/>
          </a:p>
        </p:txBody>
      </p:sp>
      <p:sp>
        <p:nvSpPr>
          <p:cNvPr id="12" name="object 12"/>
          <p:cNvSpPr/>
          <p:nvPr/>
        </p:nvSpPr>
        <p:spPr>
          <a:xfrm>
            <a:off x="7953375" y="1857375"/>
            <a:ext cx="2400300" cy="107314"/>
          </a:xfrm>
          <a:custGeom>
            <a:avLst/>
            <a:gdLst/>
            <a:ahLst/>
            <a:cxnLst/>
            <a:rect l="l" t="t" r="r" b="b"/>
            <a:pathLst>
              <a:path w="2400300" h="107314">
                <a:moveTo>
                  <a:pt x="2400300" y="0"/>
                </a:moveTo>
                <a:lnTo>
                  <a:pt x="0" y="0"/>
                </a:lnTo>
                <a:lnTo>
                  <a:pt x="107188" y="107187"/>
                </a:lnTo>
                <a:lnTo>
                  <a:pt x="2293111" y="107187"/>
                </a:lnTo>
                <a:lnTo>
                  <a:pt x="2400300" y="0"/>
                </a:lnTo>
                <a:close/>
              </a:path>
            </a:pathLst>
          </a:custGeom>
          <a:solidFill>
            <a:srgbClr val="FFFF31"/>
          </a:solidFill>
        </p:spPr>
        <p:txBody>
          <a:bodyPr wrap="square" lIns="0" tIns="0" rIns="0" bIns="0" rtlCol="0"/>
          <a:lstStyle/>
          <a:p>
            <a:endParaRPr/>
          </a:p>
        </p:txBody>
      </p:sp>
      <p:sp>
        <p:nvSpPr>
          <p:cNvPr id="13" name="object 13"/>
          <p:cNvSpPr/>
          <p:nvPr/>
        </p:nvSpPr>
        <p:spPr>
          <a:xfrm>
            <a:off x="7953375" y="2607436"/>
            <a:ext cx="2400300" cy="107314"/>
          </a:xfrm>
          <a:custGeom>
            <a:avLst/>
            <a:gdLst/>
            <a:ahLst/>
            <a:cxnLst/>
            <a:rect l="l" t="t" r="r" b="b"/>
            <a:pathLst>
              <a:path w="2400300" h="107314">
                <a:moveTo>
                  <a:pt x="2293111" y="0"/>
                </a:moveTo>
                <a:lnTo>
                  <a:pt x="107188" y="0"/>
                </a:lnTo>
                <a:lnTo>
                  <a:pt x="0" y="107187"/>
                </a:lnTo>
                <a:lnTo>
                  <a:pt x="2400300" y="107187"/>
                </a:lnTo>
                <a:lnTo>
                  <a:pt x="2293111" y="0"/>
                </a:lnTo>
                <a:close/>
              </a:path>
            </a:pathLst>
          </a:custGeom>
          <a:solidFill>
            <a:srgbClr val="CDCD00"/>
          </a:solidFill>
        </p:spPr>
        <p:txBody>
          <a:bodyPr wrap="square" lIns="0" tIns="0" rIns="0" bIns="0" rtlCol="0"/>
          <a:lstStyle/>
          <a:p>
            <a:endParaRPr/>
          </a:p>
        </p:txBody>
      </p:sp>
      <p:sp>
        <p:nvSpPr>
          <p:cNvPr id="14" name="object 14"/>
          <p:cNvSpPr/>
          <p:nvPr/>
        </p:nvSpPr>
        <p:spPr>
          <a:xfrm>
            <a:off x="7953375" y="1857375"/>
            <a:ext cx="107314" cy="857250"/>
          </a:xfrm>
          <a:custGeom>
            <a:avLst/>
            <a:gdLst/>
            <a:ahLst/>
            <a:cxnLst/>
            <a:rect l="l" t="t" r="r" b="b"/>
            <a:pathLst>
              <a:path w="107315" h="857250">
                <a:moveTo>
                  <a:pt x="0" y="0"/>
                </a:moveTo>
                <a:lnTo>
                  <a:pt x="0" y="857250"/>
                </a:lnTo>
                <a:lnTo>
                  <a:pt x="107188" y="750062"/>
                </a:lnTo>
                <a:lnTo>
                  <a:pt x="107188" y="107187"/>
                </a:lnTo>
                <a:lnTo>
                  <a:pt x="0" y="0"/>
                </a:lnTo>
                <a:close/>
              </a:path>
            </a:pathLst>
          </a:custGeom>
          <a:solidFill>
            <a:srgbClr val="FFFF66"/>
          </a:solidFill>
        </p:spPr>
        <p:txBody>
          <a:bodyPr wrap="square" lIns="0" tIns="0" rIns="0" bIns="0" rtlCol="0"/>
          <a:lstStyle/>
          <a:p>
            <a:endParaRPr/>
          </a:p>
        </p:txBody>
      </p:sp>
      <p:sp>
        <p:nvSpPr>
          <p:cNvPr id="15" name="object 15"/>
          <p:cNvSpPr/>
          <p:nvPr/>
        </p:nvSpPr>
        <p:spPr>
          <a:xfrm>
            <a:off x="10246486" y="1857375"/>
            <a:ext cx="107314" cy="857250"/>
          </a:xfrm>
          <a:custGeom>
            <a:avLst/>
            <a:gdLst/>
            <a:ahLst/>
            <a:cxnLst/>
            <a:rect l="l" t="t" r="r" b="b"/>
            <a:pathLst>
              <a:path w="107315" h="857250">
                <a:moveTo>
                  <a:pt x="107188" y="0"/>
                </a:moveTo>
                <a:lnTo>
                  <a:pt x="0" y="107187"/>
                </a:lnTo>
                <a:lnTo>
                  <a:pt x="0" y="750062"/>
                </a:lnTo>
                <a:lnTo>
                  <a:pt x="107188" y="857250"/>
                </a:lnTo>
                <a:lnTo>
                  <a:pt x="107188" y="0"/>
                </a:lnTo>
                <a:close/>
              </a:path>
            </a:pathLst>
          </a:custGeom>
          <a:solidFill>
            <a:srgbClr val="999900"/>
          </a:solidFill>
        </p:spPr>
        <p:txBody>
          <a:bodyPr wrap="square" lIns="0" tIns="0" rIns="0" bIns="0" rtlCol="0"/>
          <a:lstStyle/>
          <a:p>
            <a:endParaRPr/>
          </a:p>
        </p:txBody>
      </p:sp>
      <p:sp>
        <p:nvSpPr>
          <p:cNvPr id="16" name="object 16"/>
          <p:cNvSpPr txBox="1"/>
          <p:nvPr/>
        </p:nvSpPr>
        <p:spPr>
          <a:xfrm>
            <a:off x="8060566" y="1964499"/>
            <a:ext cx="2186305" cy="369332"/>
          </a:xfrm>
          <a:prstGeom prst="rect">
            <a:avLst/>
          </a:prstGeom>
        </p:spPr>
        <p:txBody>
          <a:bodyPr vert="horz" wrap="square" lIns="0" tIns="0" rIns="0" bIns="0" rtlCol="0">
            <a:spAutoFit/>
          </a:bodyPr>
          <a:lstStyle/>
          <a:p>
            <a:pPr marL="96520"/>
            <a:r>
              <a:rPr sz="2400" b="1" dirty="0">
                <a:solidFill>
                  <a:srgbClr val="FF0000"/>
                </a:solidFill>
                <a:latin typeface="微软雅黑" panose="020B0503020204020204" pitchFamily="34" charset="-122"/>
                <a:cs typeface="微软雅黑" panose="020B0503020204020204" pitchFamily="34" charset="-122"/>
              </a:rPr>
              <a:t>第二类危险源</a:t>
            </a:r>
            <a:endParaRPr sz="2400">
              <a:latin typeface="微软雅黑" panose="020B0503020204020204" pitchFamily="34" charset="-122"/>
              <a:cs typeface="微软雅黑" panose="020B0503020204020204" pitchFamily="34" charset="-122"/>
            </a:endParaRPr>
          </a:p>
        </p:txBody>
      </p:sp>
      <p:sp>
        <p:nvSpPr>
          <p:cNvPr id="17" name="object 17"/>
          <p:cNvSpPr/>
          <p:nvPr/>
        </p:nvSpPr>
        <p:spPr>
          <a:xfrm>
            <a:off x="4443476" y="2186051"/>
            <a:ext cx="723900" cy="209550"/>
          </a:xfrm>
          <a:custGeom>
            <a:avLst/>
            <a:gdLst/>
            <a:ahLst/>
            <a:cxnLst/>
            <a:rect l="l" t="t" r="r" b="b"/>
            <a:pathLst>
              <a:path w="723900" h="209550">
                <a:moveTo>
                  <a:pt x="619125" y="0"/>
                </a:moveTo>
                <a:lnTo>
                  <a:pt x="619125" y="52324"/>
                </a:lnTo>
                <a:lnTo>
                  <a:pt x="0" y="52324"/>
                </a:lnTo>
                <a:lnTo>
                  <a:pt x="0" y="157099"/>
                </a:lnTo>
                <a:lnTo>
                  <a:pt x="619125" y="157099"/>
                </a:lnTo>
                <a:lnTo>
                  <a:pt x="619125" y="209550"/>
                </a:lnTo>
                <a:lnTo>
                  <a:pt x="723900" y="104775"/>
                </a:lnTo>
                <a:lnTo>
                  <a:pt x="619125" y="0"/>
                </a:lnTo>
                <a:close/>
              </a:path>
            </a:pathLst>
          </a:custGeom>
          <a:solidFill>
            <a:srgbClr val="5B9BD4"/>
          </a:solidFill>
        </p:spPr>
        <p:txBody>
          <a:bodyPr wrap="square" lIns="0" tIns="0" rIns="0" bIns="0" rtlCol="0"/>
          <a:lstStyle/>
          <a:p>
            <a:endParaRPr/>
          </a:p>
        </p:txBody>
      </p:sp>
      <p:sp>
        <p:nvSpPr>
          <p:cNvPr id="18" name="object 18"/>
          <p:cNvSpPr/>
          <p:nvPr/>
        </p:nvSpPr>
        <p:spPr>
          <a:xfrm>
            <a:off x="4443476" y="2186051"/>
            <a:ext cx="723900" cy="209550"/>
          </a:xfrm>
          <a:custGeom>
            <a:avLst/>
            <a:gdLst/>
            <a:ahLst/>
            <a:cxnLst/>
            <a:rect l="l" t="t" r="r" b="b"/>
            <a:pathLst>
              <a:path w="723900" h="209550">
                <a:moveTo>
                  <a:pt x="619125" y="209550"/>
                </a:moveTo>
                <a:lnTo>
                  <a:pt x="619125" y="157099"/>
                </a:lnTo>
                <a:lnTo>
                  <a:pt x="0" y="157099"/>
                </a:lnTo>
                <a:lnTo>
                  <a:pt x="0" y="52324"/>
                </a:lnTo>
                <a:lnTo>
                  <a:pt x="619125" y="52324"/>
                </a:lnTo>
                <a:lnTo>
                  <a:pt x="619125" y="0"/>
                </a:lnTo>
                <a:lnTo>
                  <a:pt x="723900" y="104775"/>
                </a:lnTo>
                <a:lnTo>
                  <a:pt x="619125" y="209550"/>
                </a:lnTo>
                <a:close/>
              </a:path>
            </a:pathLst>
          </a:custGeom>
          <a:ln w="9534">
            <a:solidFill>
              <a:srgbClr val="41709C"/>
            </a:solidFill>
          </a:ln>
        </p:spPr>
        <p:txBody>
          <a:bodyPr wrap="square" lIns="0" tIns="0" rIns="0" bIns="0" rtlCol="0"/>
          <a:lstStyle/>
          <a:p>
            <a:endParaRPr/>
          </a:p>
        </p:txBody>
      </p:sp>
      <p:sp>
        <p:nvSpPr>
          <p:cNvPr id="19" name="object 19"/>
          <p:cNvSpPr/>
          <p:nvPr/>
        </p:nvSpPr>
        <p:spPr>
          <a:xfrm>
            <a:off x="3171825" y="2562228"/>
            <a:ext cx="2438400" cy="1647825"/>
          </a:xfrm>
          <a:prstGeom prst="rect">
            <a:avLst/>
          </a:prstGeom>
          <a:blipFill>
            <a:blip r:embed="rId3" cstate="print"/>
            <a:stretch>
              <a:fillRect/>
            </a:stretch>
          </a:blipFill>
        </p:spPr>
        <p:txBody>
          <a:bodyPr wrap="square" lIns="0" tIns="0" rIns="0" bIns="0" rtlCol="0"/>
          <a:lstStyle/>
          <a:p>
            <a:endParaRPr/>
          </a:p>
        </p:txBody>
      </p:sp>
      <p:sp>
        <p:nvSpPr>
          <p:cNvPr id="20" name="object 20"/>
          <p:cNvSpPr/>
          <p:nvPr/>
        </p:nvSpPr>
        <p:spPr>
          <a:xfrm>
            <a:off x="3578735" y="2936623"/>
            <a:ext cx="1367917" cy="782319"/>
          </a:xfrm>
          <a:prstGeom prst="rect">
            <a:avLst/>
          </a:prstGeom>
          <a:blipFill>
            <a:blip r:embed="rId4" cstate="print"/>
            <a:stretch>
              <a:fillRect/>
            </a:stretch>
          </a:blipFill>
        </p:spPr>
        <p:txBody>
          <a:bodyPr wrap="square" lIns="0" tIns="0" rIns="0" bIns="0" rtlCol="0"/>
          <a:lstStyle/>
          <a:p>
            <a:endParaRPr/>
          </a:p>
        </p:txBody>
      </p:sp>
      <p:sp>
        <p:nvSpPr>
          <p:cNvPr id="21" name="object 21"/>
          <p:cNvSpPr/>
          <p:nvPr/>
        </p:nvSpPr>
        <p:spPr>
          <a:xfrm>
            <a:off x="7139054" y="2186051"/>
            <a:ext cx="733425" cy="209550"/>
          </a:xfrm>
          <a:custGeom>
            <a:avLst/>
            <a:gdLst/>
            <a:ahLst/>
            <a:cxnLst/>
            <a:rect l="l" t="t" r="r" b="b"/>
            <a:pathLst>
              <a:path w="733425" h="209550">
                <a:moveTo>
                  <a:pt x="104648" y="0"/>
                </a:moveTo>
                <a:lnTo>
                  <a:pt x="0" y="104775"/>
                </a:lnTo>
                <a:lnTo>
                  <a:pt x="104648" y="209550"/>
                </a:lnTo>
                <a:lnTo>
                  <a:pt x="104648" y="157099"/>
                </a:lnTo>
                <a:lnTo>
                  <a:pt x="733425" y="157099"/>
                </a:lnTo>
                <a:lnTo>
                  <a:pt x="733425" y="52324"/>
                </a:lnTo>
                <a:lnTo>
                  <a:pt x="104648" y="52324"/>
                </a:lnTo>
                <a:lnTo>
                  <a:pt x="104648" y="0"/>
                </a:lnTo>
                <a:close/>
              </a:path>
            </a:pathLst>
          </a:custGeom>
          <a:solidFill>
            <a:srgbClr val="5B9BD4"/>
          </a:solidFill>
        </p:spPr>
        <p:txBody>
          <a:bodyPr wrap="square" lIns="0" tIns="0" rIns="0" bIns="0" rtlCol="0"/>
          <a:lstStyle/>
          <a:p>
            <a:endParaRPr/>
          </a:p>
        </p:txBody>
      </p:sp>
      <p:sp>
        <p:nvSpPr>
          <p:cNvPr id="22" name="object 22"/>
          <p:cNvSpPr/>
          <p:nvPr/>
        </p:nvSpPr>
        <p:spPr>
          <a:xfrm>
            <a:off x="7139054" y="2186051"/>
            <a:ext cx="733425" cy="209550"/>
          </a:xfrm>
          <a:custGeom>
            <a:avLst/>
            <a:gdLst/>
            <a:ahLst/>
            <a:cxnLst/>
            <a:rect l="l" t="t" r="r" b="b"/>
            <a:pathLst>
              <a:path w="733425" h="209550">
                <a:moveTo>
                  <a:pt x="104648" y="209550"/>
                </a:moveTo>
                <a:lnTo>
                  <a:pt x="104648" y="157099"/>
                </a:lnTo>
                <a:lnTo>
                  <a:pt x="733425" y="157099"/>
                </a:lnTo>
                <a:lnTo>
                  <a:pt x="733425" y="52324"/>
                </a:lnTo>
                <a:lnTo>
                  <a:pt x="104648" y="52324"/>
                </a:lnTo>
                <a:lnTo>
                  <a:pt x="104648" y="0"/>
                </a:lnTo>
                <a:lnTo>
                  <a:pt x="0" y="104775"/>
                </a:lnTo>
                <a:lnTo>
                  <a:pt x="104648" y="209550"/>
                </a:lnTo>
                <a:close/>
              </a:path>
            </a:pathLst>
          </a:custGeom>
          <a:ln w="9534">
            <a:solidFill>
              <a:srgbClr val="41709C"/>
            </a:solidFill>
          </a:ln>
        </p:spPr>
        <p:txBody>
          <a:bodyPr wrap="square" lIns="0" tIns="0" rIns="0" bIns="0" rtlCol="0"/>
          <a:lstStyle/>
          <a:p>
            <a:endParaRPr/>
          </a:p>
        </p:txBody>
      </p:sp>
      <p:sp>
        <p:nvSpPr>
          <p:cNvPr id="23" name="object 23"/>
          <p:cNvSpPr/>
          <p:nvPr/>
        </p:nvSpPr>
        <p:spPr>
          <a:xfrm>
            <a:off x="6743700" y="2562228"/>
            <a:ext cx="2438400" cy="1647825"/>
          </a:xfrm>
          <a:prstGeom prst="rect">
            <a:avLst/>
          </a:prstGeom>
          <a:blipFill>
            <a:blip r:embed="rId5" cstate="print"/>
            <a:stretch>
              <a:fillRect/>
            </a:stretch>
          </a:blipFill>
        </p:spPr>
        <p:txBody>
          <a:bodyPr wrap="square" lIns="0" tIns="0" rIns="0" bIns="0" rtlCol="0"/>
          <a:lstStyle/>
          <a:p>
            <a:endParaRPr/>
          </a:p>
        </p:txBody>
      </p:sp>
      <p:sp>
        <p:nvSpPr>
          <p:cNvPr id="24" name="object 24"/>
          <p:cNvSpPr/>
          <p:nvPr/>
        </p:nvSpPr>
        <p:spPr>
          <a:xfrm>
            <a:off x="7284973" y="2991244"/>
            <a:ext cx="1391030" cy="755650"/>
          </a:xfrm>
          <a:prstGeom prst="rect">
            <a:avLst/>
          </a:prstGeom>
          <a:blipFill>
            <a:blip r:embed="rId6" cstate="print"/>
            <a:stretch>
              <a:fillRect/>
            </a:stretch>
          </a:blipFill>
        </p:spPr>
        <p:txBody>
          <a:bodyPr wrap="square" lIns="0" tIns="0" rIns="0" bIns="0" rtlCol="0"/>
          <a:lstStyle/>
          <a:p>
            <a:endParaRPr/>
          </a:p>
        </p:txBody>
      </p:sp>
      <p:sp>
        <p:nvSpPr>
          <p:cNvPr id="25" name="object 25"/>
          <p:cNvSpPr/>
          <p:nvPr/>
        </p:nvSpPr>
        <p:spPr>
          <a:xfrm>
            <a:off x="4381503" y="3667125"/>
            <a:ext cx="3419475" cy="2076450"/>
          </a:xfrm>
          <a:prstGeom prst="rect">
            <a:avLst/>
          </a:prstGeom>
          <a:blipFill>
            <a:blip r:embed="rId7" cstate="print"/>
            <a:stretch>
              <a:fillRect/>
            </a:stretch>
          </a:blipFill>
        </p:spPr>
        <p:txBody>
          <a:bodyPr wrap="square" lIns="0" tIns="0" rIns="0" bIns="0" rtlCol="0"/>
          <a:lstStyle/>
          <a:p>
            <a:endParaRPr/>
          </a:p>
        </p:txBody>
      </p:sp>
      <p:sp>
        <p:nvSpPr>
          <p:cNvPr id="26" name="标题 1"/>
          <p:cNvSpPr txBox="1"/>
          <p:nvPr/>
        </p:nvSpPr>
        <p:spPr>
          <a:xfrm>
            <a:off x="547253" y="260287"/>
            <a:ext cx="10515600" cy="570316"/>
          </a:xfr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800" b="1" dirty="0">
                <a:solidFill>
                  <a:srgbClr val="0070C0"/>
                </a:solidFill>
                <a:latin typeface="微软雅黑" panose="020B0503020204020204" pitchFamily="34" charset="-122"/>
                <a:ea typeface="微软雅黑" panose="020B0503020204020204" pitchFamily="34" charset="-122"/>
              </a:rPr>
              <a:t>危险源的第一种分类</a:t>
            </a:r>
            <a:r>
              <a:rPr lang="en-US" altLang="zh-CN" sz="3200" b="1" dirty="0">
                <a:solidFill>
                  <a:srgbClr val="0070C0"/>
                </a:solidFill>
                <a:latin typeface="微软雅黑" panose="020B0503020204020204" pitchFamily="34" charset="-122"/>
                <a:ea typeface="微软雅黑" panose="020B0503020204020204" pitchFamily="34" charset="-122"/>
              </a:rPr>
              <a:t>——</a:t>
            </a:r>
            <a:r>
              <a:rPr lang="zh-CN" altLang="en-US" sz="2400" b="1" dirty="0">
                <a:solidFill>
                  <a:srgbClr val="0070C0"/>
                </a:solidFill>
                <a:latin typeface="微软雅黑" panose="020B0503020204020204" pitchFamily="34" charset="-122"/>
                <a:ea typeface="微软雅黑" panose="020B0503020204020204" pitchFamily="34" charset="-122"/>
              </a:rPr>
              <a:t>常见的第二类危险源</a:t>
            </a:r>
          </a:p>
        </p:txBody>
      </p:sp>
    </p:spTree>
    <p:extLst>
      <p:ext uri="{BB962C8B-B14F-4D97-AF65-F5344CB8AC3E}">
        <p14:creationId xmlns:p14="http://schemas.microsoft.com/office/powerpoint/2010/main" val="2927023722"/>
      </p:ext>
    </p:extLst>
  </p:cSld>
  <p:clrMapOvr>
    <a:masterClrMapping/>
  </p:clrMapOvr>
  <p:transition spd="med">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1"/>
          </p:nvPr>
        </p:nvSpPr>
        <p:spPr/>
        <p:txBody>
          <a:bodyPr/>
          <a:lstStyle/>
          <a:p>
            <a:fld id="{2F864A25-9965-4F61-8E8F-250006C6D194}" type="slidenum">
              <a:rPr lang="zh-CN" altLang="en-US" smtClean="0"/>
              <a:pPr/>
              <a:t>12</a:t>
            </a:fld>
            <a:endParaRPr lang="zh-CN" altLang="en-US"/>
          </a:p>
        </p:txBody>
      </p:sp>
      <p:sp>
        <p:nvSpPr>
          <p:cNvPr id="3" name="流程图: 过程 2"/>
          <p:cNvSpPr/>
          <p:nvPr/>
        </p:nvSpPr>
        <p:spPr>
          <a:xfrm>
            <a:off x="4675718" y="1270001"/>
            <a:ext cx="2935817" cy="588433"/>
          </a:xfrm>
          <a:prstGeom prst="flowChartProcess">
            <a:avLst/>
          </a:prstGeom>
          <a:solidFill>
            <a:schemeClr val="accent1">
              <a:lumMod val="75000"/>
            </a:schemeClr>
          </a:solidFill>
          <a:effectLst>
            <a:outerShdw blurRad="40000" dist="23000" dir="5400000" rotWithShape="0">
              <a:srgbClr val="000000">
                <a:alpha val="35000"/>
              </a:srgbClr>
            </a:outerShdw>
          </a:effectLst>
        </p:spPr>
        <p:txBody>
          <a:bodyPr anchor="ctr"/>
          <a:lstStyle/>
          <a:p>
            <a:pPr algn="ctr" defTabSz="1218565">
              <a:defRPr/>
            </a:pPr>
            <a:r>
              <a:rPr lang="zh-CN" altLang="en-US" sz="2000">
                <a:solidFill>
                  <a:sysClr val="window" lastClr="FFFFFF"/>
                </a:solidFill>
                <a:latin typeface="微软雅黑" panose="020B0503020204020204" pitchFamily="34" charset="-122"/>
                <a:ea typeface="微软雅黑" panose="020B0503020204020204" pitchFamily="34" charset="-122"/>
                <a:cs typeface="+mn-ea"/>
              </a:rPr>
              <a:t>识别危险源的存在</a:t>
            </a:r>
          </a:p>
        </p:txBody>
      </p:sp>
      <p:sp>
        <p:nvSpPr>
          <p:cNvPr id="4" name="流程图: 过程 3"/>
          <p:cNvSpPr/>
          <p:nvPr/>
        </p:nvSpPr>
        <p:spPr>
          <a:xfrm>
            <a:off x="2705101" y="4053418"/>
            <a:ext cx="3187700" cy="723900"/>
          </a:xfrm>
          <a:prstGeom prst="flowChartProcess">
            <a:avLst/>
          </a:prstGeom>
          <a:solidFill>
            <a:schemeClr val="accent1">
              <a:lumMod val="75000"/>
            </a:schemeClr>
          </a:solidFill>
          <a:effectLst>
            <a:outerShdw blurRad="40000" dist="23000" dir="5400000" rotWithShape="0">
              <a:srgbClr val="000000">
                <a:alpha val="35000"/>
              </a:srgbClr>
            </a:outerShdw>
          </a:effectLst>
        </p:spPr>
        <p:txBody>
          <a:bodyPr anchor="ctr"/>
          <a:lstStyle/>
          <a:p>
            <a:pPr algn="ctr" defTabSz="1218565">
              <a:defRPr/>
            </a:pPr>
            <a:r>
              <a:rPr lang="zh-CN" altLang="en-US" sz="2000" dirty="0">
                <a:solidFill>
                  <a:sysClr val="window" lastClr="FFFFFF"/>
                </a:solidFill>
                <a:latin typeface="微软雅黑" panose="020B0503020204020204" pitchFamily="34" charset="-122"/>
                <a:ea typeface="微软雅黑" panose="020B0503020204020204" pitchFamily="34" charset="-122"/>
                <a:cs typeface="+mn-ea"/>
              </a:rPr>
              <a:t>能量（能源或能量载体）危险物质</a:t>
            </a:r>
          </a:p>
        </p:txBody>
      </p:sp>
      <p:sp>
        <p:nvSpPr>
          <p:cNvPr id="5" name="流程图: 过程 4"/>
          <p:cNvSpPr/>
          <p:nvPr/>
        </p:nvSpPr>
        <p:spPr>
          <a:xfrm>
            <a:off x="6316133" y="4053418"/>
            <a:ext cx="3244851" cy="723900"/>
          </a:xfrm>
          <a:prstGeom prst="flowChartProcess">
            <a:avLst/>
          </a:prstGeom>
          <a:solidFill>
            <a:schemeClr val="accent1">
              <a:lumMod val="75000"/>
            </a:schemeClr>
          </a:solidFill>
          <a:effectLst>
            <a:outerShdw blurRad="40000" dist="23000" dir="5400000" rotWithShape="0">
              <a:srgbClr val="000000">
                <a:alpha val="35000"/>
              </a:srgbClr>
            </a:outerShdw>
          </a:effectLst>
        </p:spPr>
        <p:txBody>
          <a:bodyPr anchor="ctr"/>
          <a:lstStyle/>
          <a:p>
            <a:pPr algn="ctr" defTabSz="1218565">
              <a:defRPr/>
            </a:pPr>
            <a:r>
              <a:rPr lang="zh-CN" altLang="en-US" sz="2000">
                <a:solidFill>
                  <a:sysClr val="window" lastClr="FFFFFF"/>
                </a:solidFill>
                <a:latin typeface="微软雅黑" panose="020B0503020204020204" pitchFamily="34" charset="-122"/>
                <a:ea typeface="微软雅黑" panose="020B0503020204020204" pitchFamily="34" charset="-122"/>
                <a:cs typeface="+mn-ea"/>
              </a:rPr>
              <a:t>物的不安全状态</a:t>
            </a:r>
          </a:p>
          <a:p>
            <a:pPr algn="ctr" defTabSz="1218565">
              <a:defRPr/>
            </a:pPr>
            <a:r>
              <a:rPr lang="zh-CN" altLang="en-US" sz="2000">
                <a:solidFill>
                  <a:sysClr val="window" lastClr="FFFFFF"/>
                </a:solidFill>
                <a:latin typeface="微软雅黑" panose="020B0503020204020204" pitchFamily="34" charset="-122"/>
                <a:ea typeface="微软雅黑" panose="020B0503020204020204" pitchFamily="34" charset="-122"/>
                <a:cs typeface="+mn-ea"/>
              </a:rPr>
              <a:t>人的不安全行为</a:t>
            </a:r>
          </a:p>
        </p:txBody>
      </p:sp>
      <p:sp>
        <p:nvSpPr>
          <p:cNvPr id="6" name="流程图: 联系 13"/>
          <p:cNvSpPr/>
          <p:nvPr/>
        </p:nvSpPr>
        <p:spPr>
          <a:xfrm>
            <a:off x="4417484" y="2633133"/>
            <a:ext cx="982133" cy="939800"/>
          </a:xfrm>
          <a:prstGeom prst="flowChartConnector">
            <a:avLst/>
          </a:prstGeom>
          <a:solidFill>
            <a:schemeClr val="accent1">
              <a:lumMod val="75000"/>
            </a:schemeClr>
          </a:solidFill>
          <a:effectLst>
            <a:outerShdw blurRad="40000" dist="23000" dir="5400000" rotWithShape="0">
              <a:srgbClr val="000000">
                <a:alpha val="35000"/>
              </a:srgbClr>
            </a:outerShdw>
          </a:effectLst>
        </p:spPr>
        <p:txBody>
          <a:bodyPr anchor="ctr"/>
          <a:lstStyle/>
          <a:p>
            <a:pPr algn="ctr" defTabSz="1218565">
              <a:defRPr/>
            </a:pPr>
            <a:r>
              <a:rPr lang="zh-CN" altLang="en-US" sz="2000">
                <a:solidFill>
                  <a:sysClr val="window" lastClr="FFFFFF"/>
                </a:solidFill>
                <a:latin typeface="微软雅黑" panose="020B0503020204020204" pitchFamily="34" charset="-122"/>
                <a:ea typeface="微软雅黑" panose="020B0503020204020204" pitchFamily="34" charset="-122"/>
                <a:cs typeface="+mn-ea"/>
              </a:rPr>
              <a:t>根源</a:t>
            </a:r>
          </a:p>
        </p:txBody>
      </p:sp>
      <p:sp>
        <p:nvSpPr>
          <p:cNvPr id="7" name="流程图: 联系 14"/>
          <p:cNvSpPr/>
          <p:nvPr/>
        </p:nvSpPr>
        <p:spPr>
          <a:xfrm>
            <a:off x="6819900" y="2633133"/>
            <a:ext cx="982133" cy="939800"/>
          </a:xfrm>
          <a:prstGeom prst="flowChartConnector">
            <a:avLst/>
          </a:prstGeom>
          <a:solidFill>
            <a:schemeClr val="accent1">
              <a:lumMod val="75000"/>
            </a:schemeClr>
          </a:solidFill>
          <a:effectLst>
            <a:outerShdw blurRad="40000" dist="23000" dir="5400000" rotWithShape="0">
              <a:srgbClr val="000000">
                <a:alpha val="35000"/>
              </a:srgbClr>
            </a:outerShdw>
          </a:effectLst>
        </p:spPr>
        <p:txBody>
          <a:bodyPr anchor="ctr"/>
          <a:lstStyle/>
          <a:p>
            <a:pPr algn="ctr" defTabSz="1218565">
              <a:defRPr/>
            </a:pPr>
            <a:r>
              <a:rPr lang="zh-CN" altLang="en-US" sz="2000">
                <a:solidFill>
                  <a:sysClr val="window" lastClr="FFFFFF"/>
                </a:solidFill>
                <a:latin typeface="微软雅黑" panose="020B0503020204020204" pitchFamily="34" charset="-122"/>
                <a:ea typeface="微软雅黑" panose="020B0503020204020204" pitchFamily="34" charset="-122"/>
                <a:cs typeface="+mn-ea"/>
              </a:rPr>
              <a:t>状态</a:t>
            </a:r>
          </a:p>
        </p:txBody>
      </p:sp>
      <p:sp>
        <p:nvSpPr>
          <p:cNvPr id="8" name="流程图: 过程 7"/>
          <p:cNvSpPr/>
          <p:nvPr/>
        </p:nvSpPr>
        <p:spPr>
          <a:xfrm>
            <a:off x="4849285" y="5662085"/>
            <a:ext cx="2512484" cy="512233"/>
          </a:xfrm>
          <a:prstGeom prst="flowChartProcess">
            <a:avLst/>
          </a:prstGeom>
          <a:solidFill>
            <a:schemeClr val="accent1">
              <a:lumMod val="75000"/>
            </a:schemeClr>
          </a:solidFill>
          <a:effectLst>
            <a:outerShdw blurRad="40000" dist="23000" dir="5400000" rotWithShape="0">
              <a:srgbClr val="000000">
                <a:alpha val="35000"/>
              </a:srgbClr>
            </a:outerShdw>
          </a:effectLst>
        </p:spPr>
        <p:txBody>
          <a:bodyPr anchor="ctr"/>
          <a:lstStyle/>
          <a:p>
            <a:pPr algn="ctr" defTabSz="1218565">
              <a:defRPr/>
            </a:pPr>
            <a:r>
              <a:rPr lang="zh-CN" altLang="en-US" sz="2000">
                <a:solidFill>
                  <a:sysClr val="window" lastClr="FFFFFF"/>
                </a:solidFill>
                <a:latin typeface="微软雅黑" panose="020B0503020204020204" pitchFamily="34" charset="-122"/>
                <a:ea typeface="微软雅黑" panose="020B0503020204020204" pitchFamily="34" charset="-122"/>
                <a:cs typeface="+mn-ea"/>
              </a:rPr>
              <a:t>确定其特性</a:t>
            </a:r>
          </a:p>
        </p:txBody>
      </p:sp>
      <p:sp>
        <p:nvSpPr>
          <p:cNvPr id="9" name="加号 8"/>
          <p:cNvSpPr/>
          <p:nvPr/>
        </p:nvSpPr>
        <p:spPr>
          <a:xfrm>
            <a:off x="5844118" y="2747433"/>
            <a:ext cx="522817" cy="567267"/>
          </a:xfrm>
          <a:prstGeom prst="mathPlus">
            <a:avLst/>
          </a:prstGeom>
          <a:solidFill>
            <a:schemeClr val="accent1">
              <a:lumMod val="75000"/>
            </a:schemeClr>
          </a:solidFill>
          <a:effectLst>
            <a:outerShdw blurRad="40000" dist="23000" dir="5400000" rotWithShape="0">
              <a:srgbClr val="000000">
                <a:alpha val="35000"/>
              </a:srgbClr>
            </a:outerShdw>
          </a:effectLst>
        </p:spPr>
        <p:txBody>
          <a:bodyPr anchor="ctr"/>
          <a:lstStyle/>
          <a:p>
            <a:pPr algn="ctr" defTabSz="1218565">
              <a:defRPr/>
            </a:pPr>
            <a:endParaRPr lang="zh-CN" altLang="en-US">
              <a:solidFill>
                <a:sysClr val="window" lastClr="FFFFFF"/>
              </a:solidFill>
              <a:latin typeface="Calibri" panose="020F0502020204030204" pitchFamily="34" charset="0"/>
              <a:ea typeface="宋体" panose="02010600030101010101" pitchFamily="2" charset="-122"/>
              <a:cs typeface="+mn-ea"/>
            </a:endParaRPr>
          </a:p>
        </p:txBody>
      </p:sp>
      <p:cxnSp>
        <p:nvCxnSpPr>
          <p:cNvPr id="10" name="直接箭头连接符 9"/>
          <p:cNvCxnSpPr/>
          <p:nvPr/>
        </p:nvCxnSpPr>
        <p:spPr>
          <a:xfrm flipH="1">
            <a:off x="6104467" y="1860551"/>
            <a:ext cx="0" cy="402167"/>
          </a:xfrm>
          <a:prstGeom prst="straightConnector1">
            <a:avLst/>
          </a:prstGeom>
          <a:ln w="9525" cap="flat" cmpd="sng">
            <a:solidFill>
              <a:srgbClr val="4F81BD"/>
            </a:solidFill>
            <a:prstDash val="solid"/>
            <a:round/>
            <a:headEnd type="none" w="med" len="med"/>
            <a:tailEnd type="arrow" w="med" len="med"/>
          </a:ln>
        </p:spPr>
      </p:cxnSp>
      <p:grpSp>
        <p:nvGrpSpPr>
          <p:cNvPr id="11" name="组合 10"/>
          <p:cNvGrpSpPr/>
          <p:nvPr/>
        </p:nvGrpSpPr>
        <p:grpSpPr>
          <a:xfrm>
            <a:off x="4883151" y="2243667"/>
            <a:ext cx="2423583" cy="408517"/>
            <a:chOff x="7145" y="3010"/>
            <a:chExt cx="3819" cy="642"/>
          </a:xfrm>
        </p:grpSpPr>
        <p:cxnSp>
          <p:nvCxnSpPr>
            <p:cNvPr id="12" name="直接箭头连接符 26"/>
            <p:cNvCxnSpPr/>
            <p:nvPr/>
          </p:nvCxnSpPr>
          <p:spPr>
            <a:xfrm flipH="1">
              <a:off x="10964" y="3017"/>
              <a:ext cx="0" cy="635"/>
            </a:xfrm>
            <a:prstGeom prst="straightConnector1">
              <a:avLst/>
            </a:prstGeom>
            <a:ln w="9525" cap="flat" cmpd="sng">
              <a:solidFill>
                <a:srgbClr val="4F81BD"/>
              </a:solidFill>
              <a:prstDash val="solid"/>
              <a:round/>
              <a:headEnd type="none" w="med" len="med"/>
              <a:tailEnd type="arrow" w="med" len="med"/>
            </a:ln>
          </p:spPr>
        </p:cxnSp>
        <p:cxnSp>
          <p:nvCxnSpPr>
            <p:cNvPr id="13" name="直接连接符 27"/>
            <p:cNvCxnSpPr/>
            <p:nvPr/>
          </p:nvCxnSpPr>
          <p:spPr>
            <a:xfrm>
              <a:off x="7145" y="3010"/>
              <a:ext cx="3819" cy="7"/>
            </a:xfrm>
            <a:prstGeom prst="line">
              <a:avLst/>
            </a:prstGeom>
            <a:ln w="9525" cap="flat" cmpd="sng">
              <a:solidFill>
                <a:srgbClr val="4F81BD"/>
              </a:solidFill>
              <a:prstDash val="solid"/>
              <a:round/>
              <a:headEnd type="none" w="med" len="med"/>
              <a:tailEnd type="none" w="med" len="med"/>
            </a:ln>
          </p:spPr>
        </p:cxnSp>
        <p:cxnSp>
          <p:nvCxnSpPr>
            <p:cNvPr id="14" name="直接箭头连接符 33"/>
            <p:cNvCxnSpPr/>
            <p:nvPr/>
          </p:nvCxnSpPr>
          <p:spPr>
            <a:xfrm flipH="1">
              <a:off x="7145" y="3010"/>
              <a:ext cx="0" cy="635"/>
            </a:xfrm>
            <a:prstGeom prst="straightConnector1">
              <a:avLst/>
            </a:prstGeom>
            <a:ln w="9525" cap="flat" cmpd="sng">
              <a:solidFill>
                <a:srgbClr val="4F81BD"/>
              </a:solidFill>
              <a:prstDash val="solid"/>
              <a:round/>
              <a:headEnd type="none" w="med" len="med"/>
              <a:tailEnd type="arrow" w="med" len="med"/>
            </a:ln>
          </p:spPr>
        </p:cxnSp>
      </p:grpSp>
      <p:cxnSp>
        <p:nvCxnSpPr>
          <p:cNvPr id="15" name="直接箭头连接符 14"/>
          <p:cNvCxnSpPr/>
          <p:nvPr/>
        </p:nvCxnSpPr>
        <p:spPr>
          <a:xfrm>
            <a:off x="4861984" y="3617384"/>
            <a:ext cx="0" cy="431800"/>
          </a:xfrm>
          <a:prstGeom prst="straightConnector1">
            <a:avLst/>
          </a:prstGeom>
          <a:ln w="9525" cap="flat" cmpd="sng">
            <a:solidFill>
              <a:srgbClr val="4F81BD"/>
            </a:solidFill>
            <a:prstDash val="solid"/>
            <a:round/>
            <a:headEnd type="none" w="med" len="med"/>
            <a:tailEnd type="arrow" w="med" len="med"/>
          </a:ln>
        </p:spPr>
      </p:cxnSp>
      <p:cxnSp>
        <p:nvCxnSpPr>
          <p:cNvPr id="16" name="直接箭头连接符 15"/>
          <p:cNvCxnSpPr/>
          <p:nvPr/>
        </p:nvCxnSpPr>
        <p:spPr>
          <a:xfrm flipH="1">
            <a:off x="7306734" y="3617384"/>
            <a:ext cx="4233" cy="431800"/>
          </a:xfrm>
          <a:prstGeom prst="straightConnector1">
            <a:avLst/>
          </a:prstGeom>
          <a:ln w="9525" cap="flat" cmpd="sng">
            <a:solidFill>
              <a:srgbClr val="4F81BD"/>
            </a:solidFill>
            <a:prstDash val="solid"/>
            <a:round/>
            <a:headEnd type="none" w="med" len="med"/>
            <a:tailEnd type="arrow" w="med" len="med"/>
          </a:ln>
        </p:spPr>
      </p:cxnSp>
      <p:grpSp>
        <p:nvGrpSpPr>
          <p:cNvPr id="17" name="组合 16"/>
          <p:cNvGrpSpPr/>
          <p:nvPr/>
        </p:nvGrpSpPr>
        <p:grpSpPr>
          <a:xfrm>
            <a:off x="4861984" y="4775201"/>
            <a:ext cx="2444749" cy="886884"/>
            <a:chOff x="7336" y="7226"/>
            <a:chExt cx="3854" cy="1395"/>
          </a:xfrm>
        </p:grpSpPr>
        <p:cxnSp>
          <p:nvCxnSpPr>
            <p:cNvPr id="18" name="直接箭头连接符 38"/>
            <p:cNvCxnSpPr/>
            <p:nvPr/>
          </p:nvCxnSpPr>
          <p:spPr>
            <a:xfrm>
              <a:off x="9171" y="7919"/>
              <a:ext cx="12" cy="702"/>
            </a:xfrm>
            <a:prstGeom prst="straightConnector1">
              <a:avLst/>
            </a:prstGeom>
            <a:ln w="9525" cap="flat" cmpd="sng">
              <a:solidFill>
                <a:srgbClr val="4F81BD"/>
              </a:solidFill>
              <a:prstDash val="solid"/>
              <a:round/>
              <a:headEnd type="none" w="med" len="med"/>
              <a:tailEnd type="arrow" w="med" len="med"/>
            </a:ln>
          </p:spPr>
        </p:cxnSp>
        <p:grpSp>
          <p:nvGrpSpPr>
            <p:cNvPr id="19" name="组合 10"/>
            <p:cNvGrpSpPr/>
            <p:nvPr/>
          </p:nvGrpSpPr>
          <p:grpSpPr>
            <a:xfrm>
              <a:off x="7336" y="7226"/>
              <a:ext cx="3854" cy="679"/>
              <a:chOff x="7336" y="7226"/>
              <a:chExt cx="3854" cy="679"/>
            </a:xfrm>
          </p:grpSpPr>
          <p:cxnSp>
            <p:nvCxnSpPr>
              <p:cNvPr id="20" name="直接连接符 40"/>
              <p:cNvCxnSpPr/>
              <p:nvPr/>
            </p:nvCxnSpPr>
            <p:spPr>
              <a:xfrm>
                <a:off x="7336" y="7896"/>
                <a:ext cx="3854" cy="0"/>
              </a:xfrm>
              <a:prstGeom prst="line">
                <a:avLst/>
              </a:prstGeom>
              <a:ln w="9525" cap="flat" cmpd="sng">
                <a:solidFill>
                  <a:srgbClr val="4F81BD"/>
                </a:solidFill>
                <a:prstDash val="solid"/>
                <a:round/>
                <a:headEnd type="none" w="med" len="med"/>
                <a:tailEnd type="none" w="med" len="med"/>
              </a:ln>
            </p:spPr>
          </p:cxnSp>
          <p:cxnSp>
            <p:nvCxnSpPr>
              <p:cNvPr id="21" name="直接连接符 41"/>
              <p:cNvCxnSpPr/>
              <p:nvPr/>
            </p:nvCxnSpPr>
            <p:spPr>
              <a:xfrm>
                <a:off x="7336" y="7226"/>
                <a:ext cx="0" cy="670"/>
              </a:xfrm>
              <a:prstGeom prst="line">
                <a:avLst/>
              </a:prstGeom>
              <a:ln w="9525" cap="flat" cmpd="sng">
                <a:solidFill>
                  <a:srgbClr val="4F81BD"/>
                </a:solidFill>
                <a:prstDash val="solid"/>
                <a:round/>
                <a:headEnd type="none" w="med" len="med"/>
                <a:tailEnd type="none" w="med" len="med"/>
              </a:ln>
            </p:spPr>
          </p:cxnSp>
          <p:cxnSp>
            <p:nvCxnSpPr>
              <p:cNvPr id="22" name="直接连接符 42"/>
              <p:cNvCxnSpPr/>
              <p:nvPr/>
            </p:nvCxnSpPr>
            <p:spPr>
              <a:xfrm>
                <a:off x="11190" y="7236"/>
                <a:ext cx="0" cy="670"/>
              </a:xfrm>
              <a:prstGeom prst="line">
                <a:avLst/>
              </a:prstGeom>
              <a:ln w="9525" cap="flat" cmpd="sng">
                <a:solidFill>
                  <a:srgbClr val="4F81BD"/>
                </a:solidFill>
                <a:prstDash val="solid"/>
                <a:round/>
                <a:headEnd type="none" w="med" len="med"/>
                <a:tailEnd type="none" w="med" len="med"/>
              </a:ln>
            </p:spPr>
          </p:cxnSp>
        </p:grpSp>
      </p:grpSp>
      <p:sp>
        <p:nvSpPr>
          <p:cNvPr id="23" name="右箭头 22"/>
          <p:cNvSpPr/>
          <p:nvPr/>
        </p:nvSpPr>
        <p:spPr>
          <a:xfrm rot="1560000">
            <a:off x="577851" y="3094567"/>
            <a:ext cx="2182284" cy="922867"/>
          </a:xfrm>
          <a:prstGeom prst="rightArrow">
            <a:avLst/>
          </a:prstGeom>
          <a:solidFill>
            <a:srgbClr val="FA0109"/>
          </a:solidFill>
          <a:ln w="25400" cap="flat" cmpd="sng" algn="ctr">
            <a:noFill/>
            <a:prstDash val="solid"/>
          </a:ln>
          <a:effectLst/>
        </p:spPr>
        <p:txBody>
          <a:bodyPr anchor="ctr"/>
          <a:lstStyle/>
          <a:p>
            <a:pPr algn="ctr" defTabSz="1218565">
              <a:defRPr/>
            </a:pPr>
            <a:r>
              <a:rPr lang="zh-CN" altLang="en-US" sz="2000">
                <a:solidFill>
                  <a:sysClr val="window" lastClr="FFFFFF"/>
                </a:solidFill>
                <a:latin typeface="微软雅黑" panose="020B0503020204020204" pitchFamily="34" charset="-122"/>
                <a:ea typeface="微软雅黑" panose="020B0503020204020204" pitchFamily="34" charset="-122"/>
                <a:cs typeface="+mn-ea"/>
              </a:rPr>
              <a:t>第一类危险源</a:t>
            </a:r>
          </a:p>
        </p:txBody>
      </p:sp>
      <p:sp>
        <p:nvSpPr>
          <p:cNvPr id="24" name="左箭头 23"/>
          <p:cNvSpPr/>
          <p:nvPr/>
        </p:nvSpPr>
        <p:spPr>
          <a:xfrm rot="19500000">
            <a:off x="9421285" y="3052233"/>
            <a:ext cx="2019300" cy="899584"/>
          </a:xfrm>
          <a:prstGeom prst="leftArrow">
            <a:avLst/>
          </a:prstGeom>
          <a:solidFill>
            <a:srgbClr val="FA0109"/>
          </a:solidFill>
          <a:ln w="25400" cap="flat" cmpd="sng" algn="ctr">
            <a:noFill/>
            <a:prstDash val="solid"/>
          </a:ln>
          <a:effectLst/>
        </p:spPr>
        <p:txBody>
          <a:bodyPr anchor="ctr"/>
          <a:lstStyle/>
          <a:p>
            <a:pPr algn="ctr" defTabSz="1218565">
              <a:defRPr/>
            </a:pPr>
            <a:r>
              <a:rPr lang="zh-CN" altLang="en-US" sz="2000">
                <a:solidFill>
                  <a:sysClr val="window" lastClr="FFFFFF"/>
                </a:solidFill>
                <a:latin typeface="微软雅黑" panose="020B0503020204020204" pitchFamily="34" charset="-122"/>
                <a:ea typeface="微软雅黑" panose="020B0503020204020204" pitchFamily="34" charset="-122"/>
                <a:cs typeface="+mn-ea"/>
              </a:rPr>
              <a:t>第二类危险源</a:t>
            </a:r>
            <a:endParaRPr lang="zh-CN" altLang="en-US">
              <a:solidFill>
                <a:sysClr val="window" lastClr="FFFFFF"/>
              </a:solidFill>
              <a:latin typeface="Calibri" panose="020F0502020204030204" pitchFamily="34" charset="0"/>
              <a:ea typeface="宋体" panose="02010600030101010101" pitchFamily="2" charset="-122"/>
              <a:cs typeface="+mn-ea"/>
            </a:endParaRPr>
          </a:p>
        </p:txBody>
      </p:sp>
      <p:sp>
        <p:nvSpPr>
          <p:cNvPr id="25" name="标题 1"/>
          <p:cNvSpPr txBox="1"/>
          <p:nvPr/>
        </p:nvSpPr>
        <p:spPr>
          <a:xfrm>
            <a:off x="533399" y="462556"/>
            <a:ext cx="10515600" cy="570316"/>
          </a:xfr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800" b="1" dirty="0">
                <a:solidFill>
                  <a:srgbClr val="0070C0"/>
                </a:solidFill>
                <a:latin typeface="微软雅黑" panose="020B0503020204020204" pitchFamily="34" charset="-122"/>
                <a:ea typeface="微软雅黑" panose="020B0503020204020204" pitchFamily="34" charset="-122"/>
              </a:rPr>
              <a:t>危险源的第一种分类</a:t>
            </a:r>
            <a:r>
              <a:rPr lang="en-US" altLang="zh-CN" sz="3200" b="1" dirty="0">
                <a:solidFill>
                  <a:srgbClr val="0070C0"/>
                </a:solidFill>
                <a:latin typeface="微软雅黑" panose="020B0503020204020204" pitchFamily="34" charset="-122"/>
                <a:ea typeface="微软雅黑" panose="020B0503020204020204" pitchFamily="34" charset="-122"/>
              </a:rPr>
              <a:t>——</a:t>
            </a:r>
            <a:r>
              <a:rPr lang="zh-CN" altLang="en-US" sz="2400" b="1" dirty="0">
                <a:solidFill>
                  <a:srgbClr val="0070C0"/>
                </a:solidFill>
                <a:latin typeface="微软雅黑" panose="020B0503020204020204" pitchFamily="34" charset="-122"/>
                <a:ea typeface="微软雅黑" panose="020B0503020204020204" pitchFamily="34" charset="-122"/>
              </a:rPr>
              <a:t>常见的第二类危险源</a:t>
            </a:r>
          </a:p>
        </p:txBody>
      </p:sp>
    </p:spTree>
    <p:extLst>
      <p:ext uri="{BB962C8B-B14F-4D97-AF65-F5344CB8AC3E}">
        <p14:creationId xmlns:p14="http://schemas.microsoft.com/office/powerpoint/2010/main" val="3284457576"/>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2" presetClass="entr" presetSubtype="1"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500"/>
                                        <p:tgtEl>
                                          <p:spTgt spid="10"/>
                                        </p:tgtEl>
                                        <p:attrNameLst>
                                          <p:attrName>ppt_y</p:attrName>
                                        </p:attrNameLst>
                                      </p:cBhvr>
                                      <p:tavLst>
                                        <p:tav tm="0">
                                          <p:val>
                                            <p:strVal val="#ppt_y-#ppt_h*1.125000"/>
                                          </p:val>
                                        </p:tav>
                                        <p:tav tm="100000">
                                          <p:val>
                                            <p:strVal val="#ppt_y"/>
                                          </p:val>
                                        </p:tav>
                                      </p:tavLst>
                                    </p:anim>
                                    <p:animEffect transition="in" filter="wipe(down)">
                                      <p:cBhvr>
                                        <p:cTn id="17" dur="500"/>
                                        <p:tgtEl>
                                          <p:spTgt spid="10"/>
                                        </p:tgtEl>
                                      </p:cBhvr>
                                    </p:animEffect>
                                  </p:childTnLst>
                                </p:cTn>
                              </p:par>
                            </p:childTnLst>
                          </p:cTn>
                        </p:par>
                        <p:par>
                          <p:cTn id="18" fill="hold">
                            <p:stCondLst>
                              <p:cond delay="1500"/>
                            </p:stCondLst>
                            <p:childTnLst>
                              <p:par>
                                <p:cTn id="19" presetID="12" presetClass="entr" presetSubtype="1"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p:tgtEl>
                                          <p:spTgt spid="11"/>
                                        </p:tgtEl>
                                        <p:attrNameLst>
                                          <p:attrName>ppt_y</p:attrName>
                                        </p:attrNameLst>
                                      </p:cBhvr>
                                      <p:tavLst>
                                        <p:tav tm="0">
                                          <p:val>
                                            <p:strVal val="#ppt_y-#ppt_h*1.125000"/>
                                          </p:val>
                                        </p:tav>
                                        <p:tav tm="100000">
                                          <p:val>
                                            <p:strVal val="#ppt_y"/>
                                          </p:val>
                                        </p:tav>
                                      </p:tavLst>
                                    </p:anim>
                                    <p:animEffect transition="in" filter="wipe(down)">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30"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800" decel="100000"/>
                                        <p:tgtEl>
                                          <p:spTgt spid="6"/>
                                        </p:tgtEl>
                                      </p:cBhvr>
                                    </p:animEffect>
                                    <p:anim calcmode="lin" valueType="num">
                                      <p:cBhvr>
                                        <p:cTn id="28" dur="800" decel="100000" fill="hold"/>
                                        <p:tgtEl>
                                          <p:spTgt spid="6"/>
                                        </p:tgtEl>
                                        <p:attrNameLst>
                                          <p:attrName>style.rotation</p:attrName>
                                        </p:attrNameLst>
                                      </p:cBhvr>
                                      <p:tavLst>
                                        <p:tav tm="0">
                                          <p:val>
                                            <p:fltVal val="-90"/>
                                          </p:val>
                                        </p:tav>
                                        <p:tav tm="100000">
                                          <p:val>
                                            <p:fltVal val="0"/>
                                          </p:val>
                                        </p:tav>
                                      </p:tavLst>
                                    </p:anim>
                                    <p:anim calcmode="lin" valueType="num">
                                      <p:cBhvr>
                                        <p:cTn id="29" dur="800" decel="100000" fill="hold"/>
                                        <p:tgtEl>
                                          <p:spTgt spid="6"/>
                                        </p:tgtEl>
                                        <p:attrNameLst>
                                          <p:attrName>ppt_x</p:attrName>
                                        </p:attrNameLst>
                                      </p:cBhvr>
                                      <p:tavLst>
                                        <p:tav tm="0">
                                          <p:val>
                                            <p:strVal val="#ppt_x+0.4"/>
                                          </p:val>
                                        </p:tav>
                                        <p:tav tm="100000">
                                          <p:val>
                                            <p:strVal val="#ppt_x-0.05"/>
                                          </p:val>
                                        </p:tav>
                                      </p:tavLst>
                                    </p:anim>
                                    <p:anim calcmode="lin" valueType="num">
                                      <p:cBhvr>
                                        <p:cTn id="30" dur="800" decel="100000" fill="hold"/>
                                        <p:tgtEl>
                                          <p:spTgt spid="6"/>
                                        </p:tgtEl>
                                        <p:attrNameLst>
                                          <p:attrName>ppt_y</p:attrName>
                                        </p:attrNameLst>
                                      </p:cBhvr>
                                      <p:tavLst>
                                        <p:tav tm="0">
                                          <p:val>
                                            <p:strVal val="#ppt_y-0.4"/>
                                          </p:val>
                                        </p:tav>
                                        <p:tav tm="100000">
                                          <p:val>
                                            <p:strVal val="#ppt_y+0.1"/>
                                          </p:val>
                                        </p:tav>
                                      </p:tavLst>
                                    </p:anim>
                                    <p:anim calcmode="lin" valueType="num">
                                      <p:cBhvr>
                                        <p:cTn id="31"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32"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33" fill="hold">
                            <p:stCondLst>
                              <p:cond delay="1000"/>
                            </p:stCondLst>
                            <p:childTnLst>
                              <p:par>
                                <p:cTn id="34" presetID="30" presetClass="entr" presetSubtype="0" fill="hold"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800" decel="100000"/>
                                        <p:tgtEl>
                                          <p:spTgt spid="9"/>
                                        </p:tgtEl>
                                      </p:cBhvr>
                                    </p:animEffect>
                                    <p:anim calcmode="lin" valueType="num">
                                      <p:cBhvr>
                                        <p:cTn id="37" dur="800" decel="100000" fill="hold"/>
                                        <p:tgtEl>
                                          <p:spTgt spid="9"/>
                                        </p:tgtEl>
                                        <p:attrNameLst>
                                          <p:attrName>style.rotation</p:attrName>
                                        </p:attrNameLst>
                                      </p:cBhvr>
                                      <p:tavLst>
                                        <p:tav tm="0">
                                          <p:val>
                                            <p:fltVal val="-90"/>
                                          </p:val>
                                        </p:tav>
                                        <p:tav tm="100000">
                                          <p:val>
                                            <p:fltVal val="0"/>
                                          </p:val>
                                        </p:tav>
                                      </p:tavLst>
                                    </p:anim>
                                    <p:anim calcmode="lin" valueType="num">
                                      <p:cBhvr>
                                        <p:cTn id="38" dur="800" decel="100000" fill="hold"/>
                                        <p:tgtEl>
                                          <p:spTgt spid="9"/>
                                        </p:tgtEl>
                                        <p:attrNameLst>
                                          <p:attrName>ppt_x</p:attrName>
                                        </p:attrNameLst>
                                      </p:cBhvr>
                                      <p:tavLst>
                                        <p:tav tm="0">
                                          <p:val>
                                            <p:strVal val="#ppt_x+0.4"/>
                                          </p:val>
                                        </p:tav>
                                        <p:tav tm="100000">
                                          <p:val>
                                            <p:strVal val="#ppt_x-0.05"/>
                                          </p:val>
                                        </p:tav>
                                      </p:tavLst>
                                    </p:anim>
                                    <p:anim calcmode="lin" valueType="num">
                                      <p:cBhvr>
                                        <p:cTn id="39" dur="800" decel="100000" fill="hold"/>
                                        <p:tgtEl>
                                          <p:spTgt spid="9"/>
                                        </p:tgtEl>
                                        <p:attrNameLst>
                                          <p:attrName>ppt_y</p:attrName>
                                        </p:attrNameLst>
                                      </p:cBhvr>
                                      <p:tavLst>
                                        <p:tav tm="0">
                                          <p:val>
                                            <p:strVal val="#ppt_y-0.4"/>
                                          </p:val>
                                        </p:tav>
                                        <p:tav tm="100000">
                                          <p:val>
                                            <p:strVal val="#ppt_y+0.1"/>
                                          </p:val>
                                        </p:tav>
                                      </p:tavLst>
                                    </p:anim>
                                    <p:anim calcmode="lin" valueType="num">
                                      <p:cBhvr>
                                        <p:cTn id="40" dur="200" accel="100000" fill="hold">
                                          <p:stCondLst>
                                            <p:cond delay="800"/>
                                          </p:stCondLst>
                                        </p:cTn>
                                        <p:tgtEl>
                                          <p:spTgt spid="9"/>
                                        </p:tgtEl>
                                        <p:attrNameLst>
                                          <p:attrName>ppt_x</p:attrName>
                                        </p:attrNameLst>
                                      </p:cBhvr>
                                      <p:tavLst>
                                        <p:tav tm="0">
                                          <p:val>
                                            <p:strVal val="#ppt_x-0.05"/>
                                          </p:val>
                                        </p:tav>
                                        <p:tav tm="100000">
                                          <p:val>
                                            <p:strVal val="#ppt_x"/>
                                          </p:val>
                                        </p:tav>
                                      </p:tavLst>
                                    </p:anim>
                                    <p:anim calcmode="lin" valueType="num">
                                      <p:cBhvr>
                                        <p:cTn id="41" dur="200" accel="100000" fill="hold">
                                          <p:stCondLst>
                                            <p:cond delay="800"/>
                                          </p:stCondLst>
                                        </p:cTn>
                                        <p:tgtEl>
                                          <p:spTgt spid="9"/>
                                        </p:tgtEl>
                                        <p:attrNameLst>
                                          <p:attrName>ppt_y</p:attrName>
                                        </p:attrNameLst>
                                      </p:cBhvr>
                                      <p:tavLst>
                                        <p:tav tm="0">
                                          <p:val>
                                            <p:strVal val="#ppt_y+0.1"/>
                                          </p:val>
                                        </p:tav>
                                        <p:tav tm="100000">
                                          <p:val>
                                            <p:strVal val="#ppt_y"/>
                                          </p:val>
                                        </p:tav>
                                      </p:tavLst>
                                    </p:anim>
                                  </p:childTnLst>
                                </p:cTn>
                              </p:par>
                            </p:childTnLst>
                          </p:cTn>
                        </p:par>
                        <p:par>
                          <p:cTn id="42" fill="hold">
                            <p:stCondLst>
                              <p:cond delay="2000"/>
                            </p:stCondLst>
                            <p:childTnLst>
                              <p:par>
                                <p:cTn id="43" presetID="30" presetClass="entr" presetSubtype="0" fill="hold" nodeType="after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fade">
                                      <p:cBhvr>
                                        <p:cTn id="45" dur="800" decel="100000"/>
                                        <p:tgtEl>
                                          <p:spTgt spid="7"/>
                                        </p:tgtEl>
                                      </p:cBhvr>
                                    </p:animEffect>
                                    <p:anim calcmode="lin" valueType="num">
                                      <p:cBhvr>
                                        <p:cTn id="46" dur="800" decel="100000" fill="hold"/>
                                        <p:tgtEl>
                                          <p:spTgt spid="7"/>
                                        </p:tgtEl>
                                        <p:attrNameLst>
                                          <p:attrName>style.rotation</p:attrName>
                                        </p:attrNameLst>
                                      </p:cBhvr>
                                      <p:tavLst>
                                        <p:tav tm="0">
                                          <p:val>
                                            <p:fltVal val="-90"/>
                                          </p:val>
                                        </p:tav>
                                        <p:tav tm="100000">
                                          <p:val>
                                            <p:fltVal val="0"/>
                                          </p:val>
                                        </p:tav>
                                      </p:tavLst>
                                    </p:anim>
                                    <p:anim calcmode="lin" valueType="num">
                                      <p:cBhvr>
                                        <p:cTn id="47" dur="800" decel="100000" fill="hold"/>
                                        <p:tgtEl>
                                          <p:spTgt spid="7"/>
                                        </p:tgtEl>
                                        <p:attrNameLst>
                                          <p:attrName>ppt_x</p:attrName>
                                        </p:attrNameLst>
                                      </p:cBhvr>
                                      <p:tavLst>
                                        <p:tav tm="0">
                                          <p:val>
                                            <p:strVal val="#ppt_x+0.4"/>
                                          </p:val>
                                        </p:tav>
                                        <p:tav tm="100000">
                                          <p:val>
                                            <p:strVal val="#ppt_x-0.05"/>
                                          </p:val>
                                        </p:tav>
                                      </p:tavLst>
                                    </p:anim>
                                    <p:anim calcmode="lin" valueType="num">
                                      <p:cBhvr>
                                        <p:cTn id="48" dur="800" decel="100000" fill="hold"/>
                                        <p:tgtEl>
                                          <p:spTgt spid="7"/>
                                        </p:tgtEl>
                                        <p:attrNameLst>
                                          <p:attrName>ppt_y</p:attrName>
                                        </p:attrNameLst>
                                      </p:cBhvr>
                                      <p:tavLst>
                                        <p:tav tm="0">
                                          <p:val>
                                            <p:strVal val="#ppt_y-0.4"/>
                                          </p:val>
                                        </p:tav>
                                        <p:tav tm="100000">
                                          <p:val>
                                            <p:strVal val="#ppt_y+0.1"/>
                                          </p:val>
                                        </p:tav>
                                      </p:tavLst>
                                    </p:anim>
                                    <p:anim calcmode="lin" valueType="num">
                                      <p:cBhvr>
                                        <p:cTn id="49"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50" dur="200" accel="100000" fill="hold">
                                          <p:stCondLst>
                                            <p:cond delay="800"/>
                                          </p:stCondLst>
                                        </p:cTn>
                                        <p:tgtEl>
                                          <p:spTgt spid="7"/>
                                        </p:tgtEl>
                                        <p:attrNameLst>
                                          <p:attrName>ppt_y</p:attrName>
                                        </p:attrNameLst>
                                      </p:cBhvr>
                                      <p:tavLst>
                                        <p:tav tm="0">
                                          <p:val>
                                            <p:strVal val="#ppt_y+0.1"/>
                                          </p:val>
                                        </p:tav>
                                        <p:tav tm="100000">
                                          <p:val>
                                            <p:strVal val="#ppt_y"/>
                                          </p:val>
                                        </p:tav>
                                      </p:tavLst>
                                    </p:anim>
                                  </p:childTnLst>
                                </p:cTn>
                              </p:par>
                            </p:childTnLst>
                          </p:cTn>
                        </p:par>
                        <p:par>
                          <p:cTn id="51" fill="hold">
                            <p:stCondLst>
                              <p:cond delay="3000"/>
                            </p:stCondLst>
                            <p:childTnLst>
                              <p:par>
                                <p:cTn id="52" presetID="12" presetClass="entr" presetSubtype="1" fill="hold" nodeType="afterEffect">
                                  <p:stCondLst>
                                    <p:cond delay="0"/>
                                  </p:stCondLst>
                                  <p:childTnLst>
                                    <p:set>
                                      <p:cBhvr>
                                        <p:cTn id="53" dur="1" fill="hold">
                                          <p:stCondLst>
                                            <p:cond delay="0"/>
                                          </p:stCondLst>
                                        </p:cTn>
                                        <p:tgtEl>
                                          <p:spTgt spid="15"/>
                                        </p:tgtEl>
                                        <p:attrNameLst>
                                          <p:attrName>style.visibility</p:attrName>
                                        </p:attrNameLst>
                                      </p:cBhvr>
                                      <p:to>
                                        <p:strVal val="visible"/>
                                      </p:to>
                                    </p:set>
                                    <p:anim calcmode="lin" valueType="num">
                                      <p:cBhvr>
                                        <p:cTn id="54" dur="500"/>
                                        <p:tgtEl>
                                          <p:spTgt spid="15"/>
                                        </p:tgtEl>
                                        <p:attrNameLst>
                                          <p:attrName>ppt_y</p:attrName>
                                        </p:attrNameLst>
                                      </p:cBhvr>
                                      <p:tavLst>
                                        <p:tav tm="0">
                                          <p:val>
                                            <p:strVal val="#ppt_y-#ppt_h*1.125000"/>
                                          </p:val>
                                        </p:tav>
                                        <p:tav tm="100000">
                                          <p:val>
                                            <p:strVal val="#ppt_y"/>
                                          </p:val>
                                        </p:tav>
                                      </p:tavLst>
                                    </p:anim>
                                    <p:animEffect transition="in" filter="wipe(down)">
                                      <p:cBhvr>
                                        <p:cTn id="55" dur="500"/>
                                        <p:tgtEl>
                                          <p:spTgt spid="15"/>
                                        </p:tgtEl>
                                      </p:cBhvr>
                                    </p:animEffect>
                                  </p:childTnLst>
                                </p:cTn>
                              </p:par>
                            </p:childTnLst>
                          </p:cTn>
                        </p:par>
                        <p:par>
                          <p:cTn id="56" fill="hold">
                            <p:stCondLst>
                              <p:cond delay="3500"/>
                            </p:stCondLst>
                            <p:childTnLst>
                              <p:par>
                                <p:cTn id="57" presetID="12" presetClass="entr" presetSubtype="1" fill="hold" nodeType="afterEffect">
                                  <p:stCondLst>
                                    <p:cond delay="0"/>
                                  </p:stCondLst>
                                  <p:childTnLst>
                                    <p:set>
                                      <p:cBhvr>
                                        <p:cTn id="58" dur="1" fill="hold">
                                          <p:stCondLst>
                                            <p:cond delay="0"/>
                                          </p:stCondLst>
                                        </p:cTn>
                                        <p:tgtEl>
                                          <p:spTgt spid="16"/>
                                        </p:tgtEl>
                                        <p:attrNameLst>
                                          <p:attrName>style.visibility</p:attrName>
                                        </p:attrNameLst>
                                      </p:cBhvr>
                                      <p:to>
                                        <p:strVal val="visible"/>
                                      </p:to>
                                    </p:set>
                                    <p:anim calcmode="lin" valueType="num">
                                      <p:cBhvr>
                                        <p:cTn id="59" dur="500"/>
                                        <p:tgtEl>
                                          <p:spTgt spid="16"/>
                                        </p:tgtEl>
                                        <p:attrNameLst>
                                          <p:attrName>ppt_y</p:attrName>
                                        </p:attrNameLst>
                                      </p:cBhvr>
                                      <p:tavLst>
                                        <p:tav tm="0">
                                          <p:val>
                                            <p:strVal val="#ppt_y-#ppt_h*1.125000"/>
                                          </p:val>
                                        </p:tav>
                                        <p:tav tm="100000">
                                          <p:val>
                                            <p:strVal val="#ppt_y"/>
                                          </p:val>
                                        </p:tav>
                                      </p:tavLst>
                                    </p:anim>
                                    <p:animEffect transition="in" filter="wipe(down)">
                                      <p:cBhvr>
                                        <p:cTn id="60" dur="500"/>
                                        <p:tgtEl>
                                          <p:spTgt spid="16"/>
                                        </p:tgtEl>
                                      </p:cBhvr>
                                    </p:animEffect>
                                  </p:childTnLst>
                                </p:cTn>
                              </p:par>
                            </p:childTnLst>
                          </p:cTn>
                        </p:par>
                      </p:childTnLst>
                    </p:cTn>
                  </p:par>
                  <p:par>
                    <p:cTn id="61" fill="hold">
                      <p:stCondLst>
                        <p:cond delay="indefinite"/>
                      </p:stCondLst>
                      <p:childTnLst>
                        <p:par>
                          <p:cTn id="62" fill="hold">
                            <p:stCondLst>
                              <p:cond delay="0"/>
                            </p:stCondLst>
                            <p:childTnLst>
                              <p:par>
                                <p:cTn id="63" presetID="30" presetClass="entr" presetSubtype="0" fill="hold" nodeType="clickEffect">
                                  <p:stCondLst>
                                    <p:cond delay="0"/>
                                  </p:stCondLst>
                                  <p:childTnLst>
                                    <p:set>
                                      <p:cBhvr>
                                        <p:cTn id="64" dur="1" fill="hold">
                                          <p:stCondLst>
                                            <p:cond delay="0"/>
                                          </p:stCondLst>
                                        </p:cTn>
                                        <p:tgtEl>
                                          <p:spTgt spid="4"/>
                                        </p:tgtEl>
                                        <p:attrNameLst>
                                          <p:attrName>style.visibility</p:attrName>
                                        </p:attrNameLst>
                                      </p:cBhvr>
                                      <p:to>
                                        <p:strVal val="visible"/>
                                      </p:to>
                                    </p:set>
                                    <p:animEffect transition="in" filter="fade">
                                      <p:cBhvr>
                                        <p:cTn id="65" dur="800" decel="100000"/>
                                        <p:tgtEl>
                                          <p:spTgt spid="4"/>
                                        </p:tgtEl>
                                      </p:cBhvr>
                                    </p:animEffect>
                                    <p:anim calcmode="lin" valueType="num">
                                      <p:cBhvr>
                                        <p:cTn id="66" dur="800" decel="100000" fill="hold"/>
                                        <p:tgtEl>
                                          <p:spTgt spid="4"/>
                                        </p:tgtEl>
                                        <p:attrNameLst>
                                          <p:attrName>style.rotation</p:attrName>
                                        </p:attrNameLst>
                                      </p:cBhvr>
                                      <p:tavLst>
                                        <p:tav tm="0">
                                          <p:val>
                                            <p:fltVal val="-90"/>
                                          </p:val>
                                        </p:tav>
                                        <p:tav tm="100000">
                                          <p:val>
                                            <p:fltVal val="0"/>
                                          </p:val>
                                        </p:tav>
                                      </p:tavLst>
                                    </p:anim>
                                    <p:anim calcmode="lin" valueType="num">
                                      <p:cBhvr>
                                        <p:cTn id="67" dur="800" decel="100000" fill="hold"/>
                                        <p:tgtEl>
                                          <p:spTgt spid="4"/>
                                        </p:tgtEl>
                                        <p:attrNameLst>
                                          <p:attrName>ppt_x</p:attrName>
                                        </p:attrNameLst>
                                      </p:cBhvr>
                                      <p:tavLst>
                                        <p:tav tm="0">
                                          <p:val>
                                            <p:strVal val="#ppt_x+0.4"/>
                                          </p:val>
                                        </p:tav>
                                        <p:tav tm="100000">
                                          <p:val>
                                            <p:strVal val="#ppt_x-0.05"/>
                                          </p:val>
                                        </p:tav>
                                      </p:tavLst>
                                    </p:anim>
                                    <p:anim calcmode="lin" valueType="num">
                                      <p:cBhvr>
                                        <p:cTn id="68" dur="800" decel="100000" fill="hold"/>
                                        <p:tgtEl>
                                          <p:spTgt spid="4"/>
                                        </p:tgtEl>
                                        <p:attrNameLst>
                                          <p:attrName>ppt_y</p:attrName>
                                        </p:attrNameLst>
                                      </p:cBhvr>
                                      <p:tavLst>
                                        <p:tav tm="0">
                                          <p:val>
                                            <p:strVal val="#ppt_y-0.4"/>
                                          </p:val>
                                        </p:tav>
                                        <p:tav tm="100000">
                                          <p:val>
                                            <p:strVal val="#ppt_y+0.1"/>
                                          </p:val>
                                        </p:tav>
                                      </p:tavLst>
                                    </p:anim>
                                    <p:anim calcmode="lin" valueType="num">
                                      <p:cBhvr>
                                        <p:cTn id="69" dur="200" accel="100000" fill="hold">
                                          <p:stCondLst>
                                            <p:cond delay="800"/>
                                          </p:stCondLst>
                                        </p:cTn>
                                        <p:tgtEl>
                                          <p:spTgt spid="4"/>
                                        </p:tgtEl>
                                        <p:attrNameLst>
                                          <p:attrName>ppt_x</p:attrName>
                                        </p:attrNameLst>
                                      </p:cBhvr>
                                      <p:tavLst>
                                        <p:tav tm="0">
                                          <p:val>
                                            <p:strVal val="#ppt_x-0.05"/>
                                          </p:val>
                                        </p:tav>
                                        <p:tav tm="100000">
                                          <p:val>
                                            <p:strVal val="#ppt_x"/>
                                          </p:val>
                                        </p:tav>
                                      </p:tavLst>
                                    </p:anim>
                                    <p:anim calcmode="lin" valueType="num">
                                      <p:cBhvr>
                                        <p:cTn id="70" dur="200" accel="100000" fill="hold">
                                          <p:stCondLst>
                                            <p:cond delay="800"/>
                                          </p:stCondLst>
                                        </p:cTn>
                                        <p:tgtEl>
                                          <p:spTgt spid="4"/>
                                        </p:tgtEl>
                                        <p:attrNameLst>
                                          <p:attrName>ppt_y</p:attrName>
                                        </p:attrNameLst>
                                      </p:cBhvr>
                                      <p:tavLst>
                                        <p:tav tm="0">
                                          <p:val>
                                            <p:strVal val="#ppt_y+0.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30" presetClass="entr" presetSubtype="0" fill="hold" nodeType="clickEffect">
                                  <p:stCondLst>
                                    <p:cond delay="0"/>
                                  </p:stCondLst>
                                  <p:childTnLst>
                                    <p:set>
                                      <p:cBhvr>
                                        <p:cTn id="74" dur="1" fill="hold">
                                          <p:stCondLst>
                                            <p:cond delay="0"/>
                                          </p:stCondLst>
                                        </p:cTn>
                                        <p:tgtEl>
                                          <p:spTgt spid="5"/>
                                        </p:tgtEl>
                                        <p:attrNameLst>
                                          <p:attrName>style.visibility</p:attrName>
                                        </p:attrNameLst>
                                      </p:cBhvr>
                                      <p:to>
                                        <p:strVal val="visible"/>
                                      </p:to>
                                    </p:set>
                                    <p:animEffect transition="in" filter="fade">
                                      <p:cBhvr>
                                        <p:cTn id="75" dur="800" decel="100000"/>
                                        <p:tgtEl>
                                          <p:spTgt spid="5"/>
                                        </p:tgtEl>
                                      </p:cBhvr>
                                    </p:animEffect>
                                    <p:anim calcmode="lin" valueType="num">
                                      <p:cBhvr>
                                        <p:cTn id="76" dur="800" decel="100000" fill="hold"/>
                                        <p:tgtEl>
                                          <p:spTgt spid="5"/>
                                        </p:tgtEl>
                                        <p:attrNameLst>
                                          <p:attrName>style.rotation</p:attrName>
                                        </p:attrNameLst>
                                      </p:cBhvr>
                                      <p:tavLst>
                                        <p:tav tm="0">
                                          <p:val>
                                            <p:fltVal val="-90"/>
                                          </p:val>
                                        </p:tav>
                                        <p:tav tm="100000">
                                          <p:val>
                                            <p:fltVal val="0"/>
                                          </p:val>
                                        </p:tav>
                                      </p:tavLst>
                                    </p:anim>
                                    <p:anim calcmode="lin" valueType="num">
                                      <p:cBhvr>
                                        <p:cTn id="77" dur="800" decel="100000" fill="hold"/>
                                        <p:tgtEl>
                                          <p:spTgt spid="5"/>
                                        </p:tgtEl>
                                        <p:attrNameLst>
                                          <p:attrName>ppt_x</p:attrName>
                                        </p:attrNameLst>
                                      </p:cBhvr>
                                      <p:tavLst>
                                        <p:tav tm="0">
                                          <p:val>
                                            <p:strVal val="#ppt_x+0.4"/>
                                          </p:val>
                                        </p:tav>
                                        <p:tav tm="100000">
                                          <p:val>
                                            <p:strVal val="#ppt_x-0.05"/>
                                          </p:val>
                                        </p:tav>
                                      </p:tavLst>
                                    </p:anim>
                                    <p:anim calcmode="lin" valueType="num">
                                      <p:cBhvr>
                                        <p:cTn id="78" dur="800" decel="100000" fill="hold"/>
                                        <p:tgtEl>
                                          <p:spTgt spid="5"/>
                                        </p:tgtEl>
                                        <p:attrNameLst>
                                          <p:attrName>ppt_y</p:attrName>
                                        </p:attrNameLst>
                                      </p:cBhvr>
                                      <p:tavLst>
                                        <p:tav tm="0">
                                          <p:val>
                                            <p:strVal val="#ppt_y-0.4"/>
                                          </p:val>
                                        </p:tav>
                                        <p:tav tm="100000">
                                          <p:val>
                                            <p:strVal val="#ppt_y+0.1"/>
                                          </p:val>
                                        </p:tav>
                                      </p:tavLst>
                                    </p:anim>
                                    <p:anim calcmode="lin" valueType="num">
                                      <p:cBhvr>
                                        <p:cTn id="79"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80"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8" fill="hold" grpId="0" nodeType="clickEffect">
                                  <p:stCondLst>
                                    <p:cond delay="0"/>
                                  </p:stCondLst>
                                  <p:childTnLst>
                                    <p:set>
                                      <p:cBhvr>
                                        <p:cTn id="84" dur="1" fill="hold">
                                          <p:stCondLst>
                                            <p:cond delay="0"/>
                                          </p:stCondLst>
                                        </p:cTn>
                                        <p:tgtEl>
                                          <p:spTgt spid="23"/>
                                        </p:tgtEl>
                                        <p:attrNameLst>
                                          <p:attrName>style.visibility</p:attrName>
                                        </p:attrNameLst>
                                      </p:cBhvr>
                                      <p:to>
                                        <p:strVal val="visible"/>
                                      </p:to>
                                    </p:set>
                                    <p:anim calcmode="lin" valueType="num">
                                      <p:cBhvr>
                                        <p:cTn id="85" dur="500" fill="hold"/>
                                        <p:tgtEl>
                                          <p:spTgt spid="23"/>
                                        </p:tgtEl>
                                        <p:attrNameLst>
                                          <p:attrName>ppt_x</p:attrName>
                                        </p:attrNameLst>
                                      </p:cBhvr>
                                      <p:tavLst>
                                        <p:tav tm="0">
                                          <p:val>
                                            <p:strVal val="0-#ppt_w/2"/>
                                          </p:val>
                                        </p:tav>
                                        <p:tav tm="100000">
                                          <p:val>
                                            <p:strVal val="#ppt_x"/>
                                          </p:val>
                                        </p:tav>
                                      </p:tavLst>
                                    </p:anim>
                                    <p:anim calcmode="lin" valueType="num">
                                      <p:cBhvr>
                                        <p:cTn id="86" dur="5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2" fill="hold" grpId="0" nodeType="clickEffect">
                                  <p:stCondLst>
                                    <p:cond delay="0"/>
                                  </p:stCondLst>
                                  <p:childTnLst>
                                    <p:set>
                                      <p:cBhvr>
                                        <p:cTn id="90" dur="1" fill="hold">
                                          <p:stCondLst>
                                            <p:cond delay="0"/>
                                          </p:stCondLst>
                                        </p:cTn>
                                        <p:tgtEl>
                                          <p:spTgt spid="24"/>
                                        </p:tgtEl>
                                        <p:attrNameLst>
                                          <p:attrName>style.visibility</p:attrName>
                                        </p:attrNameLst>
                                      </p:cBhvr>
                                      <p:to>
                                        <p:strVal val="visible"/>
                                      </p:to>
                                    </p:set>
                                    <p:anim calcmode="lin" valueType="num">
                                      <p:cBhvr>
                                        <p:cTn id="91" dur="500" fill="hold"/>
                                        <p:tgtEl>
                                          <p:spTgt spid="24"/>
                                        </p:tgtEl>
                                        <p:attrNameLst>
                                          <p:attrName>ppt_x</p:attrName>
                                        </p:attrNameLst>
                                      </p:cBhvr>
                                      <p:tavLst>
                                        <p:tav tm="0">
                                          <p:val>
                                            <p:strVal val="1+#ppt_w/2"/>
                                          </p:val>
                                        </p:tav>
                                        <p:tav tm="100000">
                                          <p:val>
                                            <p:strVal val="#ppt_x"/>
                                          </p:val>
                                        </p:tav>
                                      </p:tavLst>
                                    </p:anim>
                                    <p:anim calcmode="lin" valueType="num">
                                      <p:cBhvr>
                                        <p:cTn id="92"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12" presetClass="entr" presetSubtype="1" fill="hold" nodeType="clickEffect">
                                  <p:stCondLst>
                                    <p:cond delay="0"/>
                                  </p:stCondLst>
                                  <p:childTnLst>
                                    <p:set>
                                      <p:cBhvr>
                                        <p:cTn id="96" dur="1" fill="hold">
                                          <p:stCondLst>
                                            <p:cond delay="0"/>
                                          </p:stCondLst>
                                        </p:cTn>
                                        <p:tgtEl>
                                          <p:spTgt spid="17"/>
                                        </p:tgtEl>
                                        <p:attrNameLst>
                                          <p:attrName>style.visibility</p:attrName>
                                        </p:attrNameLst>
                                      </p:cBhvr>
                                      <p:to>
                                        <p:strVal val="visible"/>
                                      </p:to>
                                    </p:set>
                                    <p:anim calcmode="lin" valueType="num">
                                      <p:cBhvr>
                                        <p:cTn id="97" dur="500"/>
                                        <p:tgtEl>
                                          <p:spTgt spid="17"/>
                                        </p:tgtEl>
                                        <p:attrNameLst>
                                          <p:attrName>ppt_y</p:attrName>
                                        </p:attrNameLst>
                                      </p:cBhvr>
                                      <p:tavLst>
                                        <p:tav tm="0">
                                          <p:val>
                                            <p:strVal val="#ppt_y-#ppt_h*1.125000"/>
                                          </p:val>
                                        </p:tav>
                                        <p:tav tm="100000">
                                          <p:val>
                                            <p:strVal val="#ppt_y"/>
                                          </p:val>
                                        </p:tav>
                                      </p:tavLst>
                                    </p:anim>
                                    <p:animEffect transition="in" filter="wipe(down)">
                                      <p:cBhvr>
                                        <p:cTn id="98" dur="500"/>
                                        <p:tgtEl>
                                          <p:spTgt spid="17"/>
                                        </p:tgtEl>
                                      </p:cBhvr>
                                    </p:animEffect>
                                  </p:childTnLst>
                                </p:cTn>
                              </p:par>
                            </p:childTnLst>
                          </p:cTn>
                        </p:par>
                      </p:childTnLst>
                    </p:cTn>
                  </p:par>
                  <p:par>
                    <p:cTn id="99" fill="hold">
                      <p:stCondLst>
                        <p:cond delay="indefinite"/>
                      </p:stCondLst>
                      <p:childTnLst>
                        <p:par>
                          <p:cTn id="100" fill="hold">
                            <p:stCondLst>
                              <p:cond delay="0"/>
                            </p:stCondLst>
                            <p:childTnLst>
                              <p:par>
                                <p:cTn id="101" presetID="30" presetClass="entr" presetSubtype="0" fill="hold" nodeType="clickEffect">
                                  <p:stCondLst>
                                    <p:cond delay="0"/>
                                  </p:stCondLst>
                                  <p:childTnLst>
                                    <p:set>
                                      <p:cBhvr>
                                        <p:cTn id="102" dur="1" fill="hold">
                                          <p:stCondLst>
                                            <p:cond delay="0"/>
                                          </p:stCondLst>
                                        </p:cTn>
                                        <p:tgtEl>
                                          <p:spTgt spid="8"/>
                                        </p:tgtEl>
                                        <p:attrNameLst>
                                          <p:attrName>style.visibility</p:attrName>
                                        </p:attrNameLst>
                                      </p:cBhvr>
                                      <p:to>
                                        <p:strVal val="visible"/>
                                      </p:to>
                                    </p:set>
                                    <p:animEffect transition="in" filter="fade">
                                      <p:cBhvr>
                                        <p:cTn id="103" dur="800" decel="100000"/>
                                        <p:tgtEl>
                                          <p:spTgt spid="8"/>
                                        </p:tgtEl>
                                      </p:cBhvr>
                                    </p:animEffect>
                                    <p:anim calcmode="lin" valueType="num">
                                      <p:cBhvr>
                                        <p:cTn id="104" dur="800" decel="100000" fill="hold"/>
                                        <p:tgtEl>
                                          <p:spTgt spid="8"/>
                                        </p:tgtEl>
                                        <p:attrNameLst>
                                          <p:attrName>style.rotation</p:attrName>
                                        </p:attrNameLst>
                                      </p:cBhvr>
                                      <p:tavLst>
                                        <p:tav tm="0">
                                          <p:val>
                                            <p:fltVal val="-90"/>
                                          </p:val>
                                        </p:tav>
                                        <p:tav tm="100000">
                                          <p:val>
                                            <p:fltVal val="0"/>
                                          </p:val>
                                        </p:tav>
                                      </p:tavLst>
                                    </p:anim>
                                    <p:anim calcmode="lin" valueType="num">
                                      <p:cBhvr>
                                        <p:cTn id="105" dur="800" decel="100000" fill="hold"/>
                                        <p:tgtEl>
                                          <p:spTgt spid="8"/>
                                        </p:tgtEl>
                                        <p:attrNameLst>
                                          <p:attrName>ppt_x</p:attrName>
                                        </p:attrNameLst>
                                      </p:cBhvr>
                                      <p:tavLst>
                                        <p:tav tm="0">
                                          <p:val>
                                            <p:strVal val="#ppt_x+0.4"/>
                                          </p:val>
                                        </p:tav>
                                        <p:tav tm="100000">
                                          <p:val>
                                            <p:strVal val="#ppt_x-0.05"/>
                                          </p:val>
                                        </p:tav>
                                      </p:tavLst>
                                    </p:anim>
                                    <p:anim calcmode="lin" valueType="num">
                                      <p:cBhvr>
                                        <p:cTn id="106" dur="800" decel="100000" fill="hold"/>
                                        <p:tgtEl>
                                          <p:spTgt spid="8"/>
                                        </p:tgtEl>
                                        <p:attrNameLst>
                                          <p:attrName>ppt_y</p:attrName>
                                        </p:attrNameLst>
                                      </p:cBhvr>
                                      <p:tavLst>
                                        <p:tav tm="0">
                                          <p:val>
                                            <p:strVal val="#ppt_y-0.4"/>
                                          </p:val>
                                        </p:tav>
                                        <p:tav tm="100000">
                                          <p:val>
                                            <p:strVal val="#ppt_y+0.1"/>
                                          </p:val>
                                        </p:tav>
                                      </p:tavLst>
                                    </p:anim>
                                    <p:anim calcmode="lin" valueType="num">
                                      <p:cBhvr>
                                        <p:cTn id="107"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108"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ldLvl="0" animBg="1"/>
      <p:bldP spid="24"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1"/>
          </p:nvPr>
        </p:nvSpPr>
        <p:spPr/>
        <p:txBody>
          <a:bodyPr/>
          <a:lstStyle/>
          <a:p>
            <a:fld id="{2F864A25-9965-4F61-8E8F-250006C6D194}" type="slidenum">
              <a:rPr lang="zh-CN" altLang="en-US" smtClean="0"/>
              <a:pPr/>
              <a:t>13</a:t>
            </a:fld>
            <a:endParaRPr lang="zh-CN" altLang="en-US"/>
          </a:p>
        </p:txBody>
      </p:sp>
      <p:sp>
        <p:nvSpPr>
          <p:cNvPr id="3" name="标题 1"/>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3200" b="1" smtClean="0">
                <a:solidFill>
                  <a:srgbClr val="0070C0"/>
                </a:solidFill>
                <a:latin typeface="微软雅黑" panose="020B0503020204020204" pitchFamily="34" charset="-122"/>
                <a:ea typeface="微软雅黑" panose="020B0503020204020204" pitchFamily="34" charset="-122"/>
              </a:rPr>
              <a:t>什么是风险</a:t>
            </a:r>
            <a:endParaRPr lang="zh-CN" altLang="en-US" sz="3200" b="1" dirty="0">
              <a:solidFill>
                <a:srgbClr val="0070C0"/>
              </a:solidFill>
              <a:latin typeface="微软雅黑" panose="020B0503020204020204" pitchFamily="34" charset="-122"/>
              <a:ea typeface="微软雅黑" panose="020B0503020204020204" pitchFamily="34" charset="-122"/>
            </a:endParaRPr>
          </a:p>
        </p:txBody>
      </p:sp>
      <p:sp>
        <p:nvSpPr>
          <p:cNvPr id="4" name="object 8"/>
          <p:cNvSpPr txBox="1"/>
          <p:nvPr/>
        </p:nvSpPr>
        <p:spPr>
          <a:xfrm>
            <a:off x="1546225" y="1579880"/>
            <a:ext cx="8409940" cy="430530"/>
          </a:xfrm>
          <a:prstGeom prst="rect">
            <a:avLst/>
          </a:prstGeom>
        </p:spPr>
        <p:txBody>
          <a:bodyPr wrap="square" lIns="0" tIns="0" rIns="0" bIns="0">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12700" marR="5080">
              <a:lnSpc>
                <a:spcPct val="140000"/>
              </a:lnSpc>
            </a:pPr>
            <a:r>
              <a:rPr sz="2000" b="1" spc="-1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风险</a:t>
            </a:r>
            <a:r>
              <a:rPr lang="en-US" sz="2000" b="1" spc="-1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a:t>
            </a:r>
            <a:r>
              <a:rPr sz="2000" noProof="1">
                <a:latin typeface="微软雅黑" panose="020B0503020204020204" pitchFamily="34" charset="-122"/>
                <a:ea typeface="微软雅黑" panose="020B0503020204020204" pitchFamily="34" charset="-122"/>
                <a:cs typeface="微软雅黑" panose="020B0503020204020204" pitchFamily="34" charset="-122"/>
              </a:rPr>
              <a:t>是指生产安全事故或健康损害事件发生的可能性和严重性的组合。</a:t>
            </a:r>
          </a:p>
        </p:txBody>
      </p:sp>
      <p:sp>
        <p:nvSpPr>
          <p:cNvPr id="5" name="文本框 4"/>
          <p:cNvSpPr txBox="1"/>
          <p:nvPr/>
        </p:nvSpPr>
        <p:spPr>
          <a:xfrm>
            <a:off x="1419225" y="3540760"/>
            <a:ext cx="5587365" cy="1437640"/>
          </a:xfrm>
          <a:prstGeom prst="rect">
            <a:avLst/>
          </a:prstGeom>
          <a:noFill/>
        </p:spPr>
        <p:txBody>
          <a:bodyPr wrap="square" rtlCol="0" anchor="t">
            <a:spAutoFit/>
          </a:bodyPr>
          <a:lstStyle/>
          <a:p>
            <a:pPr marL="12700">
              <a:lnSpc>
                <a:spcPct val="140000"/>
              </a:lnSpc>
            </a:pPr>
            <a:r>
              <a:rPr b="1" spc="-10">
                <a:solidFill>
                  <a:srgbClr val="2E75B6"/>
                </a:solidFill>
                <a:latin typeface="微软雅黑" panose="020B0503020204020204" pitchFamily="34" charset="-122"/>
                <a:ea typeface="微软雅黑" panose="020B0503020204020204" pitchFamily="34" charset="-122"/>
                <a:cs typeface="微软雅黑" panose="020B0503020204020204" pitchFamily="34" charset="-122"/>
                <a:sym typeface="+mn-ea"/>
              </a:rPr>
              <a:t>可能性</a:t>
            </a:r>
            <a:r>
              <a:rPr spc="-10">
                <a:solidFill>
                  <a:srgbClr val="585858"/>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a:latin typeface="微软雅黑" panose="020B0503020204020204" pitchFamily="34" charset="-122"/>
                <a:ea typeface="微软雅黑" panose="020B0503020204020204" pitchFamily="34" charset="-122"/>
                <a:cs typeface="微软雅黑" panose="020B0503020204020204" pitchFamily="34" charset="-122"/>
                <a:sym typeface="+mn-ea"/>
              </a:rPr>
              <a:t>是指事故（事件）发生的概率。</a:t>
            </a:r>
            <a:endParaRPr noProof="1">
              <a:latin typeface="微软雅黑" panose="020B0503020204020204" pitchFamily="34" charset="-122"/>
              <a:ea typeface="微软雅黑" panose="020B0503020204020204" pitchFamily="34" charset="-122"/>
              <a:cs typeface="微软雅黑" panose="020B0503020204020204" pitchFamily="34" charset="-122"/>
            </a:endParaRPr>
          </a:p>
          <a:p>
            <a:pPr marL="12700">
              <a:lnSpc>
                <a:spcPct val="140000"/>
              </a:lnSpc>
              <a:spcBef>
                <a:spcPts val="1440"/>
              </a:spcBef>
            </a:pPr>
            <a:r>
              <a:rPr b="1" spc="-5">
                <a:solidFill>
                  <a:srgbClr val="2E75B6"/>
                </a:solidFill>
                <a:latin typeface="微软雅黑" panose="020B0503020204020204" pitchFamily="34" charset="-122"/>
                <a:ea typeface="微软雅黑" panose="020B0503020204020204" pitchFamily="34" charset="-122"/>
                <a:cs typeface="微软雅黑" panose="020B0503020204020204" pitchFamily="34" charset="-122"/>
                <a:sym typeface="+mn-ea"/>
              </a:rPr>
              <a:t>严重性</a:t>
            </a:r>
            <a:r>
              <a:rPr spc="-5">
                <a:solidFill>
                  <a:srgbClr val="585858"/>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a:latin typeface="微软雅黑" panose="020B0503020204020204" pitchFamily="34" charset="-122"/>
                <a:ea typeface="微软雅黑" panose="020B0503020204020204" pitchFamily="34" charset="-122"/>
                <a:cs typeface="微软雅黑" panose="020B0503020204020204" pitchFamily="34" charset="-122"/>
                <a:sym typeface="+mn-ea"/>
              </a:rPr>
              <a:t>是指事故（事件）一旦发生后，将造成的人员伤害和经济损失的严重程度。</a:t>
            </a:r>
            <a:endParaRPr lang="zh-CN" altLang="en-US">
              <a:latin typeface="微软雅黑" panose="020B0503020204020204" pitchFamily="34" charset="-122"/>
              <a:ea typeface="微软雅黑" panose="020B0503020204020204" pitchFamily="34" charset="-122"/>
            </a:endParaRPr>
          </a:p>
        </p:txBody>
      </p:sp>
      <p:sp>
        <p:nvSpPr>
          <p:cNvPr id="6" name="文本框 5"/>
          <p:cNvSpPr txBox="1"/>
          <p:nvPr/>
        </p:nvSpPr>
        <p:spPr>
          <a:xfrm>
            <a:off x="1546225" y="2487295"/>
            <a:ext cx="4308475" cy="460375"/>
          </a:xfrm>
          <a:prstGeom prst="rect">
            <a:avLst/>
          </a:prstGeom>
          <a:noFill/>
          <a:ln>
            <a:solidFill>
              <a:schemeClr val="tx2"/>
            </a:solidFill>
          </a:ln>
        </p:spPr>
        <p:txBody>
          <a:bodyPr wrap="square" rtlCol="0" anchor="t">
            <a:spAutoFit/>
          </a:bodyPr>
          <a:lstStyle/>
          <a:p>
            <a:r>
              <a:rPr lang="zh-CN" altLang="en-US" sz="2400" b="1" dirty="0">
                <a:solidFill>
                  <a:srgbClr val="2E75B6"/>
                </a:solidFill>
                <a:latin typeface="微软雅黑" panose="020B0503020204020204" pitchFamily="34" charset="-122"/>
                <a:ea typeface="微软雅黑" panose="020B0503020204020204" pitchFamily="34" charset="-122"/>
                <a:sym typeface="Calibri" panose="020F0502020204030204" pitchFamily="34" charset="0"/>
              </a:rPr>
              <a:t>风险(R)＝可能性(L) × 后果(C)</a:t>
            </a:r>
          </a:p>
        </p:txBody>
      </p:sp>
      <p:pic>
        <p:nvPicPr>
          <p:cNvPr id="7" name="图片 6" descr="7e3047d258fe3f58d8ae4e898838fb3e"/>
          <p:cNvPicPr>
            <a:picLocks noChangeAspect="1"/>
          </p:cNvPicPr>
          <p:nvPr/>
        </p:nvPicPr>
        <p:blipFill>
          <a:blip r:embed="rId2"/>
          <a:stretch>
            <a:fillRect/>
          </a:stretch>
        </p:blipFill>
        <p:spPr>
          <a:xfrm>
            <a:off x="7378700" y="2150745"/>
            <a:ext cx="4743450" cy="3557905"/>
          </a:xfrm>
          <a:prstGeom prst="rect">
            <a:avLst/>
          </a:prstGeom>
        </p:spPr>
      </p:pic>
    </p:spTree>
    <p:extLst>
      <p:ext uri="{BB962C8B-B14F-4D97-AF65-F5344CB8AC3E}">
        <p14:creationId xmlns:p14="http://schemas.microsoft.com/office/powerpoint/2010/main" val="325844651"/>
      </p:ext>
    </p:extLst>
  </p:cSld>
  <p:clrMapOvr>
    <a:masterClrMapping/>
  </p:clrMapOvr>
  <p:transition spd="med">
    <p:wipe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1"/>
          </p:nvPr>
        </p:nvSpPr>
        <p:spPr/>
        <p:txBody>
          <a:bodyPr/>
          <a:lstStyle/>
          <a:p>
            <a:fld id="{2F864A25-9965-4F61-8E8F-250006C6D194}" type="slidenum">
              <a:rPr lang="zh-CN" altLang="en-US" smtClean="0"/>
              <a:pPr/>
              <a:t>14</a:t>
            </a:fld>
            <a:endParaRPr lang="zh-CN" altLang="en-US"/>
          </a:p>
        </p:txBody>
      </p:sp>
      <p:sp>
        <p:nvSpPr>
          <p:cNvPr id="3" name="标题 1"/>
          <p:cNvSpPr txBox="1">
            <a:spLocks/>
          </p:cNvSpPr>
          <p:nvPr/>
        </p:nvSpPr>
        <p:spPr>
          <a:xfrm>
            <a:off x="838200" y="365125"/>
            <a:ext cx="10515600"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800" b="1" smtClean="0">
                <a:solidFill>
                  <a:srgbClr val="0070C0"/>
                </a:solidFill>
                <a:latin typeface="微软雅黑" panose="020B0503020204020204" pitchFamily="34" charset="-122"/>
                <a:ea typeface="微软雅黑" panose="020B0503020204020204" pitchFamily="34" charset="-122"/>
              </a:rPr>
              <a:t>什么是隐患？</a:t>
            </a:r>
            <a:endParaRPr lang="zh-CN" altLang="en-US" sz="2800" b="1" dirty="0">
              <a:solidFill>
                <a:srgbClr val="0070C0"/>
              </a:solidFill>
              <a:latin typeface="微软雅黑" panose="020B0503020204020204" pitchFamily="34" charset="-122"/>
              <a:ea typeface="微软雅黑" panose="020B0503020204020204" pitchFamily="34" charset="-122"/>
            </a:endParaRPr>
          </a:p>
        </p:txBody>
      </p:sp>
      <p:sp>
        <p:nvSpPr>
          <p:cNvPr id="4" name="object 8"/>
          <p:cNvSpPr txBox="1"/>
          <p:nvPr/>
        </p:nvSpPr>
        <p:spPr>
          <a:xfrm>
            <a:off x="1546225" y="1613535"/>
            <a:ext cx="8595302" cy="815095"/>
          </a:xfrm>
          <a:prstGeom prst="rect">
            <a:avLst/>
          </a:prstGeom>
        </p:spPr>
        <p:txBody>
          <a:bodyPr wrap="square" lIns="0" tIns="0" rIns="0" bIns="0">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12700" marR="5080">
              <a:lnSpc>
                <a:spcPct val="140000"/>
              </a:lnSpc>
            </a:pPr>
            <a:r>
              <a:rPr lang="zh-CN" altLang="en-US" sz="2000" b="1" noProof="1">
                <a:latin typeface="微软雅黑" panose="020B0503020204020204" pitchFamily="34" charset="-122"/>
                <a:ea typeface="微软雅黑" panose="020B0503020204020204" pitchFamily="34" charset="-122"/>
                <a:cs typeface="微软雅黑" panose="020B0503020204020204" pitchFamily="34" charset="-122"/>
              </a:rPr>
              <a:t>隐患</a:t>
            </a:r>
            <a:r>
              <a:rPr lang="en-US" altLang="zh-CN" sz="2000" noProof="1">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000" noProof="1">
                <a:latin typeface="微软雅黑" panose="020B0503020204020204" pitchFamily="34" charset="-122"/>
                <a:ea typeface="微软雅黑" panose="020B0503020204020204" pitchFamily="34" charset="-122"/>
                <a:cs typeface="微软雅黑" panose="020B0503020204020204" pitchFamily="34" charset="-122"/>
              </a:rPr>
              <a:t>人的不安全行为、物的不安全状态，或管理上的缺陷。</a:t>
            </a:r>
          </a:p>
          <a:p>
            <a:pPr marL="12700" marR="5080">
              <a:lnSpc>
                <a:spcPct val="140000"/>
              </a:lnSpc>
            </a:pPr>
            <a:endParaRPr sz="2000" noProof="1">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矩形 4"/>
          <p:cNvSpPr/>
          <p:nvPr/>
        </p:nvSpPr>
        <p:spPr>
          <a:xfrm>
            <a:off x="1546225" y="2428630"/>
            <a:ext cx="7975600" cy="2842830"/>
          </a:xfrm>
          <a:prstGeom prst="rect">
            <a:avLst/>
          </a:prstGeom>
          <a:noFill/>
          <a:ln w="9525">
            <a:noFill/>
          </a:ln>
        </p:spPr>
        <p:txBody>
          <a:bodyPr wrap="square" anchor="t">
            <a:spAutoFit/>
          </a:bodyPr>
          <a:lstStyle/>
          <a:p>
            <a:pPr>
              <a:lnSpc>
                <a:spcPct val="130000"/>
              </a:lnSpc>
              <a:spcBef>
                <a:spcPts val="500"/>
              </a:spcBef>
              <a:buFont typeface="Wingdings" panose="05000000000000000000" pitchFamily="2" charset="2"/>
            </a:pPr>
            <a:endParaRPr lang="zh-CN" altLang="en-US" dirty="0">
              <a:solidFill>
                <a:srgbClr val="545454"/>
              </a:solidFill>
              <a:latin typeface="微软雅黑" panose="020B0503020204020204" pitchFamily="34" charset="-122"/>
              <a:ea typeface="微软雅黑" panose="020B0503020204020204" pitchFamily="34" charset="-122"/>
              <a:sym typeface="Calibri" panose="020F0502020204030204" pitchFamily="34" charset="0"/>
            </a:endParaRPr>
          </a:p>
          <a:p>
            <a:pPr>
              <a:lnSpc>
                <a:spcPct val="150000"/>
              </a:lnSpc>
              <a:spcBef>
                <a:spcPts val="500"/>
              </a:spcBef>
              <a:buFont typeface="Wingdings" panose="05000000000000000000" pitchFamily="2" charset="2"/>
            </a:pPr>
            <a:r>
              <a:rPr lang="zh-CN" altLang="en-US" sz="2000" dirty="0">
                <a:latin typeface="微软雅黑" panose="020B0503020204020204" pitchFamily="34" charset="-122"/>
                <a:ea typeface="微软雅黑" panose="020B0503020204020204" pitchFamily="34" charset="-122"/>
                <a:sym typeface="Calibri" panose="020F0502020204030204" pitchFamily="34" charset="0"/>
              </a:rPr>
              <a:t>事故隐患是指违反安全生产法律、法规、规章、国家标准、行业标准、安全规程和管理制度的规定，或者因其他因素在生产经营活动中存在可能导致事故发生的物的危险状态、人的不安全行为和管理上的缺陷。   </a:t>
            </a:r>
          </a:p>
          <a:p>
            <a:pPr>
              <a:lnSpc>
                <a:spcPct val="150000"/>
              </a:lnSpc>
              <a:spcBef>
                <a:spcPts val="500"/>
              </a:spcBef>
              <a:buFont typeface="Wingdings" panose="05000000000000000000" pitchFamily="2" charset="2"/>
            </a:pPr>
            <a:r>
              <a:rPr lang="zh-CN" altLang="en-US" sz="2000" dirty="0">
                <a:latin typeface="微软雅黑" panose="020B0503020204020204" pitchFamily="34" charset="-122"/>
                <a:ea typeface="微软雅黑" panose="020B0503020204020204" pitchFamily="34" charset="-122"/>
                <a:sym typeface="Calibri" panose="020F0502020204030204" pitchFamily="34" charset="0"/>
              </a:rPr>
              <a:t>      </a:t>
            </a:r>
            <a:r>
              <a:rPr lang="zh-CN" altLang="en-US" dirty="0">
                <a:solidFill>
                  <a:schemeClr val="accent1"/>
                </a:solidFill>
                <a:latin typeface="微软雅黑" panose="020B0503020204020204" pitchFamily="34" charset="-122"/>
                <a:ea typeface="微软雅黑" panose="020B0503020204020204" pitchFamily="34" charset="-122"/>
                <a:sym typeface="Calibri" panose="020F0502020204030204" pitchFamily="34" charset="0"/>
              </a:rPr>
              <a:t>隐患，含义是隐蔽、隐藏的祸患。即为失控的危险源，是指伴随着现实风险，发生事故的概率较大的危险源。</a:t>
            </a:r>
          </a:p>
        </p:txBody>
      </p:sp>
    </p:spTree>
    <p:extLst>
      <p:ext uri="{BB962C8B-B14F-4D97-AF65-F5344CB8AC3E}">
        <p14:creationId xmlns:p14="http://schemas.microsoft.com/office/powerpoint/2010/main" val="913413777"/>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ppt_x"/>
                                          </p:val>
                                        </p:tav>
                                        <p:tav tm="100000">
                                          <p:val>
                                            <p:strVal val="#ppt_x"/>
                                          </p:val>
                                        </p:tav>
                                      </p:tavLst>
                                    </p:anim>
                                    <p:anim calcmode="lin" valueType="num">
                                      <p:cBhvr>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1"/>
          </p:nvPr>
        </p:nvSpPr>
        <p:spPr/>
        <p:txBody>
          <a:bodyPr/>
          <a:lstStyle/>
          <a:p>
            <a:fld id="{2F864A25-9965-4F61-8E8F-250006C6D194}" type="slidenum">
              <a:rPr lang="zh-CN" altLang="en-US" smtClean="0"/>
              <a:pPr/>
              <a:t>15</a:t>
            </a:fld>
            <a:endParaRPr lang="zh-CN" altLang="en-US"/>
          </a:p>
        </p:txBody>
      </p:sp>
      <p:sp>
        <p:nvSpPr>
          <p:cNvPr id="3" name="标题 1"/>
          <p:cNvSpPr txBox="1">
            <a:spLocks/>
          </p:cNvSpPr>
          <p:nvPr/>
        </p:nvSpPr>
        <p:spPr>
          <a:xfrm>
            <a:off x="838200" y="365125"/>
            <a:ext cx="10515600"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800" b="1" smtClean="0">
                <a:solidFill>
                  <a:srgbClr val="0070C0"/>
                </a:solidFill>
                <a:latin typeface="微软雅黑" panose="020B0503020204020204" pitchFamily="34" charset="-122"/>
                <a:ea typeface="微软雅黑" panose="020B0503020204020204" pitchFamily="34" charset="-122"/>
              </a:rPr>
              <a:t>隐患分类</a:t>
            </a:r>
            <a:endParaRPr lang="zh-CN" altLang="en-US" sz="2800" b="1" dirty="0">
              <a:solidFill>
                <a:srgbClr val="0070C0"/>
              </a:solidFill>
              <a:latin typeface="微软雅黑" panose="020B0503020204020204" pitchFamily="34" charset="-122"/>
              <a:ea typeface="微软雅黑" panose="020B0503020204020204" pitchFamily="34" charset="-122"/>
            </a:endParaRPr>
          </a:p>
        </p:txBody>
      </p:sp>
      <p:sp>
        <p:nvSpPr>
          <p:cNvPr id="4" name="object 3"/>
          <p:cNvSpPr txBox="1"/>
          <p:nvPr/>
        </p:nvSpPr>
        <p:spPr>
          <a:xfrm>
            <a:off x="1608108" y="1690688"/>
            <a:ext cx="8550910" cy="4167808"/>
          </a:xfrm>
          <a:prstGeom prst="rect">
            <a:avLst/>
          </a:prstGeom>
        </p:spPr>
        <p:txBody>
          <a:bodyPr vert="horz" wrap="square" lIns="0" tIns="0" rIns="0" bIns="0" rtlCol="0">
            <a:spAutoFit/>
          </a:bodyPr>
          <a:lstStyle/>
          <a:p>
            <a:pPr marL="12700"/>
            <a:r>
              <a:rPr sz="2750" spc="25" dirty="0">
                <a:solidFill>
                  <a:srgbClr val="0000FF"/>
                </a:solidFill>
                <a:latin typeface="微软雅黑" panose="020B0503020204020204" pitchFamily="34" charset="-122"/>
                <a:cs typeface="微软雅黑" panose="020B0503020204020204" pitchFamily="34" charset="-122"/>
              </a:rPr>
              <a:t>隐患分类</a:t>
            </a:r>
            <a:endParaRPr sz="2750" dirty="0">
              <a:latin typeface="微软雅黑" panose="020B0503020204020204" pitchFamily="34" charset="-122"/>
              <a:cs typeface="微软雅黑" panose="020B0503020204020204" pitchFamily="34" charset="-122"/>
            </a:endParaRPr>
          </a:p>
          <a:p>
            <a:pPr marL="622300">
              <a:spcBef>
                <a:spcPts val="1535"/>
              </a:spcBef>
            </a:pPr>
            <a:r>
              <a:rPr sz="2000" spc="25" dirty="0">
                <a:latin typeface="微软雅黑" panose="020B0503020204020204" pitchFamily="34" charset="-122"/>
                <a:cs typeface="微软雅黑" panose="020B0503020204020204" pitchFamily="34" charset="-122"/>
              </a:rPr>
              <a:t>按照</a:t>
            </a:r>
            <a:r>
              <a:rPr sz="2000" spc="20" dirty="0">
                <a:latin typeface="微软雅黑" panose="020B0503020204020204" pitchFamily="34" charset="-122"/>
                <a:cs typeface="微软雅黑" panose="020B0503020204020204" pitchFamily="34" charset="-122"/>
              </a:rPr>
              <a:t>隐患的危险程度，参</a:t>
            </a:r>
            <a:r>
              <a:rPr sz="2000" spc="-35" dirty="0">
                <a:latin typeface="微软雅黑" panose="020B0503020204020204" pitchFamily="34" charset="-122"/>
                <a:cs typeface="微软雅黑" panose="020B0503020204020204" pitchFamily="34" charset="-122"/>
              </a:rPr>
              <a:t>照</a:t>
            </a:r>
            <a:r>
              <a:rPr sz="2000" spc="20" dirty="0">
                <a:latin typeface="微软雅黑" panose="020B0503020204020204" pitchFamily="34" charset="-122"/>
                <a:cs typeface="微软雅黑" panose="020B0503020204020204" pitchFamily="34" charset="-122"/>
              </a:rPr>
              <a:t>《</a:t>
            </a:r>
            <a:r>
              <a:rPr sz="2000" spc="25" dirty="0">
                <a:latin typeface="微软雅黑" panose="020B0503020204020204" pitchFamily="34" charset="-122"/>
                <a:cs typeface="微软雅黑" panose="020B0503020204020204" pitchFamily="34" charset="-122"/>
              </a:rPr>
              <a:t>安</a:t>
            </a:r>
            <a:r>
              <a:rPr sz="2000" spc="-50" dirty="0">
                <a:latin typeface="微软雅黑" panose="020B0503020204020204" pitchFamily="34" charset="-122"/>
                <a:cs typeface="微软雅黑" panose="020B0503020204020204" pitchFamily="34" charset="-122"/>
              </a:rPr>
              <a:t>全</a:t>
            </a:r>
            <a:r>
              <a:rPr sz="2000" spc="25" dirty="0">
                <a:latin typeface="微软雅黑" panose="020B0503020204020204" pitchFamily="34" charset="-122"/>
                <a:cs typeface="微软雅黑" panose="020B0503020204020204" pitchFamily="34" charset="-122"/>
              </a:rPr>
              <a:t>生产</a:t>
            </a:r>
            <a:r>
              <a:rPr sz="2000" spc="-50" dirty="0">
                <a:latin typeface="微软雅黑" panose="020B0503020204020204" pitchFamily="34" charset="-122"/>
                <a:cs typeface="微软雅黑" panose="020B0503020204020204" pitchFamily="34" charset="-122"/>
              </a:rPr>
              <a:t>事</a:t>
            </a:r>
            <a:r>
              <a:rPr sz="2000" spc="25" dirty="0">
                <a:latin typeface="微软雅黑" panose="020B0503020204020204" pitchFamily="34" charset="-122"/>
                <a:cs typeface="微软雅黑" panose="020B0503020204020204" pitchFamily="34" charset="-122"/>
              </a:rPr>
              <a:t>故隐</a:t>
            </a:r>
            <a:r>
              <a:rPr sz="2000" spc="-50" dirty="0">
                <a:latin typeface="微软雅黑" panose="020B0503020204020204" pitchFamily="34" charset="-122"/>
                <a:cs typeface="微软雅黑" panose="020B0503020204020204" pitchFamily="34" charset="-122"/>
              </a:rPr>
              <a:t>患</a:t>
            </a:r>
            <a:r>
              <a:rPr sz="2000" spc="25" dirty="0">
                <a:latin typeface="微软雅黑" panose="020B0503020204020204" pitchFamily="34" charset="-122"/>
                <a:cs typeface="微软雅黑" panose="020B0503020204020204" pitchFamily="34" charset="-122"/>
              </a:rPr>
              <a:t>排查</a:t>
            </a:r>
            <a:r>
              <a:rPr sz="2000" spc="-50" dirty="0">
                <a:latin typeface="微软雅黑" panose="020B0503020204020204" pitchFamily="34" charset="-122"/>
                <a:cs typeface="微软雅黑" panose="020B0503020204020204" pitchFamily="34" charset="-122"/>
              </a:rPr>
              <a:t>治</a:t>
            </a:r>
            <a:r>
              <a:rPr sz="2000" spc="25" dirty="0">
                <a:latin typeface="微软雅黑" panose="020B0503020204020204" pitchFamily="34" charset="-122"/>
                <a:cs typeface="微软雅黑" panose="020B0503020204020204" pitchFamily="34" charset="-122"/>
              </a:rPr>
              <a:t>理暂</a:t>
            </a:r>
            <a:r>
              <a:rPr sz="2000" spc="-50" dirty="0">
                <a:latin typeface="微软雅黑" panose="020B0503020204020204" pitchFamily="34" charset="-122"/>
                <a:cs typeface="微软雅黑" panose="020B0503020204020204" pitchFamily="34" charset="-122"/>
              </a:rPr>
              <a:t>行</a:t>
            </a:r>
            <a:r>
              <a:rPr sz="2000" spc="25" dirty="0">
                <a:latin typeface="微软雅黑" panose="020B0503020204020204" pitchFamily="34" charset="-122"/>
                <a:cs typeface="微软雅黑" panose="020B0503020204020204" pitchFamily="34" charset="-122"/>
              </a:rPr>
              <a:t>规</a:t>
            </a:r>
            <a:r>
              <a:rPr sz="2000" spc="15" dirty="0">
                <a:latin typeface="微软雅黑" panose="020B0503020204020204" pitchFamily="34" charset="-122"/>
                <a:cs typeface="微软雅黑" panose="020B0503020204020204" pitchFamily="34" charset="-122"/>
              </a:rPr>
              <a:t>定</a:t>
            </a:r>
            <a:r>
              <a:rPr sz="2000" spc="25" dirty="0">
                <a:latin typeface="微软雅黑" panose="020B0503020204020204" pitchFamily="34" charset="-122"/>
                <a:cs typeface="微软雅黑" panose="020B0503020204020204" pitchFamily="34" charset="-122"/>
              </a:rPr>
              <a:t>》</a:t>
            </a:r>
            <a:endParaRPr sz="2000" dirty="0">
              <a:latin typeface="微软雅黑" panose="020B0503020204020204" pitchFamily="34" charset="-122"/>
              <a:cs typeface="微软雅黑" panose="020B0503020204020204" pitchFamily="34" charset="-122"/>
            </a:endParaRPr>
          </a:p>
          <a:p>
            <a:pPr marL="78740">
              <a:spcBef>
                <a:spcPts val="1205"/>
              </a:spcBef>
            </a:pPr>
            <a:r>
              <a:rPr sz="2000" spc="25" dirty="0">
                <a:latin typeface="微软雅黑" panose="020B0503020204020204" pitchFamily="34" charset="-122"/>
                <a:cs typeface="微软雅黑" panose="020B0503020204020204" pitchFamily="34" charset="-122"/>
              </a:rPr>
              <a:t>（安监总局令</a:t>
            </a:r>
            <a:r>
              <a:rPr sz="2000" spc="-145" dirty="0">
                <a:latin typeface="微软雅黑" panose="020B0503020204020204" pitchFamily="34" charset="-122"/>
                <a:cs typeface="微软雅黑" panose="020B0503020204020204" pitchFamily="34" charset="-122"/>
              </a:rPr>
              <a:t> </a:t>
            </a:r>
            <a:r>
              <a:rPr sz="2000" spc="25" dirty="0">
                <a:latin typeface="微软雅黑" panose="020B0503020204020204" pitchFamily="34" charset="-122"/>
                <a:cs typeface="微软雅黑" panose="020B0503020204020204" pitchFamily="34" charset="-122"/>
              </a:rPr>
              <a:t>第16</a:t>
            </a:r>
            <a:r>
              <a:rPr sz="2000" spc="20" dirty="0">
                <a:latin typeface="微软雅黑" panose="020B0503020204020204" pitchFamily="34" charset="-122"/>
                <a:cs typeface="微软雅黑" panose="020B0503020204020204" pitchFamily="34" charset="-122"/>
              </a:rPr>
              <a:t>号</a:t>
            </a:r>
            <a:r>
              <a:rPr sz="2000" spc="25" dirty="0">
                <a:latin typeface="微软雅黑" panose="020B0503020204020204" pitchFamily="34" charset="-122"/>
                <a:cs typeface="微软雅黑" panose="020B0503020204020204" pitchFamily="34" charset="-122"/>
              </a:rPr>
              <a:t>），分</a:t>
            </a:r>
            <a:r>
              <a:rPr sz="2000" spc="20" dirty="0">
                <a:latin typeface="微软雅黑" panose="020B0503020204020204" pitchFamily="34" charset="-122"/>
                <a:cs typeface="微软雅黑" panose="020B0503020204020204" pitchFamily="34" charset="-122"/>
              </a:rPr>
              <a:t>为</a:t>
            </a:r>
            <a:r>
              <a:rPr sz="2000" b="1" spc="25" dirty="0">
                <a:solidFill>
                  <a:schemeClr val="accent1"/>
                </a:solidFill>
                <a:latin typeface="微软雅黑" panose="020B0503020204020204" pitchFamily="34" charset="-122"/>
                <a:cs typeface="微软雅黑" panose="020B0503020204020204" pitchFamily="34" charset="-122"/>
              </a:rPr>
              <a:t>一</a:t>
            </a:r>
            <a:r>
              <a:rPr sz="2000" b="1" spc="-50" dirty="0">
                <a:solidFill>
                  <a:schemeClr val="accent1"/>
                </a:solidFill>
                <a:latin typeface="微软雅黑" panose="020B0503020204020204" pitchFamily="34" charset="-122"/>
                <a:cs typeface="微软雅黑" panose="020B0503020204020204" pitchFamily="34" charset="-122"/>
              </a:rPr>
              <a:t>般</a:t>
            </a:r>
            <a:r>
              <a:rPr sz="2000" b="1" spc="25" dirty="0">
                <a:solidFill>
                  <a:schemeClr val="accent1"/>
                </a:solidFill>
                <a:latin typeface="微软雅黑" panose="020B0503020204020204" pitchFamily="34" charset="-122"/>
                <a:cs typeface="微软雅黑" panose="020B0503020204020204" pitchFamily="34" charset="-122"/>
              </a:rPr>
              <a:t>隐患</a:t>
            </a:r>
            <a:r>
              <a:rPr sz="2000" b="1" spc="-55" dirty="0">
                <a:solidFill>
                  <a:schemeClr val="accent1"/>
                </a:solidFill>
                <a:latin typeface="微软雅黑" panose="020B0503020204020204" pitchFamily="34" charset="-122"/>
                <a:cs typeface="微软雅黑" panose="020B0503020204020204" pitchFamily="34" charset="-122"/>
              </a:rPr>
              <a:t>和</a:t>
            </a:r>
            <a:r>
              <a:rPr sz="2000" b="1" spc="20" dirty="0">
                <a:solidFill>
                  <a:schemeClr val="accent1"/>
                </a:solidFill>
                <a:latin typeface="微软雅黑" panose="020B0503020204020204" pitchFamily="34" charset="-122"/>
                <a:cs typeface="微软雅黑" panose="020B0503020204020204" pitchFamily="34" charset="-122"/>
              </a:rPr>
              <a:t>重</a:t>
            </a:r>
            <a:r>
              <a:rPr sz="2000" b="1" spc="25" dirty="0">
                <a:solidFill>
                  <a:schemeClr val="accent1"/>
                </a:solidFill>
                <a:latin typeface="微软雅黑" panose="020B0503020204020204" pitchFamily="34" charset="-122"/>
                <a:cs typeface="微软雅黑" panose="020B0503020204020204" pitchFamily="34" charset="-122"/>
              </a:rPr>
              <a:t>大</a:t>
            </a:r>
            <a:r>
              <a:rPr sz="2000" b="1" spc="-50" dirty="0">
                <a:solidFill>
                  <a:schemeClr val="accent1"/>
                </a:solidFill>
                <a:latin typeface="微软雅黑" panose="020B0503020204020204" pitchFamily="34" charset="-122"/>
                <a:cs typeface="微软雅黑" panose="020B0503020204020204" pitchFamily="34" charset="-122"/>
              </a:rPr>
              <a:t>隐</a:t>
            </a:r>
            <a:r>
              <a:rPr sz="2000" b="1" spc="25" dirty="0">
                <a:solidFill>
                  <a:schemeClr val="accent1"/>
                </a:solidFill>
                <a:latin typeface="微软雅黑" panose="020B0503020204020204" pitchFamily="34" charset="-122"/>
                <a:cs typeface="微软雅黑" panose="020B0503020204020204" pitchFamily="34" charset="-122"/>
              </a:rPr>
              <a:t>患</a:t>
            </a:r>
            <a:r>
              <a:rPr sz="2000" spc="25" dirty="0">
                <a:latin typeface="微软雅黑" panose="020B0503020204020204" pitchFamily="34" charset="-122"/>
                <a:cs typeface="微软雅黑" panose="020B0503020204020204" pitchFamily="34" charset="-122"/>
              </a:rPr>
              <a:t>。</a:t>
            </a:r>
            <a:r>
              <a:rPr sz="2000" spc="-50" dirty="0">
                <a:latin typeface="微软雅黑" panose="020B0503020204020204" pitchFamily="34" charset="-122"/>
                <a:cs typeface="微软雅黑" panose="020B0503020204020204" pitchFamily="34" charset="-122"/>
              </a:rPr>
              <a:t>其</a:t>
            </a:r>
            <a:r>
              <a:rPr sz="2000" spc="20" dirty="0">
                <a:latin typeface="微软雅黑" panose="020B0503020204020204" pitchFamily="34" charset="-122"/>
                <a:cs typeface="微软雅黑" panose="020B0503020204020204" pitchFamily="34" charset="-122"/>
              </a:rPr>
              <a:t>中</a:t>
            </a:r>
            <a:r>
              <a:rPr sz="2000" spc="25" dirty="0">
                <a:latin typeface="微软雅黑" panose="020B0503020204020204" pitchFamily="34" charset="-122"/>
                <a:cs typeface="微软雅黑" panose="020B0503020204020204" pitchFamily="34" charset="-122"/>
              </a:rPr>
              <a:t>：</a:t>
            </a:r>
            <a:endParaRPr sz="2000" dirty="0">
              <a:latin typeface="微软雅黑" panose="020B0503020204020204" pitchFamily="34" charset="-122"/>
              <a:cs typeface="微软雅黑" panose="020B0503020204020204" pitchFamily="34" charset="-122"/>
            </a:endParaRPr>
          </a:p>
          <a:p>
            <a:pPr>
              <a:lnSpc>
                <a:spcPct val="100000"/>
              </a:lnSpc>
            </a:pPr>
            <a:endParaRPr sz="2000" dirty="0">
              <a:latin typeface="Times New Roman" panose="02020603050405020304"/>
              <a:cs typeface="Times New Roman" panose="02020603050405020304"/>
            </a:endParaRPr>
          </a:p>
          <a:p>
            <a:pPr marL="365125" marR="5080" indent="-286385" algn="just">
              <a:lnSpc>
                <a:spcPct val="150000"/>
              </a:lnSpc>
              <a:spcBef>
                <a:spcPts val="1305"/>
              </a:spcBef>
            </a:pPr>
            <a:r>
              <a:rPr sz="2000" spc="20" dirty="0">
                <a:solidFill>
                  <a:srgbClr val="9900CC"/>
                </a:solidFill>
                <a:latin typeface="Wingdings" panose="05000000000000000000"/>
                <a:cs typeface="Wingdings" panose="05000000000000000000"/>
              </a:rPr>
              <a:t></a:t>
            </a:r>
            <a:r>
              <a:rPr sz="2000" spc="140" dirty="0">
                <a:solidFill>
                  <a:srgbClr val="9900CC"/>
                </a:solidFill>
                <a:latin typeface="Times New Roman" panose="02020603050405020304"/>
                <a:cs typeface="Times New Roman" panose="02020603050405020304"/>
              </a:rPr>
              <a:t> </a:t>
            </a:r>
            <a:r>
              <a:rPr sz="2000" spc="25" dirty="0">
                <a:solidFill>
                  <a:srgbClr val="9900CC"/>
                </a:solidFill>
                <a:latin typeface="微软雅黑" panose="020B0503020204020204" pitchFamily="34" charset="-122"/>
                <a:cs typeface="微软雅黑" panose="020B0503020204020204" pitchFamily="34" charset="-122"/>
              </a:rPr>
              <a:t>一般事故隐</a:t>
            </a:r>
            <a:r>
              <a:rPr sz="2000" spc="20" dirty="0">
                <a:solidFill>
                  <a:srgbClr val="9900CC"/>
                </a:solidFill>
                <a:latin typeface="微软雅黑" panose="020B0503020204020204" pitchFamily="34" charset="-122"/>
                <a:cs typeface="微软雅黑" panose="020B0503020204020204" pitchFamily="34" charset="-122"/>
              </a:rPr>
              <a:t>患</a:t>
            </a:r>
            <a:r>
              <a:rPr sz="2000" spc="20" dirty="0">
                <a:latin typeface="微软雅黑" panose="020B0503020204020204" pitchFamily="34" charset="-122"/>
                <a:cs typeface="微软雅黑" panose="020B0503020204020204" pitchFamily="34" charset="-122"/>
              </a:rPr>
              <a:t>，</a:t>
            </a:r>
            <a:r>
              <a:rPr sz="2000" spc="25" dirty="0">
                <a:solidFill>
                  <a:srgbClr val="006FC0"/>
                </a:solidFill>
                <a:latin typeface="微软雅黑" panose="020B0503020204020204" pitchFamily="34" charset="-122"/>
                <a:cs typeface="微软雅黑" panose="020B0503020204020204" pitchFamily="34" charset="-122"/>
              </a:rPr>
              <a:t>是指危</a:t>
            </a:r>
            <a:r>
              <a:rPr sz="2000" spc="-50" dirty="0">
                <a:solidFill>
                  <a:srgbClr val="006FC0"/>
                </a:solidFill>
                <a:latin typeface="微软雅黑" panose="020B0503020204020204" pitchFamily="34" charset="-122"/>
                <a:cs typeface="微软雅黑" panose="020B0503020204020204" pitchFamily="34" charset="-122"/>
              </a:rPr>
              <a:t>害</a:t>
            </a:r>
            <a:r>
              <a:rPr sz="2000" spc="25" dirty="0">
                <a:solidFill>
                  <a:srgbClr val="006FC0"/>
                </a:solidFill>
                <a:latin typeface="微软雅黑" panose="020B0503020204020204" pitchFamily="34" charset="-122"/>
                <a:cs typeface="微软雅黑" panose="020B0503020204020204" pitchFamily="34" charset="-122"/>
              </a:rPr>
              <a:t>和整</a:t>
            </a:r>
            <a:r>
              <a:rPr sz="2000" spc="-50" dirty="0">
                <a:solidFill>
                  <a:srgbClr val="006FC0"/>
                </a:solidFill>
                <a:latin typeface="微软雅黑" panose="020B0503020204020204" pitchFamily="34" charset="-122"/>
                <a:cs typeface="微软雅黑" panose="020B0503020204020204" pitchFamily="34" charset="-122"/>
              </a:rPr>
              <a:t>改</a:t>
            </a:r>
            <a:r>
              <a:rPr sz="2000" spc="25" dirty="0">
                <a:solidFill>
                  <a:srgbClr val="006FC0"/>
                </a:solidFill>
                <a:latin typeface="微软雅黑" panose="020B0503020204020204" pitchFamily="34" charset="-122"/>
                <a:cs typeface="微软雅黑" panose="020B0503020204020204" pitchFamily="34" charset="-122"/>
              </a:rPr>
              <a:t>难度</a:t>
            </a:r>
            <a:r>
              <a:rPr sz="2000" spc="-50" dirty="0">
                <a:solidFill>
                  <a:srgbClr val="006FC0"/>
                </a:solidFill>
                <a:latin typeface="微软雅黑" panose="020B0503020204020204" pitchFamily="34" charset="-122"/>
                <a:cs typeface="微软雅黑" panose="020B0503020204020204" pitchFamily="34" charset="-122"/>
              </a:rPr>
              <a:t>较</a:t>
            </a:r>
            <a:r>
              <a:rPr sz="2000" spc="25" dirty="0">
                <a:solidFill>
                  <a:srgbClr val="006FC0"/>
                </a:solidFill>
                <a:latin typeface="微软雅黑" panose="020B0503020204020204" pitchFamily="34" charset="-122"/>
                <a:cs typeface="微软雅黑" panose="020B0503020204020204" pitchFamily="34" charset="-122"/>
              </a:rPr>
              <a:t>小，</a:t>
            </a:r>
            <a:r>
              <a:rPr sz="2000" spc="-50" dirty="0">
                <a:solidFill>
                  <a:srgbClr val="006FC0"/>
                </a:solidFill>
                <a:latin typeface="微软雅黑" panose="020B0503020204020204" pitchFamily="34" charset="-122"/>
                <a:cs typeface="微软雅黑" panose="020B0503020204020204" pitchFamily="34" charset="-122"/>
              </a:rPr>
              <a:t>发</a:t>
            </a:r>
            <a:r>
              <a:rPr sz="2000" spc="25" dirty="0">
                <a:solidFill>
                  <a:srgbClr val="006FC0"/>
                </a:solidFill>
                <a:latin typeface="微软雅黑" panose="020B0503020204020204" pitchFamily="34" charset="-122"/>
                <a:cs typeface="微软雅黑" panose="020B0503020204020204" pitchFamily="34" charset="-122"/>
              </a:rPr>
              <a:t>现后</a:t>
            </a:r>
            <a:r>
              <a:rPr sz="2000" spc="-50" dirty="0">
                <a:solidFill>
                  <a:srgbClr val="006FC0"/>
                </a:solidFill>
                <a:latin typeface="微软雅黑" panose="020B0503020204020204" pitchFamily="34" charset="-122"/>
                <a:cs typeface="微软雅黑" panose="020B0503020204020204" pitchFamily="34" charset="-122"/>
              </a:rPr>
              <a:t>能</a:t>
            </a:r>
            <a:r>
              <a:rPr sz="2000" spc="25" dirty="0">
                <a:solidFill>
                  <a:srgbClr val="006FC0"/>
                </a:solidFill>
                <a:latin typeface="微软雅黑" panose="020B0503020204020204" pitchFamily="34" charset="-122"/>
                <a:cs typeface="微软雅黑" panose="020B0503020204020204" pitchFamily="34" charset="-122"/>
              </a:rPr>
              <a:t>够立</a:t>
            </a:r>
            <a:r>
              <a:rPr sz="2000" spc="-50" dirty="0">
                <a:solidFill>
                  <a:srgbClr val="006FC0"/>
                </a:solidFill>
                <a:latin typeface="微软雅黑" panose="020B0503020204020204" pitchFamily="34" charset="-122"/>
                <a:cs typeface="微软雅黑" panose="020B0503020204020204" pitchFamily="34" charset="-122"/>
              </a:rPr>
              <a:t>即</a:t>
            </a:r>
            <a:r>
              <a:rPr sz="2000" spc="25" dirty="0">
                <a:solidFill>
                  <a:srgbClr val="006FC0"/>
                </a:solidFill>
                <a:latin typeface="微软雅黑" panose="020B0503020204020204" pitchFamily="34" charset="-122"/>
                <a:cs typeface="微软雅黑" panose="020B0503020204020204" pitchFamily="34" charset="-122"/>
              </a:rPr>
              <a:t>整改</a:t>
            </a:r>
            <a:r>
              <a:rPr sz="2000" spc="-50" dirty="0">
                <a:solidFill>
                  <a:srgbClr val="006FC0"/>
                </a:solidFill>
                <a:latin typeface="微软雅黑" panose="020B0503020204020204" pitchFamily="34" charset="-122"/>
                <a:cs typeface="微软雅黑" panose="020B0503020204020204" pitchFamily="34" charset="-122"/>
              </a:rPr>
              <a:t>排</a:t>
            </a:r>
            <a:r>
              <a:rPr sz="2000" spc="25" dirty="0">
                <a:solidFill>
                  <a:srgbClr val="006FC0"/>
                </a:solidFill>
                <a:latin typeface="微软雅黑" panose="020B0503020204020204" pitchFamily="34" charset="-122"/>
                <a:cs typeface="微软雅黑" panose="020B0503020204020204" pitchFamily="34" charset="-122"/>
              </a:rPr>
              <a:t>除的隐</a:t>
            </a:r>
            <a:r>
              <a:rPr sz="2000" spc="20" dirty="0">
                <a:solidFill>
                  <a:srgbClr val="006FC0"/>
                </a:solidFill>
                <a:latin typeface="微软雅黑" panose="020B0503020204020204" pitchFamily="34" charset="-122"/>
                <a:cs typeface="微软雅黑" panose="020B0503020204020204" pitchFamily="34" charset="-122"/>
              </a:rPr>
              <a:t> 患。</a:t>
            </a:r>
            <a:endParaRPr sz="2000" dirty="0">
              <a:latin typeface="微软雅黑" panose="020B0503020204020204" pitchFamily="34" charset="-122"/>
              <a:cs typeface="微软雅黑" panose="020B0503020204020204" pitchFamily="34" charset="-122"/>
            </a:endParaRPr>
          </a:p>
          <a:p>
            <a:pPr marL="365125" marR="5080" indent="-286385" algn="just">
              <a:lnSpc>
                <a:spcPct val="150000"/>
              </a:lnSpc>
            </a:pPr>
            <a:r>
              <a:rPr sz="2000" spc="20" dirty="0">
                <a:solidFill>
                  <a:srgbClr val="9900CC"/>
                </a:solidFill>
                <a:latin typeface="Wingdings" panose="05000000000000000000"/>
                <a:cs typeface="Wingdings" panose="05000000000000000000"/>
              </a:rPr>
              <a:t></a:t>
            </a:r>
            <a:r>
              <a:rPr sz="2000" spc="140" dirty="0">
                <a:solidFill>
                  <a:srgbClr val="9900CC"/>
                </a:solidFill>
                <a:latin typeface="Times New Roman" panose="02020603050405020304"/>
                <a:cs typeface="Times New Roman" panose="02020603050405020304"/>
              </a:rPr>
              <a:t> </a:t>
            </a:r>
            <a:r>
              <a:rPr sz="2000" spc="25" dirty="0">
                <a:solidFill>
                  <a:srgbClr val="9900CC"/>
                </a:solidFill>
                <a:latin typeface="微软雅黑" panose="020B0503020204020204" pitchFamily="34" charset="-122"/>
                <a:cs typeface="微软雅黑" panose="020B0503020204020204" pitchFamily="34" charset="-122"/>
              </a:rPr>
              <a:t>重大事故</a:t>
            </a:r>
            <a:r>
              <a:rPr sz="2000" spc="20" dirty="0">
                <a:solidFill>
                  <a:srgbClr val="9900CC"/>
                </a:solidFill>
                <a:latin typeface="微软雅黑" panose="020B0503020204020204" pitchFamily="34" charset="-122"/>
                <a:cs typeface="微软雅黑" panose="020B0503020204020204" pitchFamily="34" charset="-122"/>
              </a:rPr>
              <a:t>隐</a:t>
            </a:r>
            <a:r>
              <a:rPr sz="2000" spc="25" dirty="0">
                <a:solidFill>
                  <a:srgbClr val="9900CC"/>
                </a:solidFill>
                <a:latin typeface="微软雅黑" panose="020B0503020204020204" pitchFamily="34" charset="-122"/>
                <a:cs typeface="微软雅黑" panose="020B0503020204020204" pitchFamily="34" charset="-122"/>
              </a:rPr>
              <a:t>患</a:t>
            </a:r>
            <a:r>
              <a:rPr sz="2000" spc="20" dirty="0">
                <a:latin typeface="微软雅黑" panose="020B0503020204020204" pitchFamily="34" charset="-122"/>
                <a:cs typeface="微软雅黑" panose="020B0503020204020204" pitchFamily="34" charset="-122"/>
              </a:rPr>
              <a:t>，</a:t>
            </a:r>
            <a:r>
              <a:rPr sz="2000" spc="25" dirty="0">
                <a:solidFill>
                  <a:srgbClr val="006FC0"/>
                </a:solidFill>
                <a:latin typeface="微软雅黑" panose="020B0503020204020204" pitchFamily="34" charset="-122"/>
                <a:cs typeface="微软雅黑" panose="020B0503020204020204" pitchFamily="34" charset="-122"/>
              </a:rPr>
              <a:t>是指危</a:t>
            </a:r>
            <a:r>
              <a:rPr sz="2000" spc="-50" dirty="0">
                <a:solidFill>
                  <a:srgbClr val="006FC0"/>
                </a:solidFill>
                <a:latin typeface="微软雅黑" panose="020B0503020204020204" pitchFamily="34" charset="-122"/>
                <a:cs typeface="微软雅黑" panose="020B0503020204020204" pitchFamily="34" charset="-122"/>
              </a:rPr>
              <a:t>害</a:t>
            </a:r>
            <a:r>
              <a:rPr sz="2000" spc="25" dirty="0">
                <a:solidFill>
                  <a:srgbClr val="006FC0"/>
                </a:solidFill>
                <a:latin typeface="微软雅黑" panose="020B0503020204020204" pitchFamily="34" charset="-122"/>
                <a:cs typeface="微软雅黑" panose="020B0503020204020204" pitchFamily="34" charset="-122"/>
              </a:rPr>
              <a:t>和整</a:t>
            </a:r>
            <a:r>
              <a:rPr sz="2000" spc="-50" dirty="0">
                <a:solidFill>
                  <a:srgbClr val="006FC0"/>
                </a:solidFill>
                <a:latin typeface="微软雅黑" panose="020B0503020204020204" pitchFamily="34" charset="-122"/>
                <a:cs typeface="微软雅黑" panose="020B0503020204020204" pitchFamily="34" charset="-122"/>
              </a:rPr>
              <a:t>改</a:t>
            </a:r>
            <a:r>
              <a:rPr sz="2000" spc="25" dirty="0">
                <a:solidFill>
                  <a:srgbClr val="006FC0"/>
                </a:solidFill>
                <a:latin typeface="微软雅黑" panose="020B0503020204020204" pitchFamily="34" charset="-122"/>
                <a:cs typeface="微软雅黑" panose="020B0503020204020204" pitchFamily="34" charset="-122"/>
              </a:rPr>
              <a:t>难度</a:t>
            </a:r>
            <a:r>
              <a:rPr sz="2000" spc="-50" dirty="0">
                <a:solidFill>
                  <a:srgbClr val="006FC0"/>
                </a:solidFill>
                <a:latin typeface="微软雅黑" panose="020B0503020204020204" pitchFamily="34" charset="-122"/>
                <a:cs typeface="微软雅黑" panose="020B0503020204020204" pitchFamily="34" charset="-122"/>
              </a:rPr>
              <a:t>较</a:t>
            </a:r>
            <a:r>
              <a:rPr sz="2000" spc="25" dirty="0">
                <a:solidFill>
                  <a:srgbClr val="006FC0"/>
                </a:solidFill>
                <a:latin typeface="微软雅黑" panose="020B0503020204020204" pitchFamily="34" charset="-122"/>
                <a:cs typeface="微软雅黑" panose="020B0503020204020204" pitchFamily="34" charset="-122"/>
              </a:rPr>
              <a:t>大，</a:t>
            </a:r>
            <a:r>
              <a:rPr sz="2000" spc="-50" dirty="0">
                <a:solidFill>
                  <a:srgbClr val="006FC0"/>
                </a:solidFill>
                <a:latin typeface="微软雅黑" panose="020B0503020204020204" pitchFamily="34" charset="-122"/>
                <a:cs typeface="微软雅黑" panose="020B0503020204020204" pitchFamily="34" charset="-122"/>
              </a:rPr>
              <a:t>应</a:t>
            </a:r>
            <a:r>
              <a:rPr sz="2000" spc="25" dirty="0">
                <a:solidFill>
                  <a:srgbClr val="006FC0"/>
                </a:solidFill>
                <a:latin typeface="微软雅黑" panose="020B0503020204020204" pitchFamily="34" charset="-122"/>
                <a:cs typeface="微软雅黑" panose="020B0503020204020204" pitchFamily="34" charset="-122"/>
              </a:rPr>
              <a:t>当全</a:t>
            </a:r>
            <a:r>
              <a:rPr sz="2000" spc="-50" dirty="0">
                <a:solidFill>
                  <a:srgbClr val="006FC0"/>
                </a:solidFill>
                <a:latin typeface="微软雅黑" panose="020B0503020204020204" pitchFamily="34" charset="-122"/>
                <a:cs typeface="微软雅黑" panose="020B0503020204020204" pitchFamily="34" charset="-122"/>
              </a:rPr>
              <a:t>部</a:t>
            </a:r>
            <a:r>
              <a:rPr sz="2000" spc="25" dirty="0">
                <a:solidFill>
                  <a:srgbClr val="006FC0"/>
                </a:solidFill>
                <a:latin typeface="微软雅黑" panose="020B0503020204020204" pitchFamily="34" charset="-122"/>
                <a:cs typeface="微软雅黑" panose="020B0503020204020204" pitchFamily="34" charset="-122"/>
              </a:rPr>
              <a:t>或者</a:t>
            </a:r>
            <a:r>
              <a:rPr sz="2000" spc="-50" dirty="0">
                <a:solidFill>
                  <a:srgbClr val="006FC0"/>
                </a:solidFill>
                <a:latin typeface="微软雅黑" panose="020B0503020204020204" pitchFamily="34" charset="-122"/>
                <a:cs typeface="微软雅黑" panose="020B0503020204020204" pitchFamily="34" charset="-122"/>
              </a:rPr>
              <a:t>局</a:t>
            </a:r>
            <a:r>
              <a:rPr sz="2000" spc="25" dirty="0">
                <a:solidFill>
                  <a:srgbClr val="006FC0"/>
                </a:solidFill>
                <a:latin typeface="微软雅黑" panose="020B0503020204020204" pitchFamily="34" charset="-122"/>
                <a:cs typeface="微软雅黑" panose="020B0503020204020204" pitchFamily="34" charset="-122"/>
              </a:rPr>
              <a:t>部停</a:t>
            </a:r>
            <a:r>
              <a:rPr sz="2000" spc="-50" dirty="0">
                <a:solidFill>
                  <a:srgbClr val="006FC0"/>
                </a:solidFill>
                <a:latin typeface="微软雅黑" panose="020B0503020204020204" pitchFamily="34" charset="-122"/>
                <a:cs typeface="微软雅黑" panose="020B0503020204020204" pitchFamily="34" charset="-122"/>
              </a:rPr>
              <a:t>产</a:t>
            </a:r>
            <a:r>
              <a:rPr sz="2000" spc="25" dirty="0">
                <a:solidFill>
                  <a:srgbClr val="006FC0"/>
                </a:solidFill>
                <a:latin typeface="微软雅黑" panose="020B0503020204020204" pitchFamily="34" charset="-122"/>
                <a:cs typeface="微软雅黑" panose="020B0503020204020204" pitchFamily="34" charset="-122"/>
              </a:rPr>
              <a:t>停业， 并经过一定时间整改治</a:t>
            </a:r>
            <a:r>
              <a:rPr sz="2000" spc="-50" dirty="0">
                <a:solidFill>
                  <a:srgbClr val="006FC0"/>
                </a:solidFill>
                <a:latin typeface="微软雅黑" panose="020B0503020204020204" pitchFamily="34" charset="-122"/>
                <a:cs typeface="微软雅黑" panose="020B0503020204020204" pitchFamily="34" charset="-122"/>
              </a:rPr>
              <a:t>理</a:t>
            </a:r>
            <a:r>
              <a:rPr sz="2000" spc="25" dirty="0">
                <a:solidFill>
                  <a:srgbClr val="006FC0"/>
                </a:solidFill>
                <a:latin typeface="微软雅黑" panose="020B0503020204020204" pitchFamily="34" charset="-122"/>
                <a:cs typeface="微软雅黑" panose="020B0503020204020204" pitchFamily="34" charset="-122"/>
              </a:rPr>
              <a:t>方能</a:t>
            </a:r>
            <a:r>
              <a:rPr sz="2000" spc="-50" dirty="0">
                <a:solidFill>
                  <a:srgbClr val="006FC0"/>
                </a:solidFill>
                <a:latin typeface="微软雅黑" panose="020B0503020204020204" pitchFamily="34" charset="-122"/>
                <a:cs typeface="微软雅黑" panose="020B0503020204020204" pitchFamily="34" charset="-122"/>
              </a:rPr>
              <a:t>排</a:t>
            </a:r>
            <a:r>
              <a:rPr sz="2000" spc="25" dirty="0">
                <a:solidFill>
                  <a:srgbClr val="006FC0"/>
                </a:solidFill>
                <a:latin typeface="微软雅黑" panose="020B0503020204020204" pitchFamily="34" charset="-122"/>
                <a:cs typeface="微软雅黑" panose="020B0503020204020204" pitchFamily="34" charset="-122"/>
              </a:rPr>
              <a:t>除的</a:t>
            </a:r>
            <a:r>
              <a:rPr sz="2000" spc="-50" dirty="0">
                <a:solidFill>
                  <a:srgbClr val="006FC0"/>
                </a:solidFill>
                <a:latin typeface="微软雅黑" panose="020B0503020204020204" pitchFamily="34" charset="-122"/>
                <a:cs typeface="微软雅黑" panose="020B0503020204020204" pitchFamily="34" charset="-122"/>
              </a:rPr>
              <a:t>隐</a:t>
            </a:r>
            <a:r>
              <a:rPr sz="2000" spc="25" dirty="0">
                <a:solidFill>
                  <a:srgbClr val="006FC0"/>
                </a:solidFill>
                <a:latin typeface="微软雅黑" panose="020B0503020204020204" pitchFamily="34" charset="-122"/>
                <a:cs typeface="微软雅黑" panose="020B0503020204020204" pitchFamily="34" charset="-122"/>
              </a:rPr>
              <a:t>患，</a:t>
            </a:r>
            <a:r>
              <a:rPr sz="2000" spc="-50" dirty="0">
                <a:solidFill>
                  <a:srgbClr val="006FC0"/>
                </a:solidFill>
                <a:latin typeface="微软雅黑" panose="020B0503020204020204" pitchFamily="34" charset="-122"/>
                <a:cs typeface="微软雅黑" panose="020B0503020204020204" pitchFamily="34" charset="-122"/>
              </a:rPr>
              <a:t>或</a:t>
            </a:r>
            <a:r>
              <a:rPr sz="2000" spc="25" dirty="0">
                <a:solidFill>
                  <a:srgbClr val="006FC0"/>
                </a:solidFill>
                <a:latin typeface="微软雅黑" panose="020B0503020204020204" pitchFamily="34" charset="-122"/>
                <a:cs typeface="微软雅黑" panose="020B0503020204020204" pitchFamily="34" charset="-122"/>
              </a:rPr>
              <a:t>者因</a:t>
            </a:r>
            <a:r>
              <a:rPr sz="2000" spc="-50" dirty="0">
                <a:solidFill>
                  <a:srgbClr val="006FC0"/>
                </a:solidFill>
                <a:latin typeface="微软雅黑" panose="020B0503020204020204" pitchFamily="34" charset="-122"/>
                <a:cs typeface="微软雅黑" panose="020B0503020204020204" pitchFamily="34" charset="-122"/>
              </a:rPr>
              <a:t>外</a:t>
            </a:r>
            <a:r>
              <a:rPr sz="2000" spc="25" dirty="0">
                <a:solidFill>
                  <a:srgbClr val="006FC0"/>
                </a:solidFill>
                <a:latin typeface="微软雅黑" panose="020B0503020204020204" pitchFamily="34" charset="-122"/>
                <a:cs typeface="微软雅黑" panose="020B0503020204020204" pitchFamily="34" charset="-122"/>
              </a:rPr>
              <a:t>部因</a:t>
            </a:r>
            <a:r>
              <a:rPr sz="2000" spc="-50" dirty="0">
                <a:solidFill>
                  <a:srgbClr val="006FC0"/>
                </a:solidFill>
                <a:latin typeface="微软雅黑" panose="020B0503020204020204" pitchFamily="34" charset="-122"/>
                <a:cs typeface="微软雅黑" panose="020B0503020204020204" pitchFamily="34" charset="-122"/>
              </a:rPr>
              <a:t>素</a:t>
            </a:r>
            <a:r>
              <a:rPr sz="2000" spc="25" dirty="0">
                <a:solidFill>
                  <a:srgbClr val="006FC0"/>
                </a:solidFill>
                <a:latin typeface="微软雅黑" panose="020B0503020204020204" pitchFamily="34" charset="-122"/>
                <a:cs typeface="微软雅黑" panose="020B0503020204020204" pitchFamily="34" charset="-122"/>
              </a:rPr>
              <a:t>影响</a:t>
            </a:r>
            <a:r>
              <a:rPr sz="2000" spc="-50" dirty="0">
                <a:solidFill>
                  <a:srgbClr val="006FC0"/>
                </a:solidFill>
                <a:latin typeface="微软雅黑" panose="020B0503020204020204" pitchFamily="34" charset="-122"/>
                <a:cs typeface="微软雅黑" panose="020B0503020204020204" pitchFamily="34" charset="-122"/>
              </a:rPr>
              <a:t>致</a:t>
            </a:r>
            <a:r>
              <a:rPr sz="2000" spc="25" dirty="0">
                <a:solidFill>
                  <a:srgbClr val="006FC0"/>
                </a:solidFill>
                <a:latin typeface="微软雅黑" panose="020B0503020204020204" pitchFamily="34" charset="-122"/>
                <a:cs typeface="微软雅黑" panose="020B0503020204020204" pitchFamily="34" charset="-122"/>
              </a:rPr>
              <a:t>使生产 经营单位自身难以排除</a:t>
            </a:r>
            <a:r>
              <a:rPr sz="2000" spc="-50" dirty="0">
                <a:solidFill>
                  <a:srgbClr val="006FC0"/>
                </a:solidFill>
                <a:latin typeface="微软雅黑" panose="020B0503020204020204" pitchFamily="34" charset="-122"/>
                <a:cs typeface="微软雅黑" panose="020B0503020204020204" pitchFamily="34" charset="-122"/>
              </a:rPr>
              <a:t>的</a:t>
            </a:r>
            <a:r>
              <a:rPr sz="2000" spc="25" dirty="0">
                <a:solidFill>
                  <a:srgbClr val="006FC0"/>
                </a:solidFill>
                <a:latin typeface="微软雅黑" panose="020B0503020204020204" pitchFamily="34" charset="-122"/>
                <a:cs typeface="微软雅黑" panose="020B0503020204020204" pitchFamily="34" charset="-122"/>
              </a:rPr>
              <a:t>隐患。</a:t>
            </a:r>
            <a:endParaRPr sz="2000" dirty="0">
              <a:latin typeface="微软雅黑" panose="020B0503020204020204" pitchFamily="34" charset="-122"/>
              <a:cs typeface="微软雅黑" panose="020B0503020204020204" pitchFamily="34" charset="-122"/>
            </a:endParaRPr>
          </a:p>
        </p:txBody>
      </p:sp>
    </p:spTree>
    <p:extLst>
      <p:ext uri="{BB962C8B-B14F-4D97-AF65-F5344CB8AC3E}">
        <p14:creationId xmlns:p14="http://schemas.microsoft.com/office/powerpoint/2010/main" val="930049507"/>
      </p:ext>
    </p:extLst>
  </p:cSld>
  <p:clrMapOvr>
    <a:masterClrMapping/>
  </p:clrMapOvr>
  <p:transition spd="med">
    <p:wipe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1"/>
          </p:nvPr>
        </p:nvSpPr>
        <p:spPr/>
        <p:txBody>
          <a:bodyPr/>
          <a:lstStyle/>
          <a:p>
            <a:fld id="{2F864A25-9965-4F61-8E8F-250006C6D194}" type="slidenum">
              <a:rPr lang="zh-CN" altLang="en-US" smtClean="0"/>
              <a:pPr/>
              <a:t>16</a:t>
            </a:fld>
            <a:endParaRPr lang="zh-CN" altLang="en-US"/>
          </a:p>
        </p:txBody>
      </p:sp>
      <p:sp>
        <p:nvSpPr>
          <p:cNvPr id="3" name="标题 1"/>
          <p:cNvSpPr txBox="1">
            <a:spLocks/>
          </p:cNvSpPr>
          <p:nvPr/>
        </p:nvSpPr>
        <p:spPr>
          <a:xfrm>
            <a:off x="838200" y="174625"/>
            <a:ext cx="10515600"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3200" b="1" smtClean="0">
                <a:solidFill>
                  <a:srgbClr val="0070C0"/>
                </a:solidFill>
                <a:latin typeface="微软雅黑" panose="020B0503020204020204" pitchFamily="34" charset="-122"/>
                <a:ea typeface="微软雅黑" panose="020B0503020204020204" pitchFamily="34" charset="-122"/>
              </a:rPr>
              <a:t>危险源＆风险＆隐患三者关系</a:t>
            </a:r>
            <a:endParaRPr lang="zh-CN" altLang="en-US" sz="3200" b="1" dirty="0">
              <a:solidFill>
                <a:srgbClr val="0070C0"/>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1558290" y="2580005"/>
            <a:ext cx="8868694" cy="3947351"/>
            <a:chOff x="1699" y="2306"/>
            <a:chExt cx="15724" cy="7447"/>
          </a:xfrm>
        </p:grpSpPr>
        <p:sp>
          <p:nvSpPr>
            <p:cNvPr id="5" name="椭圆 80"/>
            <p:cNvSpPr/>
            <p:nvPr/>
          </p:nvSpPr>
          <p:spPr bwMode="auto">
            <a:xfrm>
              <a:off x="14728" y="3481"/>
              <a:ext cx="1660" cy="1663"/>
            </a:xfrm>
            <a:prstGeom prst="ellipse">
              <a:avLst/>
            </a:prstGeom>
            <a:gradFill rotWithShape="1">
              <a:gsLst>
                <a:gs pos="0">
                  <a:srgbClr val="BC2823">
                    <a:satMod val="103000"/>
                    <a:lumMod val="102000"/>
                    <a:tint val="94000"/>
                  </a:srgbClr>
                </a:gs>
                <a:gs pos="50000">
                  <a:srgbClr val="BC2823">
                    <a:satMod val="110000"/>
                    <a:lumMod val="100000"/>
                    <a:shade val="100000"/>
                  </a:srgbClr>
                </a:gs>
                <a:gs pos="100000">
                  <a:srgbClr val="BC2823">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隐患</a:t>
              </a:r>
            </a:p>
          </p:txBody>
        </p:sp>
        <p:sp>
          <p:nvSpPr>
            <p:cNvPr id="6" name="矩形 5"/>
            <p:cNvSpPr/>
            <p:nvPr/>
          </p:nvSpPr>
          <p:spPr>
            <a:xfrm>
              <a:off x="11514" y="5784"/>
              <a:ext cx="5907" cy="579"/>
            </a:xfrm>
            <a:prstGeom prst="rect">
              <a:avLst/>
            </a:prstGeom>
          </p:spPr>
          <p:txBody>
            <a:bodyPr wrap="square">
              <a:spAutoFit/>
            </a:bodyPr>
            <a:lstStyle/>
            <a:p>
              <a:pPr algn="ctr"/>
              <a:r>
                <a:rPr lang="zh-CN" altLang="en-US" sz="1400" b="1" dirty="0">
                  <a:solidFill>
                    <a:prstClr val="black">
                      <a:lumMod val="75000"/>
                      <a:lumOff val="25000"/>
                    </a:prstClr>
                  </a:solidFill>
                  <a:latin typeface="微软雅黑" panose="020B0503020204020204" pitchFamily="34" charset="-122"/>
                  <a:ea typeface="微软雅黑" panose="020B0503020204020204" pitchFamily="34" charset="-122"/>
                </a:rPr>
                <a:t>第二类危险源控制不好，直接转成隐患</a:t>
              </a:r>
            </a:p>
          </p:txBody>
        </p:sp>
        <p:sp>
          <p:nvSpPr>
            <p:cNvPr id="7" name="椭圆 80"/>
            <p:cNvSpPr/>
            <p:nvPr/>
          </p:nvSpPr>
          <p:spPr bwMode="auto">
            <a:xfrm>
              <a:off x="2145" y="3438"/>
              <a:ext cx="1738" cy="1741"/>
            </a:xfrm>
            <a:prstGeom prst="ellipse">
              <a:avLst/>
            </a:prstGeom>
            <a:solidFill>
              <a:srgbClr val="FFC000"/>
            </a:solidFill>
            <a:ln>
              <a:noFill/>
            </a:ln>
            <a:effectLst>
              <a:outerShdw blurRad="57150" dist="19050" dir="5400000" algn="ctr" rotWithShape="0">
                <a:srgbClr val="000000">
                  <a:alpha val="63000"/>
                </a:srgbClr>
              </a:out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能量或有害物质</a:t>
              </a:r>
            </a:p>
          </p:txBody>
        </p:sp>
        <p:sp>
          <p:nvSpPr>
            <p:cNvPr id="8" name="椭圆 80"/>
            <p:cNvSpPr/>
            <p:nvPr/>
          </p:nvSpPr>
          <p:spPr bwMode="auto">
            <a:xfrm>
              <a:off x="9540" y="3414"/>
              <a:ext cx="1834" cy="1837"/>
            </a:xfrm>
            <a:prstGeom prst="ellipse">
              <a:avLst/>
            </a:prstGeom>
            <a:solidFill>
              <a:srgbClr val="FFC000"/>
            </a:solidFill>
            <a:ln>
              <a:noFill/>
            </a:ln>
            <a:effectLst>
              <a:outerShdw blurRad="57150" dist="19050" dir="5400000" algn="ctr" rotWithShape="0">
                <a:srgbClr val="000000">
                  <a:alpha val="63000"/>
                </a:srgbClr>
              </a:out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mn-cs"/>
              </a:endParaRPr>
            </a:p>
          </p:txBody>
        </p:sp>
        <p:cxnSp>
          <p:nvCxnSpPr>
            <p:cNvPr id="9" name="直接箭头连接符 8"/>
            <p:cNvCxnSpPr>
              <a:stCxn id="22" idx="2"/>
              <a:endCxn id="7" idx="6"/>
            </p:cNvCxnSpPr>
            <p:nvPr/>
          </p:nvCxnSpPr>
          <p:spPr>
            <a:xfrm flipH="1" flipV="1">
              <a:off x="3883" y="4309"/>
              <a:ext cx="1559" cy="15"/>
            </a:xfrm>
            <a:prstGeom prst="straightConnector1">
              <a:avLst/>
            </a:prstGeom>
            <a:noFill/>
            <a:ln w="38100" cap="flat" cmpd="sng" algn="ctr">
              <a:solidFill>
                <a:srgbClr val="0162A7"/>
              </a:solidFill>
              <a:prstDash val="solid"/>
              <a:round/>
              <a:headEnd type="none" w="med" len="med"/>
              <a:tailEnd type="arrow" w="med" len="med"/>
            </a:ln>
            <a:effectLst/>
          </p:spPr>
        </p:cxnSp>
        <p:cxnSp>
          <p:nvCxnSpPr>
            <p:cNvPr id="10" name="直接箭头连接符 9"/>
            <p:cNvCxnSpPr>
              <a:stCxn id="22" idx="6"/>
              <a:endCxn id="8" idx="2"/>
            </p:cNvCxnSpPr>
            <p:nvPr/>
          </p:nvCxnSpPr>
          <p:spPr>
            <a:xfrm>
              <a:off x="7961" y="4324"/>
              <a:ext cx="1579" cy="9"/>
            </a:xfrm>
            <a:prstGeom prst="straightConnector1">
              <a:avLst/>
            </a:prstGeom>
            <a:noFill/>
            <a:ln w="38100" cap="flat" cmpd="sng" algn="ctr">
              <a:solidFill>
                <a:srgbClr val="0162A7"/>
              </a:solidFill>
              <a:prstDash val="solid"/>
              <a:round/>
              <a:headEnd type="none" w="med" len="med"/>
              <a:tailEnd type="arrow" w="med" len="med"/>
            </a:ln>
            <a:effectLst/>
          </p:spPr>
        </p:cxnSp>
        <p:sp>
          <p:nvSpPr>
            <p:cNvPr id="11" name="椭圆 80"/>
            <p:cNvSpPr/>
            <p:nvPr/>
          </p:nvSpPr>
          <p:spPr bwMode="auto">
            <a:xfrm>
              <a:off x="5864" y="7272"/>
              <a:ext cx="1660" cy="1663"/>
            </a:xfrm>
            <a:prstGeom prst="ellipse">
              <a:avLst/>
            </a:prstGeom>
            <a:solidFill>
              <a:srgbClr val="BC2823"/>
            </a:solidFill>
            <a:ln w="12700" cap="flat" cmpd="sng" algn="ctr">
              <a:solidFill>
                <a:srgbClr val="BC2823">
                  <a:shade val="50000"/>
                </a:srgbClr>
              </a:solidFill>
              <a:prstDash val="solid"/>
              <a:miter lim="800000"/>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风险</a:t>
              </a:r>
            </a:p>
          </p:txBody>
        </p:sp>
        <p:sp>
          <p:nvSpPr>
            <p:cNvPr id="12" name="矩形 11"/>
            <p:cNvSpPr/>
            <p:nvPr/>
          </p:nvSpPr>
          <p:spPr>
            <a:xfrm>
              <a:off x="4853" y="5541"/>
              <a:ext cx="1961" cy="579"/>
            </a:xfrm>
            <a:prstGeom prst="rect">
              <a:avLst/>
            </a:prstGeom>
          </p:spPr>
          <p:txBody>
            <a:bodyPr wrap="square">
              <a:spAutoFit/>
            </a:bodyPr>
            <a:lstStyle/>
            <a:p>
              <a:pPr algn="just"/>
              <a:r>
                <a:rPr lang="zh-CN" altLang="en-US" sz="1400" b="1" dirty="0">
                  <a:solidFill>
                    <a:prstClr val="black">
                      <a:lumMod val="75000"/>
                      <a:lumOff val="25000"/>
                    </a:prstClr>
                  </a:solidFill>
                  <a:latin typeface="微软雅黑" panose="020B0503020204020204" pitchFamily="34" charset="-122"/>
                  <a:ea typeface="微软雅黑" panose="020B0503020204020204" pitchFamily="34" charset="-122"/>
                </a:rPr>
                <a:t>客观存在</a:t>
              </a:r>
              <a:endParaRPr lang="en-US" altLang="zh-CN" sz="1400" b="1"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3" name="矩形 12"/>
            <p:cNvSpPr/>
            <p:nvPr/>
          </p:nvSpPr>
          <p:spPr>
            <a:xfrm>
              <a:off x="4833" y="6710"/>
              <a:ext cx="1961" cy="579"/>
            </a:xfrm>
            <a:prstGeom prst="rect">
              <a:avLst/>
            </a:prstGeom>
          </p:spPr>
          <p:txBody>
            <a:bodyPr wrap="square">
              <a:spAutoFit/>
            </a:bodyPr>
            <a:lstStyle/>
            <a:p>
              <a:pPr algn="just"/>
              <a:r>
                <a:rPr lang="zh-CN" altLang="en-US" sz="1400" b="1" dirty="0">
                  <a:solidFill>
                    <a:prstClr val="black">
                      <a:lumMod val="75000"/>
                      <a:lumOff val="25000"/>
                    </a:prstClr>
                  </a:solidFill>
                  <a:latin typeface="微软雅黑" panose="020B0503020204020204" pitchFamily="34" charset="-122"/>
                  <a:ea typeface="微软雅黑" panose="020B0503020204020204" pitchFamily="34" charset="-122"/>
                </a:rPr>
                <a:t>主观判断</a:t>
              </a:r>
              <a:endParaRPr lang="en-US" altLang="zh-CN" sz="1400" b="1"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4" name="矩形 13"/>
            <p:cNvSpPr/>
            <p:nvPr/>
          </p:nvSpPr>
          <p:spPr>
            <a:xfrm>
              <a:off x="5177" y="9174"/>
              <a:ext cx="3948" cy="579"/>
            </a:xfrm>
            <a:prstGeom prst="rect">
              <a:avLst/>
            </a:prstGeom>
          </p:spPr>
          <p:txBody>
            <a:bodyPr wrap="square">
              <a:spAutoFit/>
            </a:bodyPr>
            <a:lstStyle/>
            <a:p>
              <a:pPr algn="just"/>
              <a:r>
                <a:rPr lang="zh-CN" altLang="en-US" sz="1400" b="1" dirty="0">
                  <a:solidFill>
                    <a:prstClr val="black">
                      <a:lumMod val="75000"/>
                      <a:lumOff val="25000"/>
                    </a:prstClr>
                  </a:solidFill>
                  <a:latin typeface="微软雅黑" panose="020B0503020204020204" pitchFamily="34" charset="-122"/>
                  <a:ea typeface="微软雅黑" panose="020B0503020204020204" pitchFamily="34" charset="-122"/>
                </a:rPr>
                <a:t>对危险源程度的评价</a:t>
              </a:r>
              <a:endParaRPr lang="en-US" altLang="zh-CN" sz="1400" b="1"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5" name="矩形 14"/>
            <p:cNvSpPr/>
            <p:nvPr/>
          </p:nvSpPr>
          <p:spPr>
            <a:xfrm>
              <a:off x="6926" y="5567"/>
              <a:ext cx="1121" cy="579"/>
            </a:xfrm>
            <a:prstGeom prst="rect">
              <a:avLst/>
            </a:prstGeom>
          </p:spPr>
          <p:txBody>
            <a:bodyPr wrap="square">
              <a:spAutoFit/>
            </a:bodyPr>
            <a:lstStyle/>
            <a:p>
              <a:pPr algn="just"/>
              <a:r>
                <a:rPr lang="zh-CN" altLang="en-US" sz="1400" b="1" dirty="0">
                  <a:solidFill>
                    <a:prstClr val="black">
                      <a:lumMod val="75000"/>
                      <a:lumOff val="25000"/>
                    </a:prstClr>
                  </a:solidFill>
                  <a:latin typeface="微软雅黑" panose="020B0503020204020204" pitchFamily="34" charset="-122"/>
                  <a:ea typeface="微软雅黑" panose="020B0503020204020204" pitchFamily="34" charset="-122"/>
                </a:rPr>
                <a:t>主体</a:t>
              </a:r>
              <a:endParaRPr lang="en-US" altLang="zh-CN" sz="1400" b="1"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6" name="矩形 15"/>
            <p:cNvSpPr/>
            <p:nvPr/>
          </p:nvSpPr>
          <p:spPr>
            <a:xfrm>
              <a:off x="6942" y="6824"/>
              <a:ext cx="1121" cy="579"/>
            </a:xfrm>
            <a:prstGeom prst="rect">
              <a:avLst/>
            </a:prstGeom>
          </p:spPr>
          <p:txBody>
            <a:bodyPr wrap="square">
              <a:spAutoFit/>
            </a:bodyPr>
            <a:lstStyle/>
            <a:p>
              <a:pPr algn="just"/>
              <a:r>
                <a:rPr lang="zh-CN" altLang="en-US" sz="1400" b="1" dirty="0">
                  <a:solidFill>
                    <a:prstClr val="black">
                      <a:lumMod val="75000"/>
                      <a:lumOff val="25000"/>
                    </a:prstClr>
                  </a:solidFill>
                  <a:latin typeface="微软雅黑" panose="020B0503020204020204" pitchFamily="34" charset="-122"/>
                  <a:ea typeface="微软雅黑" panose="020B0503020204020204" pitchFamily="34" charset="-122"/>
                </a:rPr>
                <a:t>属性</a:t>
              </a:r>
              <a:endParaRPr lang="en-US" altLang="zh-CN" sz="1400" b="1"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7" name="椭圆 80"/>
            <p:cNvSpPr/>
            <p:nvPr/>
          </p:nvSpPr>
          <p:spPr bwMode="auto">
            <a:xfrm>
              <a:off x="2151" y="7272"/>
              <a:ext cx="1660" cy="1663"/>
            </a:xfrm>
            <a:prstGeom prst="ellipse">
              <a:avLst/>
            </a:prstGeom>
            <a:gradFill rotWithShape="1">
              <a:gsLst>
                <a:gs pos="0">
                  <a:srgbClr val="0162A7">
                    <a:satMod val="103000"/>
                    <a:lumMod val="102000"/>
                    <a:tint val="94000"/>
                  </a:srgbClr>
                </a:gs>
                <a:gs pos="50000">
                  <a:srgbClr val="0162A7">
                    <a:satMod val="110000"/>
                    <a:lumMod val="100000"/>
                    <a:shade val="100000"/>
                  </a:srgbClr>
                </a:gs>
                <a:gs pos="100000">
                  <a:srgbClr val="0162A7">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严重程度</a:t>
              </a:r>
            </a:p>
          </p:txBody>
        </p:sp>
        <p:sp>
          <p:nvSpPr>
            <p:cNvPr id="18" name="椭圆 80"/>
            <p:cNvSpPr/>
            <p:nvPr/>
          </p:nvSpPr>
          <p:spPr bwMode="auto">
            <a:xfrm>
              <a:off x="9634" y="7272"/>
              <a:ext cx="1660" cy="1663"/>
            </a:xfrm>
            <a:prstGeom prst="ellipse">
              <a:avLst/>
            </a:prstGeom>
            <a:gradFill rotWithShape="1">
              <a:gsLst>
                <a:gs pos="0">
                  <a:srgbClr val="0162A7">
                    <a:satMod val="103000"/>
                    <a:lumMod val="102000"/>
                    <a:tint val="94000"/>
                  </a:srgbClr>
                </a:gs>
                <a:gs pos="50000">
                  <a:srgbClr val="0162A7">
                    <a:satMod val="110000"/>
                    <a:lumMod val="100000"/>
                    <a:shade val="100000"/>
                  </a:srgbClr>
                </a:gs>
                <a:gs pos="100000">
                  <a:srgbClr val="0162A7">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rPr>
                <a:t>可能性</a:t>
              </a:r>
              <a:endParaRPr kumimoji="0" lang="zh-CN" altLang="en-US" sz="14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cxnSp>
          <p:nvCxnSpPr>
            <p:cNvPr id="19" name="直接箭头连接符 18"/>
            <p:cNvCxnSpPr>
              <a:stCxn id="11" idx="2"/>
              <a:endCxn id="17" idx="6"/>
            </p:cNvCxnSpPr>
            <p:nvPr/>
          </p:nvCxnSpPr>
          <p:spPr>
            <a:xfrm flipH="1" flipV="1">
              <a:off x="3810" y="8104"/>
              <a:ext cx="2053" cy="0"/>
            </a:xfrm>
            <a:prstGeom prst="straightConnector1">
              <a:avLst/>
            </a:prstGeom>
            <a:noFill/>
            <a:ln w="38100" cap="flat" cmpd="sng" algn="ctr">
              <a:solidFill>
                <a:srgbClr val="0162A7"/>
              </a:solidFill>
              <a:prstDash val="solid"/>
              <a:round/>
              <a:headEnd type="none" w="med" len="med"/>
              <a:tailEnd type="arrow" w="med" len="med"/>
            </a:ln>
            <a:effectLst/>
          </p:spPr>
        </p:cxnSp>
        <p:cxnSp>
          <p:nvCxnSpPr>
            <p:cNvPr id="20" name="直接箭头连接符 19"/>
            <p:cNvCxnSpPr>
              <a:stCxn id="11" idx="6"/>
              <a:endCxn id="18" idx="2"/>
            </p:cNvCxnSpPr>
            <p:nvPr/>
          </p:nvCxnSpPr>
          <p:spPr>
            <a:xfrm flipV="1">
              <a:off x="7524" y="8104"/>
              <a:ext cx="2111" cy="0"/>
            </a:xfrm>
            <a:prstGeom prst="straightConnector1">
              <a:avLst/>
            </a:prstGeom>
            <a:noFill/>
            <a:ln w="38100" cap="flat" cmpd="sng" algn="ctr">
              <a:solidFill>
                <a:srgbClr val="0162A7"/>
              </a:solidFill>
              <a:prstDash val="solid"/>
              <a:round/>
              <a:headEnd type="none" w="med" len="med"/>
              <a:tailEnd type="arrow" w="med" len="med"/>
            </a:ln>
            <a:effectLst/>
          </p:spPr>
        </p:cxnSp>
        <p:cxnSp>
          <p:nvCxnSpPr>
            <p:cNvPr id="21" name="直接箭头连接符 20"/>
            <p:cNvCxnSpPr>
              <a:stCxn id="22" idx="4"/>
              <a:endCxn id="11" idx="0"/>
            </p:cNvCxnSpPr>
            <p:nvPr/>
          </p:nvCxnSpPr>
          <p:spPr>
            <a:xfrm flipH="1">
              <a:off x="6694" y="5585"/>
              <a:ext cx="7" cy="1687"/>
            </a:xfrm>
            <a:prstGeom prst="straightConnector1">
              <a:avLst/>
            </a:prstGeom>
            <a:noFill/>
            <a:ln w="38100" cap="flat" cmpd="sng" algn="ctr">
              <a:solidFill>
                <a:srgbClr val="0162A7"/>
              </a:solidFill>
              <a:prstDash val="solid"/>
              <a:miter lim="800000"/>
              <a:tailEnd type="triangle"/>
            </a:ln>
            <a:effectLst/>
          </p:spPr>
        </p:cxnSp>
        <p:sp>
          <p:nvSpPr>
            <p:cNvPr id="22" name="椭圆 80"/>
            <p:cNvSpPr/>
            <p:nvPr/>
          </p:nvSpPr>
          <p:spPr bwMode="auto">
            <a:xfrm>
              <a:off x="5442" y="3062"/>
              <a:ext cx="2519" cy="2523"/>
            </a:xfrm>
            <a:prstGeom prst="ellipse">
              <a:avLst/>
            </a:prstGeom>
            <a:solidFill>
              <a:srgbClr val="FFC000"/>
            </a:solidFill>
            <a:ln>
              <a:noFill/>
            </a:ln>
            <a:effectLst>
              <a:glow rad="139700">
                <a:srgbClr val="FFC000">
                  <a:alpha val="40000"/>
                </a:srgbClr>
              </a:glow>
              <a:outerShdw blurRad="57150" dist="19050" dir="5400000" algn="ctr" rotWithShape="0">
                <a:srgbClr val="000000">
                  <a:alpha val="63000"/>
                </a:srgbClr>
              </a:out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危险源</a:t>
              </a:r>
            </a:p>
          </p:txBody>
        </p:sp>
        <p:sp>
          <p:nvSpPr>
            <p:cNvPr id="23" name="矩形 22"/>
            <p:cNvSpPr/>
            <p:nvPr/>
          </p:nvSpPr>
          <p:spPr>
            <a:xfrm>
              <a:off x="9091" y="2306"/>
              <a:ext cx="3247" cy="752"/>
            </a:xfrm>
            <a:prstGeom prst="rect">
              <a:avLst/>
            </a:prstGeom>
          </p:spPr>
          <p:txBody>
            <a:bodyPr wrap="square">
              <a:spAutoFit/>
            </a:bodyPr>
            <a:lstStyle/>
            <a:p>
              <a:pPr algn="just"/>
              <a:r>
                <a:rPr lang="zh-CN" altLang="en-US" sz="2000" b="1" dirty="0">
                  <a:solidFill>
                    <a:prstClr val="black">
                      <a:lumMod val="75000"/>
                      <a:lumOff val="25000"/>
                    </a:prstClr>
                  </a:solidFill>
                  <a:latin typeface="微软雅黑" panose="020B0503020204020204" pitchFamily="34" charset="-122"/>
                  <a:ea typeface="微软雅黑" panose="020B0503020204020204" pitchFamily="34" charset="-122"/>
                </a:rPr>
                <a:t>第二类危险源</a:t>
              </a:r>
            </a:p>
          </p:txBody>
        </p:sp>
        <p:sp>
          <p:nvSpPr>
            <p:cNvPr id="24" name="矩形 23"/>
            <p:cNvSpPr/>
            <p:nvPr/>
          </p:nvSpPr>
          <p:spPr>
            <a:xfrm>
              <a:off x="1699" y="2461"/>
              <a:ext cx="3153" cy="752"/>
            </a:xfrm>
            <a:prstGeom prst="rect">
              <a:avLst/>
            </a:prstGeom>
          </p:spPr>
          <p:txBody>
            <a:bodyPr wrap="square">
              <a:spAutoFit/>
            </a:bodyPr>
            <a:lstStyle/>
            <a:p>
              <a:pPr algn="just"/>
              <a:r>
                <a:rPr lang="zh-CN" altLang="en-US" sz="2000" b="1" dirty="0">
                  <a:solidFill>
                    <a:prstClr val="black">
                      <a:lumMod val="75000"/>
                      <a:lumOff val="25000"/>
                    </a:prstClr>
                  </a:solidFill>
                  <a:latin typeface="微软雅黑" panose="020B0503020204020204" pitchFamily="34" charset="-122"/>
                  <a:ea typeface="微软雅黑" panose="020B0503020204020204" pitchFamily="34" charset="-122"/>
                </a:rPr>
                <a:t>第一类危险源</a:t>
              </a:r>
            </a:p>
          </p:txBody>
        </p:sp>
        <p:sp>
          <p:nvSpPr>
            <p:cNvPr id="25" name="等号 24"/>
            <p:cNvSpPr/>
            <p:nvPr/>
          </p:nvSpPr>
          <p:spPr>
            <a:xfrm>
              <a:off x="11513" y="3973"/>
              <a:ext cx="2978" cy="774"/>
            </a:xfrm>
            <a:prstGeom prst="mathEqual">
              <a:avLst/>
            </a:prstGeom>
            <a:solidFill>
              <a:srgbClr val="0162A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black"/>
                </a:solidFill>
                <a:effectLst/>
                <a:uLnTx/>
                <a:uFillTx/>
                <a:latin typeface="Arial" panose="020B0604020202020204"/>
                <a:ea typeface="微软雅黑" panose="020B0503020204020204" pitchFamily="34" charset="-122"/>
                <a:cs typeface="+mn-cs"/>
              </a:endParaRPr>
            </a:p>
          </p:txBody>
        </p:sp>
        <p:cxnSp>
          <p:nvCxnSpPr>
            <p:cNvPr id="26" name="直接箭头连接符 25"/>
            <p:cNvCxnSpPr>
              <a:stCxn id="7" idx="4"/>
              <a:endCxn id="17" idx="0"/>
            </p:cNvCxnSpPr>
            <p:nvPr/>
          </p:nvCxnSpPr>
          <p:spPr>
            <a:xfrm flipH="1">
              <a:off x="2981" y="5179"/>
              <a:ext cx="33" cy="2093"/>
            </a:xfrm>
            <a:prstGeom prst="straightConnector1">
              <a:avLst/>
            </a:prstGeom>
            <a:noFill/>
            <a:ln w="38100" cap="flat" cmpd="sng" algn="ctr">
              <a:solidFill>
                <a:srgbClr val="0162A7"/>
              </a:solidFill>
              <a:prstDash val="solid"/>
              <a:miter lim="800000"/>
              <a:tailEnd type="triangle"/>
            </a:ln>
            <a:effectLst/>
          </p:spPr>
        </p:cxnSp>
        <p:cxnSp>
          <p:nvCxnSpPr>
            <p:cNvPr id="27" name="直接箭头连接符 26"/>
            <p:cNvCxnSpPr>
              <a:stCxn id="8" idx="4"/>
              <a:endCxn id="18" idx="0"/>
            </p:cNvCxnSpPr>
            <p:nvPr/>
          </p:nvCxnSpPr>
          <p:spPr>
            <a:xfrm>
              <a:off x="10457" y="5252"/>
              <a:ext cx="8" cy="2021"/>
            </a:xfrm>
            <a:prstGeom prst="straightConnector1">
              <a:avLst/>
            </a:prstGeom>
            <a:noFill/>
            <a:ln w="38100" cap="flat" cmpd="sng" algn="ctr">
              <a:solidFill>
                <a:srgbClr val="0162A7"/>
              </a:solidFill>
              <a:prstDash val="solid"/>
              <a:miter lim="800000"/>
              <a:tailEnd type="triangle"/>
            </a:ln>
            <a:effectLst/>
          </p:spPr>
        </p:cxnSp>
        <p:sp>
          <p:nvSpPr>
            <p:cNvPr id="28" name="矩形 27"/>
            <p:cNvSpPr/>
            <p:nvPr/>
          </p:nvSpPr>
          <p:spPr>
            <a:xfrm>
              <a:off x="9643" y="3639"/>
              <a:ext cx="1732" cy="1798"/>
            </a:xfrm>
            <a:prstGeom prst="rect">
              <a:avLst/>
            </a:prstGeom>
          </p:spPr>
          <p:txBody>
            <a:bodyPr wrap="square">
              <a:spAutoFit/>
            </a:bodyPr>
            <a:lstStyle/>
            <a:p>
              <a:pPr algn="ctr"/>
              <a:r>
                <a:rPr lang="zh-CN" altLang="en-US" sz="1400" b="1" dirty="0">
                  <a:solidFill>
                    <a:prstClr val="black"/>
                  </a:solidFill>
                  <a:latin typeface="微软雅黑" panose="020B0503020204020204" pitchFamily="34" charset="-122"/>
                  <a:ea typeface="微软雅黑" panose="020B0503020204020204" pitchFamily="34" charset="-122"/>
                </a:rPr>
                <a:t>不安全的状态、行为、管理缺陷</a:t>
              </a:r>
            </a:p>
          </p:txBody>
        </p:sp>
        <p:sp>
          <p:nvSpPr>
            <p:cNvPr id="29" name="文本框 28"/>
            <p:cNvSpPr txBox="1"/>
            <p:nvPr/>
          </p:nvSpPr>
          <p:spPr>
            <a:xfrm>
              <a:off x="11719" y="6376"/>
              <a:ext cx="5704" cy="579"/>
            </a:xfrm>
            <a:prstGeom prst="rect">
              <a:avLst/>
            </a:prstGeom>
            <a:noFill/>
          </p:spPr>
          <p:txBody>
            <a:bodyPr wrap="square" rtlCol="0">
              <a:spAutoFit/>
            </a:bodyPr>
            <a:lstStyle/>
            <a:p>
              <a:r>
                <a:rPr lang="zh-CN" altLang="en-US" sz="1400" b="1" dirty="0">
                  <a:solidFill>
                    <a:prstClr val="black"/>
                  </a:solidFill>
                  <a:latin typeface="微软雅黑" panose="020B0503020204020204" pitchFamily="34" charset="-122"/>
                  <a:ea typeface="微软雅黑" panose="020B0503020204020204" pitchFamily="34" charset="-122"/>
                </a:rPr>
                <a:t>隐患是现实型危险源，危险源包含隐患</a:t>
              </a:r>
            </a:p>
          </p:txBody>
        </p:sp>
        <p:sp>
          <p:nvSpPr>
            <p:cNvPr id="30" name="矩形 29"/>
            <p:cNvSpPr/>
            <p:nvPr/>
          </p:nvSpPr>
          <p:spPr>
            <a:xfrm>
              <a:off x="12648" y="3046"/>
              <a:ext cx="806" cy="1217"/>
            </a:xfrm>
            <a:prstGeom prst="rect">
              <a:avLst/>
            </a:prstGeom>
          </p:spPr>
          <p:txBody>
            <a:bodyPr wrap="square">
              <a:spAutoFit/>
            </a:bodyPr>
            <a:lstStyle/>
            <a:p>
              <a:endParaRPr lang="zh-CN" altLang="en-US" sz="3600" dirty="0">
                <a:solidFill>
                  <a:prstClr val="black"/>
                </a:solidFill>
                <a:latin typeface="Arial" panose="020B0604020202020204"/>
                <a:ea typeface="微软雅黑" panose="020B0503020204020204" pitchFamily="34" charset="-122"/>
              </a:endParaRPr>
            </a:p>
          </p:txBody>
        </p:sp>
      </p:grpSp>
      <p:sp>
        <p:nvSpPr>
          <p:cNvPr id="31" name="文本框 30"/>
          <p:cNvSpPr txBox="1"/>
          <p:nvPr/>
        </p:nvSpPr>
        <p:spPr>
          <a:xfrm>
            <a:off x="1447556" y="1153351"/>
            <a:ext cx="8524436" cy="1337945"/>
          </a:xfrm>
          <a:prstGeom prst="rect">
            <a:avLst/>
          </a:prstGeom>
          <a:noFill/>
        </p:spPr>
        <p:txBody>
          <a:bodyPr wrap="square" rtlCol="0" anchor="t">
            <a:spAutoFit/>
          </a:bodyPr>
          <a:lstStyle/>
          <a:p>
            <a:pPr marL="0" marR="0" lvl="0" indent="0" algn="l" defTabSz="914400" rtl="0" fontAlgn="auto">
              <a:lnSpc>
                <a:spcPct val="15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危险源</a:t>
            </a:r>
            <a:r>
              <a:rPr kumimoji="0" lang="en-US" altLang="zh-CN" sz="18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a:t>
            </a:r>
            <a:r>
              <a:rPr kumimoji="0" lang="zh-CN" altLang="en-US" sz="1800" b="0" i="0" u="none" strike="noStrike" kern="1200" cap="none" spc="0" normalizeH="0" baseline="0" noProof="0" dirty="0">
                <a:ln>
                  <a:noFill/>
                </a:ln>
                <a:solidFill>
                  <a:prstClr val="black"/>
                </a:solidFill>
                <a:effectLst/>
                <a:uLnTx/>
                <a:uFillTx/>
                <a:latin typeface="Arial" panose="020B0604020202020204"/>
                <a:ea typeface="微软雅黑" panose="020B0503020204020204" pitchFamily="34" charset="-122"/>
                <a:cs typeface="+mn-cs"/>
              </a:rPr>
              <a:t>可能导致人身伤害和（或）健康损害的根源、状态或行为，或其组合。</a:t>
            </a:r>
            <a:endParaRPr kumimoji="0" lang="en-US" altLang="zh-CN" sz="1800" b="0" i="0" u="none" strike="noStrike" kern="1200" cap="none" spc="0" normalizeH="0" baseline="0" noProof="0" dirty="0">
              <a:ln>
                <a:noFill/>
              </a:ln>
              <a:solidFill>
                <a:prstClr val="black"/>
              </a:solidFill>
              <a:effectLst/>
              <a:uLnTx/>
              <a:uFillTx/>
              <a:latin typeface="Arial" panose="020B0604020202020204"/>
              <a:ea typeface="微软雅黑" panose="020B0503020204020204" pitchFamily="34" charset="-122"/>
              <a:cs typeface="+mn-cs"/>
            </a:endParaRPr>
          </a:p>
          <a:p>
            <a:pPr marL="0" marR="0" lvl="0" indent="0" algn="l" defTabSz="914400" rtl="0" fontAlgn="auto">
              <a:lnSpc>
                <a:spcPct val="15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black"/>
                </a:solidFill>
                <a:effectLst/>
                <a:uLnTx/>
                <a:uFillTx/>
                <a:latin typeface="Arial" panose="020B0604020202020204"/>
                <a:ea typeface="微软雅黑" panose="020B0503020204020204" pitchFamily="34" charset="-122"/>
                <a:cs typeface="+mn-cs"/>
              </a:rPr>
              <a:t>隐患</a:t>
            </a:r>
            <a:r>
              <a:rPr kumimoji="0" lang="en-US" altLang="zh-CN" sz="1800" b="0" i="0" u="none" strike="noStrike" kern="1200" cap="none" spc="0" normalizeH="0" baseline="0" noProof="0" dirty="0">
                <a:ln>
                  <a:noFill/>
                </a:ln>
                <a:solidFill>
                  <a:prstClr val="black"/>
                </a:solidFill>
                <a:effectLst/>
                <a:uLnTx/>
                <a:uFillTx/>
                <a:latin typeface="Arial" panose="020B0604020202020204"/>
                <a:ea typeface="微软雅黑" panose="020B0503020204020204" pitchFamily="34" charset="-122"/>
                <a:cs typeface="+mn-cs"/>
              </a:rPr>
              <a:t>——</a:t>
            </a:r>
            <a:r>
              <a:rPr kumimoji="0" lang="zh-CN" altLang="en-US" sz="1800" b="0" i="0" u="none" strike="noStrike" kern="1200" cap="none" spc="0" normalizeH="0" baseline="0" noProof="0" dirty="0">
                <a:ln>
                  <a:noFill/>
                </a:ln>
                <a:solidFill>
                  <a:prstClr val="black"/>
                </a:solidFill>
                <a:effectLst/>
                <a:uLnTx/>
                <a:uFillTx/>
                <a:latin typeface="Arial" panose="020B0604020202020204"/>
                <a:ea typeface="微软雅黑" panose="020B0503020204020204" pitchFamily="34" charset="-122"/>
                <a:cs typeface="+mn-cs"/>
              </a:rPr>
              <a:t>人的不安全行为、物的不安全状态，或管理上的缺陷。</a:t>
            </a:r>
            <a:endParaRPr kumimoji="0" lang="en-US" altLang="zh-CN" sz="1800" b="0" i="0" u="none" strike="noStrike" kern="1200" cap="none" spc="0" normalizeH="0" baseline="0" noProof="0" dirty="0">
              <a:ln>
                <a:noFill/>
              </a:ln>
              <a:solidFill>
                <a:prstClr val="black"/>
              </a:solidFill>
              <a:effectLst/>
              <a:uLnTx/>
              <a:uFillTx/>
              <a:latin typeface="Arial" panose="020B0604020202020204"/>
              <a:ea typeface="微软雅黑" panose="020B0503020204020204" pitchFamily="34" charset="-122"/>
              <a:cs typeface="+mn-cs"/>
            </a:endParaRPr>
          </a:p>
          <a:p>
            <a:pPr marL="0" marR="0" lvl="0" indent="0" algn="l" defTabSz="914400" rtl="0" fontAlgn="auto">
              <a:lnSpc>
                <a:spcPct val="15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black"/>
                </a:solidFill>
                <a:effectLst/>
                <a:uLnTx/>
                <a:uFillTx/>
                <a:latin typeface="Arial" panose="020B0604020202020204"/>
                <a:ea typeface="微软雅黑" panose="020B0503020204020204" pitchFamily="34" charset="-122"/>
                <a:cs typeface="+mn-cs"/>
              </a:rPr>
              <a:t>风险</a:t>
            </a:r>
            <a:r>
              <a:rPr kumimoji="0" lang="en-US" altLang="zh-CN" sz="1800" b="0" i="0" u="none" strike="noStrike" kern="1200" cap="none" spc="0" normalizeH="0" baseline="0" noProof="0" dirty="0">
                <a:ln>
                  <a:noFill/>
                </a:ln>
                <a:solidFill>
                  <a:prstClr val="black"/>
                </a:solidFill>
                <a:effectLst/>
                <a:uLnTx/>
                <a:uFillTx/>
                <a:latin typeface="Arial" panose="020B0604020202020204"/>
                <a:ea typeface="微软雅黑" panose="020B0503020204020204" pitchFamily="34" charset="-122"/>
                <a:cs typeface="+mn-cs"/>
              </a:rPr>
              <a:t>——</a:t>
            </a:r>
            <a:r>
              <a:rPr kumimoji="0" lang="zh-CN" altLang="en-US" sz="1800" b="0" i="0" u="none" strike="noStrike" kern="1200" cap="none" spc="0" normalizeH="0" baseline="0" noProof="0" dirty="0">
                <a:ln>
                  <a:noFill/>
                </a:ln>
                <a:solidFill>
                  <a:prstClr val="black"/>
                </a:solidFill>
                <a:effectLst/>
                <a:uLnTx/>
                <a:uFillTx/>
                <a:latin typeface="Arial" panose="020B0604020202020204"/>
                <a:ea typeface="微软雅黑" panose="020B0503020204020204" pitchFamily="34" charset="-122"/>
                <a:cs typeface="+mn-cs"/>
              </a:rPr>
              <a:t>危害事件发生的可能性和后果严重程度的组合</a:t>
            </a:r>
            <a:endParaRPr kumimoji="0" lang="en-US" altLang="zh-CN" sz="1800" b="0" i="0" u="none" strike="noStrike" kern="1200" cap="none" spc="0" normalizeH="0" baseline="0" noProof="0" dirty="0">
              <a:ln>
                <a:noFill/>
              </a:ln>
              <a:solidFill>
                <a:prstClr val="black"/>
              </a:solidFill>
              <a:effectLst/>
              <a:uLnTx/>
              <a:uFillTx/>
              <a:latin typeface="Arial" panose="020B0604020202020204"/>
              <a:ea typeface="微软雅黑" panose="020B0503020204020204" pitchFamily="34" charset="-122"/>
              <a:cs typeface="+mn-cs"/>
            </a:endParaRPr>
          </a:p>
        </p:txBody>
      </p:sp>
    </p:spTree>
    <p:extLst>
      <p:ext uri="{BB962C8B-B14F-4D97-AF65-F5344CB8AC3E}">
        <p14:creationId xmlns:p14="http://schemas.microsoft.com/office/powerpoint/2010/main" val="4221332385"/>
      </p:ext>
    </p:extLst>
  </p:cSld>
  <p:clrMapOvr>
    <a:masterClrMapping/>
  </p:clrMapOvr>
  <p:transition spd="med">
    <p:wipe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1"/>
          </p:nvPr>
        </p:nvSpPr>
        <p:spPr/>
        <p:txBody>
          <a:bodyPr/>
          <a:lstStyle/>
          <a:p>
            <a:fld id="{2F864A25-9965-4F61-8E8F-250006C6D194}" type="slidenum">
              <a:rPr lang="zh-CN" altLang="en-US" smtClean="0"/>
              <a:pPr/>
              <a:t>17</a:t>
            </a:fld>
            <a:endParaRPr lang="zh-CN" altLang="en-US"/>
          </a:p>
        </p:txBody>
      </p:sp>
      <p:sp>
        <p:nvSpPr>
          <p:cNvPr id="3" name="object 34"/>
          <p:cNvSpPr/>
          <p:nvPr/>
        </p:nvSpPr>
        <p:spPr>
          <a:xfrm>
            <a:off x="8752205" y="2878455"/>
            <a:ext cx="1466850" cy="133350"/>
          </a:xfrm>
          <a:custGeom>
            <a:avLst/>
            <a:gdLst/>
            <a:ahLst/>
            <a:cxnLst/>
            <a:rect l="l" t="t" r="r" b="b"/>
            <a:pathLst>
              <a:path w="1466850" h="133350">
                <a:moveTo>
                  <a:pt x="0" y="133350"/>
                </a:moveTo>
                <a:lnTo>
                  <a:pt x="1466850" y="133350"/>
                </a:lnTo>
                <a:lnTo>
                  <a:pt x="1466850" y="0"/>
                </a:lnTo>
                <a:lnTo>
                  <a:pt x="0" y="0"/>
                </a:lnTo>
                <a:lnTo>
                  <a:pt x="0" y="133350"/>
                </a:lnTo>
                <a:close/>
              </a:path>
            </a:pathLst>
          </a:custGeom>
          <a:solidFill>
            <a:srgbClr val="C00000"/>
          </a:solidFill>
        </p:spPr>
        <p:txBody>
          <a:bodyPr wrap="square" lIns="0" tIns="0" rIns="0" bIns="0" rtlCol="0"/>
          <a:lstStyle/>
          <a:p>
            <a:endParaRPr/>
          </a:p>
        </p:txBody>
      </p:sp>
      <p:sp>
        <p:nvSpPr>
          <p:cNvPr id="4" name="object 35"/>
          <p:cNvSpPr/>
          <p:nvPr/>
        </p:nvSpPr>
        <p:spPr>
          <a:xfrm>
            <a:off x="8752205" y="2878455"/>
            <a:ext cx="1466850" cy="133350"/>
          </a:xfrm>
          <a:custGeom>
            <a:avLst/>
            <a:gdLst/>
            <a:ahLst/>
            <a:cxnLst/>
            <a:rect l="l" t="t" r="r" b="b"/>
            <a:pathLst>
              <a:path w="1466850" h="133350">
                <a:moveTo>
                  <a:pt x="0" y="133350"/>
                </a:moveTo>
                <a:lnTo>
                  <a:pt x="1466850" y="133350"/>
                </a:lnTo>
                <a:lnTo>
                  <a:pt x="1466850" y="0"/>
                </a:lnTo>
                <a:lnTo>
                  <a:pt x="0" y="0"/>
                </a:lnTo>
                <a:lnTo>
                  <a:pt x="0" y="133350"/>
                </a:lnTo>
                <a:close/>
              </a:path>
            </a:pathLst>
          </a:custGeom>
          <a:ln w="9534">
            <a:solidFill>
              <a:srgbClr val="000000"/>
            </a:solidFill>
          </a:ln>
        </p:spPr>
        <p:txBody>
          <a:bodyPr wrap="square" lIns="0" tIns="0" rIns="0" bIns="0" rtlCol="0"/>
          <a:lstStyle/>
          <a:p>
            <a:endParaRPr/>
          </a:p>
        </p:txBody>
      </p:sp>
      <p:sp>
        <p:nvSpPr>
          <p:cNvPr id="5" name="object 78"/>
          <p:cNvSpPr/>
          <p:nvPr/>
        </p:nvSpPr>
        <p:spPr>
          <a:xfrm>
            <a:off x="9037955" y="2992755"/>
            <a:ext cx="133350" cy="2905125"/>
          </a:xfrm>
          <a:custGeom>
            <a:avLst/>
            <a:gdLst/>
            <a:ahLst/>
            <a:cxnLst/>
            <a:rect l="l" t="t" r="r" b="b"/>
            <a:pathLst>
              <a:path w="133350" h="2905125">
                <a:moveTo>
                  <a:pt x="0" y="2905125"/>
                </a:moveTo>
                <a:lnTo>
                  <a:pt x="133350" y="2905125"/>
                </a:lnTo>
                <a:lnTo>
                  <a:pt x="133350" y="0"/>
                </a:lnTo>
                <a:lnTo>
                  <a:pt x="0" y="0"/>
                </a:lnTo>
                <a:lnTo>
                  <a:pt x="0" y="2905125"/>
                </a:lnTo>
                <a:close/>
              </a:path>
            </a:pathLst>
          </a:custGeom>
          <a:solidFill>
            <a:srgbClr val="EC7C30"/>
          </a:solidFill>
        </p:spPr>
        <p:txBody>
          <a:bodyPr wrap="square" lIns="0" tIns="0" rIns="0" bIns="0" rtlCol="0"/>
          <a:lstStyle/>
          <a:p>
            <a:endParaRPr/>
          </a:p>
        </p:txBody>
      </p:sp>
      <p:sp>
        <p:nvSpPr>
          <p:cNvPr id="6" name="object 79"/>
          <p:cNvSpPr/>
          <p:nvPr/>
        </p:nvSpPr>
        <p:spPr>
          <a:xfrm>
            <a:off x="9037955" y="2992755"/>
            <a:ext cx="133350" cy="2905125"/>
          </a:xfrm>
          <a:custGeom>
            <a:avLst/>
            <a:gdLst/>
            <a:ahLst/>
            <a:cxnLst/>
            <a:rect l="l" t="t" r="r" b="b"/>
            <a:pathLst>
              <a:path w="133350" h="2905125">
                <a:moveTo>
                  <a:pt x="0" y="2905125"/>
                </a:moveTo>
                <a:lnTo>
                  <a:pt x="133350" y="2905125"/>
                </a:lnTo>
                <a:lnTo>
                  <a:pt x="133350" y="0"/>
                </a:lnTo>
                <a:lnTo>
                  <a:pt x="0" y="0"/>
                </a:lnTo>
                <a:lnTo>
                  <a:pt x="0" y="2905125"/>
                </a:lnTo>
                <a:close/>
              </a:path>
            </a:pathLst>
          </a:custGeom>
          <a:solidFill>
            <a:srgbClr val="C00000"/>
          </a:solidFill>
          <a:ln w="9534">
            <a:solidFill>
              <a:srgbClr val="000000"/>
            </a:solidFill>
          </a:ln>
        </p:spPr>
        <p:txBody>
          <a:bodyPr wrap="square" lIns="0" tIns="0" rIns="0" bIns="0" rtlCol="0"/>
          <a:lstStyle/>
          <a:p>
            <a:endParaRPr/>
          </a:p>
        </p:txBody>
      </p:sp>
      <p:sp>
        <p:nvSpPr>
          <p:cNvPr id="7" name="object 80"/>
          <p:cNvSpPr/>
          <p:nvPr/>
        </p:nvSpPr>
        <p:spPr>
          <a:xfrm>
            <a:off x="8537575" y="5026025"/>
            <a:ext cx="114300" cy="285750"/>
          </a:xfrm>
          <a:custGeom>
            <a:avLst/>
            <a:gdLst/>
            <a:ahLst/>
            <a:cxnLst/>
            <a:rect l="l" t="t" r="r" b="b"/>
            <a:pathLst>
              <a:path w="114300" h="285750">
                <a:moveTo>
                  <a:pt x="114300" y="0"/>
                </a:moveTo>
                <a:lnTo>
                  <a:pt x="3175" y="119189"/>
                </a:lnTo>
                <a:lnTo>
                  <a:pt x="0" y="285750"/>
                </a:lnTo>
                <a:lnTo>
                  <a:pt x="67945" y="285750"/>
                </a:lnTo>
                <a:lnTo>
                  <a:pt x="87122" y="170408"/>
                </a:lnTo>
                <a:lnTo>
                  <a:pt x="114300" y="132791"/>
                </a:lnTo>
                <a:lnTo>
                  <a:pt x="114300" y="0"/>
                </a:lnTo>
                <a:close/>
              </a:path>
            </a:pathLst>
          </a:custGeom>
          <a:solidFill>
            <a:srgbClr val="B1D7E4"/>
          </a:solidFill>
        </p:spPr>
        <p:txBody>
          <a:bodyPr wrap="square" lIns="0" tIns="0" rIns="0" bIns="0" rtlCol="0"/>
          <a:lstStyle/>
          <a:p>
            <a:endParaRPr/>
          </a:p>
        </p:txBody>
      </p:sp>
      <p:sp>
        <p:nvSpPr>
          <p:cNvPr id="8" name="object 81"/>
          <p:cNvSpPr/>
          <p:nvPr/>
        </p:nvSpPr>
        <p:spPr>
          <a:xfrm>
            <a:off x="8542655" y="5031105"/>
            <a:ext cx="114300" cy="285750"/>
          </a:xfrm>
          <a:custGeom>
            <a:avLst/>
            <a:gdLst/>
            <a:ahLst/>
            <a:cxnLst/>
            <a:rect l="l" t="t" r="r" b="b"/>
            <a:pathLst>
              <a:path w="114300" h="285750">
                <a:moveTo>
                  <a:pt x="114300" y="132727"/>
                </a:moveTo>
                <a:lnTo>
                  <a:pt x="86995" y="170345"/>
                </a:lnTo>
                <a:lnTo>
                  <a:pt x="67818" y="285686"/>
                </a:lnTo>
                <a:lnTo>
                  <a:pt x="0" y="285686"/>
                </a:lnTo>
                <a:lnTo>
                  <a:pt x="3175" y="119126"/>
                </a:lnTo>
                <a:lnTo>
                  <a:pt x="114300" y="0"/>
                </a:lnTo>
              </a:path>
            </a:pathLst>
          </a:custGeom>
          <a:ln w="9534">
            <a:solidFill>
              <a:srgbClr val="000000"/>
            </a:solidFill>
          </a:ln>
        </p:spPr>
        <p:txBody>
          <a:bodyPr wrap="square" lIns="0" tIns="0" rIns="0" bIns="0" rtlCol="0"/>
          <a:lstStyle/>
          <a:p>
            <a:endParaRPr/>
          </a:p>
        </p:txBody>
      </p:sp>
      <p:sp>
        <p:nvSpPr>
          <p:cNvPr id="9" name="object 82"/>
          <p:cNvSpPr/>
          <p:nvPr/>
        </p:nvSpPr>
        <p:spPr>
          <a:xfrm>
            <a:off x="8966200" y="5026025"/>
            <a:ext cx="123825" cy="285750"/>
          </a:xfrm>
          <a:custGeom>
            <a:avLst/>
            <a:gdLst/>
            <a:ahLst/>
            <a:cxnLst/>
            <a:rect l="l" t="t" r="r" b="b"/>
            <a:pathLst>
              <a:path w="123825" h="285750">
                <a:moveTo>
                  <a:pt x="0" y="0"/>
                </a:moveTo>
                <a:lnTo>
                  <a:pt x="0" y="132791"/>
                </a:lnTo>
                <a:lnTo>
                  <a:pt x="30352" y="170408"/>
                </a:lnTo>
                <a:lnTo>
                  <a:pt x="50926" y="285750"/>
                </a:lnTo>
                <a:lnTo>
                  <a:pt x="123825" y="285750"/>
                </a:lnTo>
                <a:lnTo>
                  <a:pt x="120396" y="119189"/>
                </a:lnTo>
                <a:lnTo>
                  <a:pt x="0" y="0"/>
                </a:lnTo>
                <a:close/>
              </a:path>
            </a:pathLst>
          </a:custGeom>
          <a:solidFill>
            <a:srgbClr val="B1D7E4"/>
          </a:solidFill>
        </p:spPr>
        <p:txBody>
          <a:bodyPr wrap="square" lIns="0" tIns="0" rIns="0" bIns="0" rtlCol="0"/>
          <a:lstStyle/>
          <a:p>
            <a:endParaRPr/>
          </a:p>
        </p:txBody>
      </p:sp>
      <p:sp>
        <p:nvSpPr>
          <p:cNvPr id="10" name="object 83"/>
          <p:cNvSpPr/>
          <p:nvPr/>
        </p:nvSpPr>
        <p:spPr>
          <a:xfrm>
            <a:off x="8971280" y="5031105"/>
            <a:ext cx="123825" cy="285750"/>
          </a:xfrm>
          <a:custGeom>
            <a:avLst/>
            <a:gdLst/>
            <a:ahLst/>
            <a:cxnLst/>
            <a:rect l="l" t="t" r="r" b="b"/>
            <a:pathLst>
              <a:path w="123825" h="285750">
                <a:moveTo>
                  <a:pt x="0" y="132727"/>
                </a:moveTo>
                <a:lnTo>
                  <a:pt x="30352" y="170345"/>
                </a:lnTo>
                <a:lnTo>
                  <a:pt x="50800" y="285686"/>
                </a:lnTo>
                <a:lnTo>
                  <a:pt x="123825" y="285686"/>
                </a:lnTo>
                <a:lnTo>
                  <a:pt x="120269" y="119126"/>
                </a:lnTo>
                <a:lnTo>
                  <a:pt x="0" y="0"/>
                </a:lnTo>
              </a:path>
            </a:pathLst>
          </a:custGeom>
          <a:ln w="9534">
            <a:solidFill>
              <a:srgbClr val="000000"/>
            </a:solidFill>
          </a:ln>
        </p:spPr>
        <p:txBody>
          <a:bodyPr wrap="square" lIns="0" tIns="0" rIns="0" bIns="0" rtlCol="0"/>
          <a:lstStyle/>
          <a:p>
            <a:endParaRPr/>
          </a:p>
        </p:txBody>
      </p:sp>
      <p:sp>
        <p:nvSpPr>
          <p:cNvPr id="11" name="object 84"/>
          <p:cNvSpPr/>
          <p:nvPr/>
        </p:nvSpPr>
        <p:spPr>
          <a:xfrm>
            <a:off x="8680450" y="4749800"/>
            <a:ext cx="247650" cy="266700"/>
          </a:xfrm>
          <a:custGeom>
            <a:avLst/>
            <a:gdLst/>
            <a:ahLst/>
            <a:cxnLst/>
            <a:rect l="l" t="t" r="r" b="b"/>
            <a:pathLst>
              <a:path w="247650" h="266700">
                <a:moveTo>
                  <a:pt x="125095" y="0"/>
                </a:moveTo>
                <a:lnTo>
                  <a:pt x="76961" y="7747"/>
                </a:lnTo>
                <a:lnTo>
                  <a:pt x="36829" y="29590"/>
                </a:lnTo>
                <a:lnTo>
                  <a:pt x="10414" y="62611"/>
                </a:lnTo>
                <a:lnTo>
                  <a:pt x="0" y="102615"/>
                </a:lnTo>
                <a:lnTo>
                  <a:pt x="0" y="164337"/>
                </a:lnTo>
                <a:lnTo>
                  <a:pt x="10414" y="204088"/>
                </a:lnTo>
                <a:lnTo>
                  <a:pt x="36829" y="236219"/>
                </a:lnTo>
                <a:lnTo>
                  <a:pt x="76961" y="259206"/>
                </a:lnTo>
                <a:lnTo>
                  <a:pt x="125095" y="266700"/>
                </a:lnTo>
                <a:lnTo>
                  <a:pt x="149098" y="264922"/>
                </a:lnTo>
                <a:lnTo>
                  <a:pt x="192785" y="249555"/>
                </a:lnTo>
                <a:lnTo>
                  <a:pt x="225805" y="222122"/>
                </a:lnTo>
                <a:lnTo>
                  <a:pt x="245491" y="185165"/>
                </a:lnTo>
                <a:lnTo>
                  <a:pt x="247650" y="164337"/>
                </a:lnTo>
                <a:lnTo>
                  <a:pt x="247650" y="102615"/>
                </a:lnTo>
                <a:lnTo>
                  <a:pt x="237235" y="62611"/>
                </a:lnTo>
                <a:lnTo>
                  <a:pt x="211074" y="29590"/>
                </a:lnTo>
                <a:lnTo>
                  <a:pt x="171957" y="7747"/>
                </a:lnTo>
                <a:lnTo>
                  <a:pt x="125095" y="0"/>
                </a:lnTo>
                <a:close/>
              </a:path>
            </a:pathLst>
          </a:custGeom>
          <a:solidFill>
            <a:srgbClr val="FFD7CC"/>
          </a:solidFill>
        </p:spPr>
        <p:txBody>
          <a:bodyPr wrap="square" lIns="0" tIns="0" rIns="0" bIns="0" rtlCol="0"/>
          <a:lstStyle/>
          <a:p>
            <a:endParaRPr/>
          </a:p>
        </p:txBody>
      </p:sp>
      <p:sp>
        <p:nvSpPr>
          <p:cNvPr id="12" name="object 85"/>
          <p:cNvSpPr/>
          <p:nvPr/>
        </p:nvSpPr>
        <p:spPr>
          <a:xfrm>
            <a:off x="8685530" y="4754880"/>
            <a:ext cx="247650" cy="266700"/>
          </a:xfrm>
          <a:custGeom>
            <a:avLst/>
            <a:gdLst/>
            <a:ahLst/>
            <a:cxnLst/>
            <a:rect l="l" t="t" r="r" b="b"/>
            <a:pathLst>
              <a:path w="247650" h="266700">
                <a:moveTo>
                  <a:pt x="247650" y="164211"/>
                </a:moveTo>
                <a:lnTo>
                  <a:pt x="245364" y="185165"/>
                </a:lnTo>
                <a:lnTo>
                  <a:pt x="237235" y="203962"/>
                </a:lnTo>
                <a:lnTo>
                  <a:pt x="210947" y="236220"/>
                </a:lnTo>
                <a:lnTo>
                  <a:pt x="171957" y="259080"/>
                </a:lnTo>
                <a:lnTo>
                  <a:pt x="124968" y="266700"/>
                </a:lnTo>
                <a:lnTo>
                  <a:pt x="99822" y="264922"/>
                </a:lnTo>
                <a:lnTo>
                  <a:pt x="55118" y="249555"/>
                </a:lnTo>
                <a:lnTo>
                  <a:pt x="21717" y="221996"/>
                </a:lnTo>
                <a:lnTo>
                  <a:pt x="2413" y="185165"/>
                </a:lnTo>
                <a:lnTo>
                  <a:pt x="0" y="164211"/>
                </a:lnTo>
                <a:lnTo>
                  <a:pt x="0" y="102489"/>
                </a:lnTo>
                <a:lnTo>
                  <a:pt x="10287" y="62611"/>
                </a:lnTo>
                <a:lnTo>
                  <a:pt x="36829" y="29464"/>
                </a:lnTo>
                <a:lnTo>
                  <a:pt x="76962" y="7747"/>
                </a:lnTo>
                <a:lnTo>
                  <a:pt x="124968" y="0"/>
                </a:lnTo>
                <a:lnTo>
                  <a:pt x="148971" y="1905"/>
                </a:lnTo>
                <a:lnTo>
                  <a:pt x="192658" y="17018"/>
                </a:lnTo>
                <a:lnTo>
                  <a:pt x="225805" y="44577"/>
                </a:lnTo>
                <a:lnTo>
                  <a:pt x="245364" y="81661"/>
                </a:lnTo>
                <a:lnTo>
                  <a:pt x="247650" y="102489"/>
                </a:lnTo>
                <a:lnTo>
                  <a:pt x="247650" y="164211"/>
                </a:lnTo>
              </a:path>
            </a:pathLst>
          </a:custGeom>
          <a:ln w="9534">
            <a:solidFill>
              <a:srgbClr val="000000"/>
            </a:solidFill>
          </a:ln>
        </p:spPr>
        <p:txBody>
          <a:bodyPr wrap="square" lIns="0" tIns="0" rIns="0" bIns="0" rtlCol="0"/>
          <a:lstStyle/>
          <a:p>
            <a:endParaRPr/>
          </a:p>
        </p:txBody>
      </p:sp>
      <p:sp>
        <p:nvSpPr>
          <p:cNvPr id="13" name="object 86"/>
          <p:cNvSpPr/>
          <p:nvPr/>
        </p:nvSpPr>
        <p:spPr>
          <a:xfrm>
            <a:off x="8796655" y="4865370"/>
            <a:ext cx="0" cy="55880"/>
          </a:xfrm>
          <a:custGeom>
            <a:avLst/>
            <a:gdLst/>
            <a:ahLst/>
            <a:cxnLst/>
            <a:rect l="l" t="t" r="r" b="b"/>
            <a:pathLst>
              <a:path h="55879">
                <a:moveTo>
                  <a:pt x="0" y="0"/>
                </a:moveTo>
                <a:lnTo>
                  <a:pt x="0" y="55879"/>
                </a:lnTo>
              </a:path>
            </a:pathLst>
          </a:custGeom>
          <a:ln w="14985">
            <a:solidFill>
              <a:srgbClr val="000000"/>
            </a:solidFill>
          </a:ln>
        </p:spPr>
        <p:txBody>
          <a:bodyPr wrap="square" lIns="0" tIns="0" rIns="0" bIns="0" rtlCol="0"/>
          <a:lstStyle/>
          <a:p>
            <a:endParaRPr/>
          </a:p>
        </p:txBody>
      </p:sp>
      <p:sp>
        <p:nvSpPr>
          <p:cNvPr id="14" name="object 87"/>
          <p:cNvSpPr/>
          <p:nvPr/>
        </p:nvSpPr>
        <p:spPr>
          <a:xfrm>
            <a:off x="8709025" y="4860290"/>
            <a:ext cx="95250" cy="0"/>
          </a:xfrm>
          <a:custGeom>
            <a:avLst/>
            <a:gdLst/>
            <a:ahLst/>
            <a:cxnLst/>
            <a:rect l="l" t="t" r="r" b="b"/>
            <a:pathLst>
              <a:path w="95250">
                <a:moveTo>
                  <a:pt x="0" y="0"/>
                </a:moveTo>
                <a:lnTo>
                  <a:pt x="95250" y="0"/>
                </a:lnTo>
              </a:path>
            </a:pathLst>
          </a:custGeom>
          <a:ln w="10159">
            <a:solidFill>
              <a:srgbClr val="000000"/>
            </a:solidFill>
          </a:ln>
        </p:spPr>
        <p:txBody>
          <a:bodyPr wrap="square" lIns="0" tIns="0" rIns="0" bIns="0" rtlCol="0"/>
          <a:lstStyle/>
          <a:p>
            <a:endParaRPr/>
          </a:p>
        </p:txBody>
      </p:sp>
      <p:sp>
        <p:nvSpPr>
          <p:cNvPr id="15" name="object 88"/>
          <p:cNvSpPr/>
          <p:nvPr/>
        </p:nvSpPr>
        <p:spPr>
          <a:xfrm>
            <a:off x="8756650" y="4963795"/>
            <a:ext cx="85725" cy="0"/>
          </a:xfrm>
          <a:custGeom>
            <a:avLst/>
            <a:gdLst/>
            <a:ahLst/>
            <a:cxnLst/>
            <a:rect l="l" t="t" r="r" b="b"/>
            <a:pathLst>
              <a:path w="85725">
                <a:moveTo>
                  <a:pt x="0" y="0"/>
                </a:moveTo>
                <a:lnTo>
                  <a:pt x="85725" y="0"/>
                </a:lnTo>
              </a:path>
            </a:pathLst>
          </a:custGeom>
          <a:ln w="9525">
            <a:solidFill>
              <a:srgbClr val="000000"/>
            </a:solidFill>
          </a:ln>
        </p:spPr>
        <p:txBody>
          <a:bodyPr wrap="square" lIns="0" tIns="0" rIns="0" bIns="0" rtlCol="0"/>
          <a:lstStyle/>
          <a:p>
            <a:endParaRPr/>
          </a:p>
        </p:txBody>
      </p:sp>
      <p:sp>
        <p:nvSpPr>
          <p:cNvPr id="16" name="object 89"/>
          <p:cNvSpPr/>
          <p:nvPr/>
        </p:nvSpPr>
        <p:spPr>
          <a:xfrm>
            <a:off x="8651875" y="5016500"/>
            <a:ext cx="314325" cy="295275"/>
          </a:xfrm>
          <a:custGeom>
            <a:avLst/>
            <a:gdLst/>
            <a:ahLst/>
            <a:cxnLst/>
            <a:rect l="l" t="t" r="r" b="b"/>
            <a:pathLst>
              <a:path w="314325" h="295275">
                <a:moveTo>
                  <a:pt x="0" y="295275"/>
                </a:moveTo>
                <a:lnTo>
                  <a:pt x="314325" y="295275"/>
                </a:lnTo>
                <a:lnTo>
                  <a:pt x="314325" y="0"/>
                </a:lnTo>
                <a:lnTo>
                  <a:pt x="0" y="0"/>
                </a:lnTo>
                <a:lnTo>
                  <a:pt x="0" y="295275"/>
                </a:lnTo>
                <a:close/>
              </a:path>
            </a:pathLst>
          </a:custGeom>
          <a:solidFill>
            <a:srgbClr val="B1D7E4"/>
          </a:solidFill>
        </p:spPr>
        <p:txBody>
          <a:bodyPr wrap="square" lIns="0" tIns="0" rIns="0" bIns="0" rtlCol="0"/>
          <a:lstStyle/>
          <a:p>
            <a:endParaRPr/>
          </a:p>
        </p:txBody>
      </p:sp>
      <p:sp>
        <p:nvSpPr>
          <p:cNvPr id="17" name="object 90"/>
          <p:cNvSpPr/>
          <p:nvPr/>
        </p:nvSpPr>
        <p:spPr>
          <a:xfrm>
            <a:off x="8656955" y="5021580"/>
            <a:ext cx="314325" cy="295275"/>
          </a:xfrm>
          <a:custGeom>
            <a:avLst/>
            <a:gdLst/>
            <a:ahLst/>
            <a:cxnLst/>
            <a:rect l="l" t="t" r="r" b="b"/>
            <a:pathLst>
              <a:path w="314325" h="295275">
                <a:moveTo>
                  <a:pt x="0" y="295275"/>
                </a:moveTo>
                <a:lnTo>
                  <a:pt x="314325" y="295275"/>
                </a:lnTo>
                <a:lnTo>
                  <a:pt x="314325" y="0"/>
                </a:lnTo>
                <a:lnTo>
                  <a:pt x="0" y="0"/>
                </a:lnTo>
                <a:lnTo>
                  <a:pt x="0" y="295275"/>
                </a:lnTo>
                <a:close/>
              </a:path>
            </a:pathLst>
          </a:custGeom>
          <a:ln w="9534">
            <a:solidFill>
              <a:srgbClr val="000000"/>
            </a:solidFill>
          </a:ln>
        </p:spPr>
        <p:txBody>
          <a:bodyPr wrap="square" lIns="0" tIns="0" rIns="0" bIns="0" rtlCol="0"/>
          <a:lstStyle/>
          <a:p>
            <a:endParaRPr/>
          </a:p>
        </p:txBody>
      </p:sp>
      <p:sp>
        <p:nvSpPr>
          <p:cNvPr id="18" name="object 91"/>
          <p:cNvSpPr/>
          <p:nvPr/>
        </p:nvSpPr>
        <p:spPr>
          <a:xfrm>
            <a:off x="8651875" y="5311775"/>
            <a:ext cx="314325" cy="438150"/>
          </a:xfrm>
          <a:custGeom>
            <a:avLst/>
            <a:gdLst/>
            <a:ahLst/>
            <a:cxnLst/>
            <a:rect l="l" t="t" r="r" b="b"/>
            <a:pathLst>
              <a:path w="314325" h="438150">
                <a:moveTo>
                  <a:pt x="314325" y="0"/>
                </a:moveTo>
                <a:lnTo>
                  <a:pt x="0" y="0"/>
                </a:lnTo>
                <a:lnTo>
                  <a:pt x="61849" y="438150"/>
                </a:lnTo>
                <a:lnTo>
                  <a:pt x="257175" y="438150"/>
                </a:lnTo>
                <a:lnTo>
                  <a:pt x="314325" y="0"/>
                </a:lnTo>
                <a:close/>
              </a:path>
            </a:pathLst>
          </a:custGeom>
          <a:solidFill>
            <a:srgbClr val="333399"/>
          </a:solidFill>
        </p:spPr>
        <p:txBody>
          <a:bodyPr wrap="square" lIns="0" tIns="0" rIns="0" bIns="0" rtlCol="0"/>
          <a:lstStyle/>
          <a:p>
            <a:endParaRPr/>
          </a:p>
        </p:txBody>
      </p:sp>
      <p:sp>
        <p:nvSpPr>
          <p:cNvPr id="19" name="object 92"/>
          <p:cNvSpPr/>
          <p:nvPr/>
        </p:nvSpPr>
        <p:spPr>
          <a:xfrm>
            <a:off x="8809355" y="5021580"/>
            <a:ext cx="0" cy="295275"/>
          </a:xfrm>
          <a:custGeom>
            <a:avLst/>
            <a:gdLst/>
            <a:ahLst/>
            <a:cxnLst/>
            <a:rect l="l" t="t" r="r" b="b"/>
            <a:pathLst>
              <a:path h="295275">
                <a:moveTo>
                  <a:pt x="0" y="0"/>
                </a:moveTo>
                <a:lnTo>
                  <a:pt x="0" y="295211"/>
                </a:lnTo>
              </a:path>
            </a:pathLst>
          </a:custGeom>
          <a:ln w="9534">
            <a:solidFill>
              <a:srgbClr val="000000"/>
            </a:solidFill>
          </a:ln>
        </p:spPr>
        <p:txBody>
          <a:bodyPr wrap="square" lIns="0" tIns="0" rIns="0" bIns="0" rtlCol="0"/>
          <a:lstStyle/>
          <a:p>
            <a:endParaRPr/>
          </a:p>
        </p:txBody>
      </p:sp>
      <p:sp>
        <p:nvSpPr>
          <p:cNvPr id="20" name="object 93"/>
          <p:cNvSpPr/>
          <p:nvPr/>
        </p:nvSpPr>
        <p:spPr>
          <a:xfrm>
            <a:off x="8623300" y="5749925"/>
            <a:ext cx="381000" cy="95250"/>
          </a:xfrm>
          <a:custGeom>
            <a:avLst/>
            <a:gdLst/>
            <a:ahLst/>
            <a:cxnLst/>
            <a:rect l="l" t="t" r="r" b="b"/>
            <a:pathLst>
              <a:path w="381000" h="95250">
                <a:moveTo>
                  <a:pt x="279526" y="0"/>
                </a:moveTo>
                <a:lnTo>
                  <a:pt x="101726" y="0"/>
                </a:lnTo>
                <a:lnTo>
                  <a:pt x="0" y="62865"/>
                </a:lnTo>
                <a:lnTo>
                  <a:pt x="0" y="95250"/>
                </a:lnTo>
                <a:lnTo>
                  <a:pt x="178943" y="95250"/>
                </a:lnTo>
                <a:lnTo>
                  <a:pt x="190500" y="35115"/>
                </a:lnTo>
                <a:lnTo>
                  <a:pt x="336208" y="35115"/>
                </a:lnTo>
                <a:lnTo>
                  <a:pt x="279526" y="0"/>
                </a:lnTo>
                <a:close/>
              </a:path>
              <a:path w="381000" h="95250">
                <a:moveTo>
                  <a:pt x="336208" y="35115"/>
                </a:moveTo>
                <a:lnTo>
                  <a:pt x="190500" y="35115"/>
                </a:lnTo>
                <a:lnTo>
                  <a:pt x="202056" y="95250"/>
                </a:lnTo>
                <a:lnTo>
                  <a:pt x="381000" y="95250"/>
                </a:lnTo>
                <a:lnTo>
                  <a:pt x="381000" y="62865"/>
                </a:lnTo>
                <a:lnTo>
                  <a:pt x="336208" y="35115"/>
                </a:lnTo>
                <a:close/>
              </a:path>
            </a:pathLst>
          </a:custGeom>
          <a:solidFill>
            <a:srgbClr val="000000"/>
          </a:solidFill>
        </p:spPr>
        <p:txBody>
          <a:bodyPr wrap="square" lIns="0" tIns="0" rIns="0" bIns="0" rtlCol="0"/>
          <a:lstStyle/>
          <a:p>
            <a:endParaRPr/>
          </a:p>
        </p:txBody>
      </p:sp>
      <p:sp>
        <p:nvSpPr>
          <p:cNvPr id="21" name="object 94"/>
          <p:cNvSpPr/>
          <p:nvPr/>
        </p:nvSpPr>
        <p:spPr>
          <a:xfrm>
            <a:off x="8628380" y="5754370"/>
            <a:ext cx="381000" cy="95250"/>
          </a:xfrm>
          <a:custGeom>
            <a:avLst/>
            <a:gdLst/>
            <a:ahLst/>
            <a:cxnLst/>
            <a:rect l="l" t="t" r="r" b="b"/>
            <a:pathLst>
              <a:path w="381000" h="95250">
                <a:moveTo>
                  <a:pt x="279526" y="0"/>
                </a:moveTo>
                <a:lnTo>
                  <a:pt x="381000" y="62865"/>
                </a:lnTo>
                <a:lnTo>
                  <a:pt x="381000" y="95250"/>
                </a:lnTo>
                <a:lnTo>
                  <a:pt x="201929" y="95250"/>
                </a:lnTo>
                <a:lnTo>
                  <a:pt x="190500" y="35115"/>
                </a:lnTo>
                <a:lnTo>
                  <a:pt x="178943" y="95250"/>
                </a:lnTo>
                <a:lnTo>
                  <a:pt x="0" y="95250"/>
                </a:lnTo>
                <a:lnTo>
                  <a:pt x="0" y="62865"/>
                </a:lnTo>
                <a:lnTo>
                  <a:pt x="101600" y="0"/>
                </a:lnTo>
                <a:lnTo>
                  <a:pt x="279526" y="0"/>
                </a:lnTo>
              </a:path>
            </a:pathLst>
          </a:custGeom>
          <a:ln w="9534">
            <a:solidFill>
              <a:srgbClr val="000000"/>
            </a:solidFill>
          </a:ln>
        </p:spPr>
        <p:txBody>
          <a:bodyPr wrap="square" lIns="0" tIns="0" rIns="0" bIns="0" rtlCol="0"/>
          <a:lstStyle/>
          <a:p>
            <a:endParaRPr/>
          </a:p>
        </p:txBody>
      </p:sp>
      <p:sp>
        <p:nvSpPr>
          <p:cNvPr id="22" name="object 95"/>
          <p:cNvSpPr/>
          <p:nvPr/>
        </p:nvSpPr>
        <p:spPr>
          <a:xfrm>
            <a:off x="8499475" y="5302250"/>
            <a:ext cx="133350" cy="104775"/>
          </a:xfrm>
          <a:custGeom>
            <a:avLst/>
            <a:gdLst/>
            <a:ahLst/>
            <a:cxnLst/>
            <a:rect l="l" t="t" r="r" b="b"/>
            <a:pathLst>
              <a:path w="133350" h="104775">
                <a:moveTo>
                  <a:pt x="66675" y="0"/>
                </a:moveTo>
                <a:lnTo>
                  <a:pt x="29209" y="8547"/>
                </a:lnTo>
                <a:lnTo>
                  <a:pt x="1143" y="41376"/>
                </a:lnTo>
                <a:lnTo>
                  <a:pt x="0" y="51943"/>
                </a:lnTo>
                <a:lnTo>
                  <a:pt x="1143" y="61379"/>
                </a:lnTo>
                <a:lnTo>
                  <a:pt x="25400" y="93078"/>
                </a:lnTo>
                <a:lnTo>
                  <a:pt x="58293" y="104775"/>
                </a:lnTo>
                <a:lnTo>
                  <a:pt x="58293" y="38442"/>
                </a:lnTo>
                <a:lnTo>
                  <a:pt x="131051" y="38442"/>
                </a:lnTo>
                <a:lnTo>
                  <a:pt x="104140" y="8547"/>
                </a:lnTo>
                <a:lnTo>
                  <a:pt x="80009" y="901"/>
                </a:lnTo>
                <a:lnTo>
                  <a:pt x="66675" y="0"/>
                </a:lnTo>
                <a:close/>
              </a:path>
              <a:path w="133350" h="104775">
                <a:moveTo>
                  <a:pt x="131051" y="38442"/>
                </a:moveTo>
                <a:lnTo>
                  <a:pt x="98171" y="38442"/>
                </a:lnTo>
                <a:lnTo>
                  <a:pt x="98171" y="98031"/>
                </a:lnTo>
                <a:lnTo>
                  <a:pt x="112902" y="90385"/>
                </a:lnTo>
                <a:lnTo>
                  <a:pt x="123571" y="78689"/>
                </a:lnTo>
                <a:lnTo>
                  <a:pt x="131064" y="66332"/>
                </a:lnTo>
                <a:lnTo>
                  <a:pt x="133350" y="51943"/>
                </a:lnTo>
                <a:lnTo>
                  <a:pt x="132206" y="41376"/>
                </a:lnTo>
                <a:lnTo>
                  <a:pt x="131051" y="38442"/>
                </a:lnTo>
                <a:close/>
              </a:path>
            </a:pathLst>
          </a:custGeom>
          <a:solidFill>
            <a:srgbClr val="FFD7CC"/>
          </a:solidFill>
        </p:spPr>
        <p:txBody>
          <a:bodyPr wrap="square" lIns="0" tIns="0" rIns="0" bIns="0" rtlCol="0"/>
          <a:lstStyle/>
          <a:p>
            <a:endParaRPr/>
          </a:p>
        </p:txBody>
      </p:sp>
      <p:sp>
        <p:nvSpPr>
          <p:cNvPr id="23" name="object 96"/>
          <p:cNvSpPr/>
          <p:nvPr/>
        </p:nvSpPr>
        <p:spPr>
          <a:xfrm>
            <a:off x="8504555" y="5307330"/>
            <a:ext cx="133350" cy="104775"/>
          </a:xfrm>
          <a:custGeom>
            <a:avLst/>
            <a:gdLst/>
            <a:ahLst/>
            <a:cxnLst/>
            <a:rect l="l" t="t" r="r" b="b"/>
            <a:pathLst>
              <a:path w="133350" h="104775">
                <a:moveTo>
                  <a:pt x="58293" y="104775"/>
                </a:moveTo>
                <a:lnTo>
                  <a:pt x="58293" y="38442"/>
                </a:lnTo>
                <a:lnTo>
                  <a:pt x="98044" y="38442"/>
                </a:lnTo>
                <a:lnTo>
                  <a:pt x="98044" y="98031"/>
                </a:lnTo>
                <a:lnTo>
                  <a:pt x="112775" y="90385"/>
                </a:lnTo>
                <a:lnTo>
                  <a:pt x="123444" y="78689"/>
                </a:lnTo>
                <a:lnTo>
                  <a:pt x="130937" y="66332"/>
                </a:lnTo>
                <a:lnTo>
                  <a:pt x="133350" y="51943"/>
                </a:lnTo>
                <a:lnTo>
                  <a:pt x="132079" y="41376"/>
                </a:lnTo>
                <a:lnTo>
                  <a:pt x="104140" y="8547"/>
                </a:lnTo>
                <a:lnTo>
                  <a:pt x="66675" y="0"/>
                </a:lnTo>
                <a:lnTo>
                  <a:pt x="53340" y="901"/>
                </a:lnTo>
                <a:lnTo>
                  <a:pt x="10922" y="23164"/>
                </a:lnTo>
                <a:lnTo>
                  <a:pt x="0" y="51943"/>
                </a:lnTo>
                <a:lnTo>
                  <a:pt x="1143" y="61379"/>
                </a:lnTo>
                <a:lnTo>
                  <a:pt x="25400" y="93078"/>
                </a:lnTo>
                <a:lnTo>
                  <a:pt x="46100" y="102755"/>
                </a:lnTo>
                <a:lnTo>
                  <a:pt x="58293" y="104775"/>
                </a:lnTo>
              </a:path>
            </a:pathLst>
          </a:custGeom>
          <a:ln w="9534">
            <a:solidFill>
              <a:srgbClr val="000000"/>
            </a:solidFill>
          </a:ln>
        </p:spPr>
        <p:txBody>
          <a:bodyPr wrap="square" lIns="0" tIns="0" rIns="0" bIns="0" rtlCol="0"/>
          <a:lstStyle/>
          <a:p>
            <a:endParaRPr/>
          </a:p>
        </p:txBody>
      </p:sp>
      <p:sp>
        <p:nvSpPr>
          <p:cNvPr id="24" name="object 97"/>
          <p:cNvSpPr/>
          <p:nvPr/>
        </p:nvSpPr>
        <p:spPr>
          <a:xfrm>
            <a:off x="8994775" y="5302250"/>
            <a:ext cx="123825" cy="104775"/>
          </a:xfrm>
          <a:custGeom>
            <a:avLst/>
            <a:gdLst/>
            <a:ahLst/>
            <a:cxnLst/>
            <a:rect l="l" t="t" r="r" b="b"/>
            <a:pathLst>
              <a:path w="123825" h="104775">
                <a:moveTo>
                  <a:pt x="121730" y="38442"/>
                </a:moveTo>
                <a:lnTo>
                  <a:pt x="69723" y="38442"/>
                </a:lnTo>
                <a:lnTo>
                  <a:pt x="69723" y="104775"/>
                </a:lnTo>
                <a:lnTo>
                  <a:pt x="107950" y="86563"/>
                </a:lnTo>
                <a:lnTo>
                  <a:pt x="123825" y="51943"/>
                </a:lnTo>
                <a:lnTo>
                  <a:pt x="122808" y="41376"/>
                </a:lnTo>
                <a:lnTo>
                  <a:pt x="121730" y="38442"/>
                </a:lnTo>
                <a:close/>
              </a:path>
              <a:path w="123825" h="104775">
                <a:moveTo>
                  <a:pt x="61975" y="0"/>
                </a:moveTo>
                <a:lnTo>
                  <a:pt x="17906" y="15290"/>
                </a:lnTo>
                <a:lnTo>
                  <a:pt x="0" y="51943"/>
                </a:lnTo>
                <a:lnTo>
                  <a:pt x="2158" y="66332"/>
                </a:lnTo>
                <a:lnTo>
                  <a:pt x="9144" y="78689"/>
                </a:lnTo>
                <a:lnTo>
                  <a:pt x="19050" y="90385"/>
                </a:lnTo>
                <a:lnTo>
                  <a:pt x="31623" y="98031"/>
                </a:lnTo>
                <a:lnTo>
                  <a:pt x="32639" y="98031"/>
                </a:lnTo>
                <a:lnTo>
                  <a:pt x="32639" y="38442"/>
                </a:lnTo>
                <a:lnTo>
                  <a:pt x="121730" y="38442"/>
                </a:lnTo>
                <a:lnTo>
                  <a:pt x="96774" y="8547"/>
                </a:lnTo>
                <a:lnTo>
                  <a:pt x="74295" y="901"/>
                </a:lnTo>
                <a:lnTo>
                  <a:pt x="61975" y="0"/>
                </a:lnTo>
                <a:close/>
              </a:path>
            </a:pathLst>
          </a:custGeom>
          <a:solidFill>
            <a:srgbClr val="FFD7CC"/>
          </a:solidFill>
        </p:spPr>
        <p:txBody>
          <a:bodyPr wrap="square" lIns="0" tIns="0" rIns="0" bIns="0" rtlCol="0"/>
          <a:lstStyle/>
          <a:p>
            <a:endParaRPr/>
          </a:p>
        </p:txBody>
      </p:sp>
      <p:sp>
        <p:nvSpPr>
          <p:cNvPr id="25" name="object 98"/>
          <p:cNvSpPr/>
          <p:nvPr/>
        </p:nvSpPr>
        <p:spPr>
          <a:xfrm>
            <a:off x="8999855" y="5307330"/>
            <a:ext cx="123825" cy="104775"/>
          </a:xfrm>
          <a:custGeom>
            <a:avLst/>
            <a:gdLst/>
            <a:ahLst/>
            <a:cxnLst/>
            <a:rect l="l" t="t" r="r" b="b"/>
            <a:pathLst>
              <a:path w="123825" h="104775">
                <a:moveTo>
                  <a:pt x="69596" y="104775"/>
                </a:moveTo>
                <a:lnTo>
                  <a:pt x="69596" y="38442"/>
                </a:lnTo>
                <a:lnTo>
                  <a:pt x="32639" y="38442"/>
                </a:lnTo>
                <a:lnTo>
                  <a:pt x="32639" y="98031"/>
                </a:lnTo>
                <a:lnTo>
                  <a:pt x="31623" y="98031"/>
                </a:lnTo>
                <a:lnTo>
                  <a:pt x="18923" y="90385"/>
                </a:lnTo>
                <a:lnTo>
                  <a:pt x="9017" y="78689"/>
                </a:lnTo>
                <a:lnTo>
                  <a:pt x="2031" y="66332"/>
                </a:lnTo>
                <a:lnTo>
                  <a:pt x="0" y="51943"/>
                </a:lnTo>
                <a:lnTo>
                  <a:pt x="1016" y="41376"/>
                </a:lnTo>
                <a:lnTo>
                  <a:pt x="27050" y="8547"/>
                </a:lnTo>
                <a:lnTo>
                  <a:pt x="61849" y="0"/>
                </a:lnTo>
                <a:lnTo>
                  <a:pt x="74168" y="901"/>
                </a:lnTo>
                <a:lnTo>
                  <a:pt x="113538" y="23164"/>
                </a:lnTo>
                <a:lnTo>
                  <a:pt x="123825" y="51943"/>
                </a:lnTo>
                <a:lnTo>
                  <a:pt x="122681" y="61379"/>
                </a:lnTo>
                <a:lnTo>
                  <a:pt x="100202" y="93078"/>
                </a:lnTo>
                <a:lnTo>
                  <a:pt x="80899" y="102755"/>
                </a:lnTo>
                <a:lnTo>
                  <a:pt x="69596" y="104775"/>
                </a:lnTo>
              </a:path>
            </a:pathLst>
          </a:custGeom>
          <a:ln w="9534">
            <a:solidFill>
              <a:srgbClr val="000000"/>
            </a:solidFill>
          </a:ln>
        </p:spPr>
        <p:txBody>
          <a:bodyPr wrap="square" lIns="0" tIns="0" rIns="0" bIns="0" rtlCol="0"/>
          <a:lstStyle/>
          <a:p>
            <a:endParaRPr/>
          </a:p>
        </p:txBody>
      </p:sp>
      <p:sp>
        <p:nvSpPr>
          <p:cNvPr id="26" name="object 99"/>
          <p:cNvSpPr/>
          <p:nvPr/>
        </p:nvSpPr>
        <p:spPr>
          <a:xfrm>
            <a:off x="8766175" y="5340350"/>
            <a:ext cx="95250" cy="0"/>
          </a:xfrm>
          <a:custGeom>
            <a:avLst/>
            <a:gdLst/>
            <a:ahLst/>
            <a:cxnLst/>
            <a:rect l="l" t="t" r="r" b="b"/>
            <a:pathLst>
              <a:path w="95250">
                <a:moveTo>
                  <a:pt x="0" y="0"/>
                </a:moveTo>
                <a:lnTo>
                  <a:pt x="95250" y="0"/>
                </a:lnTo>
              </a:path>
            </a:pathLst>
          </a:custGeom>
          <a:ln w="38100">
            <a:solidFill>
              <a:srgbClr val="F1A400"/>
            </a:solidFill>
          </a:ln>
        </p:spPr>
        <p:txBody>
          <a:bodyPr wrap="square" lIns="0" tIns="0" rIns="0" bIns="0" rtlCol="0"/>
          <a:lstStyle/>
          <a:p>
            <a:endParaRPr/>
          </a:p>
        </p:txBody>
      </p:sp>
      <p:sp>
        <p:nvSpPr>
          <p:cNvPr id="27" name="object 100"/>
          <p:cNvSpPr/>
          <p:nvPr/>
        </p:nvSpPr>
        <p:spPr>
          <a:xfrm>
            <a:off x="8670925" y="4692650"/>
            <a:ext cx="266700" cy="142875"/>
          </a:xfrm>
          <a:custGeom>
            <a:avLst/>
            <a:gdLst/>
            <a:ahLst/>
            <a:cxnLst/>
            <a:rect l="l" t="t" r="r" b="b"/>
            <a:pathLst>
              <a:path w="266700" h="142875">
                <a:moveTo>
                  <a:pt x="133350" y="0"/>
                </a:moveTo>
                <a:lnTo>
                  <a:pt x="81152" y="9779"/>
                </a:lnTo>
                <a:lnTo>
                  <a:pt x="39497" y="35941"/>
                </a:lnTo>
                <a:lnTo>
                  <a:pt x="10541" y="75818"/>
                </a:lnTo>
                <a:lnTo>
                  <a:pt x="0" y="124459"/>
                </a:lnTo>
                <a:lnTo>
                  <a:pt x="0" y="142875"/>
                </a:lnTo>
                <a:lnTo>
                  <a:pt x="266700" y="142875"/>
                </a:lnTo>
                <a:lnTo>
                  <a:pt x="266700" y="124459"/>
                </a:lnTo>
                <a:lnTo>
                  <a:pt x="256158" y="75818"/>
                </a:lnTo>
                <a:lnTo>
                  <a:pt x="227202" y="35941"/>
                </a:lnTo>
                <a:lnTo>
                  <a:pt x="185547" y="9779"/>
                </a:lnTo>
                <a:lnTo>
                  <a:pt x="133350" y="0"/>
                </a:lnTo>
                <a:close/>
              </a:path>
            </a:pathLst>
          </a:custGeom>
          <a:solidFill>
            <a:srgbClr val="FF3300"/>
          </a:solidFill>
        </p:spPr>
        <p:txBody>
          <a:bodyPr wrap="square" lIns="0" tIns="0" rIns="0" bIns="0" rtlCol="0"/>
          <a:lstStyle/>
          <a:p>
            <a:endParaRPr/>
          </a:p>
        </p:txBody>
      </p:sp>
      <p:sp>
        <p:nvSpPr>
          <p:cNvPr id="28" name="object 101"/>
          <p:cNvSpPr/>
          <p:nvPr/>
        </p:nvSpPr>
        <p:spPr>
          <a:xfrm>
            <a:off x="8676005" y="4697730"/>
            <a:ext cx="266700" cy="142875"/>
          </a:xfrm>
          <a:custGeom>
            <a:avLst/>
            <a:gdLst/>
            <a:ahLst/>
            <a:cxnLst/>
            <a:rect l="l" t="t" r="r" b="b"/>
            <a:pathLst>
              <a:path w="266700" h="142875">
                <a:moveTo>
                  <a:pt x="133350" y="0"/>
                </a:moveTo>
                <a:lnTo>
                  <a:pt x="81152" y="9779"/>
                </a:lnTo>
                <a:lnTo>
                  <a:pt x="39370" y="35941"/>
                </a:lnTo>
                <a:lnTo>
                  <a:pt x="10414" y="75692"/>
                </a:lnTo>
                <a:lnTo>
                  <a:pt x="0" y="124333"/>
                </a:lnTo>
                <a:lnTo>
                  <a:pt x="0" y="142875"/>
                </a:lnTo>
                <a:lnTo>
                  <a:pt x="266700" y="142875"/>
                </a:lnTo>
                <a:lnTo>
                  <a:pt x="266700" y="124333"/>
                </a:lnTo>
                <a:lnTo>
                  <a:pt x="256158" y="75692"/>
                </a:lnTo>
                <a:lnTo>
                  <a:pt x="227202" y="35941"/>
                </a:lnTo>
                <a:lnTo>
                  <a:pt x="185420" y="9779"/>
                </a:lnTo>
                <a:lnTo>
                  <a:pt x="133350" y="0"/>
                </a:lnTo>
                <a:close/>
              </a:path>
            </a:pathLst>
          </a:custGeom>
          <a:solidFill>
            <a:srgbClr val="FF3300"/>
          </a:solidFill>
        </p:spPr>
        <p:txBody>
          <a:bodyPr wrap="square" lIns="0" tIns="0" rIns="0" bIns="0" rtlCol="0"/>
          <a:lstStyle/>
          <a:p>
            <a:endParaRPr/>
          </a:p>
        </p:txBody>
      </p:sp>
      <p:sp>
        <p:nvSpPr>
          <p:cNvPr id="29" name="object 102"/>
          <p:cNvSpPr/>
          <p:nvPr/>
        </p:nvSpPr>
        <p:spPr>
          <a:xfrm>
            <a:off x="8676005" y="4697730"/>
            <a:ext cx="266700" cy="142875"/>
          </a:xfrm>
          <a:custGeom>
            <a:avLst/>
            <a:gdLst/>
            <a:ahLst/>
            <a:cxnLst/>
            <a:rect l="l" t="t" r="r" b="b"/>
            <a:pathLst>
              <a:path w="266700" h="142875">
                <a:moveTo>
                  <a:pt x="266700" y="124333"/>
                </a:moveTo>
                <a:lnTo>
                  <a:pt x="264159" y="99187"/>
                </a:lnTo>
                <a:lnTo>
                  <a:pt x="256158" y="75692"/>
                </a:lnTo>
                <a:lnTo>
                  <a:pt x="227202" y="35941"/>
                </a:lnTo>
                <a:lnTo>
                  <a:pt x="185420" y="9779"/>
                </a:lnTo>
                <a:lnTo>
                  <a:pt x="133350" y="0"/>
                </a:lnTo>
                <a:lnTo>
                  <a:pt x="106552" y="2921"/>
                </a:lnTo>
                <a:lnTo>
                  <a:pt x="59054" y="21336"/>
                </a:lnTo>
                <a:lnTo>
                  <a:pt x="23114" y="54356"/>
                </a:lnTo>
                <a:lnTo>
                  <a:pt x="2158" y="99187"/>
                </a:lnTo>
                <a:lnTo>
                  <a:pt x="0" y="124333"/>
                </a:lnTo>
                <a:lnTo>
                  <a:pt x="0" y="142875"/>
                </a:lnTo>
                <a:lnTo>
                  <a:pt x="266700" y="142875"/>
                </a:lnTo>
                <a:lnTo>
                  <a:pt x="266700" y="124333"/>
                </a:lnTo>
              </a:path>
            </a:pathLst>
          </a:custGeom>
          <a:ln w="9534">
            <a:solidFill>
              <a:srgbClr val="000000"/>
            </a:solidFill>
          </a:ln>
        </p:spPr>
        <p:txBody>
          <a:bodyPr wrap="square" lIns="0" tIns="0" rIns="0" bIns="0" rtlCol="0"/>
          <a:lstStyle/>
          <a:p>
            <a:endParaRPr/>
          </a:p>
        </p:txBody>
      </p:sp>
      <p:sp>
        <p:nvSpPr>
          <p:cNvPr id="30" name="object 103"/>
          <p:cNvSpPr/>
          <p:nvPr/>
        </p:nvSpPr>
        <p:spPr>
          <a:xfrm>
            <a:off x="8661400" y="4826000"/>
            <a:ext cx="295275" cy="0"/>
          </a:xfrm>
          <a:custGeom>
            <a:avLst/>
            <a:gdLst/>
            <a:ahLst/>
            <a:cxnLst/>
            <a:rect l="l" t="t" r="r" b="b"/>
            <a:pathLst>
              <a:path w="295275">
                <a:moveTo>
                  <a:pt x="0" y="0"/>
                </a:moveTo>
                <a:lnTo>
                  <a:pt x="295275" y="0"/>
                </a:lnTo>
              </a:path>
            </a:pathLst>
          </a:custGeom>
          <a:ln w="19050">
            <a:solidFill>
              <a:srgbClr val="FF3300"/>
            </a:solidFill>
          </a:ln>
        </p:spPr>
        <p:txBody>
          <a:bodyPr wrap="square" lIns="0" tIns="0" rIns="0" bIns="0" rtlCol="0"/>
          <a:lstStyle/>
          <a:p>
            <a:endParaRPr/>
          </a:p>
        </p:txBody>
      </p:sp>
      <p:sp>
        <p:nvSpPr>
          <p:cNvPr id="31" name="object 104"/>
          <p:cNvSpPr/>
          <p:nvPr/>
        </p:nvSpPr>
        <p:spPr>
          <a:xfrm>
            <a:off x="8666480" y="4821555"/>
            <a:ext cx="295275" cy="19050"/>
          </a:xfrm>
          <a:custGeom>
            <a:avLst/>
            <a:gdLst/>
            <a:ahLst/>
            <a:cxnLst/>
            <a:rect l="l" t="t" r="r" b="b"/>
            <a:pathLst>
              <a:path w="295275" h="19050">
                <a:moveTo>
                  <a:pt x="0" y="19050"/>
                </a:moveTo>
                <a:lnTo>
                  <a:pt x="295275" y="19050"/>
                </a:lnTo>
                <a:lnTo>
                  <a:pt x="295275" y="0"/>
                </a:lnTo>
                <a:lnTo>
                  <a:pt x="0" y="0"/>
                </a:lnTo>
                <a:lnTo>
                  <a:pt x="0" y="19050"/>
                </a:lnTo>
                <a:close/>
              </a:path>
            </a:pathLst>
          </a:custGeom>
          <a:solidFill>
            <a:srgbClr val="FF3300"/>
          </a:solidFill>
        </p:spPr>
        <p:txBody>
          <a:bodyPr wrap="square" lIns="0" tIns="0" rIns="0" bIns="0" rtlCol="0"/>
          <a:lstStyle/>
          <a:p>
            <a:endParaRPr/>
          </a:p>
        </p:txBody>
      </p:sp>
      <p:sp>
        <p:nvSpPr>
          <p:cNvPr id="32" name="object 105"/>
          <p:cNvSpPr/>
          <p:nvPr/>
        </p:nvSpPr>
        <p:spPr>
          <a:xfrm>
            <a:off x="8661400" y="4816475"/>
            <a:ext cx="304800" cy="28575"/>
          </a:xfrm>
          <a:custGeom>
            <a:avLst/>
            <a:gdLst/>
            <a:ahLst/>
            <a:cxnLst/>
            <a:rect l="l" t="t" r="r" b="b"/>
            <a:pathLst>
              <a:path w="304800" h="28575">
                <a:moveTo>
                  <a:pt x="0" y="28584"/>
                </a:moveTo>
                <a:lnTo>
                  <a:pt x="304809" y="28584"/>
                </a:lnTo>
                <a:lnTo>
                  <a:pt x="304809" y="0"/>
                </a:lnTo>
                <a:lnTo>
                  <a:pt x="0" y="0"/>
                </a:lnTo>
                <a:lnTo>
                  <a:pt x="0" y="28584"/>
                </a:lnTo>
                <a:close/>
              </a:path>
            </a:pathLst>
          </a:custGeom>
          <a:solidFill>
            <a:srgbClr val="000000"/>
          </a:solidFill>
        </p:spPr>
        <p:txBody>
          <a:bodyPr wrap="square" lIns="0" tIns="0" rIns="0" bIns="0" rtlCol="0"/>
          <a:lstStyle/>
          <a:p>
            <a:endParaRPr/>
          </a:p>
        </p:txBody>
      </p:sp>
      <p:sp>
        <p:nvSpPr>
          <p:cNvPr id="33" name="object 106"/>
          <p:cNvSpPr/>
          <p:nvPr/>
        </p:nvSpPr>
        <p:spPr>
          <a:xfrm>
            <a:off x="8680450" y="4702175"/>
            <a:ext cx="114300" cy="104775"/>
          </a:xfrm>
          <a:custGeom>
            <a:avLst/>
            <a:gdLst/>
            <a:ahLst/>
            <a:cxnLst/>
            <a:rect l="l" t="t" r="r" b="b"/>
            <a:pathLst>
              <a:path w="114300" h="104775">
                <a:moveTo>
                  <a:pt x="114300" y="0"/>
                </a:moveTo>
                <a:lnTo>
                  <a:pt x="50800" y="23622"/>
                </a:lnTo>
                <a:lnTo>
                  <a:pt x="17399" y="58419"/>
                </a:lnTo>
                <a:lnTo>
                  <a:pt x="0" y="100965"/>
                </a:lnTo>
                <a:lnTo>
                  <a:pt x="0" y="104775"/>
                </a:lnTo>
                <a:lnTo>
                  <a:pt x="60832" y="104775"/>
                </a:lnTo>
                <a:lnTo>
                  <a:pt x="63246" y="84074"/>
                </a:lnTo>
                <a:lnTo>
                  <a:pt x="68199" y="64134"/>
                </a:lnTo>
                <a:lnTo>
                  <a:pt x="96900" y="18033"/>
                </a:lnTo>
                <a:lnTo>
                  <a:pt x="111632" y="2031"/>
                </a:lnTo>
                <a:lnTo>
                  <a:pt x="114300" y="0"/>
                </a:lnTo>
                <a:close/>
              </a:path>
            </a:pathLst>
          </a:custGeom>
          <a:solidFill>
            <a:srgbClr val="FF3300"/>
          </a:solidFill>
        </p:spPr>
        <p:txBody>
          <a:bodyPr wrap="square" lIns="0" tIns="0" rIns="0" bIns="0" rtlCol="0"/>
          <a:lstStyle/>
          <a:p>
            <a:endParaRPr/>
          </a:p>
        </p:txBody>
      </p:sp>
      <p:sp>
        <p:nvSpPr>
          <p:cNvPr id="34" name="object 107"/>
          <p:cNvSpPr/>
          <p:nvPr/>
        </p:nvSpPr>
        <p:spPr>
          <a:xfrm>
            <a:off x="8685530" y="4707255"/>
            <a:ext cx="114300" cy="104775"/>
          </a:xfrm>
          <a:custGeom>
            <a:avLst/>
            <a:gdLst/>
            <a:ahLst/>
            <a:cxnLst/>
            <a:rect l="l" t="t" r="r" b="b"/>
            <a:pathLst>
              <a:path w="114300" h="104775">
                <a:moveTo>
                  <a:pt x="114300" y="0"/>
                </a:moveTo>
                <a:lnTo>
                  <a:pt x="50800" y="23494"/>
                </a:lnTo>
                <a:lnTo>
                  <a:pt x="17399" y="58420"/>
                </a:lnTo>
                <a:lnTo>
                  <a:pt x="0" y="100965"/>
                </a:lnTo>
                <a:lnTo>
                  <a:pt x="0" y="104775"/>
                </a:lnTo>
                <a:lnTo>
                  <a:pt x="60832" y="104775"/>
                </a:lnTo>
                <a:lnTo>
                  <a:pt x="63119" y="83947"/>
                </a:lnTo>
                <a:lnTo>
                  <a:pt x="68199" y="64135"/>
                </a:lnTo>
                <a:lnTo>
                  <a:pt x="96774" y="18034"/>
                </a:lnTo>
                <a:lnTo>
                  <a:pt x="111632" y="1905"/>
                </a:lnTo>
                <a:lnTo>
                  <a:pt x="114300" y="0"/>
                </a:lnTo>
                <a:close/>
              </a:path>
            </a:pathLst>
          </a:custGeom>
          <a:solidFill>
            <a:srgbClr val="FF3300"/>
          </a:solidFill>
        </p:spPr>
        <p:txBody>
          <a:bodyPr wrap="square" lIns="0" tIns="0" rIns="0" bIns="0" rtlCol="0"/>
          <a:lstStyle/>
          <a:p>
            <a:endParaRPr/>
          </a:p>
        </p:txBody>
      </p:sp>
      <p:sp>
        <p:nvSpPr>
          <p:cNvPr id="35" name="object 108"/>
          <p:cNvSpPr/>
          <p:nvPr/>
        </p:nvSpPr>
        <p:spPr>
          <a:xfrm>
            <a:off x="8685530" y="4707255"/>
            <a:ext cx="114300" cy="104775"/>
          </a:xfrm>
          <a:custGeom>
            <a:avLst/>
            <a:gdLst/>
            <a:ahLst/>
            <a:cxnLst/>
            <a:rect l="l" t="t" r="r" b="b"/>
            <a:pathLst>
              <a:path w="114300" h="104775">
                <a:moveTo>
                  <a:pt x="60832" y="104775"/>
                </a:moveTo>
                <a:lnTo>
                  <a:pt x="63119" y="83947"/>
                </a:lnTo>
                <a:lnTo>
                  <a:pt x="68199" y="64135"/>
                </a:lnTo>
                <a:lnTo>
                  <a:pt x="96774" y="18034"/>
                </a:lnTo>
                <a:lnTo>
                  <a:pt x="114300" y="0"/>
                </a:lnTo>
                <a:lnTo>
                  <a:pt x="78231" y="9398"/>
                </a:lnTo>
                <a:lnTo>
                  <a:pt x="30988" y="40512"/>
                </a:lnTo>
                <a:lnTo>
                  <a:pt x="7366" y="75437"/>
                </a:lnTo>
                <a:lnTo>
                  <a:pt x="0" y="100965"/>
                </a:lnTo>
                <a:lnTo>
                  <a:pt x="0" y="104775"/>
                </a:lnTo>
                <a:lnTo>
                  <a:pt x="60832" y="104775"/>
                </a:lnTo>
              </a:path>
            </a:pathLst>
          </a:custGeom>
          <a:ln w="9534">
            <a:solidFill>
              <a:srgbClr val="000000"/>
            </a:solidFill>
          </a:ln>
        </p:spPr>
        <p:txBody>
          <a:bodyPr wrap="square" lIns="0" tIns="0" rIns="0" bIns="0" rtlCol="0"/>
          <a:lstStyle/>
          <a:p>
            <a:endParaRPr/>
          </a:p>
        </p:txBody>
      </p:sp>
      <p:sp>
        <p:nvSpPr>
          <p:cNvPr id="36" name="object 109"/>
          <p:cNvSpPr/>
          <p:nvPr/>
        </p:nvSpPr>
        <p:spPr>
          <a:xfrm>
            <a:off x="8813800" y="4702175"/>
            <a:ext cx="114300" cy="104775"/>
          </a:xfrm>
          <a:custGeom>
            <a:avLst/>
            <a:gdLst/>
            <a:ahLst/>
            <a:cxnLst/>
            <a:rect l="l" t="t" r="r" b="b"/>
            <a:pathLst>
              <a:path w="114300" h="104775">
                <a:moveTo>
                  <a:pt x="0" y="0"/>
                </a:moveTo>
                <a:lnTo>
                  <a:pt x="2540" y="2031"/>
                </a:lnTo>
                <a:lnTo>
                  <a:pt x="7493" y="8636"/>
                </a:lnTo>
                <a:lnTo>
                  <a:pt x="15748" y="18033"/>
                </a:lnTo>
                <a:lnTo>
                  <a:pt x="43560" y="62230"/>
                </a:lnTo>
                <a:lnTo>
                  <a:pt x="52958" y="99949"/>
                </a:lnTo>
                <a:lnTo>
                  <a:pt x="52958" y="104775"/>
                </a:lnTo>
                <a:lnTo>
                  <a:pt x="114300" y="104775"/>
                </a:lnTo>
                <a:lnTo>
                  <a:pt x="114300" y="100965"/>
                </a:lnTo>
                <a:lnTo>
                  <a:pt x="112014" y="90678"/>
                </a:lnTo>
                <a:lnTo>
                  <a:pt x="84200" y="39750"/>
                </a:lnTo>
                <a:lnTo>
                  <a:pt x="36068" y="8636"/>
                </a:lnTo>
                <a:lnTo>
                  <a:pt x="0" y="0"/>
                </a:lnTo>
                <a:close/>
              </a:path>
            </a:pathLst>
          </a:custGeom>
          <a:solidFill>
            <a:srgbClr val="FF3300"/>
          </a:solidFill>
        </p:spPr>
        <p:txBody>
          <a:bodyPr wrap="square" lIns="0" tIns="0" rIns="0" bIns="0" rtlCol="0"/>
          <a:lstStyle/>
          <a:p>
            <a:endParaRPr/>
          </a:p>
        </p:txBody>
      </p:sp>
      <p:sp>
        <p:nvSpPr>
          <p:cNvPr id="37" name="object 110"/>
          <p:cNvSpPr/>
          <p:nvPr/>
        </p:nvSpPr>
        <p:spPr>
          <a:xfrm>
            <a:off x="8818880" y="4707255"/>
            <a:ext cx="114300" cy="104775"/>
          </a:xfrm>
          <a:custGeom>
            <a:avLst/>
            <a:gdLst/>
            <a:ahLst/>
            <a:cxnLst/>
            <a:rect l="l" t="t" r="r" b="b"/>
            <a:pathLst>
              <a:path w="114300" h="104775">
                <a:moveTo>
                  <a:pt x="0" y="0"/>
                </a:moveTo>
                <a:lnTo>
                  <a:pt x="2540" y="1905"/>
                </a:lnTo>
                <a:lnTo>
                  <a:pt x="7366" y="8509"/>
                </a:lnTo>
                <a:lnTo>
                  <a:pt x="15748" y="18034"/>
                </a:lnTo>
                <a:lnTo>
                  <a:pt x="43433" y="62103"/>
                </a:lnTo>
                <a:lnTo>
                  <a:pt x="52958" y="99822"/>
                </a:lnTo>
                <a:lnTo>
                  <a:pt x="52958" y="104775"/>
                </a:lnTo>
                <a:lnTo>
                  <a:pt x="114300" y="104775"/>
                </a:lnTo>
                <a:lnTo>
                  <a:pt x="114300" y="100965"/>
                </a:lnTo>
                <a:lnTo>
                  <a:pt x="111887" y="90551"/>
                </a:lnTo>
                <a:lnTo>
                  <a:pt x="84200" y="39624"/>
                </a:lnTo>
                <a:lnTo>
                  <a:pt x="36068" y="8509"/>
                </a:lnTo>
                <a:lnTo>
                  <a:pt x="0" y="0"/>
                </a:lnTo>
                <a:close/>
              </a:path>
            </a:pathLst>
          </a:custGeom>
          <a:solidFill>
            <a:srgbClr val="FF3300"/>
          </a:solidFill>
        </p:spPr>
        <p:txBody>
          <a:bodyPr wrap="square" lIns="0" tIns="0" rIns="0" bIns="0" rtlCol="0"/>
          <a:lstStyle/>
          <a:p>
            <a:endParaRPr/>
          </a:p>
        </p:txBody>
      </p:sp>
      <p:sp>
        <p:nvSpPr>
          <p:cNvPr id="38" name="object 111"/>
          <p:cNvSpPr/>
          <p:nvPr/>
        </p:nvSpPr>
        <p:spPr>
          <a:xfrm>
            <a:off x="8818880" y="4707255"/>
            <a:ext cx="114300" cy="104775"/>
          </a:xfrm>
          <a:custGeom>
            <a:avLst/>
            <a:gdLst/>
            <a:ahLst/>
            <a:cxnLst/>
            <a:rect l="l" t="t" r="r" b="b"/>
            <a:pathLst>
              <a:path w="114300" h="104775">
                <a:moveTo>
                  <a:pt x="114300" y="104775"/>
                </a:moveTo>
                <a:lnTo>
                  <a:pt x="114300" y="100965"/>
                </a:lnTo>
                <a:lnTo>
                  <a:pt x="111887" y="90551"/>
                </a:lnTo>
                <a:lnTo>
                  <a:pt x="84200" y="39624"/>
                </a:lnTo>
                <a:lnTo>
                  <a:pt x="36068" y="8509"/>
                </a:lnTo>
                <a:lnTo>
                  <a:pt x="0" y="0"/>
                </a:lnTo>
                <a:lnTo>
                  <a:pt x="2540" y="1905"/>
                </a:lnTo>
                <a:lnTo>
                  <a:pt x="7366" y="8509"/>
                </a:lnTo>
                <a:lnTo>
                  <a:pt x="34925" y="45338"/>
                </a:lnTo>
                <a:lnTo>
                  <a:pt x="49529" y="81153"/>
                </a:lnTo>
                <a:lnTo>
                  <a:pt x="52958" y="99822"/>
                </a:lnTo>
                <a:lnTo>
                  <a:pt x="52958" y="104775"/>
                </a:lnTo>
                <a:lnTo>
                  <a:pt x="107060" y="104775"/>
                </a:lnTo>
              </a:path>
            </a:pathLst>
          </a:custGeom>
          <a:ln w="9534">
            <a:solidFill>
              <a:srgbClr val="000000"/>
            </a:solidFill>
          </a:ln>
        </p:spPr>
        <p:txBody>
          <a:bodyPr wrap="square" lIns="0" tIns="0" rIns="0" bIns="0" rtlCol="0"/>
          <a:lstStyle/>
          <a:p>
            <a:endParaRPr/>
          </a:p>
        </p:txBody>
      </p:sp>
      <p:sp>
        <p:nvSpPr>
          <p:cNvPr id="39" name="object 112"/>
          <p:cNvSpPr/>
          <p:nvPr/>
        </p:nvSpPr>
        <p:spPr>
          <a:xfrm>
            <a:off x="8756650" y="4702175"/>
            <a:ext cx="95250" cy="104775"/>
          </a:xfrm>
          <a:custGeom>
            <a:avLst/>
            <a:gdLst/>
            <a:ahLst/>
            <a:cxnLst/>
            <a:rect l="l" t="t" r="r" b="b"/>
            <a:pathLst>
              <a:path w="95250" h="104775">
                <a:moveTo>
                  <a:pt x="44830" y="0"/>
                </a:moveTo>
                <a:lnTo>
                  <a:pt x="19176" y="31750"/>
                </a:lnTo>
                <a:lnTo>
                  <a:pt x="2413" y="81661"/>
                </a:lnTo>
                <a:lnTo>
                  <a:pt x="1397" y="93090"/>
                </a:lnTo>
                <a:lnTo>
                  <a:pt x="0" y="101853"/>
                </a:lnTo>
                <a:lnTo>
                  <a:pt x="0" y="104775"/>
                </a:lnTo>
                <a:lnTo>
                  <a:pt x="95250" y="104775"/>
                </a:lnTo>
                <a:lnTo>
                  <a:pt x="95250" y="98043"/>
                </a:lnTo>
                <a:lnTo>
                  <a:pt x="89661" y="73025"/>
                </a:lnTo>
                <a:lnTo>
                  <a:pt x="73914" y="34670"/>
                </a:lnTo>
                <a:lnTo>
                  <a:pt x="46100" y="888"/>
                </a:lnTo>
                <a:lnTo>
                  <a:pt x="44830" y="0"/>
                </a:lnTo>
                <a:close/>
              </a:path>
            </a:pathLst>
          </a:custGeom>
          <a:solidFill>
            <a:srgbClr val="FF3300"/>
          </a:solidFill>
        </p:spPr>
        <p:txBody>
          <a:bodyPr wrap="square" lIns="0" tIns="0" rIns="0" bIns="0" rtlCol="0"/>
          <a:lstStyle/>
          <a:p>
            <a:endParaRPr/>
          </a:p>
        </p:txBody>
      </p:sp>
      <p:sp>
        <p:nvSpPr>
          <p:cNvPr id="40" name="object 113"/>
          <p:cNvSpPr/>
          <p:nvPr/>
        </p:nvSpPr>
        <p:spPr>
          <a:xfrm>
            <a:off x="8761730" y="4707255"/>
            <a:ext cx="95250" cy="104775"/>
          </a:xfrm>
          <a:custGeom>
            <a:avLst/>
            <a:gdLst/>
            <a:ahLst/>
            <a:cxnLst/>
            <a:rect l="l" t="t" r="r" b="b"/>
            <a:pathLst>
              <a:path w="95250" h="104775">
                <a:moveTo>
                  <a:pt x="44703" y="0"/>
                </a:moveTo>
                <a:lnTo>
                  <a:pt x="19176" y="31623"/>
                </a:lnTo>
                <a:lnTo>
                  <a:pt x="2285" y="81534"/>
                </a:lnTo>
                <a:lnTo>
                  <a:pt x="1270" y="92964"/>
                </a:lnTo>
                <a:lnTo>
                  <a:pt x="0" y="101727"/>
                </a:lnTo>
                <a:lnTo>
                  <a:pt x="0" y="104775"/>
                </a:lnTo>
                <a:lnTo>
                  <a:pt x="95250" y="104775"/>
                </a:lnTo>
                <a:lnTo>
                  <a:pt x="95250" y="97917"/>
                </a:lnTo>
                <a:lnTo>
                  <a:pt x="89534" y="73025"/>
                </a:lnTo>
                <a:lnTo>
                  <a:pt x="73787" y="34543"/>
                </a:lnTo>
                <a:lnTo>
                  <a:pt x="46100" y="888"/>
                </a:lnTo>
                <a:lnTo>
                  <a:pt x="44703" y="0"/>
                </a:lnTo>
                <a:close/>
              </a:path>
            </a:pathLst>
          </a:custGeom>
          <a:solidFill>
            <a:srgbClr val="FF3300"/>
          </a:solidFill>
        </p:spPr>
        <p:txBody>
          <a:bodyPr wrap="square" lIns="0" tIns="0" rIns="0" bIns="0" rtlCol="0"/>
          <a:lstStyle/>
          <a:p>
            <a:endParaRPr/>
          </a:p>
        </p:txBody>
      </p:sp>
      <p:sp>
        <p:nvSpPr>
          <p:cNvPr id="41" name="object 114"/>
          <p:cNvSpPr/>
          <p:nvPr/>
        </p:nvSpPr>
        <p:spPr>
          <a:xfrm>
            <a:off x="8761730" y="4707255"/>
            <a:ext cx="95250" cy="104775"/>
          </a:xfrm>
          <a:custGeom>
            <a:avLst/>
            <a:gdLst/>
            <a:ahLst/>
            <a:cxnLst/>
            <a:rect l="l" t="t" r="r" b="b"/>
            <a:pathLst>
              <a:path w="95250" h="104775">
                <a:moveTo>
                  <a:pt x="95250" y="97917"/>
                </a:moveTo>
                <a:lnTo>
                  <a:pt x="89534" y="73025"/>
                </a:lnTo>
                <a:lnTo>
                  <a:pt x="81788" y="51816"/>
                </a:lnTo>
                <a:lnTo>
                  <a:pt x="57023" y="11430"/>
                </a:lnTo>
                <a:lnTo>
                  <a:pt x="44703" y="0"/>
                </a:lnTo>
                <a:lnTo>
                  <a:pt x="30352" y="15240"/>
                </a:lnTo>
                <a:lnTo>
                  <a:pt x="11175" y="49911"/>
                </a:lnTo>
                <a:lnTo>
                  <a:pt x="1270" y="92964"/>
                </a:lnTo>
                <a:lnTo>
                  <a:pt x="0" y="101727"/>
                </a:lnTo>
                <a:lnTo>
                  <a:pt x="0" y="104775"/>
                </a:lnTo>
                <a:lnTo>
                  <a:pt x="95250" y="104775"/>
                </a:lnTo>
              </a:path>
            </a:pathLst>
          </a:custGeom>
          <a:ln w="9534">
            <a:solidFill>
              <a:srgbClr val="000000"/>
            </a:solidFill>
          </a:ln>
        </p:spPr>
        <p:txBody>
          <a:bodyPr wrap="square" lIns="0" tIns="0" rIns="0" bIns="0" rtlCol="0"/>
          <a:lstStyle/>
          <a:p>
            <a:endParaRPr/>
          </a:p>
        </p:txBody>
      </p:sp>
      <p:sp>
        <p:nvSpPr>
          <p:cNvPr id="42" name="object 115"/>
          <p:cNvSpPr/>
          <p:nvPr/>
        </p:nvSpPr>
        <p:spPr>
          <a:xfrm>
            <a:off x="8718550" y="4831080"/>
            <a:ext cx="9525" cy="0"/>
          </a:xfrm>
          <a:custGeom>
            <a:avLst/>
            <a:gdLst/>
            <a:ahLst/>
            <a:cxnLst/>
            <a:rect l="l" t="t" r="r" b="b"/>
            <a:pathLst>
              <a:path w="9525">
                <a:moveTo>
                  <a:pt x="0" y="0"/>
                </a:moveTo>
                <a:lnTo>
                  <a:pt x="9534" y="0"/>
                </a:lnTo>
              </a:path>
            </a:pathLst>
          </a:custGeom>
          <a:ln w="19050">
            <a:solidFill>
              <a:srgbClr val="000000"/>
            </a:solidFill>
          </a:ln>
        </p:spPr>
        <p:txBody>
          <a:bodyPr wrap="square" lIns="0" tIns="0" rIns="0" bIns="0" rtlCol="0"/>
          <a:lstStyle/>
          <a:p>
            <a:endParaRPr/>
          </a:p>
        </p:txBody>
      </p:sp>
      <p:sp>
        <p:nvSpPr>
          <p:cNvPr id="43" name="object 116"/>
          <p:cNvSpPr/>
          <p:nvPr/>
        </p:nvSpPr>
        <p:spPr>
          <a:xfrm>
            <a:off x="8890000" y="4831080"/>
            <a:ext cx="9525" cy="0"/>
          </a:xfrm>
          <a:custGeom>
            <a:avLst/>
            <a:gdLst/>
            <a:ahLst/>
            <a:cxnLst/>
            <a:rect l="l" t="t" r="r" b="b"/>
            <a:pathLst>
              <a:path w="9525">
                <a:moveTo>
                  <a:pt x="0" y="0"/>
                </a:moveTo>
                <a:lnTo>
                  <a:pt x="9534" y="0"/>
                </a:lnTo>
              </a:path>
            </a:pathLst>
          </a:custGeom>
          <a:ln w="19050">
            <a:solidFill>
              <a:srgbClr val="000000"/>
            </a:solidFill>
          </a:ln>
        </p:spPr>
        <p:txBody>
          <a:bodyPr wrap="square" lIns="0" tIns="0" rIns="0" bIns="0" rtlCol="0"/>
          <a:lstStyle/>
          <a:p>
            <a:endParaRPr/>
          </a:p>
        </p:txBody>
      </p:sp>
      <p:sp>
        <p:nvSpPr>
          <p:cNvPr id="44" name="object 117"/>
          <p:cNvSpPr/>
          <p:nvPr/>
        </p:nvSpPr>
        <p:spPr>
          <a:xfrm>
            <a:off x="8390255" y="4983480"/>
            <a:ext cx="466725" cy="238125"/>
          </a:xfrm>
          <a:custGeom>
            <a:avLst/>
            <a:gdLst/>
            <a:ahLst/>
            <a:cxnLst/>
            <a:rect l="l" t="t" r="r" b="b"/>
            <a:pathLst>
              <a:path w="466725" h="238125">
                <a:moveTo>
                  <a:pt x="222866" y="172212"/>
                </a:moveTo>
                <a:lnTo>
                  <a:pt x="166624" y="172212"/>
                </a:lnTo>
                <a:lnTo>
                  <a:pt x="183260" y="238061"/>
                </a:lnTo>
                <a:lnTo>
                  <a:pt x="222866" y="172212"/>
                </a:lnTo>
                <a:close/>
              </a:path>
              <a:path w="466725" h="238125">
                <a:moveTo>
                  <a:pt x="301377" y="164579"/>
                </a:moveTo>
                <a:lnTo>
                  <a:pt x="227456" y="164579"/>
                </a:lnTo>
                <a:lnTo>
                  <a:pt x="286130" y="217525"/>
                </a:lnTo>
                <a:lnTo>
                  <a:pt x="301377" y="164579"/>
                </a:lnTo>
                <a:close/>
              </a:path>
              <a:path w="466725" h="238125">
                <a:moveTo>
                  <a:pt x="372053" y="159308"/>
                </a:moveTo>
                <a:lnTo>
                  <a:pt x="302895" y="159308"/>
                </a:lnTo>
                <a:lnTo>
                  <a:pt x="392049" y="199415"/>
                </a:lnTo>
                <a:lnTo>
                  <a:pt x="372053" y="159308"/>
                </a:lnTo>
                <a:close/>
              </a:path>
              <a:path w="466725" h="238125">
                <a:moveTo>
                  <a:pt x="369198" y="153581"/>
                </a:moveTo>
                <a:lnTo>
                  <a:pt x="122427" y="153581"/>
                </a:lnTo>
                <a:lnTo>
                  <a:pt x="102870" y="194157"/>
                </a:lnTo>
                <a:lnTo>
                  <a:pt x="166624" y="172212"/>
                </a:lnTo>
                <a:lnTo>
                  <a:pt x="222866" y="172212"/>
                </a:lnTo>
                <a:lnTo>
                  <a:pt x="227456" y="164579"/>
                </a:lnTo>
                <a:lnTo>
                  <a:pt x="301377" y="164579"/>
                </a:lnTo>
                <a:lnTo>
                  <a:pt x="302895" y="159308"/>
                </a:lnTo>
                <a:lnTo>
                  <a:pt x="372053" y="159308"/>
                </a:lnTo>
                <a:lnTo>
                  <a:pt x="369198" y="153581"/>
                </a:lnTo>
                <a:close/>
              </a:path>
              <a:path w="466725" h="238125">
                <a:moveTo>
                  <a:pt x="7874" y="25273"/>
                </a:moveTo>
                <a:lnTo>
                  <a:pt x="99949" y="83947"/>
                </a:lnTo>
                <a:lnTo>
                  <a:pt x="0" y="94868"/>
                </a:lnTo>
                <a:lnTo>
                  <a:pt x="80391" y="129793"/>
                </a:lnTo>
                <a:lnTo>
                  <a:pt x="2794" y="160743"/>
                </a:lnTo>
                <a:lnTo>
                  <a:pt x="122427" y="153581"/>
                </a:lnTo>
                <a:lnTo>
                  <a:pt x="369198" y="153581"/>
                </a:lnTo>
                <a:lnTo>
                  <a:pt x="363727" y="142608"/>
                </a:lnTo>
                <a:lnTo>
                  <a:pt x="456040" y="142608"/>
                </a:lnTo>
                <a:lnTo>
                  <a:pt x="380365" y="115443"/>
                </a:lnTo>
                <a:lnTo>
                  <a:pt x="455802" y="89662"/>
                </a:lnTo>
                <a:lnTo>
                  <a:pt x="360806" y="80518"/>
                </a:lnTo>
                <a:lnTo>
                  <a:pt x="373402" y="69596"/>
                </a:lnTo>
                <a:lnTo>
                  <a:pt x="157988" y="69596"/>
                </a:lnTo>
                <a:lnTo>
                  <a:pt x="7874" y="25273"/>
                </a:lnTo>
                <a:close/>
              </a:path>
              <a:path w="466725" h="238125">
                <a:moveTo>
                  <a:pt x="456040" y="142608"/>
                </a:moveTo>
                <a:lnTo>
                  <a:pt x="363727" y="142608"/>
                </a:lnTo>
                <a:lnTo>
                  <a:pt x="466725" y="146443"/>
                </a:lnTo>
                <a:lnTo>
                  <a:pt x="456040" y="142608"/>
                </a:lnTo>
                <a:close/>
              </a:path>
              <a:path w="466725" h="238125">
                <a:moveTo>
                  <a:pt x="180467" y="25273"/>
                </a:moveTo>
                <a:lnTo>
                  <a:pt x="157988" y="69596"/>
                </a:lnTo>
                <a:lnTo>
                  <a:pt x="373402" y="69596"/>
                </a:lnTo>
                <a:lnTo>
                  <a:pt x="379993" y="63881"/>
                </a:lnTo>
                <a:lnTo>
                  <a:pt x="233299" y="63881"/>
                </a:lnTo>
                <a:lnTo>
                  <a:pt x="180467" y="25273"/>
                </a:lnTo>
                <a:close/>
              </a:path>
              <a:path w="466725" h="238125">
                <a:moveTo>
                  <a:pt x="313690" y="0"/>
                </a:moveTo>
                <a:lnTo>
                  <a:pt x="233299" y="63881"/>
                </a:lnTo>
                <a:lnTo>
                  <a:pt x="379993" y="63881"/>
                </a:lnTo>
                <a:lnTo>
                  <a:pt x="385998" y="58674"/>
                </a:lnTo>
                <a:lnTo>
                  <a:pt x="305816" y="58674"/>
                </a:lnTo>
                <a:lnTo>
                  <a:pt x="313690" y="0"/>
                </a:lnTo>
                <a:close/>
              </a:path>
              <a:path w="466725" h="238125">
                <a:moveTo>
                  <a:pt x="397128" y="49021"/>
                </a:moveTo>
                <a:lnTo>
                  <a:pt x="305816" y="58674"/>
                </a:lnTo>
                <a:lnTo>
                  <a:pt x="385998" y="58674"/>
                </a:lnTo>
                <a:lnTo>
                  <a:pt x="397128" y="49021"/>
                </a:lnTo>
                <a:close/>
              </a:path>
            </a:pathLst>
          </a:custGeom>
          <a:solidFill>
            <a:srgbClr val="FFFF00"/>
          </a:solidFill>
        </p:spPr>
        <p:txBody>
          <a:bodyPr wrap="square" lIns="0" tIns="0" rIns="0" bIns="0" rtlCol="0"/>
          <a:lstStyle/>
          <a:p>
            <a:endParaRPr/>
          </a:p>
        </p:txBody>
      </p:sp>
      <p:sp>
        <p:nvSpPr>
          <p:cNvPr id="45" name="object 118"/>
          <p:cNvSpPr/>
          <p:nvPr/>
        </p:nvSpPr>
        <p:spPr>
          <a:xfrm>
            <a:off x="8390255" y="4983480"/>
            <a:ext cx="466725" cy="238125"/>
          </a:xfrm>
          <a:custGeom>
            <a:avLst/>
            <a:gdLst/>
            <a:ahLst/>
            <a:cxnLst/>
            <a:rect l="l" t="t" r="r" b="b"/>
            <a:pathLst>
              <a:path w="466725" h="238125">
                <a:moveTo>
                  <a:pt x="233299" y="63881"/>
                </a:moveTo>
                <a:lnTo>
                  <a:pt x="313690" y="0"/>
                </a:lnTo>
                <a:lnTo>
                  <a:pt x="305816" y="58674"/>
                </a:lnTo>
                <a:lnTo>
                  <a:pt x="397128" y="49021"/>
                </a:lnTo>
                <a:lnTo>
                  <a:pt x="360806" y="80518"/>
                </a:lnTo>
                <a:lnTo>
                  <a:pt x="455802" y="89662"/>
                </a:lnTo>
                <a:lnTo>
                  <a:pt x="380365" y="115443"/>
                </a:lnTo>
                <a:lnTo>
                  <a:pt x="466725" y="146443"/>
                </a:lnTo>
                <a:lnTo>
                  <a:pt x="363727" y="142608"/>
                </a:lnTo>
                <a:lnTo>
                  <a:pt x="392049" y="199415"/>
                </a:lnTo>
                <a:lnTo>
                  <a:pt x="302895" y="159308"/>
                </a:lnTo>
                <a:lnTo>
                  <a:pt x="286130" y="217525"/>
                </a:lnTo>
                <a:lnTo>
                  <a:pt x="227456" y="164579"/>
                </a:lnTo>
                <a:lnTo>
                  <a:pt x="183260" y="238061"/>
                </a:lnTo>
                <a:lnTo>
                  <a:pt x="166624" y="172212"/>
                </a:lnTo>
                <a:lnTo>
                  <a:pt x="102870" y="194157"/>
                </a:lnTo>
                <a:lnTo>
                  <a:pt x="122427" y="153581"/>
                </a:lnTo>
                <a:lnTo>
                  <a:pt x="2794" y="160743"/>
                </a:lnTo>
                <a:lnTo>
                  <a:pt x="80391" y="129793"/>
                </a:lnTo>
                <a:lnTo>
                  <a:pt x="0" y="94868"/>
                </a:lnTo>
                <a:lnTo>
                  <a:pt x="99949" y="83947"/>
                </a:lnTo>
                <a:lnTo>
                  <a:pt x="7874" y="25273"/>
                </a:lnTo>
                <a:lnTo>
                  <a:pt x="157988" y="69596"/>
                </a:lnTo>
                <a:lnTo>
                  <a:pt x="180467" y="25273"/>
                </a:lnTo>
                <a:lnTo>
                  <a:pt x="233299" y="63881"/>
                </a:lnTo>
                <a:close/>
              </a:path>
            </a:pathLst>
          </a:custGeom>
          <a:ln w="9534">
            <a:solidFill>
              <a:srgbClr val="000000"/>
            </a:solidFill>
          </a:ln>
        </p:spPr>
        <p:txBody>
          <a:bodyPr wrap="square" lIns="0" tIns="0" rIns="0" bIns="0" rtlCol="0"/>
          <a:lstStyle/>
          <a:p>
            <a:endParaRPr/>
          </a:p>
        </p:txBody>
      </p:sp>
      <p:sp>
        <p:nvSpPr>
          <p:cNvPr id="46" name="object 119"/>
          <p:cNvSpPr/>
          <p:nvPr/>
        </p:nvSpPr>
        <p:spPr>
          <a:xfrm>
            <a:off x="8333105" y="4826000"/>
            <a:ext cx="290830" cy="157480"/>
          </a:xfrm>
          <a:custGeom>
            <a:avLst/>
            <a:gdLst/>
            <a:ahLst/>
            <a:cxnLst/>
            <a:rect l="l" t="t" r="r" b="b"/>
            <a:pathLst>
              <a:path w="290829" h="157479">
                <a:moveTo>
                  <a:pt x="0" y="157162"/>
                </a:moveTo>
                <a:lnTo>
                  <a:pt x="290512" y="157162"/>
                </a:lnTo>
                <a:lnTo>
                  <a:pt x="290512" y="0"/>
                </a:lnTo>
                <a:lnTo>
                  <a:pt x="0" y="0"/>
                </a:lnTo>
                <a:lnTo>
                  <a:pt x="0" y="157162"/>
                </a:lnTo>
                <a:close/>
              </a:path>
            </a:pathLst>
          </a:custGeom>
          <a:solidFill>
            <a:schemeClr val="bg1"/>
          </a:solidFill>
        </p:spPr>
        <p:txBody>
          <a:bodyPr wrap="square" lIns="0" tIns="0" rIns="0" bIns="0" rtlCol="0"/>
          <a:lstStyle/>
          <a:p>
            <a:endParaRPr/>
          </a:p>
        </p:txBody>
      </p:sp>
      <p:sp>
        <p:nvSpPr>
          <p:cNvPr id="47" name="object 120"/>
          <p:cNvSpPr/>
          <p:nvPr/>
        </p:nvSpPr>
        <p:spPr>
          <a:xfrm>
            <a:off x="8623300" y="4773930"/>
            <a:ext cx="52705" cy="209550"/>
          </a:xfrm>
          <a:custGeom>
            <a:avLst/>
            <a:gdLst/>
            <a:ahLst/>
            <a:cxnLst/>
            <a:rect l="l" t="t" r="r" b="b"/>
            <a:pathLst>
              <a:path w="52704" h="209550">
                <a:moveTo>
                  <a:pt x="52450" y="0"/>
                </a:moveTo>
                <a:lnTo>
                  <a:pt x="0" y="52324"/>
                </a:lnTo>
                <a:lnTo>
                  <a:pt x="0" y="209550"/>
                </a:lnTo>
                <a:lnTo>
                  <a:pt x="52450" y="157099"/>
                </a:lnTo>
                <a:lnTo>
                  <a:pt x="52450" y="0"/>
                </a:lnTo>
                <a:close/>
              </a:path>
            </a:pathLst>
          </a:custGeom>
          <a:solidFill>
            <a:srgbClr val="A3CD7A"/>
          </a:solidFill>
        </p:spPr>
        <p:txBody>
          <a:bodyPr wrap="square" lIns="0" tIns="0" rIns="0" bIns="0" rtlCol="0"/>
          <a:lstStyle/>
          <a:p>
            <a:endParaRPr/>
          </a:p>
        </p:txBody>
      </p:sp>
      <p:sp>
        <p:nvSpPr>
          <p:cNvPr id="48" name="object 121"/>
          <p:cNvSpPr/>
          <p:nvPr/>
        </p:nvSpPr>
        <p:spPr>
          <a:xfrm>
            <a:off x="8333105" y="4773930"/>
            <a:ext cx="342900" cy="52705"/>
          </a:xfrm>
          <a:custGeom>
            <a:avLst/>
            <a:gdLst/>
            <a:ahLst/>
            <a:cxnLst/>
            <a:rect l="l" t="t" r="r" b="b"/>
            <a:pathLst>
              <a:path w="342900" h="52704">
                <a:moveTo>
                  <a:pt x="342900" y="0"/>
                </a:moveTo>
                <a:lnTo>
                  <a:pt x="52324" y="0"/>
                </a:lnTo>
                <a:lnTo>
                  <a:pt x="0" y="52324"/>
                </a:lnTo>
                <a:lnTo>
                  <a:pt x="290449" y="52324"/>
                </a:lnTo>
                <a:lnTo>
                  <a:pt x="342900" y="0"/>
                </a:lnTo>
                <a:close/>
              </a:path>
            </a:pathLst>
          </a:custGeom>
          <a:solidFill>
            <a:schemeClr val="bg1"/>
          </a:solidFill>
        </p:spPr>
        <p:txBody>
          <a:bodyPr wrap="square" lIns="0" tIns="0" rIns="0" bIns="0" rtlCol="0"/>
          <a:lstStyle/>
          <a:p>
            <a:endParaRPr/>
          </a:p>
        </p:txBody>
      </p:sp>
      <p:sp>
        <p:nvSpPr>
          <p:cNvPr id="49" name="object 122"/>
          <p:cNvSpPr/>
          <p:nvPr/>
        </p:nvSpPr>
        <p:spPr>
          <a:xfrm>
            <a:off x="8333105" y="4773930"/>
            <a:ext cx="342900" cy="209550"/>
          </a:xfrm>
          <a:custGeom>
            <a:avLst/>
            <a:gdLst/>
            <a:ahLst/>
            <a:cxnLst/>
            <a:rect l="l" t="t" r="r" b="b"/>
            <a:pathLst>
              <a:path w="342900" h="209550">
                <a:moveTo>
                  <a:pt x="0" y="52324"/>
                </a:moveTo>
                <a:lnTo>
                  <a:pt x="52324" y="0"/>
                </a:lnTo>
                <a:lnTo>
                  <a:pt x="342900" y="0"/>
                </a:lnTo>
                <a:lnTo>
                  <a:pt x="342900" y="157099"/>
                </a:lnTo>
                <a:lnTo>
                  <a:pt x="290449" y="209550"/>
                </a:lnTo>
                <a:lnTo>
                  <a:pt x="0" y="209550"/>
                </a:lnTo>
                <a:lnTo>
                  <a:pt x="0" y="52324"/>
                </a:lnTo>
                <a:close/>
              </a:path>
            </a:pathLst>
          </a:custGeom>
          <a:solidFill>
            <a:schemeClr val="bg1"/>
          </a:solidFill>
          <a:ln w="9534">
            <a:solidFill>
              <a:srgbClr val="000000"/>
            </a:solidFill>
          </a:ln>
        </p:spPr>
        <p:txBody>
          <a:bodyPr wrap="square" lIns="0" tIns="0" rIns="0" bIns="0" rtlCol="0"/>
          <a:lstStyle/>
          <a:p>
            <a:endParaRPr/>
          </a:p>
        </p:txBody>
      </p:sp>
      <p:sp>
        <p:nvSpPr>
          <p:cNvPr id="50" name="object 123"/>
          <p:cNvSpPr/>
          <p:nvPr/>
        </p:nvSpPr>
        <p:spPr>
          <a:xfrm>
            <a:off x="8333105" y="4773930"/>
            <a:ext cx="342900" cy="52705"/>
          </a:xfrm>
          <a:custGeom>
            <a:avLst/>
            <a:gdLst/>
            <a:ahLst/>
            <a:cxnLst/>
            <a:rect l="l" t="t" r="r" b="b"/>
            <a:pathLst>
              <a:path w="342900" h="52704">
                <a:moveTo>
                  <a:pt x="0" y="52324"/>
                </a:moveTo>
                <a:lnTo>
                  <a:pt x="290449" y="52324"/>
                </a:lnTo>
                <a:lnTo>
                  <a:pt x="342900" y="0"/>
                </a:lnTo>
              </a:path>
            </a:pathLst>
          </a:custGeom>
          <a:solidFill>
            <a:schemeClr val="bg1"/>
          </a:solidFill>
          <a:ln w="9534">
            <a:solidFill>
              <a:srgbClr val="000000"/>
            </a:solidFill>
          </a:ln>
        </p:spPr>
        <p:txBody>
          <a:bodyPr wrap="square" lIns="0" tIns="0" rIns="0" bIns="0" rtlCol="0"/>
          <a:lstStyle/>
          <a:p>
            <a:endParaRPr/>
          </a:p>
        </p:txBody>
      </p:sp>
      <p:sp>
        <p:nvSpPr>
          <p:cNvPr id="51" name="object 124"/>
          <p:cNvSpPr/>
          <p:nvPr/>
        </p:nvSpPr>
        <p:spPr>
          <a:xfrm>
            <a:off x="8623300" y="4826000"/>
            <a:ext cx="0" cy="157480"/>
          </a:xfrm>
          <a:custGeom>
            <a:avLst/>
            <a:gdLst/>
            <a:ahLst/>
            <a:cxnLst/>
            <a:rect l="l" t="t" r="r" b="b"/>
            <a:pathLst>
              <a:path h="157479">
                <a:moveTo>
                  <a:pt x="0" y="0"/>
                </a:moveTo>
                <a:lnTo>
                  <a:pt x="0" y="157225"/>
                </a:lnTo>
              </a:path>
            </a:pathLst>
          </a:custGeom>
          <a:solidFill>
            <a:schemeClr val="bg1"/>
          </a:solidFill>
          <a:ln w="9534">
            <a:solidFill>
              <a:srgbClr val="000000"/>
            </a:solidFill>
          </a:ln>
        </p:spPr>
        <p:txBody>
          <a:bodyPr wrap="square" lIns="0" tIns="0" rIns="0" bIns="0" rtlCol="0"/>
          <a:lstStyle/>
          <a:p>
            <a:endParaRPr/>
          </a:p>
        </p:txBody>
      </p:sp>
      <p:sp>
        <p:nvSpPr>
          <p:cNvPr id="52" name="object 125"/>
          <p:cNvSpPr/>
          <p:nvPr/>
        </p:nvSpPr>
        <p:spPr>
          <a:xfrm>
            <a:off x="8361680" y="4069080"/>
            <a:ext cx="0" cy="571500"/>
          </a:xfrm>
          <a:custGeom>
            <a:avLst/>
            <a:gdLst/>
            <a:ahLst/>
            <a:cxnLst/>
            <a:rect l="l" t="t" r="r" b="b"/>
            <a:pathLst>
              <a:path h="571500">
                <a:moveTo>
                  <a:pt x="0" y="0"/>
                </a:moveTo>
                <a:lnTo>
                  <a:pt x="0" y="571500"/>
                </a:lnTo>
              </a:path>
            </a:pathLst>
          </a:custGeom>
          <a:ln w="9534">
            <a:solidFill>
              <a:srgbClr val="959595"/>
            </a:solidFill>
          </a:ln>
        </p:spPr>
        <p:txBody>
          <a:bodyPr wrap="square" lIns="0" tIns="0" rIns="0" bIns="0" rtlCol="0"/>
          <a:lstStyle/>
          <a:p>
            <a:endParaRPr/>
          </a:p>
        </p:txBody>
      </p:sp>
      <p:sp>
        <p:nvSpPr>
          <p:cNvPr id="53" name="object 126"/>
          <p:cNvSpPr/>
          <p:nvPr/>
        </p:nvSpPr>
        <p:spPr>
          <a:xfrm>
            <a:off x="8437880" y="3878580"/>
            <a:ext cx="0" cy="571500"/>
          </a:xfrm>
          <a:custGeom>
            <a:avLst/>
            <a:gdLst/>
            <a:ahLst/>
            <a:cxnLst/>
            <a:rect l="l" t="t" r="r" b="b"/>
            <a:pathLst>
              <a:path h="571500">
                <a:moveTo>
                  <a:pt x="0" y="0"/>
                </a:moveTo>
                <a:lnTo>
                  <a:pt x="0" y="571500"/>
                </a:lnTo>
              </a:path>
            </a:pathLst>
          </a:custGeom>
          <a:ln w="9534">
            <a:solidFill>
              <a:srgbClr val="959595"/>
            </a:solidFill>
          </a:ln>
        </p:spPr>
        <p:txBody>
          <a:bodyPr wrap="square" lIns="0" tIns="0" rIns="0" bIns="0" rtlCol="0"/>
          <a:lstStyle/>
          <a:p>
            <a:endParaRPr/>
          </a:p>
        </p:txBody>
      </p:sp>
      <p:sp>
        <p:nvSpPr>
          <p:cNvPr id="54" name="object 127"/>
          <p:cNvSpPr/>
          <p:nvPr/>
        </p:nvSpPr>
        <p:spPr>
          <a:xfrm>
            <a:off x="8542655" y="4288155"/>
            <a:ext cx="0" cy="400050"/>
          </a:xfrm>
          <a:custGeom>
            <a:avLst/>
            <a:gdLst/>
            <a:ahLst/>
            <a:cxnLst/>
            <a:rect l="l" t="t" r="r" b="b"/>
            <a:pathLst>
              <a:path h="400050">
                <a:moveTo>
                  <a:pt x="0" y="0"/>
                </a:moveTo>
                <a:lnTo>
                  <a:pt x="0" y="400050"/>
                </a:lnTo>
              </a:path>
            </a:pathLst>
          </a:custGeom>
          <a:ln w="9534">
            <a:solidFill>
              <a:srgbClr val="959595"/>
            </a:solidFill>
          </a:ln>
        </p:spPr>
        <p:txBody>
          <a:bodyPr wrap="square" lIns="0" tIns="0" rIns="0" bIns="0" rtlCol="0"/>
          <a:lstStyle/>
          <a:p>
            <a:endParaRPr/>
          </a:p>
        </p:txBody>
      </p:sp>
      <p:sp>
        <p:nvSpPr>
          <p:cNvPr id="55" name="object 128"/>
          <p:cNvSpPr/>
          <p:nvPr/>
        </p:nvSpPr>
        <p:spPr>
          <a:xfrm>
            <a:off x="8618855" y="4173855"/>
            <a:ext cx="0" cy="409575"/>
          </a:xfrm>
          <a:custGeom>
            <a:avLst/>
            <a:gdLst/>
            <a:ahLst/>
            <a:cxnLst/>
            <a:rect l="l" t="t" r="r" b="b"/>
            <a:pathLst>
              <a:path h="409575">
                <a:moveTo>
                  <a:pt x="0" y="0"/>
                </a:moveTo>
                <a:lnTo>
                  <a:pt x="0" y="409575"/>
                </a:lnTo>
              </a:path>
            </a:pathLst>
          </a:custGeom>
          <a:ln w="9534">
            <a:solidFill>
              <a:srgbClr val="959595"/>
            </a:solidFill>
          </a:ln>
        </p:spPr>
        <p:txBody>
          <a:bodyPr wrap="square" lIns="0" tIns="0" rIns="0" bIns="0" rtlCol="0"/>
          <a:lstStyle/>
          <a:p>
            <a:endParaRPr/>
          </a:p>
        </p:txBody>
      </p:sp>
      <p:sp>
        <p:nvSpPr>
          <p:cNvPr id="56" name="object 129"/>
          <p:cNvSpPr/>
          <p:nvPr/>
        </p:nvSpPr>
        <p:spPr>
          <a:xfrm>
            <a:off x="9971405" y="2992755"/>
            <a:ext cx="133350" cy="2905125"/>
          </a:xfrm>
          <a:custGeom>
            <a:avLst/>
            <a:gdLst/>
            <a:ahLst/>
            <a:cxnLst/>
            <a:rect l="l" t="t" r="r" b="b"/>
            <a:pathLst>
              <a:path w="133350" h="2905125">
                <a:moveTo>
                  <a:pt x="0" y="2905125"/>
                </a:moveTo>
                <a:lnTo>
                  <a:pt x="133350" y="2905125"/>
                </a:lnTo>
                <a:lnTo>
                  <a:pt x="133350" y="0"/>
                </a:lnTo>
                <a:lnTo>
                  <a:pt x="0" y="0"/>
                </a:lnTo>
                <a:lnTo>
                  <a:pt x="0" y="2905125"/>
                </a:lnTo>
                <a:close/>
              </a:path>
            </a:pathLst>
          </a:custGeom>
          <a:solidFill>
            <a:srgbClr val="EC7C30"/>
          </a:solidFill>
        </p:spPr>
        <p:txBody>
          <a:bodyPr wrap="square" lIns="0" tIns="0" rIns="0" bIns="0" rtlCol="0"/>
          <a:lstStyle/>
          <a:p>
            <a:endParaRPr/>
          </a:p>
        </p:txBody>
      </p:sp>
      <p:sp>
        <p:nvSpPr>
          <p:cNvPr id="57" name="object 130"/>
          <p:cNvSpPr/>
          <p:nvPr/>
        </p:nvSpPr>
        <p:spPr>
          <a:xfrm>
            <a:off x="9971405" y="2992755"/>
            <a:ext cx="133350" cy="2905125"/>
          </a:xfrm>
          <a:custGeom>
            <a:avLst/>
            <a:gdLst/>
            <a:ahLst/>
            <a:cxnLst/>
            <a:rect l="l" t="t" r="r" b="b"/>
            <a:pathLst>
              <a:path w="133350" h="2905125">
                <a:moveTo>
                  <a:pt x="0" y="2905125"/>
                </a:moveTo>
                <a:lnTo>
                  <a:pt x="133350" y="2905125"/>
                </a:lnTo>
                <a:lnTo>
                  <a:pt x="133350" y="0"/>
                </a:lnTo>
                <a:lnTo>
                  <a:pt x="0" y="0"/>
                </a:lnTo>
                <a:lnTo>
                  <a:pt x="0" y="2905125"/>
                </a:lnTo>
                <a:close/>
              </a:path>
            </a:pathLst>
          </a:custGeom>
          <a:solidFill>
            <a:srgbClr val="C00000"/>
          </a:solidFill>
          <a:ln w="9534">
            <a:solidFill>
              <a:srgbClr val="000000"/>
            </a:solidFill>
          </a:ln>
        </p:spPr>
        <p:txBody>
          <a:bodyPr wrap="square" lIns="0" tIns="0" rIns="0" bIns="0" rtlCol="0"/>
          <a:lstStyle/>
          <a:p>
            <a:endParaRPr/>
          </a:p>
        </p:txBody>
      </p:sp>
      <p:sp>
        <p:nvSpPr>
          <p:cNvPr id="58" name="object 131"/>
          <p:cNvSpPr txBox="1"/>
          <p:nvPr/>
        </p:nvSpPr>
        <p:spPr>
          <a:xfrm>
            <a:off x="9359900" y="4247515"/>
            <a:ext cx="554990" cy="307340"/>
          </a:xfrm>
          <a:prstGeom prst="rect">
            <a:avLst/>
          </a:prstGeom>
        </p:spPr>
        <p:txBody>
          <a:bodyPr vert="horz" wrap="square" lIns="0" tIns="0" rIns="0" bIns="0" rtlCol="0">
            <a:spAutoFit/>
          </a:bodyPr>
          <a:lstStyle/>
          <a:p>
            <a:pPr marL="12700"/>
            <a:r>
              <a:rPr sz="2000" b="1" spc="25" dirty="0">
                <a:solidFill>
                  <a:schemeClr val="tx1"/>
                </a:solidFill>
                <a:latin typeface="微软雅黑" panose="020B0503020204020204" pitchFamily="34" charset="-122"/>
                <a:cs typeface="微软雅黑" panose="020B0503020204020204" pitchFamily="34" charset="-122"/>
              </a:rPr>
              <a:t>事故</a:t>
            </a:r>
          </a:p>
        </p:txBody>
      </p:sp>
      <p:sp>
        <p:nvSpPr>
          <p:cNvPr id="59" name="object 293"/>
          <p:cNvSpPr/>
          <p:nvPr/>
        </p:nvSpPr>
        <p:spPr>
          <a:xfrm>
            <a:off x="1875155" y="3002280"/>
            <a:ext cx="1495425" cy="123825"/>
          </a:xfrm>
          <a:custGeom>
            <a:avLst/>
            <a:gdLst/>
            <a:ahLst/>
            <a:cxnLst/>
            <a:rect l="l" t="t" r="r" b="b"/>
            <a:pathLst>
              <a:path w="1495425" h="123825">
                <a:moveTo>
                  <a:pt x="0" y="123825"/>
                </a:moveTo>
                <a:lnTo>
                  <a:pt x="1495425" y="123825"/>
                </a:lnTo>
                <a:lnTo>
                  <a:pt x="1495425" y="0"/>
                </a:lnTo>
                <a:lnTo>
                  <a:pt x="0" y="0"/>
                </a:lnTo>
                <a:lnTo>
                  <a:pt x="0" y="123825"/>
                </a:lnTo>
                <a:close/>
              </a:path>
            </a:pathLst>
          </a:custGeom>
          <a:solidFill>
            <a:srgbClr val="EC7C30"/>
          </a:solidFill>
        </p:spPr>
        <p:txBody>
          <a:bodyPr wrap="square" lIns="0" tIns="0" rIns="0" bIns="0" rtlCol="0"/>
          <a:lstStyle/>
          <a:p>
            <a:endParaRPr/>
          </a:p>
        </p:txBody>
      </p:sp>
      <p:sp>
        <p:nvSpPr>
          <p:cNvPr id="60" name="object 294"/>
          <p:cNvSpPr/>
          <p:nvPr/>
        </p:nvSpPr>
        <p:spPr>
          <a:xfrm>
            <a:off x="1875155" y="3002280"/>
            <a:ext cx="1495425" cy="123825"/>
          </a:xfrm>
          <a:custGeom>
            <a:avLst/>
            <a:gdLst/>
            <a:ahLst/>
            <a:cxnLst/>
            <a:rect l="l" t="t" r="r" b="b"/>
            <a:pathLst>
              <a:path w="1495425" h="123825">
                <a:moveTo>
                  <a:pt x="0" y="123825"/>
                </a:moveTo>
                <a:lnTo>
                  <a:pt x="1495425" y="123825"/>
                </a:lnTo>
                <a:lnTo>
                  <a:pt x="1495425" y="0"/>
                </a:lnTo>
                <a:lnTo>
                  <a:pt x="0" y="0"/>
                </a:lnTo>
                <a:lnTo>
                  <a:pt x="0" y="123825"/>
                </a:lnTo>
                <a:close/>
              </a:path>
            </a:pathLst>
          </a:custGeom>
          <a:solidFill>
            <a:srgbClr val="C00000"/>
          </a:solidFill>
          <a:ln w="9534">
            <a:solidFill>
              <a:srgbClr val="000000"/>
            </a:solidFill>
          </a:ln>
        </p:spPr>
        <p:txBody>
          <a:bodyPr wrap="square" lIns="0" tIns="0" rIns="0" bIns="0" rtlCol="0"/>
          <a:lstStyle/>
          <a:p>
            <a:endParaRPr/>
          </a:p>
        </p:txBody>
      </p:sp>
      <p:sp>
        <p:nvSpPr>
          <p:cNvPr id="61" name="object 336"/>
          <p:cNvSpPr/>
          <p:nvPr/>
        </p:nvSpPr>
        <p:spPr>
          <a:xfrm>
            <a:off x="3075305" y="3116580"/>
            <a:ext cx="123825" cy="2657475"/>
          </a:xfrm>
          <a:custGeom>
            <a:avLst/>
            <a:gdLst/>
            <a:ahLst/>
            <a:cxnLst/>
            <a:rect l="l" t="t" r="r" b="b"/>
            <a:pathLst>
              <a:path w="123825" h="2657475">
                <a:moveTo>
                  <a:pt x="0" y="2657475"/>
                </a:moveTo>
                <a:lnTo>
                  <a:pt x="123825" y="2657475"/>
                </a:lnTo>
                <a:lnTo>
                  <a:pt x="123825" y="0"/>
                </a:lnTo>
                <a:lnTo>
                  <a:pt x="0" y="0"/>
                </a:lnTo>
                <a:lnTo>
                  <a:pt x="0" y="2657475"/>
                </a:lnTo>
                <a:close/>
              </a:path>
            </a:pathLst>
          </a:custGeom>
          <a:solidFill>
            <a:srgbClr val="C00000"/>
          </a:solidFill>
        </p:spPr>
        <p:txBody>
          <a:bodyPr wrap="square" lIns="0" tIns="0" rIns="0" bIns="0" rtlCol="0"/>
          <a:lstStyle/>
          <a:p>
            <a:endParaRPr/>
          </a:p>
        </p:txBody>
      </p:sp>
      <p:sp>
        <p:nvSpPr>
          <p:cNvPr id="62" name="object 337"/>
          <p:cNvSpPr/>
          <p:nvPr/>
        </p:nvSpPr>
        <p:spPr>
          <a:xfrm>
            <a:off x="3075305" y="3116580"/>
            <a:ext cx="123825" cy="2657475"/>
          </a:xfrm>
          <a:custGeom>
            <a:avLst/>
            <a:gdLst/>
            <a:ahLst/>
            <a:cxnLst/>
            <a:rect l="l" t="t" r="r" b="b"/>
            <a:pathLst>
              <a:path w="123825" h="2657475">
                <a:moveTo>
                  <a:pt x="0" y="2657475"/>
                </a:moveTo>
                <a:lnTo>
                  <a:pt x="123825" y="2657475"/>
                </a:lnTo>
                <a:lnTo>
                  <a:pt x="123825" y="0"/>
                </a:lnTo>
                <a:lnTo>
                  <a:pt x="0" y="0"/>
                </a:lnTo>
                <a:lnTo>
                  <a:pt x="0" y="2657475"/>
                </a:lnTo>
                <a:close/>
              </a:path>
            </a:pathLst>
          </a:custGeom>
          <a:ln w="9534">
            <a:solidFill>
              <a:srgbClr val="000000"/>
            </a:solidFill>
          </a:ln>
        </p:spPr>
        <p:txBody>
          <a:bodyPr wrap="square" lIns="0" tIns="0" rIns="0" bIns="0" rtlCol="0"/>
          <a:lstStyle/>
          <a:p>
            <a:endParaRPr/>
          </a:p>
        </p:txBody>
      </p:sp>
      <p:sp>
        <p:nvSpPr>
          <p:cNvPr id="63" name="object 338"/>
          <p:cNvSpPr/>
          <p:nvPr/>
        </p:nvSpPr>
        <p:spPr>
          <a:xfrm>
            <a:off x="2237105" y="3116580"/>
            <a:ext cx="123825" cy="2657475"/>
          </a:xfrm>
          <a:custGeom>
            <a:avLst/>
            <a:gdLst/>
            <a:ahLst/>
            <a:cxnLst/>
            <a:rect l="l" t="t" r="r" b="b"/>
            <a:pathLst>
              <a:path w="123825" h="2657475">
                <a:moveTo>
                  <a:pt x="0" y="2657475"/>
                </a:moveTo>
                <a:lnTo>
                  <a:pt x="123825" y="2657475"/>
                </a:lnTo>
                <a:lnTo>
                  <a:pt x="123825" y="0"/>
                </a:lnTo>
                <a:lnTo>
                  <a:pt x="0" y="0"/>
                </a:lnTo>
                <a:lnTo>
                  <a:pt x="0" y="2657475"/>
                </a:lnTo>
                <a:close/>
              </a:path>
            </a:pathLst>
          </a:custGeom>
          <a:solidFill>
            <a:srgbClr val="EC7C30"/>
          </a:solidFill>
        </p:spPr>
        <p:txBody>
          <a:bodyPr wrap="square" lIns="0" tIns="0" rIns="0" bIns="0" rtlCol="0"/>
          <a:lstStyle/>
          <a:p>
            <a:endParaRPr/>
          </a:p>
        </p:txBody>
      </p:sp>
      <p:sp>
        <p:nvSpPr>
          <p:cNvPr id="64" name="object 339"/>
          <p:cNvSpPr/>
          <p:nvPr/>
        </p:nvSpPr>
        <p:spPr>
          <a:xfrm>
            <a:off x="2237105" y="3116580"/>
            <a:ext cx="123825" cy="2657475"/>
          </a:xfrm>
          <a:custGeom>
            <a:avLst/>
            <a:gdLst/>
            <a:ahLst/>
            <a:cxnLst/>
            <a:rect l="l" t="t" r="r" b="b"/>
            <a:pathLst>
              <a:path w="123825" h="2657475">
                <a:moveTo>
                  <a:pt x="0" y="2657475"/>
                </a:moveTo>
                <a:lnTo>
                  <a:pt x="123825" y="2657475"/>
                </a:lnTo>
                <a:lnTo>
                  <a:pt x="123825" y="0"/>
                </a:lnTo>
                <a:lnTo>
                  <a:pt x="0" y="0"/>
                </a:lnTo>
                <a:lnTo>
                  <a:pt x="0" y="2657475"/>
                </a:lnTo>
                <a:close/>
              </a:path>
            </a:pathLst>
          </a:custGeom>
          <a:solidFill>
            <a:srgbClr val="C00000"/>
          </a:solidFill>
          <a:ln w="9534">
            <a:solidFill>
              <a:srgbClr val="000000"/>
            </a:solidFill>
          </a:ln>
        </p:spPr>
        <p:txBody>
          <a:bodyPr wrap="square" lIns="0" tIns="0" rIns="0" bIns="0" rtlCol="0"/>
          <a:lstStyle/>
          <a:p>
            <a:endParaRPr/>
          </a:p>
        </p:txBody>
      </p:sp>
      <p:grpSp>
        <p:nvGrpSpPr>
          <p:cNvPr id="65" name="组合 64"/>
          <p:cNvGrpSpPr/>
          <p:nvPr/>
        </p:nvGrpSpPr>
        <p:grpSpPr>
          <a:xfrm>
            <a:off x="1741805" y="1911350"/>
            <a:ext cx="1352550" cy="1081405"/>
            <a:chOff x="2743" y="3010"/>
            <a:chExt cx="2130" cy="1703"/>
          </a:xfrm>
        </p:grpSpPr>
        <p:sp>
          <p:nvSpPr>
            <p:cNvPr id="66" name="object 261"/>
            <p:cNvSpPr/>
            <p:nvPr/>
          </p:nvSpPr>
          <p:spPr>
            <a:xfrm>
              <a:off x="3920" y="3490"/>
              <a:ext cx="195" cy="405"/>
            </a:xfrm>
            <a:custGeom>
              <a:avLst/>
              <a:gdLst/>
              <a:ahLst/>
              <a:cxnLst/>
              <a:rect l="l" t="t" r="r" b="b"/>
              <a:pathLst>
                <a:path w="123825" h="257175">
                  <a:moveTo>
                    <a:pt x="123825" y="0"/>
                  </a:moveTo>
                  <a:lnTo>
                    <a:pt x="3505" y="107314"/>
                  </a:lnTo>
                  <a:lnTo>
                    <a:pt x="0" y="257175"/>
                  </a:lnTo>
                  <a:lnTo>
                    <a:pt x="73596" y="257175"/>
                  </a:lnTo>
                  <a:lnTo>
                    <a:pt x="94322" y="153415"/>
                  </a:lnTo>
                  <a:lnTo>
                    <a:pt x="123825" y="119507"/>
                  </a:lnTo>
                  <a:lnTo>
                    <a:pt x="123825" y="0"/>
                  </a:lnTo>
                  <a:close/>
                </a:path>
              </a:pathLst>
            </a:custGeom>
            <a:solidFill>
              <a:srgbClr val="B1D7E4"/>
            </a:solidFill>
          </p:spPr>
          <p:txBody>
            <a:bodyPr wrap="square" lIns="0" tIns="0" rIns="0" bIns="0" rtlCol="0"/>
            <a:lstStyle/>
            <a:p>
              <a:endParaRPr/>
            </a:p>
          </p:txBody>
        </p:sp>
        <p:sp>
          <p:nvSpPr>
            <p:cNvPr id="67" name="object 262"/>
            <p:cNvSpPr/>
            <p:nvPr/>
          </p:nvSpPr>
          <p:spPr>
            <a:xfrm>
              <a:off x="3928" y="3498"/>
              <a:ext cx="195" cy="405"/>
            </a:xfrm>
            <a:custGeom>
              <a:avLst/>
              <a:gdLst/>
              <a:ahLst/>
              <a:cxnLst/>
              <a:rect l="l" t="t" r="r" b="b"/>
              <a:pathLst>
                <a:path w="123825" h="257175">
                  <a:moveTo>
                    <a:pt x="123825" y="119507"/>
                  </a:moveTo>
                  <a:lnTo>
                    <a:pt x="94335" y="153288"/>
                  </a:lnTo>
                  <a:lnTo>
                    <a:pt x="73596" y="257175"/>
                  </a:lnTo>
                  <a:lnTo>
                    <a:pt x="0" y="257175"/>
                  </a:lnTo>
                  <a:lnTo>
                    <a:pt x="3505" y="107187"/>
                  </a:lnTo>
                  <a:lnTo>
                    <a:pt x="123825" y="0"/>
                  </a:lnTo>
                </a:path>
              </a:pathLst>
            </a:custGeom>
            <a:ln w="9534">
              <a:solidFill>
                <a:srgbClr val="000000"/>
              </a:solidFill>
            </a:ln>
          </p:spPr>
          <p:txBody>
            <a:bodyPr wrap="square" lIns="0" tIns="0" rIns="0" bIns="0" rtlCol="0"/>
            <a:lstStyle/>
            <a:p>
              <a:endParaRPr/>
            </a:p>
          </p:txBody>
        </p:sp>
        <p:sp>
          <p:nvSpPr>
            <p:cNvPr id="68" name="object 263"/>
            <p:cNvSpPr/>
            <p:nvPr/>
          </p:nvSpPr>
          <p:spPr>
            <a:xfrm>
              <a:off x="4160" y="3100"/>
              <a:ext cx="390" cy="375"/>
            </a:xfrm>
            <a:custGeom>
              <a:avLst/>
              <a:gdLst/>
              <a:ahLst/>
              <a:cxnLst/>
              <a:rect l="l" t="t" r="r" b="b"/>
              <a:pathLst>
                <a:path w="247650" h="238125">
                  <a:moveTo>
                    <a:pt x="125056" y="0"/>
                  </a:moveTo>
                  <a:lnTo>
                    <a:pt x="77000" y="6985"/>
                  </a:lnTo>
                  <a:lnTo>
                    <a:pt x="36855" y="26415"/>
                  </a:lnTo>
                  <a:lnTo>
                    <a:pt x="10375" y="55879"/>
                  </a:lnTo>
                  <a:lnTo>
                    <a:pt x="0" y="91566"/>
                  </a:lnTo>
                  <a:lnTo>
                    <a:pt x="0" y="146685"/>
                  </a:lnTo>
                  <a:lnTo>
                    <a:pt x="21843" y="198247"/>
                  </a:lnTo>
                  <a:lnTo>
                    <a:pt x="55156" y="222885"/>
                  </a:lnTo>
                  <a:lnTo>
                    <a:pt x="99936" y="236600"/>
                  </a:lnTo>
                  <a:lnTo>
                    <a:pt x="125056" y="238125"/>
                  </a:lnTo>
                  <a:lnTo>
                    <a:pt x="149097" y="236600"/>
                  </a:lnTo>
                  <a:lnTo>
                    <a:pt x="192786" y="222885"/>
                  </a:lnTo>
                  <a:lnTo>
                    <a:pt x="225806" y="198247"/>
                  </a:lnTo>
                  <a:lnTo>
                    <a:pt x="245490" y="165353"/>
                  </a:lnTo>
                  <a:lnTo>
                    <a:pt x="247650" y="146685"/>
                  </a:lnTo>
                  <a:lnTo>
                    <a:pt x="247650" y="91566"/>
                  </a:lnTo>
                  <a:lnTo>
                    <a:pt x="225806" y="39877"/>
                  </a:lnTo>
                  <a:lnTo>
                    <a:pt x="192786" y="15239"/>
                  </a:lnTo>
                  <a:lnTo>
                    <a:pt x="149097" y="1777"/>
                  </a:lnTo>
                  <a:lnTo>
                    <a:pt x="125056" y="0"/>
                  </a:lnTo>
                  <a:close/>
                </a:path>
              </a:pathLst>
            </a:custGeom>
            <a:solidFill>
              <a:srgbClr val="FFD7CC"/>
            </a:solidFill>
          </p:spPr>
          <p:txBody>
            <a:bodyPr wrap="square" lIns="0" tIns="0" rIns="0" bIns="0" rtlCol="0"/>
            <a:lstStyle/>
            <a:p>
              <a:endParaRPr/>
            </a:p>
          </p:txBody>
        </p:sp>
        <p:sp>
          <p:nvSpPr>
            <p:cNvPr id="69" name="object 264"/>
            <p:cNvSpPr/>
            <p:nvPr/>
          </p:nvSpPr>
          <p:spPr>
            <a:xfrm>
              <a:off x="4168" y="3108"/>
              <a:ext cx="391" cy="375"/>
            </a:xfrm>
            <a:custGeom>
              <a:avLst/>
              <a:gdLst/>
              <a:ahLst/>
              <a:cxnLst/>
              <a:rect l="l" t="t" r="r" b="b"/>
              <a:pathLst>
                <a:path w="248284" h="238125">
                  <a:moveTo>
                    <a:pt x="247713" y="146685"/>
                  </a:moveTo>
                  <a:lnTo>
                    <a:pt x="245427" y="165353"/>
                  </a:lnTo>
                  <a:lnTo>
                    <a:pt x="237299" y="182118"/>
                  </a:lnTo>
                  <a:lnTo>
                    <a:pt x="211010" y="210947"/>
                  </a:lnTo>
                  <a:lnTo>
                    <a:pt x="172021" y="231266"/>
                  </a:lnTo>
                  <a:lnTo>
                    <a:pt x="125031" y="238125"/>
                  </a:lnTo>
                  <a:lnTo>
                    <a:pt x="99936" y="236474"/>
                  </a:lnTo>
                  <a:lnTo>
                    <a:pt x="55156" y="222758"/>
                  </a:lnTo>
                  <a:lnTo>
                    <a:pt x="21843" y="198247"/>
                  </a:lnTo>
                  <a:lnTo>
                    <a:pt x="2463" y="165353"/>
                  </a:lnTo>
                  <a:lnTo>
                    <a:pt x="0" y="146685"/>
                  </a:lnTo>
                  <a:lnTo>
                    <a:pt x="0" y="91566"/>
                  </a:lnTo>
                  <a:lnTo>
                    <a:pt x="21843" y="39750"/>
                  </a:lnTo>
                  <a:lnTo>
                    <a:pt x="55156" y="15239"/>
                  </a:lnTo>
                  <a:lnTo>
                    <a:pt x="99936" y="1777"/>
                  </a:lnTo>
                  <a:lnTo>
                    <a:pt x="125031" y="0"/>
                  </a:lnTo>
                  <a:lnTo>
                    <a:pt x="149034" y="1777"/>
                  </a:lnTo>
                  <a:lnTo>
                    <a:pt x="192722" y="15239"/>
                  </a:lnTo>
                  <a:lnTo>
                    <a:pt x="225869" y="39750"/>
                  </a:lnTo>
                  <a:lnTo>
                    <a:pt x="245427" y="72898"/>
                  </a:lnTo>
                  <a:lnTo>
                    <a:pt x="247713" y="91566"/>
                  </a:lnTo>
                  <a:lnTo>
                    <a:pt x="247713" y="146685"/>
                  </a:lnTo>
                </a:path>
              </a:pathLst>
            </a:custGeom>
            <a:ln w="9534">
              <a:solidFill>
                <a:srgbClr val="000000"/>
              </a:solidFill>
            </a:ln>
          </p:spPr>
          <p:txBody>
            <a:bodyPr wrap="square" lIns="0" tIns="0" rIns="0" bIns="0" rtlCol="0"/>
            <a:lstStyle/>
            <a:p>
              <a:endParaRPr/>
            </a:p>
          </p:txBody>
        </p:sp>
        <p:sp>
          <p:nvSpPr>
            <p:cNvPr id="70" name="object 265"/>
            <p:cNvSpPr/>
            <p:nvPr/>
          </p:nvSpPr>
          <p:spPr>
            <a:xfrm>
              <a:off x="4115" y="3475"/>
              <a:ext cx="510" cy="420"/>
            </a:xfrm>
            <a:custGeom>
              <a:avLst/>
              <a:gdLst/>
              <a:ahLst/>
              <a:cxnLst/>
              <a:rect l="l" t="t" r="r" b="b"/>
              <a:pathLst>
                <a:path w="323850" h="266700">
                  <a:moveTo>
                    <a:pt x="0" y="266700"/>
                  </a:moveTo>
                  <a:lnTo>
                    <a:pt x="323850" y="266700"/>
                  </a:lnTo>
                  <a:lnTo>
                    <a:pt x="323850" y="0"/>
                  </a:lnTo>
                  <a:lnTo>
                    <a:pt x="0" y="0"/>
                  </a:lnTo>
                  <a:lnTo>
                    <a:pt x="0" y="266700"/>
                  </a:lnTo>
                  <a:close/>
                </a:path>
              </a:pathLst>
            </a:custGeom>
            <a:solidFill>
              <a:srgbClr val="B1D7E4"/>
            </a:solidFill>
          </p:spPr>
          <p:txBody>
            <a:bodyPr wrap="square" lIns="0" tIns="0" rIns="0" bIns="0" rtlCol="0"/>
            <a:lstStyle/>
            <a:p>
              <a:endParaRPr/>
            </a:p>
          </p:txBody>
        </p:sp>
        <p:sp>
          <p:nvSpPr>
            <p:cNvPr id="71" name="object 266"/>
            <p:cNvSpPr/>
            <p:nvPr/>
          </p:nvSpPr>
          <p:spPr>
            <a:xfrm>
              <a:off x="4122" y="3483"/>
              <a:ext cx="510" cy="420"/>
            </a:xfrm>
            <a:custGeom>
              <a:avLst/>
              <a:gdLst/>
              <a:ahLst/>
              <a:cxnLst/>
              <a:rect l="l" t="t" r="r" b="b"/>
              <a:pathLst>
                <a:path w="323850" h="266700">
                  <a:moveTo>
                    <a:pt x="0" y="266700"/>
                  </a:moveTo>
                  <a:lnTo>
                    <a:pt x="323850" y="266700"/>
                  </a:lnTo>
                  <a:lnTo>
                    <a:pt x="323850" y="0"/>
                  </a:lnTo>
                  <a:lnTo>
                    <a:pt x="0" y="0"/>
                  </a:lnTo>
                  <a:lnTo>
                    <a:pt x="0" y="266700"/>
                  </a:lnTo>
                  <a:close/>
                </a:path>
              </a:pathLst>
            </a:custGeom>
            <a:ln w="9534">
              <a:solidFill>
                <a:srgbClr val="000000"/>
              </a:solidFill>
            </a:ln>
          </p:spPr>
          <p:txBody>
            <a:bodyPr wrap="square" lIns="0" tIns="0" rIns="0" bIns="0" rtlCol="0"/>
            <a:lstStyle/>
            <a:p>
              <a:endParaRPr/>
            </a:p>
          </p:txBody>
        </p:sp>
        <p:sp>
          <p:nvSpPr>
            <p:cNvPr id="72" name="object 267"/>
            <p:cNvSpPr/>
            <p:nvPr/>
          </p:nvSpPr>
          <p:spPr>
            <a:xfrm>
              <a:off x="4115" y="3895"/>
              <a:ext cx="510" cy="615"/>
            </a:xfrm>
            <a:custGeom>
              <a:avLst/>
              <a:gdLst/>
              <a:ahLst/>
              <a:cxnLst/>
              <a:rect l="l" t="t" r="r" b="b"/>
              <a:pathLst>
                <a:path w="323850" h="390525">
                  <a:moveTo>
                    <a:pt x="323850" y="0"/>
                  </a:moveTo>
                  <a:lnTo>
                    <a:pt x="0" y="0"/>
                  </a:lnTo>
                  <a:lnTo>
                    <a:pt x="63690" y="390525"/>
                  </a:lnTo>
                  <a:lnTo>
                    <a:pt x="265049" y="390525"/>
                  </a:lnTo>
                  <a:lnTo>
                    <a:pt x="323850" y="0"/>
                  </a:lnTo>
                  <a:close/>
                </a:path>
              </a:pathLst>
            </a:custGeom>
            <a:solidFill>
              <a:srgbClr val="333399"/>
            </a:solidFill>
          </p:spPr>
          <p:txBody>
            <a:bodyPr wrap="square" lIns="0" tIns="0" rIns="0" bIns="0" rtlCol="0"/>
            <a:lstStyle/>
            <a:p>
              <a:endParaRPr/>
            </a:p>
          </p:txBody>
        </p:sp>
        <p:sp>
          <p:nvSpPr>
            <p:cNvPr id="73" name="object 268"/>
            <p:cNvSpPr/>
            <p:nvPr/>
          </p:nvSpPr>
          <p:spPr>
            <a:xfrm>
              <a:off x="4055" y="4510"/>
              <a:ext cx="630" cy="150"/>
            </a:xfrm>
            <a:custGeom>
              <a:avLst/>
              <a:gdLst/>
              <a:ahLst/>
              <a:cxnLst/>
              <a:rect l="l" t="t" r="r" b="b"/>
              <a:pathLst>
                <a:path w="400050" h="95250">
                  <a:moveTo>
                    <a:pt x="293497" y="0"/>
                  </a:moveTo>
                  <a:lnTo>
                    <a:pt x="106794" y="0"/>
                  </a:lnTo>
                  <a:lnTo>
                    <a:pt x="0" y="62864"/>
                  </a:lnTo>
                  <a:lnTo>
                    <a:pt x="0" y="95250"/>
                  </a:lnTo>
                  <a:lnTo>
                    <a:pt x="187896" y="95250"/>
                  </a:lnTo>
                  <a:lnTo>
                    <a:pt x="200025" y="35051"/>
                  </a:lnTo>
                  <a:lnTo>
                    <a:pt x="352908" y="35051"/>
                  </a:lnTo>
                  <a:lnTo>
                    <a:pt x="293497" y="0"/>
                  </a:lnTo>
                  <a:close/>
                </a:path>
                <a:path w="400050" h="95250">
                  <a:moveTo>
                    <a:pt x="352908" y="35051"/>
                  </a:moveTo>
                  <a:lnTo>
                    <a:pt x="200025" y="35051"/>
                  </a:lnTo>
                  <a:lnTo>
                    <a:pt x="212090" y="95250"/>
                  </a:lnTo>
                  <a:lnTo>
                    <a:pt x="400050" y="95250"/>
                  </a:lnTo>
                  <a:lnTo>
                    <a:pt x="400050" y="62864"/>
                  </a:lnTo>
                  <a:lnTo>
                    <a:pt x="352908" y="35051"/>
                  </a:lnTo>
                  <a:close/>
                </a:path>
              </a:pathLst>
            </a:custGeom>
            <a:solidFill>
              <a:srgbClr val="000000"/>
            </a:solidFill>
          </p:spPr>
          <p:txBody>
            <a:bodyPr wrap="square" lIns="0" tIns="0" rIns="0" bIns="0" rtlCol="0"/>
            <a:lstStyle/>
            <a:p>
              <a:endParaRPr/>
            </a:p>
          </p:txBody>
        </p:sp>
        <p:sp>
          <p:nvSpPr>
            <p:cNvPr id="74" name="object 269"/>
            <p:cNvSpPr/>
            <p:nvPr/>
          </p:nvSpPr>
          <p:spPr>
            <a:xfrm>
              <a:off x="4063" y="4518"/>
              <a:ext cx="631" cy="150"/>
            </a:xfrm>
            <a:custGeom>
              <a:avLst/>
              <a:gdLst/>
              <a:ahLst/>
              <a:cxnLst/>
              <a:rect l="l" t="t" r="r" b="b"/>
              <a:pathLst>
                <a:path w="400684" h="95250">
                  <a:moveTo>
                    <a:pt x="293560" y="0"/>
                  </a:moveTo>
                  <a:lnTo>
                    <a:pt x="400113" y="62864"/>
                  </a:lnTo>
                  <a:lnTo>
                    <a:pt x="400113" y="95250"/>
                  </a:lnTo>
                  <a:lnTo>
                    <a:pt x="212153" y="95250"/>
                  </a:lnTo>
                  <a:lnTo>
                    <a:pt x="200088" y="35051"/>
                  </a:lnTo>
                  <a:lnTo>
                    <a:pt x="187896" y="95250"/>
                  </a:lnTo>
                  <a:lnTo>
                    <a:pt x="0" y="95250"/>
                  </a:lnTo>
                  <a:lnTo>
                    <a:pt x="0" y="62864"/>
                  </a:lnTo>
                  <a:lnTo>
                    <a:pt x="106794" y="0"/>
                  </a:lnTo>
                  <a:lnTo>
                    <a:pt x="293560" y="0"/>
                  </a:lnTo>
                </a:path>
              </a:pathLst>
            </a:custGeom>
            <a:ln w="9534">
              <a:solidFill>
                <a:srgbClr val="000000"/>
              </a:solidFill>
            </a:ln>
          </p:spPr>
          <p:txBody>
            <a:bodyPr wrap="square" lIns="0" tIns="0" rIns="0" bIns="0" rtlCol="0"/>
            <a:lstStyle/>
            <a:p>
              <a:endParaRPr/>
            </a:p>
          </p:txBody>
        </p:sp>
        <p:sp>
          <p:nvSpPr>
            <p:cNvPr id="75" name="object 270"/>
            <p:cNvSpPr/>
            <p:nvPr/>
          </p:nvSpPr>
          <p:spPr>
            <a:xfrm>
              <a:off x="3875" y="3880"/>
              <a:ext cx="195" cy="150"/>
            </a:xfrm>
            <a:custGeom>
              <a:avLst/>
              <a:gdLst/>
              <a:ahLst/>
              <a:cxnLst/>
              <a:rect l="l" t="t" r="r" b="b"/>
              <a:pathLst>
                <a:path w="123825" h="95250">
                  <a:moveTo>
                    <a:pt x="61912" y="0"/>
                  </a:moveTo>
                  <a:lnTo>
                    <a:pt x="17957" y="13842"/>
                  </a:lnTo>
                  <a:lnTo>
                    <a:pt x="0" y="47244"/>
                  </a:lnTo>
                  <a:lnTo>
                    <a:pt x="1066" y="55752"/>
                  </a:lnTo>
                  <a:lnTo>
                    <a:pt x="32702" y="89915"/>
                  </a:lnTo>
                  <a:lnTo>
                    <a:pt x="54140" y="95250"/>
                  </a:lnTo>
                  <a:lnTo>
                    <a:pt x="54140" y="34925"/>
                  </a:lnTo>
                  <a:lnTo>
                    <a:pt x="121695" y="34925"/>
                  </a:lnTo>
                  <a:lnTo>
                    <a:pt x="85496" y="3428"/>
                  </a:lnTo>
                  <a:lnTo>
                    <a:pt x="74244" y="762"/>
                  </a:lnTo>
                  <a:lnTo>
                    <a:pt x="61912" y="0"/>
                  </a:lnTo>
                  <a:close/>
                </a:path>
                <a:path w="123825" h="95250">
                  <a:moveTo>
                    <a:pt x="121695" y="34925"/>
                  </a:moveTo>
                  <a:lnTo>
                    <a:pt x="91122" y="34925"/>
                  </a:lnTo>
                  <a:lnTo>
                    <a:pt x="91122" y="89153"/>
                  </a:lnTo>
                  <a:lnTo>
                    <a:pt x="104800" y="82169"/>
                  </a:lnTo>
                  <a:lnTo>
                    <a:pt x="114706" y="71500"/>
                  </a:lnTo>
                  <a:lnTo>
                    <a:pt x="121678" y="60325"/>
                  </a:lnTo>
                  <a:lnTo>
                    <a:pt x="123825" y="47244"/>
                  </a:lnTo>
                  <a:lnTo>
                    <a:pt x="122758" y="37591"/>
                  </a:lnTo>
                  <a:lnTo>
                    <a:pt x="121695" y="34925"/>
                  </a:lnTo>
                  <a:close/>
                </a:path>
              </a:pathLst>
            </a:custGeom>
            <a:solidFill>
              <a:srgbClr val="FFD7CC"/>
            </a:solidFill>
          </p:spPr>
          <p:txBody>
            <a:bodyPr wrap="square" lIns="0" tIns="0" rIns="0" bIns="0" rtlCol="0"/>
            <a:lstStyle/>
            <a:p>
              <a:endParaRPr/>
            </a:p>
          </p:txBody>
        </p:sp>
        <p:sp>
          <p:nvSpPr>
            <p:cNvPr id="76" name="object 271"/>
            <p:cNvSpPr/>
            <p:nvPr/>
          </p:nvSpPr>
          <p:spPr>
            <a:xfrm>
              <a:off x="3883" y="3888"/>
              <a:ext cx="195" cy="150"/>
            </a:xfrm>
            <a:custGeom>
              <a:avLst/>
              <a:gdLst/>
              <a:ahLst/>
              <a:cxnLst/>
              <a:rect l="l" t="t" r="r" b="b"/>
              <a:pathLst>
                <a:path w="123825" h="95250">
                  <a:moveTo>
                    <a:pt x="54140" y="95250"/>
                  </a:moveTo>
                  <a:lnTo>
                    <a:pt x="54140" y="34925"/>
                  </a:lnTo>
                  <a:lnTo>
                    <a:pt x="91122" y="34925"/>
                  </a:lnTo>
                  <a:lnTo>
                    <a:pt x="91122" y="89026"/>
                  </a:lnTo>
                  <a:lnTo>
                    <a:pt x="104800" y="82041"/>
                  </a:lnTo>
                  <a:lnTo>
                    <a:pt x="114719" y="71500"/>
                  </a:lnTo>
                  <a:lnTo>
                    <a:pt x="121678" y="60198"/>
                  </a:lnTo>
                  <a:lnTo>
                    <a:pt x="123825" y="47116"/>
                  </a:lnTo>
                  <a:lnTo>
                    <a:pt x="122758" y="37591"/>
                  </a:lnTo>
                  <a:lnTo>
                    <a:pt x="96761" y="7747"/>
                  </a:lnTo>
                  <a:lnTo>
                    <a:pt x="61912" y="0"/>
                  </a:lnTo>
                  <a:lnTo>
                    <a:pt x="49580" y="762"/>
                  </a:lnTo>
                  <a:lnTo>
                    <a:pt x="10185" y="20954"/>
                  </a:lnTo>
                  <a:lnTo>
                    <a:pt x="0" y="47116"/>
                  </a:lnTo>
                  <a:lnTo>
                    <a:pt x="1066" y="55752"/>
                  </a:lnTo>
                  <a:lnTo>
                    <a:pt x="32702" y="89915"/>
                  </a:lnTo>
                  <a:lnTo>
                    <a:pt x="42887" y="93345"/>
                  </a:lnTo>
                  <a:lnTo>
                    <a:pt x="54140" y="95250"/>
                  </a:lnTo>
                </a:path>
              </a:pathLst>
            </a:custGeom>
            <a:ln w="9534">
              <a:solidFill>
                <a:srgbClr val="000000"/>
              </a:solidFill>
            </a:ln>
          </p:spPr>
          <p:txBody>
            <a:bodyPr wrap="square" lIns="0" tIns="0" rIns="0" bIns="0" rtlCol="0"/>
            <a:lstStyle/>
            <a:p>
              <a:endParaRPr/>
            </a:p>
          </p:txBody>
        </p:sp>
        <p:sp>
          <p:nvSpPr>
            <p:cNvPr id="77" name="object 272"/>
            <p:cNvSpPr/>
            <p:nvPr/>
          </p:nvSpPr>
          <p:spPr>
            <a:xfrm>
              <a:off x="4625" y="3250"/>
              <a:ext cx="180" cy="405"/>
            </a:xfrm>
            <a:custGeom>
              <a:avLst/>
              <a:gdLst/>
              <a:ahLst/>
              <a:cxnLst/>
              <a:rect l="l" t="t" r="r" b="b"/>
              <a:pathLst>
                <a:path w="114300" h="257175">
                  <a:moveTo>
                    <a:pt x="114300" y="0"/>
                  </a:moveTo>
                  <a:lnTo>
                    <a:pt x="46990" y="0"/>
                  </a:lnTo>
                  <a:lnTo>
                    <a:pt x="28066" y="103759"/>
                  </a:lnTo>
                  <a:lnTo>
                    <a:pt x="0" y="137667"/>
                  </a:lnTo>
                  <a:lnTo>
                    <a:pt x="0" y="257175"/>
                  </a:lnTo>
                  <a:lnTo>
                    <a:pt x="111125" y="149860"/>
                  </a:lnTo>
                  <a:lnTo>
                    <a:pt x="114300" y="0"/>
                  </a:lnTo>
                  <a:close/>
                </a:path>
              </a:pathLst>
            </a:custGeom>
            <a:solidFill>
              <a:srgbClr val="B1D7E4"/>
            </a:solidFill>
          </p:spPr>
          <p:txBody>
            <a:bodyPr wrap="square" lIns="0" tIns="0" rIns="0" bIns="0" rtlCol="0"/>
            <a:lstStyle/>
            <a:p>
              <a:endParaRPr/>
            </a:p>
          </p:txBody>
        </p:sp>
        <p:sp>
          <p:nvSpPr>
            <p:cNvPr id="78" name="object 273"/>
            <p:cNvSpPr/>
            <p:nvPr/>
          </p:nvSpPr>
          <p:spPr>
            <a:xfrm>
              <a:off x="4633" y="3258"/>
              <a:ext cx="180" cy="405"/>
            </a:xfrm>
            <a:custGeom>
              <a:avLst/>
              <a:gdLst/>
              <a:ahLst/>
              <a:cxnLst/>
              <a:rect l="l" t="t" r="r" b="b"/>
              <a:pathLst>
                <a:path w="114300" h="257175">
                  <a:moveTo>
                    <a:pt x="0" y="137540"/>
                  </a:moveTo>
                  <a:lnTo>
                    <a:pt x="27940" y="103759"/>
                  </a:lnTo>
                  <a:lnTo>
                    <a:pt x="46990" y="0"/>
                  </a:lnTo>
                  <a:lnTo>
                    <a:pt x="114300" y="0"/>
                  </a:lnTo>
                  <a:lnTo>
                    <a:pt x="110998" y="149860"/>
                  </a:lnTo>
                  <a:lnTo>
                    <a:pt x="0" y="257175"/>
                  </a:lnTo>
                </a:path>
              </a:pathLst>
            </a:custGeom>
            <a:ln w="9534">
              <a:solidFill>
                <a:srgbClr val="000000"/>
              </a:solidFill>
            </a:ln>
          </p:spPr>
          <p:txBody>
            <a:bodyPr wrap="square" lIns="0" tIns="0" rIns="0" bIns="0" rtlCol="0"/>
            <a:lstStyle/>
            <a:p>
              <a:endParaRPr/>
            </a:p>
          </p:txBody>
        </p:sp>
        <p:sp>
          <p:nvSpPr>
            <p:cNvPr id="79" name="object 274"/>
            <p:cNvSpPr/>
            <p:nvPr/>
          </p:nvSpPr>
          <p:spPr>
            <a:xfrm>
              <a:off x="4655" y="3115"/>
              <a:ext cx="210" cy="150"/>
            </a:xfrm>
            <a:custGeom>
              <a:avLst/>
              <a:gdLst/>
              <a:ahLst/>
              <a:cxnLst/>
              <a:rect l="l" t="t" r="r" b="b"/>
              <a:pathLst>
                <a:path w="133350" h="95250">
                  <a:moveTo>
                    <a:pt x="35178" y="6096"/>
                  </a:moveTo>
                  <a:lnTo>
                    <a:pt x="34036" y="6096"/>
                  </a:lnTo>
                  <a:lnTo>
                    <a:pt x="20446" y="13080"/>
                  </a:lnTo>
                  <a:lnTo>
                    <a:pt x="9778" y="23749"/>
                  </a:lnTo>
                  <a:lnTo>
                    <a:pt x="2286" y="34925"/>
                  </a:lnTo>
                  <a:lnTo>
                    <a:pt x="0" y="48005"/>
                  </a:lnTo>
                  <a:lnTo>
                    <a:pt x="1143" y="57658"/>
                  </a:lnTo>
                  <a:lnTo>
                    <a:pt x="29209" y="87502"/>
                  </a:lnTo>
                  <a:lnTo>
                    <a:pt x="66675" y="95250"/>
                  </a:lnTo>
                  <a:lnTo>
                    <a:pt x="80009" y="94487"/>
                  </a:lnTo>
                  <a:lnTo>
                    <a:pt x="122428" y="74167"/>
                  </a:lnTo>
                  <a:lnTo>
                    <a:pt x="131047" y="60325"/>
                  </a:lnTo>
                  <a:lnTo>
                    <a:pt x="35178" y="60325"/>
                  </a:lnTo>
                  <a:lnTo>
                    <a:pt x="35178" y="6096"/>
                  </a:lnTo>
                  <a:close/>
                </a:path>
                <a:path w="133350" h="95250">
                  <a:moveTo>
                    <a:pt x="75056" y="0"/>
                  </a:moveTo>
                  <a:lnTo>
                    <a:pt x="75056" y="60325"/>
                  </a:lnTo>
                  <a:lnTo>
                    <a:pt x="131047" y="60325"/>
                  </a:lnTo>
                  <a:lnTo>
                    <a:pt x="132206" y="57658"/>
                  </a:lnTo>
                  <a:lnTo>
                    <a:pt x="133350" y="48005"/>
                  </a:lnTo>
                  <a:lnTo>
                    <a:pt x="132206" y="39497"/>
                  </a:lnTo>
                  <a:lnTo>
                    <a:pt x="98171" y="5334"/>
                  </a:lnTo>
                  <a:lnTo>
                    <a:pt x="75056" y="0"/>
                  </a:lnTo>
                  <a:close/>
                </a:path>
              </a:pathLst>
            </a:custGeom>
            <a:solidFill>
              <a:srgbClr val="FFD7CC"/>
            </a:solidFill>
          </p:spPr>
          <p:txBody>
            <a:bodyPr wrap="square" lIns="0" tIns="0" rIns="0" bIns="0" rtlCol="0"/>
            <a:lstStyle/>
            <a:p>
              <a:endParaRPr/>
            </a:p>
          </p:txBody>
        </p:sp>
        <p:sp>
          <p:nvSpPr>
            <p:cNvPr id="80" name="object 275"/>
            <p:cNvSpPr/>
            <p:nvPr/>
          </p:nvSpPr>
          <p:spPr>
            <a:xfrm>
              <a:off x="4663" y="3123"/>
              <a:ext cx="210" cy="150"/>
            </a:xfrm>
            <a:custGeom>
              <a:avLst/>
              <a:gdLst/>
              <a:ahLst/>
              <a:cxnLst/>
              <a:rect l="l" t="t" r="r" b="b"/>
              <a:pathLst>
                <a:path w="133350" h="95250">
                  <a:moveTo>
                    <a:pt x="74930" y="0"/>
                  </a:moveTo>
                  <a:lnTo>
                    <a:pt x="74930" y="60198"/>
                  </a:lnTo>
                  <a:lnTo>
                    <a:pt x="35179" y="60198"/>
                  </a:lnTo>
                  <a:lnTo>
                    <a:pt x="35179" y="6096"/>
                  </a:lnTo>
                  <a:lnTo>
                    <a:pt x="34036" y="6096"/>
                  </a:lnTo>
                  <a:lnTo>
                    <a:pt x="20446" y="13081"/>
                  </a:lnTo>
                  <a:lnTo>
                    <a:pt x="9779" y="23622"/>
                  </a:lnTo>
                  <a:lnTo>
                    <a:pt x="2286" y="34925"/>
                  </a:lnTo>
                  <a:lnTo>
                    <a:pt x="0" y="48006"/>
                  </a:lnTo>
                  <a:lnTo>
                    <a:pt x="1143" y="57531"/>
                  </a:lnTo>
                  <a:lnTo>
                    <a:pt x="29083" y="87375"/>
                  </a:lnTo>
                  <a:lnTo>
                    <a:pt x="66675" y="95250"/>
                  </a:lnTo>
                  <a:lnTo>
                    <a:pt x="79883" y="94361"/>
                  </a:lnTo>
                  <a:lnTo>
                    <a:pt x="122301" y="74168"/>
                  </a:lnTo>
                  <a:lnTo>
                    <a:pt x="133350" y="48006"/>
                  </a:lnTo>
                  <a:lnTo>
                    <a:pt x="132080" y="39370"/>
                  </a:lnTo>
                  <a:lnTo>
                    <a:pt x="98043" y="5207"/>
                  </a:lnTo>
                  <a:lnTo>
                    <a:pt x="87122" y="1777"/>
                  </a:lnTo>
                  <a:lnTo>
                    <a:pt x="74930" y="0"/>
                  </a:lnTo>
                </a:path>
              </a:pathLst>
            </a:custGeom>
            <a:ln w="9534">
              <a:solidFill>
                <a:srgbClr val="000000"/>
              </a:solidFill>
            </a:ln>
          </p:spPr>
          <p:txBody>
            <a:bodyPr wrap="square" lIns="0" tIns="0" rIns="0" bIns="0" rtlCol="0"/>
            <a:lstStyle/>
            <a:p>
              <a:endParaRPr/>
            </a:p>
          </p:txBody>
        </p:sp>
        <p:sp>
          <p:nvSpPr>
            <p:cNvPr id="81" name="object 276"/>
            <p:cNvSpPr/>
            <p:nvPr/>
          </p:nvSpPr>
          <p:spPr>
            <a:xfrm>
              <a:off x="4145" y="3010"/>
              <a:ext cx="420" cy="195"/>
            </a:xfrm>
            <a:custGeom>
              <a:avLst/>
              <a:gdLst/>
              <a:ahLst/>
              <a:cxnLst/>
              <a:rect l="l" t="t" r="r" b="b"/>
              <a:pathLst>
                <a:path w="266700" h="123825">
                  <a:moveTo>
                    <a:pt x="133350" y="0"/>
                  </a:moveTo>
                  <a:lnTo>
                    <a:pt x="81165" y="8509"/>
                  </a:lnTo>
                  <a:lnTo>
                    <a:pt x="39484" y="31114"/>
                  </a:lnTo>
                  <a:lnTo>
                    <a:pt x="10490" y="65659"/>
                  </a:lnTo>
                  <a:lnTo>
                    <a:pt x="0" y="107823"/>
                  </a:lnTo>
                  <a:lnTo>
                    <a:pt x="0" y="123825"/>
                  </a:lnTo>
                  <a:lnTo>
                    <a:pt x="266700" y="123825"/>
                  </a:lnTo>
                  <a:lnTo>
                    <a:pt x="266700" y="107823"/>
                  </a:lnTo>
                  <a:lnTo>
                    <a:pt x="256159" y="65659"/>
                  </a:lnTo>
                  <a:lnTo>
                    <a:pt x="227203" y="31114"/>
                  </a:lnTo>
                  <a:lnTo>
                    <a:pt x="185547" y="8509"/>
                  </a:lnTo>
                  <a:lnTo>
                    <a:pt x="133350" y="0"/>
                  </a:lnTo>
                  <a:close/>
                </a:path>
              </a:pathLst>
            </a:custGeom>
            <a:solidFill>
              <a:srgbClr val="FF3300"/>
            </a:solidFill>
          </p:spPr>
          <p:txBody>
            <a:bodyPr wrap="square" lIns="0" tIns="0" rIns="0" bIns="0" rtlCol="0"/>
            <a:lstStyle/>
            <a:p>
              <a:endParaRPr/>
            </a:p>
          </p:txBody>
        </p:sp>
        <p:sp>
          <p:nvSpPr>
            <p:cNvPr id="82" name="object 277"/>
            <p:cNvSpPr/>
            <p:nvPr/>
          </p:nvSpPr>
          <p:spPr>
            <a:xfrm>
              <a:off x="4153" y="3018"/>
              <a:ext cx="421" cy="195"/>
            </a:xfrm>
            <a:custGeom>
              <a:avLst/>
              <a:gdLst/>
              <a:ahLst/>
              <a:cxnLst/>
              <a:rect l="l" t="t" r="r" b="b"/>
              <a:pathLst>
                <a:path w="267334" h="123825">
                  <a:moveTo>
                    <a:pt x="133413" y="0"/>
                  </a:moveTo>
                  <a:lnTo>
                    <a:pt x="81165" y="8382"/>
                  </a:lnTo>
                  <a:lnTo>
                    <a:pt x="39484" y="31114"/>
                  </a:lnTo>
                  <a:lnTo>
                    <a:pt x="10490" y="65659"/>
                  </a:lnTo>
                  <a:lnTo>
                    <a:pt x="0" y="107823"/>
                  </a:lnTo>
                  <a:lnTo>
                    <a:pt x="0" y="123825"/>
                  </a:lnTo>
                  <a:lnTo>
                    <a:pt x="266763" y="123825"/>
                  </a:lnTo>
                  <a:lnTo>
                    <a:pt x="266763" y="107823"/>
                  </a:lnTo>
                  <a:lnTo>
                    <a:pt x="256222" y="65659"/>
                  </a:lnTo>
                  <a:lnTo>
                    <a:pt x="227266" y="31114"/>
                  </a:lnTo>
                  <a:lnTo>
                    <a:pt x="185483" y="8382"/>
                  </a:lnTo>
                  <a:lnTo>
                    <a:pt x="133413" y="0"/>
                  </a:lnTo>
                  <a:close/>
                </a:path>
              </a:pathLst>
            </a:custGeom>
            <a:solidFill>
              <a:srgbClr val="FF3300"/>
            </a:solidFill>
          </p:spPr>
          <p:txBody>
            <a:bodyPr wrap="square" lIns="0" tIns="0" rIns="0" bIns="0" rtlCol="0"/>
            <a:lstStyle/>
            <a:p>
              <a:endParaRPr/>
            </a:p>
          </p:txBody>
        </p:sp>
        <p:sp>
          <p:nvSpPr>
            <p:cNvPr id="83" name="object 278"/>
            <p:cNvSpPr/>
            <p:nvPr/>
          </p:nvSpPr>
          <p:spPr>
            <a:xfrm>
              <a:off x="4153" y="3018"/>
              <a:ext cx="421" cy="195"/>
            </a:xfrm>
            <a:custGeom>
              <a:avLst/>
              <a:gdLst/>
              <a:ahLst/>
              <a:cxnLst/>
              <a:rect l="l" t="t" r="r" b="b"/>
              <a:pathLst>
                <a:path w="267334" h="123825">
                  <a:moveTo>
                    <a:pt x="266763" y="107823"/>
                  </a:moveTo>
                  <a:lnTo>
                    <a:pt x="264223" y="85851"/>
                  </a:lnTo>
                  <a:lnTo>
                    <a:pt x="256222" y="65659"/>
                  </a:lnTo>
                  <a:lnTo>
                    <a:pt x="227266" y="31114"/>
                  </a:lnTo>
                  <a:lnTo>
                    <a:pt x="185483" y="8382"/>
                  </a:lnTo>
                  <a:lnTo>
                    <a:pt x="133413" y="0"/>
                  </a:lnTo>
                  <a:lnTo>
                    <a:pt x="106565" y="2539"/>
                  </a:lnTo>
                  <a:lnTo>
                    <a:pt x="59080" y="18414"/>
                  </a:lnTo>
                  <a:lnTo>
                    <a:pt x="23190" y="47116"/>
                  </a:lnTo>
                  <a:lnTo>
                    <a:pt x="2209" y="85851"/>
                  </a:lnTo>
                  <a:lnTo>
                    <a:pt x="0" y="107823"/>
                  </a:lnTo>
                  <a:lnTo>
                    <a:pt x="0" y="123825"/>
                  </a:lnTo>
                  <a:lnTo>
                    <a:pt x="266763" y="123825"/>
                  </a:lnTo>
                  <a:lnTo>
                    <a:pt x="266763" y="107823"/>
                  </a:lnTo>
                </a:path>
              </a:pathLst>
            </a:custGeom>
            <a:ln w="9534">
              <a:solidFill>
                <a:srgbClr val="000000"/>
              </a:solidFill>
            </a:ln>
          </p:spPr>
          <p:txBody>
            <a:bodyPr wrap="square" lIns="0" tIns="0" rIns="0" bIns="0" rtlCol="0"/>
            <a:lstStyle/>
            <a:p>
              <a:endParaRPr/>
            </a:p>
          </p:txBody>
        </p:sp>
        <p:sp>
          <p:nvSpPr>
            <p:cNvPr id="84" name="object 279"/>
            <p:cNvSpPr/>
            <p:nvPr/>
          </p:nvSpPr>
          <p:spPr>
            <a:xfrm>
              <a:off x="4115" y="3190"/>
              <a:ext cx="480" cy="30"/>
            </a:xfrm>
            <a:custGeom>
              <a:avLst/>
              <a:gdLst/>
              <a:ahLst/>
              <a:cxnLst/>
              <a:rect l="l" t="t" r="r" b="b"/>
              <a:pathLst>
                <a:path w="304800" h="19050">
                  <a:moveTo>
                    <a:pt x="0" y="19050"/>
                  </a:moveTo>
                  <a:lnTo>
                    <a:pt x="304800" y="19050"/>
                  </a:lnTo>
                  <a:lnTo>
                    <a:pt x="304800" y="0"/>
                  </a:lnTo>
                  <a:lnTo>
                    <a:pt x="0" y="0"/>
                  </a:lnTo>
                  <a:lnTo>
                    <a:pt x="0" y="19050"/>
                  </a:lnTo>
                  <a:close/>
                </a:path>
              </a:pathLst>
            </a:custGeom>
            <a:solidFill>
              <a:srgbClr val="FF3300"/>
            </a:solidFill>
          </p:spPr>
          <p:txBody>
            <a:bodyPr wrap="square" lIns="0" tIns="0" rIns="0" bIns="0" rtlCol="0"/>
            <a:lstStyle/>
            <a:p>
              <a:endParaRPr/>
            </a:p>
          </p:txBody>
        </p:sp>
        <p:sp>
          <p:nvSpPr>
            <p:cNvPr id="85" name="object 280"/>
            <p:cNvSpPr/>
            <p:nvPr/>
          </p:nvSpPr>
          <p:spPr>
            <a:xfrm>
              <a:off x="4122" y="3198"/>
              <a:ext cx="480" cy="30"/>
            </a:xfrm>
            <a:custGeom>
              <a:avLst/>
              <a:gdLst/>
              <a:ahLst/>
              <a:cxnLst/>
              <a:rect l="l" t="t" r="r" b="b"/>
              <a:pathLst>
                <a:path w="304800" h="19050">
                  <a:moveTo>
                    <a:pt x="0" y="19050"/>
                  </a:moveTo>
                  <a:lnTo>
                    <a:pt x="304800" y="19050"/>
                  </a:lnTo>
                  <a:lnTo>
                    <a:pt x="304800" y="0"/>
                  </a:lnTo>
                  <a:lnTo>
                    <a:pt x="0" y="0"/>
                  </a:lnTo>
                  <a:lnTo>
                    <a:pt x="0" y="19050"/>
                  </a:lnTo>
                  <a:close/>
                </a:path>
              </a:pathLst>
            </a:custGeom>
            <a:solidFill>
              <a:srgbClr val="FF3300"/>
            </a:solidFill>
          </p:spPr>
          <p:txBody>
            <a:bodyPr wrap="square" lIns="0" tIns="0" rIns="0" bIns="0" rtlCol="0"/>
            <a:lstStyle/>
            <a:p>
              <a:endParaRPr/>
            </a:p>
          </p:txBody>
        </p:sp>
        <p:sp>
          <p:nvSpPr>
            <p:cNvPr id="86" name="object 281"/>
            <p:cNvSpPr/>
            <p:nvPr/>
          </p:nvSpPr>
          <p:spPr>
            <a:xfrm>
              <a:off x="4115" y="3190"/>
              <a:ext cx="495" cy="45"/>
            </a:xfrm>
            <a:custGeom>
              <a:avLst/>
              <a:gdLst/>
              <a:ahLst/>
              <a:cxnLst/>
              <a:rect l="l" t="t" r="r" b="b"/>
              <a:pathLst>
                <a:path w="314325" h="28575">
                  <a:moveTo>
                    <a:pt x="0" y="28584"/>
                  </a:moveTo>
                  <a:lnTo>
                    <a:pt x="314334" y="28584"/>
                  </a:lnTo>
                  <a:lnTo>
                    <a:pt x="314334" y="0"/>
                  </a:lnTo>
                  <a:lnTo>
                    <a:pt x="0" y="0"/>
                  </a:lnTo>
                  <a:lnTo>
                    <a:pt x="0" y="28584"/>
                  </a:lnTo>
                  <a:close/>
                </a:path>
              </a:pathLst>
            </a:custGeom>
            <a:solidFill>
              <a:srgbClr val="000000"/>
            </a:solidFill>
          </p:spPr>
          <p:txBody>
            <a:bodyPr wrap="square" lIns="0" tIns="0" rIns="0" bIns="0" rtlCol="0"/>
            <a:lstStyle/>
            <a:p>
              <a:endParaRPr/>
            </a:p>
          </p:txBody>
        </p:sp>
        <p:sp>
          <p:nvSpPr>
            <p:cNvPr id="87" name="object 282"/>
            <p:cNvSpPr/>
            <p:nvPr/>
          </p:nvSpPr>
          <p:spPr>
            <a:xfrm>
              <a:off x="4160" y="3025"/>
              <a:ext cx="180" cy="150"/>
            </a:xfrm>
            <a:custGeom>
              <a:avLst/>
              <a:gdLst/>
              <a:ahLst/>
              <a:cxnLst/>
              <a:rect l="l" t="t" r="r" b="b"/>
              <a:pathLst>
                <a:path w="114300" h="95250">
                  <a:moveTo>
                    <a:pt x="114300" y="0"/>
                  </a:moveTo>
                  <a:lnTo>
                    <a:pt x="50800" y="21462"/>
                  </a:lnTo>
                  <a:lnTo>
                    <a:pt x="17424" y="53086"/>
                  </a:lnTo>
                  <a:lnTo>
                    <a:pt x="0" y="91821"/>
                  </a:lnTo>
                  <a:lnTo>
                    <a:pt x="0" y="95250"/>
                  </a:lnTo>
                  <a:lnTo>
                    <a:pt x="60845" y="95250"/>
                  </a:lnTo>
                  <a:lnTo>
                    <a:pt x="63207" y="76453"/>
                  </a:lnTo>
                  <a:lnTo>
                    <a:pt x="68224" y="58292"/>
                  </a:lnTo>
                  <a:lnTo>
                    <a:pt x="96875" y="16383"/>
                  </a:lnTo>
                  <a:lnTo>
                    <a:pt x="111645" y="1777"/>
                  </a:lnTo>
                  <a:lnTo>
                    <a:pt x="114300" y="0"/>
                  </a:lnTo>
                  <a:close/>
                </a:path>
              </a:pathLst>
            </a:custGeom>
            <a:solidFill>
              <a:srgbClr val="FF3300"/>
            </a:solidFill>
          </p:spPr>
          <p:txBody>
            <a:bodyPr wrap="square" lIns="0" tIns="0" rIns="0" bIns="0" rtlCol="0"/>
            <a:lstStyle/>
            <a:p>
              <a:endParaRPr/>
            </a:p>
          </p:txBody>
        </p:sp>
        <p:sp>
          <p:nvSpPr>
            <p:cNvPr id="88" name="object 283"/>
            <p:cNvSpPr/>
            <p:nvPr/>
          </p:nvSpPr>
          <p:spPr>
            <a:xfrm>
              <a:off x="4167" y="3033"/>
              <a:ext cx="180" cy="150"/>
            </a:xfrm>
            <a:custGeom>
              <a:avLst/>
              <a:gdLst/>
              <a:ahLst/>
              <a:cxnLst/>
              <a:rect l="l" t="t" r="r" b="b"/>
              <a:pathLst>
                <a:path w="114300" h="95250">
                  <a:moveTo>
                    <a:pt x="114300" y="0"/>
                  </a:moveTo>
                  <a:lnTo>
                    <a:pt x="50800" y="21336"/>
                  </a:lnTo>
                  <a:lnTo>
                    <a:pt x="17424" y="53086"/>
                  </a:lnTo>
                  <a:lnTo>
                    <a:pt x="0" y="91821"/>
                  </a:lnTo>
                  <a:lnTo>
                    <a:pt x="0" y="95250"/>
                  </a:lnTo>
                  <a:lnTo>
                    <a:pt x="60845" y="95250"/>
                  </a:lnTo>
                  <a:lnTo>
                    <a:pt x="63207" y="76326"/>
                  </a:lnTo>
                  <a:lnTo>
                    <a:pt x="68224" y="58293"/>
                  </a:lnTo>
                  <a:lnTo>
                    <a:pt x="96875" y="16383"/>
                  </a:lnTo>
                  <a:lnTo>
                    <a:pt x="111645" y="1777"/>
                  </a:lnTo>
                  <a:lnTo>
                    <a:pt x="114300" y="0"/>
                  </a:lnTo>
                  <a:close/>
                </a:path>
              </a:pathLst>
            </a:custGeom>
            <a:solidFill>
              <a:srgbClr val="FF3300"/>
            </a:solidFill>
          </p:spPr>
          <p:txBody>
            <a:bodyPr wrap="square" lIns="0" tIns="0" rIns="0" bIns="0" rtlCol="0"/>
            <a:lstStyle/>
            <a:p>
              <a:endParaRPr/>
            </a:p>
          </p:txBody>
        </p:sp>
        <p:sp>
          <p:nvSpPr>
            <p:cNvPr id="89" name="object 284"/>
            <p:cNvSpPr/>
            <p:nvPr/>
          </p:nvSpPr>
          <p:spPr>
            <a:xfrm>
              <a:off x="4167" y="3033"/>
              <a:ext cx="180" cy="150"/>
            </a:xfrm>
            <a:custGeom>
              <a:avLst/>
              <a:gdLst/>
              <a:ahLst/>
              <a:cxnLst/>
              <a:rect l="l" t="t" r="r" b="b"/>
              <a:pathLst>
                <a:path w="114300" h="95250">
                  <a:moveTo>
                    <a:pt x="60845" y="95250"/>
                  </a:moveTo>
                  <a:lnTo>
                    <a:pt x="63207" y="76326"/>
                  </a:lnTo>
                  <a:lnTo>
                    <a:pt x="68224" y="58293"/>
                  </a:lnTo>
                  <a:lnTo>
                    <a:pt x="96875" y="16383"/>
                  </a:lnTo>
                  <a:lnTo>
                    <a:pt x="114300" y="0"/>
                  </a:lnTo>
                  <a:lnTo>
                    <a:pt x="78270" y="8509"/>
                  </a:lnTo>
                  <a:lnTo>
                    <a:pt x="31013" y="36829"/>
                  </a:lnTo>
                  <a:lnTo>
                    <a:pt x="7378" y="68579"/>
                  </a:lnTo>
                  <a:lnTo>
                    <a:pt x="0" y="91821"/>
                  </a:lnTo>
                  <a:lnTo>
                    <a:pt x="0" y="95250"/>
                  </a:lnTo>
                  <a:lnTo>
                    <a:pt x="60845" y="95250"/>
                  </a:lnTo>
                </a:path>
              </a:pathLst>
            </a:custGeom>
            <a:ln w="9534">
              <a:solidFill>
                <a:srgbClr val="000000"/>
              </a:solidFill>
            </a:ln>
          </p:spPr>
          <p:txBody>
            <a:bodyPr wrap="square" lIns="0" tIns="0" rIns="0" bIns="0" rtlCol="0"/>
            <a:lstStyle/>
            <a:p>
              <a:endParaRPr/>
            </a:p>
          </p:txBody>
        </p:sp>
        <p:sp>
          <p:nvSpPr>
            <p:cNvPr id="90" name="object 285"/>
            <p:cNvSpPr/>
            <p:nvPr/>
          </p:nvSpPr>
          <p:spPr>
            <a:xfrm>
              <a:off x="4370" y="3025"/>
              <a:ext cx="180" cy="150"/>
            </a:xfrm>
            <a:custGeom>
              <a:avLst/>
              <a:gdLst/>
              <a:ahLst/>
              <a:cxnLst/>
              <a:rect l="l" t="t" r="r" b="b"/>
              <a:pathLst>
                <a:path w="114300" h="95250">
                  <a:moveTo>
                    <a:pt x="0" y="0"/>
                  </a:moveTo>
                  <a:lnTo>
                    <a:pt x="2540" y="1777"/>
                  </a:lnTo>
                  <a:lnTo>
                    <a:pt x="7493" y="7874"/>
                  </a:lnTo>
                  <a:lnTo>
                    <a:pt x="15747" y="16383"/>
                  </a:lnTo>
                  <a:lnTo>
                    <a:pt x="43561" y="56514"/>
                  </a:lnTo>
                  <a:lnTo>
                    <a:pt x="52959" y="90804"/>
                  </a:lnTo>
                  <a:lnTo>
                    <a:pt x="52959" y="95250"/>
                  </a:lnTo>
                  <a:lnTo>
                    <a:pt x="114300" y="95250"/>
                  </a:lnTo>
                  <a:lnTo>
                    <a:pt x="114300" y="91821"/>
                  </a:lnTo>
                  <a:lnTo>
                    <a:pt x="112013" y="82423"/>
                  </a:lnTo>
                  <a:lnTo>
                    <a:pt x="84200" y="36067"/>
                  </a:lnTo>
                  <a:lnTo>
                    <a:pt x="36068" y="7874"/>
                  </a:lnTo>
                  <a:lnTo>
                    <a:pt x="0" y="0"/>
                  </a:lnTo>
                  <a:close/>
                </a:path>
              </a:pathLst>
            </a:custGeom>
            <a:solidFill>
              <a:srgbClr val="FF3300"/>
            </a:solidFill>
          </p:spPr>
          <p:txBody>
            <a:bodyPr wrap="square" lIns="0" tIns="0" rIns="0" bIns="0" rtlCol="0"/>
            <a:lstStyle/>
            <a:p>
              <a:endParaRPr/>
            </a:p>
          </p:txBody>
        </p:sp>
        <p:sp>
          <p:nvSpPr>
            <p:cNvPr id="91" name="object 286"/>
            <p:cNvSpPr/>
            <p:nvPr/>
          </p:nvSpPr>
          <p:spPr>
            <a:xfrm>
              <a:off x="4378" y="3033"/>
              <a:ext cx="180" cy="150"/>
            </a:xfrm>
            <a:custGeom>
              <a:avLst/>
              <a:gdLst/>
              <a:ahLst/>
              <a:cxnLst/>
              <a:rect l="l" t="t" r="r" b="b"/>
              <a:pathLst>
                <a:path w="114300" h="95250">
                  <a:moveTo>
                    <a:pt x="0" y="0"/>
                  </a:moveTo>
                  <a:lnTo>
                    <a:pt x="2540" y="1777"/>
                  </a:lnTo>
                  <a:lnTo>
                    <a:pt x="7365" y="7747"/>
                  </a:lnTo>
                  <a:lnTo>
                    <a:pt x="15748" y="16383"/>
                  </a:lnTo>
                  <a:lnTo>
                    <a:pt x="43434" y="56514"/>
                  </a:lnTo>
                  <a:lnTo>
                    <a:pt x="52959" y="90804"/>
                  </a:lnTo>
                  <a:lnTo>
                    <a:pt x="52959" y="95250"/>
                  </a:lnTo>
                  <a:lnTo>
                    <a:pt x="114300" y="95250"/>
                  </a:lnTo>
                  <a:lnTo>
                    <a:pt x="114300" y="91821"/>
                  </a:lnTo>
                  <a:lnTo>
                    <a:pt x="111887" y="82296"/>
                  </a:lnTo>
                  <a:lnTo>
                    <a:pt x="84201" y="36068"/>
                  </a:lnTo>
                  <a:lnTo>
                    <a:pt x="36068" y="7747"/>
                  </a:lnTo>
                  <a:lnTo>
                    <a:pt x="0" y="0"/>
                  </a:lnTo>
                  <a:close/>
                </a:path>
              </a:pathLst>
            </a:custGeom>
            <a:solidFill>
              <a:srgbClr val="FF3300"/>
            </a:solidFill>
          </p:spPr>
          <p:txBody>
            <a:bodyPr wrap="square" lIns="0" tIns="0" rIns="0" bIns="0" rtlCol="0"/>
            <a:lstStyle/>
            <a:p>
              <a:endParaRPr/>
            </a:p>
          </p:txBody>
        </p:sp>
        <p:sp>
          <p:nvSpPr>
            <p:cNvPr id="92" name="object 287"/>
            <p:cNvSpPr/>
            <p:nvPr/>
          </p:nvSpPr>
          <p:spPr>
            <a:xfrm>
              <a:off x="4378" y="3033"/>
              <a:ext cx="180" cy="150"/>
            </a:xfrm>
            <a:custGeom>
              <a:avLst/>
              <a:gdLst/>
              <a:ahLst/>
              <a:cxnLst/>
              <a:rect l="l" t="t" r="r" b="b"/>
              <a:pathLst>
                <a:path w="114300" h="95250">
                  <a:moveTo>
                    <a:pt x="114300" y="95250"/>
                  </a:moveTo>
                  <a:lnTo>
                    <a:pt x="114300" y="91821"/>
                  </a:lnTo>
                  <a:lnTo>
                    <a:pt x="111887" y="82296"/>
                  </a:lnTo>
                  <a:lnTo>
                    <a:pt x="84201" y="36068"/>
                  </a:lnTo>
                  <a:lnTo>
                    <a:pt x="36068" y="7747"/>
                  </a:lnTo>
                  <a:lnTo>
                    <a:pt x="0" y="0"/>
                  </a:lnTo>
                  <a:lnTo>
                    <a:pt x="2540" y="1777"/>
                  </a:lnTo>
                  <a:lnTo>
                    <a:pt x="7365" y="7747"/>
                  </a:lnTo>
                  <a:lnTo>
                    <a:pt x="34925" y="41275"/>
                  </a:lnTo>
                  <a:lnTo>
                    <a:pt x="52959" y="90804"/>
                  </a:lnTo>
                  <a:lnTo>
                    <a:pt x="52959" y="95250"/>
                  </a:lnTo>
                  <a:lnTo>
                    <a:pt x="107061" y="95250"/>
                  </a:lnTo>
                </a:path>
              </a:pathLst>
            </a:custGeom>
            <a:ln w="9534">
              <a:solidFill>
                <a:srgbClr val="000000"/>
              </a:solidFill>
            </a:ln>
          </p:spPr>
          <p:txBody>
            <a:bodyPr wrap="square" lIns="0" tIns="0" rIns="0" bIns="0" rtlCol="0"/>
            <a:lstStyle/>
            <a:p>
              <a:endParaRPr/>
            </a:p>
          </p:txBody>
        </p:sp>
        <p:sp>
          <p:nvSpPr>
            <p:cNvPr id="93" name="object 288"/>
            <p:cNvSpPr/>
            <p:nvPr/>
          </p:nvSpPr>
          <p:spPr>
            <a:xfrm>
              <a:off x="4280" y="3025"/>
              <a:ext cx="150" cy="150"/>
            </a:xfrm>
            <a:custGeom>
              <a:avLst/>
              <a:gdLst/>
              <a:ahLst/>
              <a:cxnLst/>
              <a:rect l="l" t="t" r="r" b="b"/>
              <a:pathLst>
                <a:path w="95250" h="95250">
                  <a:moveTo>
                    <a:pt x="44818" y="0"/>
                  </a:moveTo>
                  <a:lnTo>
                    <a:pt x="19215" y="28828"/>
                  </a:lnTo>
                  <a:lnTo>
                    <a:pt x="2400" y="74167"/>
                  </a:lnTo>
                  <a:lnTo>
                    <a:pt x="1333" y="84582"/>
                  </a:lnTo>
                  <a:lnTo>
                    <a:pt x="0" y="92583"/>
                  </a:lnTo>
                  <a:lnTo>
                    <a:pt x="0" y="95250"/>
                  </a:lnTo>
                  <a:lnTo>
                    <a:pt x="95250" y="95250"/>
                  </a:lnTo>
                  <a:lnTo>
                    <a:pt x="95250" y="89153"/>
                  </a:lnTo>
                  <a:lnTo>
                    <a:pt x="89662" y="66421"/>
                  </a:lnTo>
                  <a:lnTo>
                    <a:pt x="73913" y="31496"/>
                  </a:lnTo>
                  <a:lnTo>
                    <a:pt x="46151" y="762"/>
                  </a:lnTo>
                  <a:lnTo>
                    <a:pt x="44818" y="0"/>
                  </a:lnTo>
                  <a:close/>
                </a:path>
              </a:pathLst>
            </a:custGeom>
            <a:solidFill>
              <a:srgbClr val="FF3300"/>
            </a:solidFill>
          </p:spPr>
          <p:txBody>
            <a:bodyPr wrap="square" lIns="0" tIns="0" rIns="0" bIns="0" rtlCol="0"/>
            <a:lstStyle/>
            <a:p>
              <a:endParaRPr/>
            </a:p>
          </p:txBody>
        </p:sp>
        <p:sp>
          <p:nvSpPr>
            <p:cNvPr id="94" name="object 289"/>
            <p:cNvSpPr/>
            <p:nvPr/>
          </p:nvSpPr>
          <p:spPr>
            <a:xfrm>
              <a:off x="4288" y="3033"/>
              <a:ext cx="151" cy="150"/>
            </a:xfrm>
            <a:custGeom>
              <a:avLst/>
              <a:gdLst/>
              <a:ahLst/>
              <a:cxnLst/>
              <a:rect l="l" t="t" r="r" b="b"/>
              <a:pathLst>
                <a:path w="95884" h="95250">
                  <a:moveTo>
                    <a:pt x="44818" y="0"/>
                  </a:moveTo>
                  <a:lnTo>
                    <a:pt x="19215" y="28701"/>
                  </a:lnTo>
                  <a:lnTo>
                    <a:pt x="2400" y="74168"/>
                  </a:lnTo>
                  <a:lnTo>
                    <a:pt x="1333" y="84582"/>
                  </a:lnTo>
                  <a:lnTo>
                    <a:pt x="0" y="92583"/>
                  </a:lnTo>
                  <a:lnTo>
                    <a:pt x="0" y="95250"/>
                  </a:lnTo>
                  <a:lnTo>
                    <a:pt x="95313" y="95250"/>
                  </a:lnTo>
                  <a:lnTo>
                    <a:pt x="95313" y="89026"/>
                  </a:lnTo>
                  <a:lnTo>
                    <a:pt x="89598" y="66421"/>
                  </a:lnTo>
                  <a:lnTo>
                    <a:pt x="73850" y="31369"/>
                  </a:lnTo>
                  <a:lnTo>
                    <a:pt x="46164" y="762"/>
                  </a:lnTo>
                  <a:lnTo>
                    <a:pt x="44818" y="0"/>
                  </a:lnTo>
                  <a:close/>
                </a:path>
              </a:pathLst>
            </a:custGeom>
            <a:solidFill>
              <a:srgbClr val="FF3300"/>
            </a:solidFill>
          </p:spPr>
          <p:txBody>
            <a:bodyPr wrap="square" lIns="0" tIns="0" rIns="0" bIns="0" rtlCol="0"/>
            <a:lstStyle/>
            <a:p>
              <a:endParaRPr/>
            </a:p>
          </p:txBody>
        </p:sp>
        <p:sp>
          <p:nvSpPr>
            <p:cNvPr id="95" name="object 290"/>
            <p:cNvSpPr/>
            <p:nvPr/>
          </p:nvSpPr>
          <p:spPr>
            <a:xfrm>
              <a:off x="4288" y="3033"/>
              <a:ext cx="151" cy="150"/>
            </a:xfrm>
            <a:custGeom>
              <a:avLst/>
              <a:gdLst/>
              <a:ahLst/>
              <a:cxnLst/>
              <a:rect l="l" t="t" r="r" b="b"/>
              <a:pathLst>
                <a:path w="95884" h="95250">
                  <a:moveTo>
                    <a:pt x="95313" y="89026"/>
                  </a:moveTo>
                  <a:lnTo>
                    <a:pt x="89598" y="66421"/>
                  </a:lnTo>
                  <a:lnTo>
                    <a:pt x="81851" y="47116"/>
                  </a:lnTo>
                  <a:lnTo>
                    <a:pt x="57086" y="10413"/>
                  </a:lnTo>
                  <a:lnTo>
                    <a:pt x="44818" y="0"/>
                  </a:lnTo>
                  <a:lnTo>
                    <a:pt x="30416" y="13843"/>
                  </a:lnTo>
                  <a:lnTo>
                    <a:pt x="5600" y="60198"/>
                  </a:lnTo>
                  <a:lnTo>
                    <a:pt x="1333" y="84582"/>
                  </a:lnTo>
                  <a:lnTo>
                    <a:pt x="0" y="92583"/>
                  </a:lnTo>
                  <a:lnTo>
                    <a:pt x="0" y="95250"/>
                  </a:lnTo>
                  <a:lnTo>
                    <a:pt x="95313" y="95250"/>
                  </a:lnTo>
                </a:path>
              </a:pathLst>
            </a:custGeom>
            <a:ln w="9534">
              <a:solidFill>
                <a:srgbClr val="000000"/>
              </a:solidFill>
            </a:ln>
          </p:spPr>
          <p:txBody>
            <a:bodyPr wrap="square" lIns="0" tIns="0" rIns="0" bIns="0" rtlCol="0"/>
            <a:lstStyle/>
            <a:p>
              <a:endParaRPr/>
            </a:p>
          </p:txBody>
        </p:sp>
        <p:sp>
          <p:nvSpPr>
            <p:cNvPr id="96" name="object 291"/>
            <p:cNvSpPr/>
            <p:nvPr/>
          </p:nvSpPr>
          <p:spPr>
            <a:xfrm>
              <a:off x="4220" y="3213"/>
              <a:ext cx="15" cy="0"/>
            </a:xfrm>
            <a:custGeom>
              <a:avLst/>
              <a:gdLst/>
              <a:ahLst/>
              <a:cxnLst/>
              <a:rect l="l" t="t" r="r" b="b"/>
              <a:pathLst>
                <a:path w="9525">
                  <a:moveTo>
                    <a:pt x="0" y="0"/>
                  </a:moveTo>
                  <a:lnTo>
                    <a:pt x="9534" y="0"/>
                  </a:lnTo>
                </a:path>
              </a:pathLst>
            </a:custGeom>
            <a:ln w="19050">
              <a:solidFill>
                <a:srgbClr val="000000"/>
              </a:solidFill>
            </a:ln>
          </p:spPr>
          <p:txBody>
            <a:bodyPr wrap="square" lIns="0" tIns="0" rIns="0" bIns="0" rtlCol="0"/>
            <a:lstStyle/>
            <a:p>
              <a:endParaRPr/>
            </a:p>
          </p:txBody>
        </p:sp>
        <p:sp>
          <p:nvSpPr>
            <p:cNvPr id="97" name="object 292"/>
            <p:cNvSpPr/>
            <p:nvPr/>
          </p:nvSpPr>
          <p:spPr>
            <a:xfrm>
              <a:off x="4505" y="3213"/>
              <a:ext cx="15" cy="0"/>
            </a:xfrm>
            <a:custGeom>
              <a:avLst/>
              <a:gdLst/>
              <a:ahLst/>
              <a:cxnLst/>
              <a:rect l="l" t="t" r="r" b="b"/>
              <a:pathLst>
                <a:path w="9525">
                  <a:moveTo>
                    <a:pt x="0" y="0"/>
                  </a:moveTo>
                  <a:lnTo>
                    <a:pt x="9534" y="0"/>
                  </a:lnTo>
                </a:path>
              </a:pathLst>
            </a:custGeom>
            <a:ln w="19050">
              <a:solidFill>
                <a:srgbClr val="000000"/>
              </a:solidFill>
            </a:ln>
          </p:spPr>
          <p:txBody>
            <a:bodyPr wrap="square" lIns="0" tIns="0" rIns="0" bIns="0" rtlCol="0"/>
            <a:lstStyle/>
            <a:p>
              <a:endParaRPr/>
            </a:p>
          </p:txBody>
        </p:sp>
        <p:sp>
          <p:nvSpPr>
            <p:cNvPr id="98" name="object 295"/>
            <p:cNvSpPr/>
            <p:nvPr/>
          </p:nvSpPr>
          <p:spPr>
            <a:xfrm>
              <a:off x="2938" y="4488"/>
              <a:ext cx="465" cy="225"/>
            </a:xfrm>
            <a:custGeom>
              <a:avLst/>
              <a:gdLst/>
              <a:ahLst/>
              <a:cxnLst/>
              <a:rect l="l" t="t" r="r" b="b"/>
              <a:pathLst>
                <a:path w="295275" h="142875">
                  <a:moveTo>
                    <a:pt x="0" y="142875"/>
                  </a:moveTo>
                  <a:lnTo>
                    <a:pt x="295275" y="142875"/>
                  </a:lnTo>
                  <a:lnTo>
                    <a:pt x="295275" y="0"/>
                  </a:lnTo>
                  <a:lnTo>
                    <a:pt x="0" y="0"/>
                  </a:lnTo>
                  <a:lnTo>
                    <a:pt x="0" y="142875"/>
                  </a:lnTo>
                  <a:close/>
                </a:path>
              </a:pathLst>
            </a:custGeom>
            <a:solidFill>
              <a:srgbClr val="CCFF99"/>
            </a:solidFill>
          </p:spPr>
          <p:txBody>
            <a:bodyPr wrap="square" lIns="0" tIns="0" rIns="0" bIns="0" rtlCol="0"/>
            <a:lstStyle/>
            <a:p>
              <a:endParaRPr/>
            </a:p>
          </p:txBody>
        </p:sp>
        <p:sp>
          <p:nvSpPr>
            <p:cNvPr id="99" name="object 296"/>
            <p:cNvSpPr/>
            <p:nvPr/>
          </p:nvSpPr>
          <p:spPr>
            <a:xfrm>
              <a:off x="3403" y="4413"/>
              <a:ext cx="75" cy="300"/>
            </a:xfrm>
            <a:custGeom>
              <a:avLst/>
              <a:gdLst/>
              <a:ahLst/>
              <a:cxnLst/>
              <a:rect l="l" t="t" r="r" b="b"/>
              <a:pathLst>
                <a:path w="47625" h="190500">
                  <a:moveTo>
                    <a:pt x="47625" y="0"/>
                  </a:moveTo>
                  <a:lnTo>
                    <a:pt x="0" y="47625"/>
                  </a:lnTo>
                  <a:lnTo>
                    <a:pt x="0" y="190500"/>
                  </a:lnTo>
                  <a:lnTo>
                    <a:pt x="47625" y="142875"/>
                  </a:lnTo>
                  <a:lnTo>
                    <a:pt x="47625" y="0"/>
                  </a:lnTo>
                  <a:close/>
                </a:path>
              </a:pathLst>
            </a:custGeom>
            <a:solidFill>
              <a:srgbClr val="A3CD7A"/>
            </a:solidFill>
          </p:spPr>
          <p:txBody>
            <a:bodyPr wrap="square" lIns="0" tIns="0" rIns="0" bIns="0" rtlCol="0"/>
            <a:lstStyle/>
            <a:p>
              <a:endParaRPr/>
            </a:p>
          </p:txBody>
        </p:sp>
        <p:sp>
          <p:nvSpPr>
            <p:cNvPr id="100" name="object 297"/>
            <p:cNvSpPr/>
            <p:nvPr/>
          </p:nvSpPr>
          <p:spPr>
            <a:xfrm>
              <a:off x="2937" y="4413"/>
              <a:ext cx="540" cy="75"/>
            </a:xfrm>
            <a:custGeom>
              <a:avLst/>
              <a:gdLst/>
              <a:ahLst/>
              <a:cxnLst/>
              <a:rect l="l" t="t" r="r" b="b"/>
              <a:pathLst>
                <a:path w="342900" h="47625">
                  <a:moveTo>
                    <a:pt x="342900" y="0"/>
                  </a:moveTo>
                  <a:lnTo>
                    <a:pt x="47625" y="0"/>
                  </a:lnTo>
                  <a:lnTo>
                    <a:pt x="0" y="47625"/>
                  </a:lnTo>
                  <a:lnTo>
                    <a:pt x="295275" y="47625"/>
                  </a:lnTo>
                  <a:lnTo>
                    <a:pt x="342900" y="0"/>
                  </a:lnTo>
                  <a:close/>
                </a:path>
              </a:pathLst>
            </a:custGeom>
            <a:solidFill>
              <a:srgbClr val="D5FFAC"/>
            </a:solidFill>
          </p:spPr>
          <p:txBody>
            <a:bodyPr wrap="square" lIns="0" tIns="0" rIns="0" bIns="0" rtlCol="0"/>
            <a:lstStyle/>
            <a:p>
              <a:endParaRPr/>
            </a:p>
          </p:txBody>
        </p:sp>
        <p:sp>
          <p:nvSpPr>
            <p:cNvPr id="101" name="object 298"/>
            <p:cNvSpPr/>
            <p:nvPr/>
          </p:nvSpPr>
          <p:spPr>
            <a:xfrm>
              <a:off x="2937" y="4413"/>
              <a:ext cx="540" cy="300"/>
            </a:xfrm>
            <a:custGeom>
              <a:avLst/>
              <a:gdLst/>
              <a:ahLst/>
              <a:cxnLst/>
              <a:rect l="l" t="t" r="r" b="b"/>
              <a:pathLst>
                <a:path w="342900" h="190500">
                  <a:moveTo>
                    <a:pt x="0" y="47625"/>
                  </a:moveTo>
                  <a:lnTo>
                    <a:pt x="47625" y="0"/>
                  </a:lnTo>
                  <a:lnTo>
                    <a:pt x="342900" y="0"/>
                  </a:lnTo>
                  <a:lnTo>
                    <a:pt x="342900" y="142875"/>
                  </a:lnTo>
                  <a:lnTo>
                    <a:pt x="295275" y="190500"/>
                  </a:lnTo>
                  <a:lnTo>
                    <a:pt x="0" y="190500"/>
                  </a:lnTo>
                  <a:lnTo>
                    <a:pt x="0" y="47625"/>
                  </a:lnTo>
                  <a:close/>
                </a:path>
              </a:pathLst>
            </a:custGeom>
            <a:solidFill>
              <a:schemeClr val="bg1"/>
            </a:solidFill>
            <a:ln w="9534">
              <a:solidFill>
                <a:srgbClr val="000000"/>
              </a:solidFill>
            </a:ln>
          </p:spPr>
          <p:txBody>
            <a:bodyPr wrap="square" lIns="0" tIns="0" rIns="0" bIns="0" rtlCol="0"/>
            <a:lstStyle/>
            <a:p>
              <a:endParaRPr/>
            </a:p>
          </p:txBody>
        </p:sp>
        <p:sp>
          <p:nvSpPr>
            <p:cNvPr id="102" name="object 299"/>
            <p:cNvSpPr/>
            <p:nvPr/>
          </p:nvSpPr>
          <p:spPr>
            <a:xfrm>
              <a:off x="2937" y="4413"/>
              <a:ext cx="540" cy="75"/>
            </a:xfrm>
            <a:custGeom>
              <a:avLst/>
              <a:gdLst/>
              <a:ahLst/>
              <a:cxnLst/>
              <a:rect l="l" t="t" r="r" b="b"/>
              <a:pathLst>
                <a:path w="342900" h="47625">
                  <a:moveTo>
                    <a:pt x="0" y="47625"/>
                  </a:moveTo>
                  <a:lnTo>
                    <a:pt x="295275" y="47625"/>
                  </a:lnTo>
                  <a:lnTo>
                    <a:pt x="342900" y="0"/>
                  </a:lnTo>
                </a:path>
              </a:pathLst>
            </a:custGeom>
            <a:ln w="9534">
              <a:solidFill>
                <a:srgbClr val="000000"/>
              </a:solidFill>
            </a:ln>
          </p:spPr>
          <p:txBody>
            <a:bodyPr wrap="square" lIns="0" tIns="0" rIns="0" bIns="0" rtlCol="0"/>
            <a:lstStyle/>
            <a:p>
              <a:endParaRPr/>
            </a:p>
          </p:txBody>
        </p:sp>
        <p:sp>
          <p:nvSpPr>
            <p:cNvPr id="103" name="object 300"/>
            <p:cNvSpPr/>
            <p:nvPr/>
          </p:nvSpPr>
          <p:spPr>
            <a:xfrm>
              <a:off x="3402" y="4488"/>
              <a:ext cx="0" cy="225"/>
            </a:xfrm>
            <a:custGeom>
              <a:avLst/>
              <a:gdLst/>
              <a:ahLst/>
              <a:cxnLst/>
              <a:rect l="l" t="t" r="r" b="b"/>
              <a:pathLst>
                <a:path h="142875">
                  <a:moveTo>
                    <a:pt x="0" y="0"/>
                  </a:moveTo>
                  <a:lnTo>
                    <a:pt x="0" y="142875"/>
                  </a:lnTo>
                </a:path>
              </a:pathLst>
            </a:custGeom>
            <a:ln w="9534">
              <a:solidFill>
                <a:srgbClr val="000000"/>
              </a:solidFill>
            </a:ln>
          </p:spPr>
          <p:txBody>
            <a:bodyPr wrap="square" lIns="0" tIns="0" rIns="0" bIns="0" rtlCol="0"/>
            <a:lstStyle/>
            <a:p>
              <a:endParaRPr/>
            </a:p>
          </p:txBody>
        </p:sp>
        <p:sp>
          <p:nvSpPr>
            <p:cNvPr id="104" name="object 301"/>
            <p:cNvSpPr/>
            <p:nvPr/>
          </p:nvSpPr>
          <p:spPr>
            <a:xfrm>
              <a:off x="3387" y="4488"/>
              <a:ext cx="480" cy="225"/>
            </a:xfrm>
            <a:custGeom>
              <a:avLst/>
              <a:gdLst/>
              <a:ahLst/>
              <a:cxnLst/>
              <a:rect l="l" t="t" r="r" b="b"/>
              <a:pathLst>
                <a:path w="304800" h="142875">
                  <a:moveTo>
                    <a:pt x="0" y="142875"/>
                  </a:moveTo>
                  <a:lnTo>
                    <a:pt x="304800" y="142875"/>
                  </a:lnTo>
                  <a:lnTo>
                    <a:pt x="304800" y="0"/>
                  </a:lnTo>
                  <a:lnTo>
                    <a:pt x="0" y="0"/>
                  </a:lnTo>
                  <a:lnTo>
                    <a:pt x="0" y="142875"/>
                  </a:lnTo>
                  <a:close/>
                </a:path>
              </a:pathLst>
            </a:custGeom>
            <a:solidFill>
              <a:schemeClr val="bg1"/>
            </a:solidFill>
          </p:spPr>
          <p:txBody>
            <a:bodyPr wrap="square" lIns="0" tIns="0" rIns="0" bIns="0" rtlCol="0"/>
            <a:lstStyle/>
            <a:p>
              <a:endParaRPr/>
            </a:p>
          </p:txBody>
        </p:sp>
        <p:sp>
          <p:nvSpPr>
            <p:cNvPr id="105" name="object 302"/>
            <p:cNvSpPr/>
            <p:nvPr/>
          </p:nvSpPr>
          <p:spPr>
            <a:xfrm>
              <a:off x="3868" y="4413"/>
              <a:ext cx="75" cy="300"/>
            </a:xfrm>
            <a:custGeom>
              <a:avLst/>
              <a:gdLst/>
              <a:ahLst/>
              <a:cxnLst/>
              <a:rect l="l" t="t" r="r" b="b"/>
              <a:pathLst>
                <a:path w="47625" h="190500">
                  <a:moveTo>
                    <a:pt x="47625" y="0"/>
                  </a:moveTo>
                  <a:lnTo>
                    <a:pt x="0" y="47625"/>
                  </a:lnTo>
                  <a:lnTo>
                    <a:pt x="0" y="190500"/>
                  </a:lnTo>
                  <a:lnTo>
                    <a:pt x="47625" y="142875"/>
                  </a:lnTo>
                  <a:lnTo>
                    <a:pt x="47625" y="0"/>
                  </a:lnTo>
                  <a:close/>
                </a:path>
              </a:pathLst>
            </a:custGeom>
            <a:solidFill>
              <a:srgbClr val="A3CD7A"/>
            </a:solidFill>
          </p:spPr>
          <p:txBody>
            <a:bodyPr wrap="square" lIns="0" tIns="0" rIns="0" bIns="0" rtlCol="0"/>
            <a:lstStyle/>
            <a:p>
              <a:endParaRPr/>
            </a:p>
          </p:txBody>
        </p:sp>
        <p:sp>
          <p:nvSpPr>
            <p:cNvPr id="106" name="object 303"/>
            <p:cNvSpPr/>
            <p:nvPr/>
          </p:nvSpPr>
          <p:spPr>
            <a:xfrm>
              <a:off x="3388" y="4413"/>
              <a:ext cx="555" cy="75"/>
            </a:xfrm>
            <a:custGeom>
              <a:avLst/>
              <a:gdLst/>
              <a:ahLst/>
              <a:cxnLst/>
              <a:rect l="l" t="t" r="r" b="b"/>
              <a:pathLst>
                <a:path w="352425" h="47625">
                  <a:moveTo>
                    <a:pt x="352425" y="0"/>
                  </a:moveTo>
                  <a:lnTo>
                    <a:pt x="47625" y="0"/>
                  </a:lnTo>
                  <a:lnTo>
                    <a:pt x="0" y="47625"/>
                  </a:lnTo>
                  <a:lnTo>
                    <a:pt x="304800" y="47625"/>
                  </a:lnTo>
                  <a:lnTo>
                    <a:pt x="352425" y="0"/>
                  </a:lnTo>
                  <a:close/>
                </a:path>
              </a:pathLst>
            </a:custGeom>
            <a:solidFill>
              <a:srgbClr val="D5FFAC"/>
            </a:solidFill>
          </p:spPr>
          <p:txBody>
            <a:bodyPr wrap="square" lIns="0" tIns="0" rIns="0" bIns="0" rtlCol="0"/>
            <a:lstStyle/>
            <a:p>
              <a:endParaRPr/>
            </a:p>
          </p:txBody>
        </p:sp>
        <p:sp>
          <p:nvSpPr>
            <p:cNvPr id="107" name="object 304"/>
            <p:cNvSpPr/>
            <p:nvPr/>
          </p:nvSpPr>
          <p:spPr>
            <a:xfrm>
              <a:off x="3388" y="4413"/>
              <a:ext cx="555" cy="300"/>
            </a:xfrm>
            <a:custGeom>
              <a:avLst/>
              <a:gdLst/>
              <a:ahLst/>
              <a:cxnLst/>
              <a:rect l="l" t="t" r="r" b="b"/>
              <a:pathLst>
                <a:path w="352425" h="190500">
                  <a:moveTo>
                    <a:pt x="0" y="47625"/>
                  </a:moveTo>
                  <a:lnTo>
                    <a:pt x="47625" y="0"/>
                  </a:lnTo>
                  <a:lnTo>
                    <a:pt x="352425" y="0"/>
                  </a:lnTo>
                  <a:lnTo>
                    <a:pt x="352425" y="142875"/>
                  </a:lnTo>
                  <a:lnTo>
                    <a:pt x="304800" y="190500"/>
                  </a:lnTo>
                  <a:lnTo>
                    <a:pt x="0" y="190500"/>
                  </a:lnTo>
                  <a:lnTo>
                    <a:pt x="0" y="47625"/>
                  </a:lnTo>
                  <a:close/>
                </a:path>
              </a:pathLst>
            </a:custGeom>
            <a:solidFill>
              <a:schemeClr val="bg1"/>
            </a:solidFill>
            <a:ln w="9534">
              <a:solidFill>
                <a:srgbClr val="000000"/>
              </a:solidFill>
            </a:ln>
          </p:spPr>
          <p:txBody>
            <a:bodyPr wrap="square" lIns="0" tIns="0" rIns="0" bIns="0" rtlCol="0"/>
            <a:lstStyle/>
            <a:p>
              <a:endParaRPr/>
            </a:p>
          </p:txBody>
        </p:sp>
        <p:sp>
          <p:nvSpPr>
            <p:cNvPr id="108" name="object 305"/>
            <p:cNvSpPr/>
            <p:nvPr/>
          </p:nvSpPr>
          <p:spPr>
            <a:xfrm>
              <a:off x="3388" y="4413"/>
              <a:ext cx="555" cy="75"/>
            </a:xfrm>
            <a:custGeom>
              <a:avLst/>
              <a:gdLst/>
              <a:ahLst/>
              <a:cxnLst/>
              <a:rect l="l" t="t" r="r" b="b"/>
              <a:pathLst>
                <a:path w="352425" h="47625">
                  <a:moveTo>
                    <a:pt x="0" y="47625"/>
                  </a:moveTo>
                  <a:lnTo>
                    <a:pt x="304800" y="47625"/>
                  </a:lnTo>
                  <a:lnTo>
                    <a:pt x="352425" y="0"/>
                  </a:lnTo>
                </a:path>
              </a:pathLst>
            </a:custGeom>
            <a:ln w="9534">
              <a:solidFill>
                <a:srgbClr val="000000"/>
              </a:solidFill>
            </a:ln>
          </p:spPr>
          <p:txBody>
            <a:bodyPr wrap="square" lIns="0" tIns="0" rIns="0" bIns="0" rtlCol="0"/>
            <a:lstStyle/>
            <a:p>
              <a:endParaRPr/>
            </a:p>
          </p:txBody>
        </p:sp>
        <p:sp>
          <p:nvSpPr>
            <p:cNvPr id="109" name="object 306"/>
            <p:cNvSpPr/>
            <p:nvPr/>
          </p:nvSpPr>
          <p:spPr>
            <a:xfrm>
              <a:off x="3867" y="4488"/>
              <a:ext cx="0" cy="225"/>
            </a:xfrm>
            <a:custGeom>
              <a:avLst/>
              <a:gdLst/>
              <a:ahLst/>
              <a:cxnLst/>
              <a:rect l="l" t="t" r="r" b="b"/>
              <a:pathLst>
                <a:path h="142875">
                  <a:moveTo>
                    <a:pt x="0" y="0"/>
                  </a:moveTo>
                  <a:lnTo>
                    <a:pt x="0" y="142875"/>
                  </a:lnTo>
                </a:path>
              </a:pathLst>
            </a:custGeom>
            <a:solidFill>
              <a:schemeClr val="bg1"/>
            </a:solidFill>
            <a:ln w="9534">
              <a:solidFill>
                <a:srgbClr val="000000"/>
              </a:solidFill>
            </a:ln>
          </p:spPr>
          <p:txBody>
            <a:bodyPr wrap="square" lIns="0" tIns="0" rIns="0" bIns="0" rtlCol="0"/>
            <a:lstStyle/>
            <a:p>
              <a:endParaRPr/>
            </a:p>
          </p:txBody>
        </p:sp>
        <p:sp>
          <p:nvSpPr>
            <p:cNvPr id="110" name="object 307"/>
            <p:cNvSpPr/>
            <p:nvPr/>
          </p:nvSpPr>
          <p:spPr>
            <a:xfrm>
              <a:off x="2923" y="4263"/>
              <a:ext cx="435" cy="225"/>
            </a:xfrm>
            <a:custGeom>
              <a:avLst/>
              <a:gdLst/>
              <a:ahLst/>
              <a:cxnLst/>
              <a:rect l="l" t="t" r="r" b="b"/>
              <a:pathLst>
                <a:path w="276225" h="142875">
                  <a:moveTo>
                    <a:pt x="0" y="142875"/>
                  </a:moveTo>
                  <a:lnTo>
                    <a:pt x="276225" y="142875"/>
                  </a:lnTo>
                  <a:lnTo>
                    <a:pt x="276225" y="0"/>
                  </a:lnTo>
                  <a:lnTo>
                    <a:pt x="0" y="0"/>
                  </a:lnTo>
                  <a:lnTo>
                    <a:pt x="0" y="142875"/>
                  </a:lnTo>
                  <a:close/>
                </a:path>
              </a:pathLst>
            </a:custGeom>
            <a:solidFill>
              <a:srgbClr val="CCFF99"/>
            </a:solidFill>
          </p:spPr>
          <p:txBody>
            <a:bodyPr wrap="square" lIns="0" tIns="0" rIns="0" bIns="0" rtlCol="0"/>
            <a:lstStyle/>
            <a:p>
              <a:endParaRPr/>
            </a:p>
          </p:txBody>
        </p:sp>
        <p:sp>
          <p:nvSpPr>
            <p:cNvPr id="111" name="object 308"/>
            <p:cNvSpPr/>
            <p:nvPr/>
          </p:nvSpPr>
          <p:spPr>
            <a:xfrm>
              <a:off x="3388" y="4188"/>
              <a:ext cx="75" cy="300"/>
            </a:xfrm>
            <a:custGeom>
              <a:avLst/>
              <a:gdLst/>
              <a:ahLst/>
              <a:cxnLst/>
              <a:rect l="l" t="t" r="r" b="b"/>
              <a:pathLst>
                <a:path w="47625" h="190500">
                  <a:moveTo>
                    <a:pt x="47625" y="0"/>
                  </a:moveTo>
                  <a:lnTo>
                    <a:pt x="0" y="47625"/>
                  </a:lnTo>
                  <a:lnTo>
                    <a:pt x="0" y="190500"/>
                  </a:lnTo>
                  <a:lnTo>
                    <a:pt x="47625" y="142875"/>
                  </a:lnTo>
                  <a:lnTo>
                    <a:pt x="47625" y="0"/>
                  </a:lnTo>
                  <a:close/>
                </a:path>
              </a:pathLst>
            </a:custGeom>
            <a:solidFill>
              <a:srgbClr val="A3CD7A"/>
            </a:solidFill>
          </p:spPr>
          <p:txBody>
            <a:bodyPr wrap="square" lIns="0" tIns="0" rIns="0" bIns="0" rtlCol="0"/>
            <a:lstStyle/>
            <a:p>
              <a:endParaRPr/>
            </a:p>
          </p:txBody>
        </p:sp>
        <p:sp>
          <p:nvSpPr>
            <p:cNvPr id="112" name="object 309"/>
            <p:cNvSpPr/>
            <p:nvPr/>
          </p:nvSpPr>
          <p:spPr>
            <a:xfrm>
              <a:off x="2922" y="4188"/>
              <a:ext cx="540" cy="75"/>
            </a:xfrm>
            <a:custGeom>
              <a:avLst/>
              <a:gdLst/>
              <a:ahLst/>
              <a:cxnLst/>
              <a:rect l="l" t="t" r="r" b="b"/>
              <a:pathLst>
                <a:path w="342900" h="47625">
                  <a:moveTo>
                    <a:pt x="342900" y="0"/>
                  </a:moveTo>
                  <a:lnTo>
                    <a:pt x="47625" y="0"/>
                  </a:lnTo>
                  <a:lnTo>
                    <a:pt x="0" y="47625"/>
                  </a:lnTo>
                  <a:lnTo>
                    <a:pt x="295275" y="47625"/>
                  </a:lnTo>
                  <a:lnTo>
                    <a:pt x="342900" y="0"/>
                  </a:lnTo>
                  <a:close/>
                </a:path>
              </a:pathLst>
            </a:custGeom>
            <a:solidFill>
              <a:srgbClr val="D5FFAC"/>
            </a:solidFill>
          </p:spPr>
          <p:txBody>
            <a:bodyPr wrap="square" lIns="0" tIns="0" rIns="0" bIns="0" rtlCol="0"/>
            <a:lstStyle/>
            <a:p>
              <a:endParaRPr/>
            </a:p>
          </p:txBody>
        </p:sp>
        <p:sp>
          <p:nvSpPr>
            <p:cNvPr id="113" name="object 310"/>
            <p:cNvSpPr/>
            <p:nvPr/>
          </p:nvSpPr>
          <p:spPr>
            <a:xfrm>
              <a:off x="2922" y="4188"/>
              <a:ext cx="540" cy="300"/>
            </a:xfrm>
            <a:custGeom>
              <a:avLst/>
              <a:gdLst/>
              <a:ahLst/>
              <a:cxnLst/>
              <a:rect l="l" t="t" r="r" b="b"/>
              <a:pathLst>
                <a:path w="342900" h="190500">
                  <a:moveTo>
                    <a:pt x="0" y="47625"/>
                  </a:moveTo>
                  <a:lnTo>
                    <a:pt x="47625" y="0"/>
                  </a:lnTo>
                  <a:lnTo>
                    <a:pt x="342900" y="0"/>
                  </a:lnTo>
                  <a:lnTo>
                    <a:pt x="342900" y="142875"/>
                  </a:lnTo>
                  <a:lnTo>
                    <a:pt x="295275" y="190500"/>
                  </a:lnTo>
                  <a:lnTo>
                    <a:pt x="0" y="190500"/>
                  </a:lnTo>
                  <a:lnTo>
                    <a:pt x="0" y="47625"/>
                  </a:lnTo>
                  <a:close/>
                </a:path>
              </a:pathLst>
            </a:custGeom>
            <a:solidFill>
              <a:schemeClr val="bg1"/>
            </a:solidFill>
            <a:ln w="9534">
              <a:solidFill>
                <a:srgbClr val="000000"/>
              </a:solidFill>
            </a:ln>
          </p:spPr>
          <p:txBody>
            <a:bodyPr wrap="square" lIns="0" tIns="0" rIns="0" bIns="0" rtlCol="0"/>
            <a:lstStyle/>
            <a:p>
              <a:endParaRPr/>
            </a:p>
          </p:txBody>
        </p:sp>
        <p:sp>
          <p:nvSpPr>
            <p:cNvPr id="114" name="object 311"/>
            <p:cNvSpPr/>
            <p:nvPr/>
          </p:nvSpPr>
          <p:spPr>
            <a:xfrm>
              <a:off x="2922" y="4188"/>
              <a:ext cx="540" cy="75"/>
            </a:xfrm>
            <a:custGeom>
              <a:avLst/>
              <a:gdLst/>
              <a:ahLst/>
              <a:cxnLst/>
              <a:rect l="l" t="t" r="r" b="b"/>
              <a:pathLst>
                <a:path w="342900" h="47625">
                  <a:moveTo>
                    <a:pt x="0" y="47625"/>
                  </a:moveTo>
                  <a:lnTo>
                    <a:pt x="295275" y="47625"/>
                  </a:lnTo>
                  <a:lnTo>
                    <a:pt x="342900" y="0"/>
                  </a:lnTo>
                </a:path>
              </a:pathLst>
            </a:custGeom>
            <a:ln w="9534">
              <a:solidFill>
                <a:srgbClr val="000000"/>
              </a:solidFill>
            </a:ln>
          </p:spPr>
          <p:txBody>
            <a:bodyPr wrap="square" lIns="0" tIns="0" rIns="0" bIns="0" rtlCol="0"/>
            <a:lstStyle/>
            <a:p>
              <a:endParaRPr/>
            </a:p>
          </p:txBody>
        </p:sp>
        <p:sp>
          <p:nvSpPr>
            <p:cNvPr id="115" name="object 312"/>
            <p:cNvSpPr/>
            <p:nvPr/>
          </p:nvSpPr>
          <p:spPr>
            <a:xfrm>
              <a:off x="3358" y="4251"/>
              <a:ext cx="477" cy="237"/>
            </a:xfrm>
            <a:custGeom>
              <a:avLst/>
              <a:gdLst/>
              <a:ahLst/>
              <a:cxnLst/>
              <a:rect l="l" t="t" r="r" b="b"/>
              <a:pathLst>
                <a:path w="302894" h="150495">
                  <a:moveTo>
                    <a:pt x="0" y="150012"/>
                  </a:moveTo>
                  <a:lnTo>
                    <a:pt x="302412" y="150012"/>
                  </a:lnTo>
                  <a:lnTo>
                    <a:pt x="302412" y="0"/>
                  </a:lnTo>
                  <a:lnTo>
                    <a:pt x="0" y="0"/>
                  </a:lnTo>
                  <a:lnTo>
                    <a:pt x="0" y="150012"/>
                  </a:lnTo>
                  <a:close/>
                </a:path>
              </a:pathLst>
            </a:custGeom>
            <a:solidFill>
              <a:srgbClr val="CCFF99"/>
            </a:solidFill>
          </p:spPr>
          <p:txBody>
            <a:bodyPr wrap="square" lIns="0" tIns="0" rIns="0" bIns="0" rtlCol="0"/>
            <a:lstStyle/>
            <a:p>
              <a:endParaRPr/>
            </a:p>
          </p:txBody>
        </p:sp>
        <p:sp>
          <p:nvSpPr>
            <p:cNvPr id="116" name="object 313"/>
            <p:cNvSpPr/>
            <p:nvPr/>
          </p:nvSpPr>
          <p:spPr>
            <a:xfrm>
              <a:off x="3834" y="4173"/>
              <a:ext cx="79" cy="315"/>
            </a:xfrm>
            <a:custGeom>
              <a:avLst/>
              <a:gdLst/>
              <a:ahLst/>
              <a:cxnLst/>
              <a:rect l="l" t="t" r="r" b="b"/>
              <a:pathLst>
                <a:path w="50165" h="200025">
                  <a:moveTo>
                    <a:pt x="49999" y="0"/>
                  </a:moveTo>
                  <a:lnTo>
                    <a:pt x="0" y="49911"/>
                  </a:lnTo>
                  <a:lnTo>
                    <a:pt x="0" y="200025"/>
                  </a:lnTo>
                  <a:lnTo>
                    <a:pt x="49999" y="149987"/>
                  </a:lnTo>
                  <a:lnTo>
                    <a:pt x="49999" y="0"/>
                  </a:lnTo>
                  <a:close/>
                </a:path>
              </a:pathLst>
            </a:custGeom>
            <a:solidFill>
              <a:srgbClr val="A3CD7A"/>
            </a:solidFill>
          </p:spPr>
          <p:txBody>
            <a:bodyPr wrap="square" lIns="0" tIns="0" rIns="0" bIns="0" rtlCol="0"/>
            <a:lstStyle/>
            <a:p>
              <a:endParaRPr/>
            </a:p>
          </p:txBody>
        </p:sp>
        <p:sp>
          <p:nvSpPr>
            <p:cNvPr id="117" name="object 314"/>
            <p:cNvSpPr/>
            <p:nvPr/>
          </p:nvSpPr>
          <p:spPr>
            <a:xfrm>
              <a:off x="3358" y="4173"/>
              <a:ext cx="555" cy="79"/>
            </a:xfrm>
            <a:custGeom>
              <a:avLst/>
              <a:gdLst/>
              <a:ahLst/>
              <a:cxnLst/>
              <a:rect l="l" t="t" r="r" b="b"/>
              <a:pathLst>
                <a:path w="352425" h="50164">
                  <a:moveTo>
                    <a:pt x="352425" y="0"/>
                  </a:moveTo>
                  <a:lnTo>
                    <a:pt x="50012" y="0"/>
                  </a:lnTo>
                  <a:lnTo>
                    <a:pt x="0" y="49911"/>
                  </a:lnTo>
                  <a:lnTo>
                    <a:pt x="302425" y="49911"/>
                  </a:lnTo>
                  <a:lnTo>
                    <a:pt x="352425" y="0"/>
                  </a:lnTo>
                  <a:close/>
                </a:path>
              </a:pathLst>
            </a:custGeom>
            <a:solidFill>
              <a:srgbClr val="D5FFAC"/>
            </a:solidFill>
          </p:spPr>
          <p:txBody>
            <a:bodyPr wrap="square" lIns="0" tIns="0" rIns="0" bIns="0" rtlCol="0"/>
            <a:lstStyle/>
            <a:p>
              <a:endParaRPr/>
            </a:p>
          </p:txBody>
        </p:sp>
        <p:sp>
          <p:nvSpPr>
            <p:cNvPr id="118" name="object 315"/>
            <p:cNvSpPr/>
            <p:nvPr/>
          </p:nvSpPr>
          <p:spPr>
            <a:xfrm>
              <a:off x="3358" y="4192"/>
              <a:ext cx="555" cy="315"/>
            </a:xfrm>
            <a:custGeom>
              <a:avLst/>
              <a:gdLst/>
              <a:ahLst/>
              <a:cxnLst/>
              <a:rect l="l" t="t" r="r" b="b"/>
              <a:pathLst>
                <a:path w="352425" h="200025">
                  <a:moveTo>
                    <a:pt x="0" y="49911"/>
                  </a:moveTo>
                  <a:lnTo>
                    <a:pt x="50012" y="0"/>
                  </a:lnTo>
                  <a:lnTo>
                    <a:pt x="352425" y="0"/>
                  </a:lnTo>
                  <a:lnTo>
                    <a:pt x="352425" y="149987"/>
                  </a:lnTo>
                  <a:lnTo>
                    <a:pt x="302425" y="200025"/>
                  </a:lnTo>
                  <a:lnTo>
                    <a:pt x="0" y="200025"/>
                  </a:lnTo>
                  <a:lnTo>
                    <a:pt x="0" y="49911"/>
                  </a:lnTo>
                  <a:close/>
                </a:path>
              </a:pathLst>
            </a:custGeom>
            <a:solidFill>
              <a:schemeClr val="bg1"/>
            </a:solidFill>
            <a:ln w="9534">
              <a:solidFill>
                <a:srgbClr val="000000"/>
              </a:solidFill>
            </a:ln>
          </p:spPr>
          <p:txBody>
            <a:bodyPr wrap="square" lIns="0" tIns="0" rIns="0" bIns="0" rtlCol="0"/>
            <a:lstStyle/>
            <a:p>
              <a:endParaRPr/>
            </a:p>
          </p:txBody>
        </p:sp>
        <p:sp>
          <p:nvSpPr>
            <p:cNvPr id="119" name="object 316"/>
            <p:cNvSpPr/>
            <p:nvPr/>
          </p:nvSpPr>
          <p:spPr>
            <a:xfrm>
              <a:off x="3358" y="4173"/>
              <a:ext cx="555" cy="79"/>
            </a:xfrm>
            <a:custGeom>
              <a:avLst/>
              <a:gdLst/>
              <a:ahLst/>
              <a:cxnLst/>
              <a:rect l="l" t="t" r="r" b="b"/>
              <a:pathLst>
                <a:path w="352425" h="50164">
                  <a:moveTo>
                    <a:pt x="0" y="49911"/>
                  </a:moveTo>
                  <a:lnTo>
                    <a:pt x="302425" y="49911"/>
                  </a:lnTo>
                  <a:lnTo>
                    <a:pt x="352425" y="0"/>
                  </a:lnTo>
                </a:path>
              </a:pathLst>
            </a:custGeom>
            <a:ln w="9534">
              <a:solidFill>
                <a:srgbClr val="000000"/>
              </a:solidFill>
            </a:ln>
          </p:spPr>
          <p:txBody>
            <a:bodyPr wrap="square" lIns="0" tIns="0" rIns="0" bIns="0" rtlCol="0"/>
            <a:lstStyle/>
            <a:p>
              <a:endParaRPr/>
            </a:p>
          </p:txBody>
        </p:sp>
        <p:sp>
          <p:nvSpPr>
            <p:cNvPr id="120" name="object 317"/>
            <p:cNvSpPr/>
            <p:nvPr/>
          </p:nvSpPr>
          <p:spPr>
            <a:xfrm>
              <a:off x="3834" y="4251"/>
              <a:ext cx="0" cy="237"/>
            </a:xfrm>
            <a:custGeom>
              <a:avLst/>
              <a:gdLst/>
              <a:ahLst/>
              <a:cxnLst/>
              <a:rect l="l" t="t" r="r" b="b"/>
              <a:pathLst>
                <a:path h="150495">
                  <a:moveTo>
                    <a:pt x="0" y="0"/>
                  </a:moveTo>
                  <a:lnTo>
                    <a:pt x="0" y="150113"/>
                  </a:lnTo>
                </a:path>
              </a:pathLst>
            </a:custGeom>
            <a:ln w="9534">
              <a:solidFill>
                <a:srgbClr val="000000"/>
              </a:solidFill>
            </a:ln>
          </p:spPr>
          <p:txBody>
            <a:bodyPr wrap="square" lIns="0" tIns="0" rIns="0" bIns="0" rtlCol="0"/>
            <a:lstStyle/>
            <a:p>
              <a:endParaRPr/>
            </a:p>
          </p:txBody>
        </p:sp>
        <p:sp>
          <p:nvSpPr>
            <p:cNvPr id="121" name="object 318"/>
            <p:cNvSpPr/>
            <p:nvPr/>
          </p:nvSpPr>
          <p:spPr>
            <a:xfrm>
              <a:off x="2743" y="4056"/>
              <a:ext cx="477" cy="237"/>
            </a:xfrm>
            <a:custGeom>
              <a:avLst/>
              <a:gdLst/>
              <a:ahLst/>
              <a:cxnLst/>
              <a:rect l="l" t="t" r="r" b="b"/>
              <a:pathLst>
                <a:path w="302895" h="150494">
                  <a:moveTo>
                    <a:pt x="0" y="150012"/>
                  </a:moveTo>
                  <a:lnTo>
                    <a:pt x="302412" y="150012"/>
                  </a:lnTo>
                  <a:lnTo>
                    <a:pt x="302412" y="0"/>
                  </a:lnTo>
                  <a:lnTo>
                    <a:pt x="0" y="0"/>
                  </a:lnTo>
                  <a:lnTo>
                    <a:pt x="0" y="150012"/>
                  </a:lnTo>
                  <a:close/>
                </a:path>
              </a:pathLst>
            </a:custGeom>
            <a:solidFill>
              <a:srgbClr val="CCFF99"/>
            </a:solidFill>
          </p:spPr>
          <p:txBody>
            <a:bodyPr wrap="square" lIns="0" tIns="0" rIns="0" bIns="0" rtlCol="0"/>
            <a:lstStyle/>
            <a:p>
              <a:endParaRPr/>
            </a:p>
          </p:txBody>
        </p:sp>
        <p:sp>
          <p:nvSpPr>
            <p:cNvPr id="122" name="object 319"/>
            <p:cNvSpPr/>
            <p:nvPr/>
          </p:nvSpPr>
          <p:spPr>
            <a:xfrm>
              <a:off x="3219" y="3978"/>
              <a:ext cx="79" cy="315"/>
            </a:xfrm>
            <a:custGeom>
              <a:avLst/>
              <a:gdLst/>
              <a:ahLst/>
              <a:cxnLst/>
              <a:rect l="l" t="t" r="r" b="b"/>
              <a:pathLst>
                <a:path w="50165" h="200025">
                  <a:moveTo>
                    <a:pt x="49999" y="0"/>
                  </a:moveTo>
                  <a:lnTo>
                    <a:pt x="0" y="49911"/>
                  </a:lnTo>
                  <a:lnTo>
                    <a:pt x="0" y="200025"/>
                  </a:lnTo>
                  <a:lnTo>
                    <a:pt x="49999" y="149987"/>
                  </a:lnTo>
                  <a:lnTo>
                    <a:pt x="49999" y="0"/>
                  </a:lnTo>
                  <a:close/>
                </a:path>
              </a:pathLst>
            </a:custGeom>
            <a:solidFill>
              <a:srgbClr val="A3CD7A"/>
            </a:solidFill>
          </p:spPr>
          <p:txBody>
            <a:bodyPr wrap="square" lIns="0" tIns="0" rIns="0" bIns="0" rtlCol="0"/>
            <a:lstStyle/>
            <a:p>
              <a:endParaRPr/>
            </a:p>
          </p:txBody>
        </p:sp>
        <p:sp>
          <p:nvSpPr>
            <p:cNvPr id="123" name="object 320"/>
            <p:cNvSpPr/>
            <p:nvPr/>
          </p:nvSpPr>
          <p:spPr>
            <a:xfrm>
              <a:off x="2743" y="3978"/>
              <a:ext cx="555" cy="79"/>
            </a:xfrm>
            <a:custGeom>
              <a:avLst/>
              <a:gdLst/>
              <a:ahLst/>
              <a:cxnLst/>
              <a:rect l="l" t="t" r="r" b="b"/>
              <a:pathLst>
                <a:path w="352425" h="50164">
                  <a:moveTo>
                    <a:pt x="352425" y="0"/>
                  </a:moveTo>
                  <a:lnTo>
                    <a:pt x="50012" y="0"/>
                  </a:lnTo>
                  <a:lnTo>
                    <a:pt x="0" y="49911"/>
                  </a:lnTo>
                  <a:lnTo>
                    <a:pt x="302425" y="49911"/>
                  </a:lnTo>
                  <a:lnTo>
                    <a:pt x="352425" y="0"/>
                  </a:lnTo>
                  <a:close/>
                </a:path>
              </a:pathLst>
            </a:custGeom>
            <a:solidFill>
              <a:srgbClr val="D5FFAC"/>
            </a:solidFill>
          </p:spPr>
          <p:txBody>
            <a:bodyPr wrap="square" lIns="0" tIns="0" rIns="0" bIns="0" rtlCol="0"/>
            <a:lstStyle/>
            <a:p>
              <a:endParaRPr/>
            </a:p>
          </p:txBody>
        </p:sp>
        <p:sp>
          <p:nvSpPr>
            <p:cNvPr id="124" name="object 321"/>
            <p:cNvSpPr/>
            <p:nvPr/>
          </p:nvSpPr>
          <p:spPr>
            <a:xfrm>
              <a:off x="2743" y="3978"/>
              <a:ext cx="555" cy="315"/>
            </a:xfrm>
            <a:custGeom>
              <a:avLst/>
              <a:gdLst/>
              <a:ahLst/>
              <a:cxnLst/>
              <a:rect l="l" t="t" r="r" b="b"/>
              <a:pathLst>
                <a:path w="352425" h="200025">
                  <a:moveTo>
                    <a:pt x="0" y="49911"/>
                  </a:moveTo>
                  <a:lnTo>
                    <a:pt x="50012" y="0"/>
                  </a:lnTo>
                  <a:lnTo>
                    <a:pt x="352425" y="0"/>
                  </a:lnTo>
                  <a:lnTo>
                    <a:pt x="352425" y="149987"/>
                  </a:lnTo>
                  <a:lnTo>
                    <a:pt x="302425" y="200025"/>
                  </a:lnTo>
                  <a:lnTo>
                    <a:pt x="0" y="200025"/>
                  </a:lnTo>
                  <a:lnTo>
                    <a:pt x="0" y="49911"/>
                  </a:lnTo>
                  <a:close/>
                </a:path>
              </a:pathLst>
            </a:custGeom>
            <a:solidFill>
              <a:schemeClr val="bg1"/>
            </a:solidFill>
            <a:ln w="9534">
              <a:solidFill>
                <a:srgbClr val="000000"/>
              </a:solidFill>
            </a:ln>
          </p:spPr>
          <p:txBody>
            <a:bodyPr wrap="square" lIns="0" tIns="0" rIns="0" bIns="0" rtlCol="0"/>
            <a:lstStyle/>
            <a:p>
              <a:endParaRPr/>
            </a:p>
          </p:txBody>
        </p:sp>
        <p:sp>
          <p:nvSpPr>
            <p:cNvPr id="125" name="object 322"/>
            <p:cNvSpPr/>
            <p:nvPr/>
          </p:nvSpPr>
          <p:spPr>
            <a:xfrm>
              <a:off x="2743" y="3978"/>
              <a:ext cx="555" cy="79"/>
            </a:xfrm>
            <a:custGeom>
              <a:avLst/>
              <a:gdLst/>
              <a:ahLst/>
              <a:cxnLst/>
              <a:rect l="l" t="t" r="r" b="b"/>
              <a:pathLst>
                <a:path w="352425" h="50164">
                  <a:moveTo>
                    <a:pt x="0" y="49911"/>
                  </a:moveTo>
                  <a:lnTo>
                    <a:pt x="302425" y="49911"/>
                  </a:lnTo>
                  <a:lnTo>
                    <a:pt x="352425" y="0"/>
                  </a:lnTo>
                </a:path>
              </a:pathLst>
            </a:custGeom>
            <a:ln w="9534">
              <a:solidFill>
                <a:srgbClr val="000000"/>
              </a:solidFill>
            </a:ln>
          </p:spPr>
          <p:txBody>
            <a:bodyPr wrap="square" lIns="0" tIns="0" rIns="0" bIns="0" rtlCol="0"/>
            <a:lstStyle/>
            <a:p>
              <a:endParaRPr/>
            </a:p>
          </p:txBody>
        </p:sp>
        <p:sp>
          <p:nvSpPr>
            <p:cNvPr id="126" name="object 323"/>
            <p:cNvSpPr/>
            <p:nvPr/>
          </p:nvSpPr>
          <p:spPr>
            <a:xfrm>
              <a:off x="3219" y="4056"/>
              <a:ext cx="0" cy="237"/>
            </a:xfrm>
            <a:custGeom>
              <a:avLst/>
              <a:gdLst/>
              <a:ahLst/>
              <a:cxnLst/>
              <a:rect l="l" t="t" r="r" b="b"/>
              <a:pathLst>
                <a:path h="150494">
                  <a:moveTo>
                    <a:pt x="0" y="0"/>
                  </a:moveTo>
                  <a:lnTo>
                    <a:pt x="0" y="150113"/>
                  </a:lnTo>
                </a:path>
              </a:pathLst>
            </a:custGeom>
            <a:ln w="9534">
              <a:solidFill>
                <a:srgbClr val="000000"/>
              </a:solidFill>
            </a:ln>
          </p:spPr>
          <p:txBody>
            <a:bodyPr wrap="square" lIns="0" tIns="0" rIns="0" bIns="0" rtlCol="0"/>
            <a:lstStyle/>
            <a:p>
              <a:endParaRPr/>
            </a:p>
          </p:txBody>
        </p:sp>
        <p:sp>
          <p:nvSpPr>
            <p:cNvPr id="127" name="object 324"/>
            <p:cNvSpPr/>
            <p:nvPr/>
          </p:nvSpPr>
          <p:spPr>
            <a:xfrm>
              <a:off x="3432" y="3993"/>
              <a:ext cx="480" cy="225"/>
            </a:xfrm>
            <a:custGeom>
              <a:avLst/>
              <a:gdLst/>
              <a:ahLst/>
              <a:cxnLst/>
              <a:rect l="l" t="t" r="r" b="b"/>
              <a:pathLst>
                <a:path w="304800" h="142875">
                  <a:moveTo>
                    <a:pt x="0" y="142875"/>
                  </a:moveTo>
                  <a:lnTo>
                    <a:pt x="304800" y="142875"/>
                  </a:lnTo>
                  <a:lnTo>
                    <a:pt x="304800" y="0"/>
                  </a:lnTo>
                  <a:lnTo>
                    <a:pt x="0" y="0"/>
                  </a:lnTo>
                  <a:lnTo>
                    <a:pt x="0" y="142875"/>
                  </a:lnTo>
                  <a:close/>
                </a:path>
              </a:pathLst>
            </a:custGeom>
            <a:solidFill>
              <a:srgbClr val="CCFF99"/>
            </a:solidFill>
          </p:spPr>
          <p:txBody>
            <a:bodyPr wrap="square" lIns="0" tIns="0" rIns="0" bIns="0" rtlCol="0"/>
            <a:lstStyle/>
            <a:p>
              <a:endParaRPr/>
            </a:p>
          </p:txBody>
        </p:sp>
        <p:sp>
          <p:nvSpPr>
            <p:cNvPr id="128" name="object 325"/>
            <p:cNvSpPr/>
            <p:nvPr/>
          </p:nvSpPr>
          <p:spPr>
            <a:xfrm>
              <a:off x="3913" y="3918"/>
              <a:ext cx="75" cy="300"/>
            </a:xfrm>
            <a:custGeom>
              <a:avLst/>
              <a:gdLst/>
              <a:ahLst/>
              <a:cxnLst/>
              <a:rect l="l" t="t" r="r" b="b"/>
              <a:pathLst>
                <a:path w="47625" h="190500">
                  <a:moveTo>
                    <a:pt x="47625" y="0"/>
                  </a:moveTo>
                  <a:lnTo>
                    <a:pt x="0" y="47625"/>
                  </a:lnTo>
                  <a:lnTo>
                    <a:pt x="0" y="190500"/>
                  </a:lnTo>
                  <a:lnTo>
                    <a:pt x="47625" y="142875"/>
                  </a:lnTo>
                  <a:lnTo>
                    <a:pt x="47625" y="0"/>
                  </a:lnTo>
                  <a:close/>
                </a:path>
              </a:pathLst>
            </a:custGeom>
            <a:solidFill>
              <a:srgbClr val="A3CD7A"/>
            </a:solidFill>
          </p:spPr>
          <p:txBody>
            <a:bodyPr wrap="square" lIns="0" tIns="0" rIns="0" bIns="0" rtlCol="0"/>
            <a:lstStyle/>
            <a:p>
              <a:endParaRPr/>
            </a:p>
          </p:txBody>
        </p:sp>
        <p:sp>
          <p:nvSpPr>
            <p:cNvPr id="129" name="object 326"/>
            <p:cNvSpPr/>
            <p:nvPr/>
          </p:nvSpPr>
          <p:spPr>
            <a:xfrm>
              <a:off x="3433" y="3918"/>
              <a:ext cx="555" cy="75"/>
            </a:xfrm>
            <a:custGeom>
              <a:avLst/>
              <a:gdLst/>
              <a:ahLst/>
              <a:cxnLst/>
              <a:rect l="l" t="t" r="r" b="b"/>
              <a:pathLst>
                <a:path w="352425" h="47625">
                  <a:moveTo>
                    <a:pt x="352425" y="0"/>
                  </a:moveTo>
                  <a:lnTo>
                    <a:pt x="47625" y="0"/>
                  </a:lnTo>
                  <a:lnTo>
                    <a:pt x="0" y="47625"/>
                  </a:lnTo>
                  <a:lnTo>
                    <a:pt x="304800" y="47625"/>
                  </a:lnTo>
                  <a:lnTo>
                    <a:pt x="352425" y="0"/>
                  </a:lnTo>
                  <a:close/>
                </a:path>
              </a:pathLst>
            </a:custGeom>
            <a:solidFill>
              <a:schemeClr val="bg1"/>
            </a:solidFill>
          </p:spPr>
          <p:txBody>
            <a:bodyPr wrap="square" lIns="0" tIns="0" rIns="0" bIns="0" rtlCol="0"/>
            <a:lstStyle/>
            <a:p>
              <a:endParaRPr/>
            </a:p>
          </p:txBody>
        </p:sp>
        <p:sp>
          <p:nvSpPr>
            <p:cNvPr id="130" name="object 327"/>
            <p:cNvSpPr/>
            <p:nvPr/>
          </p:nvSpPr>
          <p:spPr>
            <a:xfrm>
              <a:off x="3433" y="3918"/>
              <a:ext cx="555" cy="300"/>
            </a:xfrm>
            <a:custGeom>
              <a:avLst/>
              <a:gdLst/>
              <a:ahLst/>
              <a:cxnLst/>
              <a:rect l="l" t="t" r="r" b="b"/>
              <a:pathLst>
                <a:path w="352425" h="190500">
                  <a:moveTo>
                    <a:pt x="0" y="47625"/>
                  </a:moveTo>
                  <a:lnTo>
                    <a:pt x="47625" y="0"/>
                  </a:lnTo>
                  <a:lnTo>
                    <a:pt x="352425" y="0"/>
                  </a:lnTo>
                  <a:lnTo>
                    <a:pt x="352425" y="142875"/>
                  </a:lnTo>
                  <a:lnTo>
                    <a:pt x="304800" y="190500"/>
                  </a:lnTo>
                  <a:lnTo>
                    <a:pt x="0" y="190500"/>
                  </a:lnTo>
                  <a:lnTo>
                    <a:pt x="0" y="47625"/>
                  </a:lnTo>
                  <a:close/>
                </a:path>
              </a:pathLst>
            </a:custGeom>
            <a:solidFill>
              <a:schemeClr val="bg1"/>
            </a:solidFill>
            <a:ln w="9534">
              <a:solidFill>
                <a:srgbClr val="000000"/>
              </a:solidFill>
            </a:ln>
          </p:spPr>
          <p:txBody>
            <a:bodyPr wrap="square" lIns="0" tIns="0" rIns="0" bIns="0" rtlCol="0"/>
            <a:lstStyle/>
            <a:p>
              <a:endParaRPr/>
            </a:p>
          </p:txBody>
        </p:sp>
        <p:sp>
          <p:nvSpPr>
            <p:cNvPr id="131" name="object 328"/>
            <p:cNvSpPr/>
            <p:nvPr/>
          </p:nvSpPr>
          <p:spPr>
            <a:xfrm>
              <a:off x="3433" y="3918"/>
              <a:ext cx="555" cy="75"/>
            </a:xfrm>
            <a:custGeom>
              <a:avLst/>
              <a:gdLst/>
              <a:ahLst/>
              <a:cxnLst/>
              <a:rect l="l" t="t" r="r" b="b"/>
              <a:pathLst>
                <a:path w="352425" h="47625">
                  <a:moveTo>
                    <a:pt x="0" y="47625"/>
                  </a:moveTo>
                  <a:lnTo>
                    <a:pt x="304800" y="47625"/>
                  </a:lnTo>
                  <a:lnTo>
                    <a:pt x="352425" y="0"/>
                  </a:lnTo>
                </a:path>
              </a:pathLst>
            </a:custGeom>
            <a:solidFill>
              <a:schemeClr val="bg1"/>
            </a:solidFill>
            <a:ln w="9534">
              <a:solidFill>
                <a:srgbClr val="000000"/>
              </a:solidFill>
            </a:ln>
          </p:spPr>
          <p:txBody>
            <a:bodyPr wrap="square" lIns="0" tIns="0" rIns="0" bIns="0" rtlCol="0"/>
            <a:lstStyle/>
            <a:p>
              <a:endParaRPr/>
            </a:p>
          </p:txBody>
        </p:sp>
        <p:sp>
          <p:nvSpPr>
            <p:cNvPr id="132" name="object 329"/>
            <p:cNvSpPr/>
            <p:nvPr/>
          </p:nvSpPr>
          <p:spPr>
            <a:xfrm>
              <a:off x="3912" y="3993"/>
              <a:ext cx="0" cy="225"/>
            </a:xfrm>
            <a:custGeom>
              <a:avLst/>
              <a:gdLst/>
              <a:ahLst/>
              <a:cxnLst/>
              <a:rect l="l" t="t" r="r" b="b"/>
              <a:pathLst>
                <a:path h="142875">
                  <a:moveTo>
                    <a:pt x="0" y="0"/>
                  </a:moveTo>
                  <a:lnTo>
                    <a:pt x="0" y="142875"/>
                  </a:lnTo>
                </a:path>
              </a:pathLst>
            </a:custGeom>
            <a:solidFill>
              <a:schemeClr val="bg1"/>
            </a:solidFill>
            <a:ln w="9534">
              <a:solidFill>
                <a:srgbClr val="000000"/>
              </a:solidFill>
            </a:ln>
          </p:spPr>
          <p:txBody>
            <a:bodyPr wrap="square" lIns="0" tIns="0" rIns="0" bIns="0" rtlCol="0"/>
            <a:lstStyle/>
            <a:p>
              <a:endParaRPr/>
            </a:p>
          </p:txBody>
        </p:sp>
        <p:sp>
          <p:nvSpPr>
            <p:cNvPr id="133" name="object 330"/>
            <p:cNvSpPr/>
            <p:nvPr/>
          </p:nvSpPr>
          <p:spPr>
            <a:xfrm>
              <a:off x="3027" y="3753"/>
              <a:ext cx="480" cy="225"/>
            </a:xfrm>
            <a:custGeom>
              <a:avLst/>
              <a:gdLst/>
              <a:ahLst/>
              <a:cxnLst/>
              <a:rect l="l" t="t" r="r" b="b"/>
              <a:pathLst>
                <a:path w="304800" h="142875">
                  <a:moveTo>
                    <a:pt x="0" y="142875"/>
                  </a:moveTo>
                  <a:lnTo>
                    <a:pt x="304800" y="142875"/>
                  </a:lnTo>
                  <a:lnTo>
                    <a:pt x="304800" y="0"/>
                  </a:lnTo>
                  <a:lnTo>
                    <a:pt x="0" y="0"/>
                  </a:lnTo>
                  <a:lnTo>
                    <a:pt x="0" y="142875"/>
                  </a:lnTo>
                  <a:close/>
                </a:path>
              </a:pathLst>
            </a:custGeom>
            <a:solidFill>
              <a:srgbClr val="CCFF99"/>
            </a:solidFill>
          </p:spPr>
          <p:txBody>
            <a:bodyPr wrap="square" lIns="0" tIns="0" rIns="0" bIns="0" rtlCol="0"/>
            <a:lstStyle/>
            <a:p>
              <a:endParaRPr/>
            </a:p>
          </p:txBody>
        </p:sp>
        <p:sp>
          <p:nvSpPr>
            <p:cNvPr id="134" name="object 331"/>
            <p:cNvSpPr/>
            <p:nvPr/>
          </p:nvSpPr>
          <p:spPr>
            <a:xfrm>
              <a:off x="3508" y="3678"/>
              <a:ext cx="75" cy="300"/>
            </a:xfrm>
            <a:custGeom>
              <a:avLst/>
              <a:gdLst/>
              <a:ahLst/>
              <a:cxnLst/>
              <a:rect l="l" t="t" r="r" b="b"/>
              <a:pathLst>
                <a:path w="47625" h="190500">
                  <a:moveTo>
                    <a:pt x="47625" y="0"/>
                  </a:moveTo>
                  <a:lnTo>
                    <a:pt x="0" y="47625"/>
                  </a:lnTo>
                  <a:lnTo>
                    <a:pt x="0" y="190500"/>
                  </a:lnTo>
                  <a:lnTo>
                    <a:pt x="47625" y="142875"/>
                  </a:lnTo>
                  <a:lnTo>
                    <a:pt x="47625" y="0"/>
                  </a:lnTo>
                  <a:close/>
                </a:path>
              </a:pathLst>
            </a:custGeom>
            <a:solidFill>
              <a:srgbClr val="A3CD7A"/>
            </a:solidFill>
          </p:spPr>
          <p:txBody>
            <a:bodyPr wrap="square" lIns="0" tIns="0" rIns="0" bIns="0" rtlCol="0"/>
            <a:lstStyle/>
            <a:p>
              <a:endParaRPr/>
            </a:p>
          </p:txBody>
        </p:sp>
        <p:sp>
          <p:nvSpPr>
            <p:cNvPr id="135" name="object 332"/>
            <p:cNvSpPr/>
            <p:nvPr/>
          </p:nvSpPr>
          <p:spPr>
            <a:xfrm>
              <a:off x="3028" y="3678"/>
              <a:ext cx="555" cy="75"/>
            </a:xfrm>
            <a:custGeom>
              <a:avLst/>
              <a:gdLst/>
              <a:ahLst/>
              <a:cxnLst/>
              <a:rect l="l" t="t" r="r" b="b"/>
              <a:pathLst>
                <a:path w="352425" h="47625">
                  <a:moveTo>
                    <a:pt x="352425" y="0"/>
                  </a:moveTo>
                  <a:lnTo>
                    <a:pt x="47625" y="0"/>
                  </a:lnTo>
                  <a:lnTo>
                    <a:pt x="0" y="47625"/>
                  </a:lnTo>
                  <a:lnTo>
                    <a:pt x="304800" y="47625"/>
                  </a:lnTo>
                  <a:lnTo>
                    <a:pt x="352425" y="0"/>
                  </a:lnTo>
                  <a:close/>
                </a:path>
              </a:pathLst>
            </a:custGeom>
            <a:solidFill>
              <a:schemeClr val="bg1"/>
            </a:solidFill>
          </p:spPr>
          <p:txBody>
            <a:bodyPr wrap="square" lIns="0" tIns="0" rIns="0" bIns="0" rtlCol="0"/>
            <a:lstStyle/>
            <a:p>
              <a:endParaRPr/>
            </a:p>
          </p:txBody>
        </p:sp>
        <p:sp>
          <p:nvSpPr>
            <p:cNvPr id="136" name="object 333"/>
            <p:cNvSpPr/>
            <p:nvPr/>
          </p:nvSpPr>
          <p:spPr>
            <a:xfrm>
              <a:off x="3028" y="3678"/>
              <a:ext cx="555" cy="300"/>
            </a:xfrm>
            <a:custGeom>
              <a:avLst/>
              <a:gdLst/>
              <a:ahLst/>
              <a:cxnLst/>
              <a:rect l="l" t="t" r="r" b="b"/>
              <a:pathLst>
                <a:path w="352425" h="190500">
                  <a:moveTo>
                    <a:pt x="0" y="47625"/>
                  </a:moveTo>
                  <a:lnTo>
                    <a:pt x="47625" y="0"/>
                  </a:lnTo>
                  <a:lnTo>
                    <a:pt x="352425" y="0"/>
                  </a:lnTo>
                  <a:lnTo>
                    <a:pt x="352425" y="142875"/>
                  </a:lnTo>
                  <a:lnTo>
                    <a:pt x="304800" y="190500"/>
                  </a:lnTo>
                  <a:lnTo>
                    <a:pt x="0" y="190500"/>
                  </a:lnTo>
                  <a:lnTo>
                    <a:pt x="0" y="47625"/>
                  </a:lnTo>
                  <a:close/>
                </a:path>
              </a:pathLst>
            </a:custGeom>
            <a:solidFill>
              <a:schemeClr val="bg1"/>
            </a:solidFill>
            <a:ln w="9534">
              <a:solidFill>
                <a:srgbClr val="000000"/>
              </a:solidFill>
            </a:ln>
          </p:spPr>
          <p:txBody>
            <a:bodyPr wrap="square" lIns="0" tIns="0" rIns="0" bIns="0" rtlCol="0"/>
            <a:lstStyle/>
            <a:p>
              <a:endParaRPr/>
            </a:p>
          </p:txBody>
        </p:sp>
        <p:sp>
          <p:nvSpPr>
            <p:cNvPr id="137" name="object 334"/>
            <p:cNvSpPr/>
            <p:nvPr/>
          </p:nvSpPr>
          <p:spPr>
            <a:xfrm>
              <a:off x="3028" y="3678"/>
              <a:ext cx="555" cy="75"/>
            </a:xfrm>
            <a:custGeom>
              <a:avLst/>
              <a:gdLst/>
              <a:ahLst/>
              <a:cxnLst/>
              <a:rect l="l" t="t" r="r" b="b"/>
              <a:pathLst>
                <a:path w="352425" h="47625">
                  <a:moveTo>
                    <a:pt x="0" y="47625"/>
                  </a:moveTo>
                  <a:lnTo>
                    <a:pt x="304800" y="47625"/>
                  </a:lnTo>
                  <a:lnTo>
                    <a:pt x="352425" y="0"/>
                  </a:lnTo>
                </a:path>
              </a:pathLst>
            </a:custGeom>
            <a:ln w="9534">
              <a:solidFill>
                <a:srgbClr val="000000"/>
              </a:solidFill>
            </a:ln>
          </p:spPr>
          <p:txBody>
            <a:bodyPr wrap="square" lIns="0" tIns="0" rIns="0" bIns="0" rtlCol="0"/>
            <a:lstStyle/>
            <a:p>
              <a:endParaRPr/>
            </a:p>
          </p:txBody>
        </p:sp>
        <p:sp>
          <p:nvSpPr>
            <p:cNvPr id="138" name="object 335"/>
            <p:cNvSpPr/>
            <p:nvPr/>
          </p:nvSpPr>
          <p:spPr>
            <a:xfrm>
              <a:off x="3507" y="3753"/>
              <a:ext cx="0" cy="225"/>
            </a:xfrm>
            <a:custGeom>
              <a:avLst/>
              <a:gdLst/>
              <a:ahLst/>
              <a:cxnLst/>
              <a:rect l="l" t="t" r="r" b="b"/>
              <a:pathLst>
                <a:path h="142875">
                  <a:moveTo>
                    <a:pt x="0" y="0"/>
                  </a:moveTo>
                  <a:lnTo>
                    <a:pt x="0" y="142875"/>
                  </a:lnTo>
                </a:path>
              </a:pathLst>
            </a:custGeom>
            <a:ln w="9534">
              <a:solidFill>
                <a:srgbClr val="000000"/>
              </a:solidFill>
            </a:ln>
          </p:spPr>
          <p:txBody>
            <a:bodyPr wrap="square" lIns="0" tIns="0" rIns="0" bIns="0" rtlCol="0"/>
            <a:lstStyle/>
            <a:p>
              <a:endParaRPr/>
            </a:p>
          </p:txBody>
        </p:sp>
        <p:sp>
          <p:nvSpPr>
            <p:cNvPr id="139" name="object 340"/>
            <p:cNvSpPr/>
            <p:nvPr/>
          </p:nvSpPr>
          <p:spPr>
            <a:xfrm>
              <a:off x="2847" y="3528"/>
              <a:ext cx="480" cy="225"/>
            </a:xfrm>
            <a:custGeom>
              <a:avLst/>
              <a:gdLst/>
              <a:ahLst/>
              <a:cxnLst/>
              <a:rect l="l" t="t" r="r" b="b"/>
              <a:pathLst>
                <a:path w="304800" h="142875">
                  <a:moveTo>
                    <a:pt x="0" y="142875"/>
                  </a:moveTo>
                  <a:lnTo>
                    <a:pt x="304800" y="142875"/>
                  </a:lnTo>
                  <a:lnTo>
                    <a:pt x="304800" y="0"/>
                  </a:lnTo>
                  <a:lnTo>
                    <a:pt x="0" y="0"/>
                  </a:lnTo>
                  <a:lnTo>
                    <a:pt x="0" y="142875"/>
                  </a:lnTo>
                  <a:close/>
                </a:path>
              </a:pathLst>
            </a:custGeom>
            <a:solidFill>
              <a:srgbClr val="CCFF99"/>
            </a:solidFill>
          </p:spPr>
          <p:txBody>
            <a:bodyPr wrap="square" lIns="0" tIns="0" rIns="0" bIns="0" rtlCol="0"/>
            <a:lstStyle/>
            <a:p>
              <a:endParaRPr/>
            </a:p>
          </p:txBody>
        </p:sp>
        <p:sp>
          <p:nvSpPr>
            <p:cNvPr id="140" name="object 341"/>
            <p:cNvSpPr/>
            <p:nvPr/>
          </p:nvSpPr>
          <p:spPr>
            <a:xfrm>
              <a:off x="3328" y="3453"/>
              <a:ext cx="75" cy="300"/>
            </a:xfrm>
            <a:custGeom>
              <a:avLst/>
              <a:gdLst/>
              <a:ahLst/>
              <a:cxnLst/>
              <a:rect l="l" t="t" r="r" b="b"/>
              <a:pathLst>
                <a:path w="47625" h="190500">
                  <a:moveTo>
                    <a:pt x="47625" y="0"/>
                  </a:moveTo>
                  <a:lnTo>
                    <a:pt x="0" y="47625"/>
                  </a:lnTo>
                  <a:lnTo>
                    <a:pt x="0" y="190500"/>
                  </a:lnTo>
                  <a:lnTo>
                    <a:pt x="47625" y="142875"/>
                  </a:lnTo>
                  <a:lnTo>
                    <a:pt x="47625" y="0"/>
                  </a:lnTo>
                  <a:close/>
                </a:path>
              </a:pathLst>
            </a:custGeom>
            <a:solidFill>
              <a:srgbClr val="A3CD7A"/>
            </a:solidFill>
          </p:spPr>
          <p:txBody>
            <a:bodyPr wrap="square" lIns="0" tIns="0" rIns="0" bIns="0" rtlCol="0"/>
            <a:lstStyle/>
            <a:p>
              <a:endParaRPr/>
            </a:p>
          </p:txBody>
        </p:sp>
        <p:sp>
          <p:nvSpPr>
            <p:cNvPr id="141" name="object 342"/>
            <p:cNvSpPr/>
            <p:nvPr/>
          </p:nvSpPr>
          <p:spPr>
            <a:xfrm>
              <a:off x="2848" y="3453"/>
              <a:ext cx="555" cy="75"/>
            </a:xfrm>
            <a:custGeom>
              <a:avLst/>
              <a:gdLst/>
              <a:ahLst/>
              <a:cxnLst/>
              <a:rect l="l" t="t" r="r" b="b"/>
              <a:pathLst>
                <a:path w="352425" h="47625">
                  <a:moveTo>
                    <a:pt x="352425" y="0"/>
                  </a:moveTo>
                  <a:lnTo>
                    <a:pt x="47625" y="0"/>
                  </a:lnTo>
                  <a:lnTo>
                    <a:pt x="0" y="47625"/>
                  </a:lnTo>
                  <a:lnTo>
                    <a:pt x="304800" y="47625"/>
                  </a:lnTo>
                  <a:lnTo>
                    <a:pt x="352425" y="0"/>
                  </a:lnTo>
                  <a:close/>
                </a:path>
              </a:pathLst>
            </a:custGeom>
            <a:solidFill>
              <a:srgbClr val="D5FFAC"/>
            </a:solidFill>
          </p:spPr>
          <p:txBody>
            <a:bodyPr wrap="square" lIns="0" tIns="0" rIns="0" bIns="0" rtlCol="0"/>
            <a:lstStyle/>
            <a:p>
              <a:endParaRPr/>
            </a:p>
          </p:txBody>
        </p:sp>
        <p:sp>
          <p:nvSpPr>
            <p:cNvPr id="142" name="object 343"/>
            <p:cNvSpPr/>
            <p:nvPr/>
          </p:nvSpPr>
          <p:spPr>
            <a:xfrm>
              <a:off x="2848" y="3453"/>
              <a:ext cx="555" cy="300"/>
            </a:xfrm>
            <a:custGeom>
              <a:avLst/>
              <a:gdLst/>
              <a:ahLst/>
              <a:cxnLst/>
              <a:rect l="l" t="t" r="r" b="b"/>
              <a:pathLst>
                <a:path w="352425" h="190500">
                  <a:moveTo>
                    <a:pt x="0" y="47625"/>
                  </a:moveTo>
                  <a:lnTo>
                    <a:pt x="47625" y="0"/>
                  </a:lnTo>
                  <a:lnTo>
                    <a:pt x="352425" y="0"/>
                  </a:lnTo>
                  <a:lnTo>
                    <a:pt x="352425" y="142875"/>
                  </a:lnTo>
                  <a:lnTo>
                    <a:pt x="304800" y="190500"/>
                  </a:lnTo>
                  <a:lnTo>
                    <a:pt x="0" y="190500"/>
                  </a:lnTo>
                  <a:lnTo>
                    <a:pt x="0" y="47625"/>
                  </a:lnTo>
                  <a:close/>
                </a:path>
              </a:pathLst>
            </a:custGeom>
            <a:solidFill>
              <a:schemeClr val="bg1"/>
            </a:solidFill>
            <a:ln w="9534">
              <a:solidFill>
                <a:srgbClr val="000000"/>
              </a:solidFill>
            </a:ln>
          </p:spPr>
          <p:txBody>
            <a:bodyPr wrap="square" lIns="0" tIns="0" rIns="0" bIns="0" rtlCol="0"/>
            <a:lstStyle/>
            <a:p>
              <a:endParaRPr/>
            </a:p>
          </p:txBody>
        </p:sp>
        <p:sp>
          <p:nvSpPr>
            <p:cNvPr id="143" name="object 344"/>
            <p:cNvSpPr/>
            <p:nvPr/>
          </p:nvSpPr>
          <p:spPr>
            <a:xfrm>
              <a:off x="2848" y="3453"/>
              <a:ext cx="555" cy="75"/>
            </a:xfrm>
            <a:custGeom>
              <a:avLst/>
              <a:gdLst/>
              <a:ahLst/>
              <a:cxnLst/>
              <a:rect l="l" t="t" r="r" b="b"/>
              <a:pathLst>
                <a:path w="352425" h="47625">
                  <a:moveTo>
                    <a:pt x="0" y="47625"/>
                  </a:moveTo>
                  <a:lnTo>
                    <a:pt x="304800" y="47625"/>
                  </a:lnTo>
                  <a:lnTo>
                    <a:pt x="352425" y="0"/>
                  </a:lnTo>
                </a:path>
              </a:pathLst>
            </a:custGeom>
            <a:solidFill>
              <a:schemeClr val="bg1"/>
            </a:solidFill>
            <a:ln w="9534">
              <a:solidFill>
                <a:srgbClr val="000000"/>
              </a:solidFill>
            </a:ln>
          </p:spPr>
          <p:txBody>
            <a:bodyPr wrap="square" lIns="0" tIns="0" rIns="0" bIns="0" rtlCol="0"/>
            <a:lstStyle/>
            <a:p>
              <a:endParaRPr/>
            </a:p>
          </p:txBody>
        </p:sp>
        <p:sp>
          <p:nvSpPr>
            <p:cNvPr id="144" name="object 345"/>
            <p:cNvSpPr/>
            <p:nvPr/>
          </p:nvSpPr>
          <p:spPr>
            <a:xfrm>
              <a:off x="3327" y="3528"/>
              <a:ext cx="0" cy="225"/>
            </a:xfrm>
            <a:custGeom>
              <a:avLst/>
              <a:gdLst/>
              <a:ahLst/>
              <a:cxnLst/>
              <a:rect l="l" t="t" r="r" b="b"/>
              <a:pathLst>
                <a:path h="142875">
                  <a:moveTo>
                    <a:pt x="0" y="0"/>
                  </a:moveTo>
                  <a:lnTo>
                    <a:pt x="0" y="142875"/>
                  </a:lnTo>
                </a:path>
              </a:pathLst>
            </a:custGeom>
            <a:ln w="9534">
              <a:solidFill>
                <a:srgbClr val="000000"/>
              </a:solidFill>
            </a:ln>
          </p:spPr>
          <p:txBody>
            <a:bodyPr wrap="square" lIns="0" tIns="0" rIns="0" bIns="0" rtlCol="0"/>
            <a:lstStyle/>
            <a:p>
              <a:endParaRPr/>
            </a:p>
          </p:txBody>
        </p:sp>
      </p:grpSp>
      <p:sp>
        <p:nvSpPr>
          <p:cNvPr id="145" name="object 346"/>
          <p:cNvSpPr txBox="1"/>
          <p:nvPr/>
        </p:nvSpPr>
        <p:spPr>
          <a:xfrm>
            <a:off x="2179320" y="4214495"/>
            <a:ext cx="1111250" cy="307340"/>
          </a:xfrm>
          <a:prstGeom prst="rect">
            <a:avLst/>
          </a:prstGeom>
        </p:spPr>
        <p:txBody>
          <a:bodyPr vert="horz" wrap="square" lIns="0" tIns="0" rIns="0" bIns="0" rtlCol="0">
            <a:spAutoFit/>
          </a:bodyPr>
          <a:lstStyle/>
          <a:p>
            <a:pPr marL="12700"/>
            <a:r>
              <a:rPr sz="2000" b="1" spc="25" dirty="0">
                <a:solidFill>
                  <a:schemeClr val="tx1"/>
                </a:solidFill>
                <a:latin typeface="微软雅黑" panose="020B0503020204020204" pitchFamily="34" charset="-122"/>
                <a:cs typeface="微软雅黑" panose="020B0503020204020204" pitchFamily="34" charset="-122"/>
              </a:rPr>
              <a:t>事故隐患</a:t>
            </a:r>
          </a:p>
        </p:txBody>
      </p:sp>
      <p:sp>
        <p:nvSpPr>
          <p:cNvPr id="146" name="object 379"/>
          <p:cNvSpPr/>
          <p:nvPr/>
        </p:nvSpPr>
        <p:spPr>
          <a:xfrm>
            <a:off x="5170571" y="2992755"/>
            <a:ext cx="1485900" cy="123825"/>
          </a:xfrm>
          <a:custGeom>
            <a:avLst/>
            <a:gdLst/>
            <a:ahLst/>
            <a:cxnLst/>
            <a:rect l="l" t="t" r="r" b="b"/>
            <a:pathLst>
              <a:path w="1485900" h="123825">
                <a:moveTo>
                  <a:pt x="0" y="123825"/>
                </a:moveTo>
                <a:lnTo>
                  <a:pt x="1485900" y="123825"/>
                </a:lnTo>
                <a:lnTo>
                  <a:pt x="1485900" y="0"/>
                </a:lnTo>
                <a:lnTo>
                  <a:pt x="0" y="0"/>
                </a:lnTo>
                <a:lnTo>
                  <a:pt x="0" y="123825"/>
                </a:lnTo>
                <a:close/>
              </a:path>
            </a:pathLst>
          </a:custGeom>
          <a:solidFill>
            <a:srgbClr val="EC7C30"/>
          </a:solidFill>
        </p:spPr>
        <p:txBody>
          <a:bodyPr wrap="square" lIns="0" tIns="0" rIns="0" bIns="0" rtlCol="0"/>
          <a:lstStyle/>
          <a:p>
            <a:endParaRPr/>
          </a:p>
        </p:txBody>
      </p:sp>
      <p:sp>
        <p:nvSpPr>
          <p:cNvPr id="147" name="object 380"/>
          <p:cNvSpPr/>
          <p:nvPr/>
        </p:nvSpPr>
        <p:spPr>
          <a:xfrm>
            <a:off x="5170571" y="2992755"/>
            <a:ext cx="1485900" cy="123825"/>
          </a:xfrm>
          <a:custGeom>
            <a:avLst/>
            <a:gdLst/>
            <a:ahLst/>
            <a:cxnLst/>
            <a:rect l="l" t="t" r="r" b="b"/>
            <a:pathLst>
              <a:path w="1485900" h="123825">
                <a:moveTo>
                  <a:pt x="0" y="123825"/>
                </a:moveTo>
                <a:lnTo>
                  <a:pt x="1485900" y="123825"/>
                </a:lnTo>
                <a:lnTo>
                  <a:pt x="1485900" y="0"/>
                </a:lnTo>
                <a:lnTo>
                  <a:pt x="0" y="0"/>
                </a:lnTo>
                <a:lnTo>
                  <a:pt x="0" y="123825"/>
                </a:lnTo>
                <a:close/>
              </a:path>
            </a:pathLst>
          </a:custGeom>
          <a:solidFill>
            <a:srgbClr val="C00000"/>
          </a:solidFill>
          <a:ln w="9534">
            <a:solidFill>
              <a:srgbClr val="000000"/>
            </a:solidFill>
          </a:ln>
        </p:spPr>
        <p:txBody>
          <a:bodyPr wrap="square" lIns="0" tIns="0" rIns="0" bIns="0" rtlCol="0"/>
          <a:lstStyle/>
          <a:p>
            <a:endParaRPr/>
          </a:p>
        </p:txBody>
      </p:sp>
      <p:sp>
        <p:nvSpPr>
          <p:cNvPr id="148" name="object 422"/>
          <p:cNvSpPr/>
          <p:nvPr/>
        </p:nvSpPr>
        <p:spPr>
          <a:xfrm>
            <a:off x="5065796" y="5526405"/>
            <a:ext cx="304800" cy="142875"/>
          </a:xfrm>
          <a:custGeom>
            <a:avLst/>
            <a:gdLst/>
            <a:ahLst/>
            <a:cxnLst/>
            <a:rect l="l" t="t" r="r" b="b"/>
            <a:pathLst>
              <a:path w="304800" h="142875">
                <a:moveTo>
                  <a:pt x="0" y="142875"/>
                </a:moveTo>
                <a:lnTo>
                  <a:pt x="304800" y="142875"/>
                </a:lnTo>
                <a:lnTo>
                  <a:pt x="304800" y="0"/>
                </a:lnTo>
                <a:lnTo>
                  <a:pt x="0" y="0"/>
                </a:lnTo>
                <a:lnTo>
                  <a:pt x="0" y="142875"/>
                </a:lnTo>
                <a:close/>
              </a:path>
            </a:pathLst>
          </a:custGeom>
          <a:solidFill>
            <a:schemeClr val="bg1"/>
          </a:solidFill>
        </p:spPr>
        <p:txBody>
          <a:bodyPr wrap="square" lIns="0" tIns="0" rIns="0" bIns="0" rtlCol="0"/>
          <a:lstStyle/>
          <a:p>
            <a:endParaRPr/>
          </a:p>
        </p:txBody>
      </p:sp>
      <p:sp>
        <p:nvSpPr>
          <p:cNvPr id="149" name="object 423"/>
          <p:cNvSpPr/>
          <p:nvPr/>
        </p:nvSpPr>
        <p:spPr>
          <a:xfrm>
            <a:off x="5370596" y="5478145"/>
            <a:ext cx="47625" cy="190500"/>
          </a:xfrm>
          <a:custGeom>
            <a:avLst/>
            <a:gdLst/>
            <a:ahLst/>
            <a:cxnLst/>
            <a:rect l="l" t="t" r="r" b="b"/>
            <a:pathLst>
              <a:path w="47625" h="190500">
                <a:moveTo>
                  <a:pt x="47625" y="0"/>
                </a:moveTo>
                <a:lnTo>
                  <a:pt x="0" y="47625"/>
                </a:lnTo>
                <a:lnTo>
                  <a:pt x="0" y="190500"/>
                </a:lnTo>
                <a:lnTo>
                  <a:pt x="47625" y="142875"/>
                </a:lnTo>
                <a:lnTo>
                  <a:pt x="47625" y="0"/>
                </a:lnTo>
                <a:close/>
              </a:path>
            </a:pathLst>
          </a:custGeom>
          <a:solidFill>
            <a:schemeClr val="bg1"/>
          </a:solidFill>
        </p:spPr>
        <p:txBody>
          <a:bodyPr wrap="square" lIns="0" tIns="0" rIns="0" bIns="0" rtlCol="0"/>
          <a:lstStyle/>
          <a:p>
            <a:endParaRPr/>
          </a:p>
        </p:txBody>
      </p:sp>
      <p:sp>
        <p:nvSpPr>
          <p:cNvPr id="150" name="object 424"/>
          <p:cNvSpPr/>
          <p:nvPr/>
        </p:nvSpPr>
        <p:spPr>
          <a:xfrm>
            <a:off x="5065796" y="5478780"/>
            <a:ext cx="352425" cy="47625"/>
          </a:xfrm>
          <a:custGeom>
            <a:avLst/>
            <a:gdLst/>
            <a:ahLst/>
            <a:cxnLst/>
            <a:rect l="l" t="t" r="r" b="b"/>
            <a:pathLst>
              <a:path w="352425" h="47625">
                <a:moveTo>
                  <a:pt x="352425" y="0"/>
                </a:moveTo>
                <a:lnTo>
                  <a:pt x="47625" y="0"/>
                </a:lnTo>
                <a:lnTo>
                  <a:pt x="0" y="47625"/>
                </a:lnTo>
                <a:lnTo>
                  <a:pt x="304800" y="47625"/>
                </a:lnTo>
                <a:lnTo>
                  <a:pt x="352425" y="0"/>
                </a:lnTo>
                <a:close/>
              </a:path>
            </a:pathLst>
          </a:custGeom>
          <a:solidFill>
            <a:schemeClr val="bg1"/>
          </a:solidFill>
        </p:spPr>
        <p:txBody>
          <a:bodyPr wrap="square" lIns="0" tIns="0" rIns="0" bIns="0" rtlCol="0"/>
          <a:lstStyle/>
          <a:p>
            <a:endParaRPr/>
          </a:p>
        </p:txBody>
      </p:sp>
      <p:sp>
        <p:nvSpPr>
          <p:cNvPr id="151" name="object 425"/>
          <p:cNvSpPr/>
          <p:nvPr/>
        </p:nvSpPr>
        <p:spPr>
          <a:xfrm>
            <a:off x="5065796" y="5478145"/>
            <a:ext cx="352425" cy="190500"/>
          </a:xfrm>
          <a:custGeom>
            <a:avLst/>
            <a:gdLst/>
            <a:ahLst/>
            <a:cxnLst/>
            <a:rect l="l" t="t" r="r" b="b"/>
            <a:pathLst>
              <a:path w="352425" h="190500">
                <a:moveTo>
                  <a:pt x="0" y="47625"/>
                </a:moveTo>
                <a:lnTo>
                  <a:pt x="47625" y="0"/>
                </a:lnTo>
                <a:lnTo>
                  <a:pt x="352425" y="0"/>
                </a:lnTo>
                <a:lnTo>
                  <a:pt x="352425" y="142875"/>
                </a:lnTo>
                <a:lnTo>
                  <a:pt x="304800" y="190500"/>
                </a:lnTo>
                <a:lnTo>
                  <a:pt x="0" y="190500"/>
                </a:lnTo>
                <a:lnTo>
                  <a:pt x="0" y="47625"/>
                </a:lnTo>
                <a:close/>
              </a:path>
            </a:pathLst>
          </a:custGeom>
          <a:solidFill>
            <a:schemeClr val="bg1"/>
          </a:solidFill>
          <a:ln w="9534">
            <a:solidFill>
              <a:srgbClr val="000000"/>
            </a:solidFill>
          </a:ln>
        </p:spPr>
        <p:txBody>
          <a:bodyPr wrap="square" lIns="0" tIns="0" rIns="0" bIns="0" rtlCol="0"/>
          <a:lstStyle/>
          <a:p>
            <a:endParaRPr/>
          </a:p>
        </p:txBody>
      </p:sp>
      <p:sp>
        <p:nvSpPr>
          <p:cNvPr id="152" name="object 426"/>
          <p:cNvSpPr/>
          <p:nvPr/>
        </p:nvSpPr>
        <p:spPr>
          <a:xfrm>
            <a:off x="5065796" y="5478780"/>
            <a:ext cx="352425" cy="47625"/>
          </a:xfrm>
          <a:custGeom>
            <a:avLst/>
            <a:gdLst/>
            <a:ahLst/>
            <a:cxnLst/>
            <a:rect l="l" t="t" r="r" b="b"/>
            <a:pathLst>
              <a:path w="352425" h="47625">
                <a:moveTo>
                  <a:pt x="0" y="47625"/>
                </a:moveTo>
                <a:lnTo>
                  <a:pt x="304800" y="47625"/>
                </a:lnTo>
                <a:lnTo>
                  <a:pt x="352425" y="0"/>
                </a:lnTo>
              </a:path>
            </a:pathLst>
          </a:custGeom>
          <a:solidFill>
            <a:schemeClr val="bg1"/>
          </a:solidFill>
          <a:ln w="9534">
            <a:solidFill>
              <a:srgbClr val="000000"/>
            </a:solidFill>
          </a:ln>
        </p:spPr>
        <p:txBody>
          <a:bodyPr wrap="square" lIns="0" tIns="0" rIns="0" bIns="0" rtlCol="0"/>
          <a:lstStyle/>
          <a:p>
            <a:endParaRPr/>
          </a:p>
        </p:txBody>
      </p:sp>
      <p:sp>
        <p:nvSpPr>
          <p:cNvPr id="153" name="object 427"/>
          <p:cNvSpPr/>
          <p:nvPr/>
        </p:nvSpPr>
        <p:spPr>
          <a:xfrm>
            <a:off x="5370596" y="5526405"/>
            <a:ext cx="0" cy="142875"/>
          </a:xfrm>
          <a:custGeom>
            <a:avLst/>
            <a:gdLst/>
            <a:ahLst/>
            <a:cxnLst/>
            <a:rect l="l" t="t" r="r" b="b"/>
            <a:pathLst>
              <a:path h="142875">
                <a:moveTo>
                  <a:pt x="0" y="0"/>
                </a:moveTo>
                <a:lnTo>
                  <a:pt x="0" y="142875"/>
                </a:lnTo>
              </a:path>
            </a:pathLst>
          </a:custGeom>
          <a:solidFill>
            <a:schemeClr val="bg1"/>
          </a:solidFill>
          <a:ln w="9534">
            <a:solidFill>
              <a:srgbClr val="000000"/>
            </a:solidFill>
          </a:ln>
        </p:spPr>
        <p:txBody>
          <a:bodyPr wrap="square" lIns="0" tIns="0" rIns="0" bIns="0" rtlCol="0"/>
          <a:lstStyle/>
          <a:p>
            <a:endParaRPr/>
          </a:p>
        </p:txBody>
      </p:sp>
      <p:sp>
        <p:nvSpPr>
          <p:cNvPr id="154" name="object 428"/>
          <p:cNvSpPr/>
          <p:nvPr/>
        </p:nvSpPr>
        <p:spPr>
          <a:xfrm>
            <a:off x="5113421" y="4802505"/>
            <a:ext cx="0" cy="523875"/>
          </a:xfrm>
          <a:custGeom>
            <a:avLst/>
            <a:gdLst/>
            <a:ahLst/>
            <a:cxnLst/>
            <a:rect l="l" t="t" r="r" b="b"/>
            <a:pathLst>
              <a:path h="523875">
                <a:moveTo>
                  <a:pt x="0" y="0"/>
                </a:moveTo>
                <a:lnTo>
                  <a:pt x="0" y="523811"/>
                </a:lnTo>
              </a:path>
            </a:pathLst>
          </a:custGeom>
          <a:ln w="9534">
            <a:solidFill>
              <a:srgbClr val="959595"/>
            </a:solidFill>
          </a:ln>
        </p:spPr>
        <p:txBody>
          <a:bodyPr wrap="square" lIns="0" tIns="0" rIns="0" bIns="0" rtlCol="0"/>
          <a:lstStyle/>
          <a:p>
            <a:endParaRPr/>
          </a:p>
        </p:txBody>
      </p:sp>
      <p:sp>
        <p:nvSpPr>
          <p:cNvPr id="155" name="object 429"/>
          <p:cNvSpPr/>
          <p:nvPr/>
        </p:nvSpPr>
        <p:spPr>
          <a:xfrm>
            <a:off x="5189621" y="4631055"/>
            <a:ext cx="0" cy="523875"/>
          </a:xfrm>
          <a:custGeom>
            <a:avLst/>
            <a:gdLst/>
            <a:ahLst/>
            <a:cxnLst/>
            <a:rect l="l" t="t" r="r" b="b"/>
            <a:pathLst>
              <a:path h="523875">
                <a:moveTo>
                  <a:pt x="0" y="0"/>
                </a:moveTo>
                <a:lnTo>
                  <a:pt x="0" y="523811"/>
                </a:lnTo>
              </a:path>
            </a:pathLst>
          </a:custGeom>
          <a:ln w="9534">
            <a:solidFill>
              <a:srgbClr val="959595"/>
            </a:solidFill>
          </a:ln>
        </p:spPr>
        <p:txBody>
          <a:bodyPr wrap="square" lIns="0" tIns="0" rIns="0" bIns="0" rtlCol="0"/>
          <a:lstStyle/>
          <a:p>
            <a:endParaRPr/>
          </a:p>
        </p:txBody>
      </p:sp>
      <p:sp>
        <p:nvSpPr>
          <p:cNvPr id="156" name="object 430"/>
          <p:cNvSpPr/>
          <p:nvPr/>
        </p:nvSpPr>
        <p:spPr>
          <a:xfrm>
            <a:off x="5294396" y="5002530"/>
            <a:ext cx="0" cy="371475"/>
          </a:xfrm>
          <a:custGeom>
            <a:avLst/>
            <a:gdLst/>
            <a:ahLst/>
            <a:cxnLst/>
            <a:rect l="l" t="t" r="r" b="b"/>
            <a:pathLst>
              <a:path h="371475">
                <a:moveTo>
                  <a:pt x="0" y="0"/>
                </a:moveTo>
                <a:lnTo>
                  <a:pt x="0" y="371411"/>
                </a:lnTo>
              </a:path>
            </a:pathLst>
          </a:custGeom>
          <a:ln w="9534">
            <a:solidFill>
              <a:srgbClr val="959595"/>
            </a:solidFill>
          </a:ln>
        </p:spPr>
        <p:txBody>
          <a:bodyPr wrap="square" lIns="0" tIns="0" rIns="0" bIns="0" rtlCol="0"/>
          <a:lstStyle/>
          <a:p>
            <a:endParaRPr/>
          </a:p>
        </p:txBody>
      </p:sp>
      <p:sp>
        <p:nvSpPr>
          <p:cNvPr id="157" name="object 431"/>
          <p:cNvSpPr/>
          <p:nvPr/>
        </p:nvSpPr>
        <p:spPr>
          <a:xfrm>
            <a:off x="5370596" y="4907280"/>
            <a:ext cx="0" cy="371475"/>
          </a:xfrm>
          <a:custGeom>
            <a:avLst/>
            <a:gdLst/>
            <a:ahLst/>
            <a:cxnLst/>
            <a:rect l="l" t="t" r="r" b="b"/>
            <a:pathLst>
              <a:path h="371475">
                <a:moveTo>
                  <a:pt x="0" y="0"/>
                </a:moveTo>
                <a:lnTo>
                  <a:pt x="0" y="371411"/>
                </a:lnTo>
              </a:path>
            </a:pathLst>
          </a:custGeom>
          <a:ln w="9534">
            <a:solidFill>
              <a:srgbClr val="959595"/>
            </a:solidFill>
          </a:ln>
        </p:spPr>
        <p:txBody>
          <a:bodyPr wrap="square" lIns="0" tIns="0" rIns="0" bIns="0" rtlCol="0"/>
          <a:lstStyle/>
          <a:p>
            <a:endParaRPr/>
          </a:p>
        </p:txBody>
      </p:sp>
      <p:sp>
        <p:nvSpPr>
          <p:cNvPr id="158" name="object 432"/>
          <p:cNvSpPr/>
          <p:nvPr/>
        </p:nvSpPr>
        <p:spPr>
          <a:xfrm>
            <a:off x="6361196" y="3096895"/>
            <a:ext cx="133350" cy="2667000"/>
          </a:xfrm>
          <a:custGeom>
            <a:avLst/>
            <a:gdLst/>
            <a:ahLst/>
            <a:cxnLst/>
            <a:rect l="l" t="t" r="r" b="b"/>
            <a:pathLst>
              <a:path w="133350" h="2667000">
                <a:moveTo>
                  <a:pt x="0" y="2667000"/>
                </a:moveTo>
                <a:lnTo>
                  <a:pt x="133350" y="2667000"/>
                </a:lnTo>
                <a:lnTo>
                  <a:pt x="133350" y="0"/>
                </a:lnTo>
                <a:lnTo>
                  <a:pt x="0" y="0"/>
                </a:lnTo>
                <a:lnTo>
                  <a:pt x="0" y="2667000"/>
                </a:lnTo>
                <a:close/>
              </a:path>
            </a:pathLst>
          </a:custGeom>
          <a:solidFill>
            <a:srgbClr val="C00000"/>
          </a:solidFill>
        </p:spPr>
        <p:txBody>
          <a:bodyPr wrap="square" lIns="0" tIns="0" rIns="0" bIns="0" rtlCol="0"/>
          <a:lstStyle/>
          <a:p>
            <a:endParaRPr/>
          </a:p>
        </p:txBody>
      </p:sp>
      <p:sp>
        <p:nvSpPr>
          <p:cNvPr id="159" name="object 433"/>
          <p:cNvSpPr/>
          <p:nvPr/>
        </p:nvSpPr>
        <p:spPr>
          <a:xfrm>
            <a:off x="6361196" y="3096895"/>
            <a:ext cx="133350" cy="2667000"/>
          </a:xfrm>
          <a:custGeom>
            <a:avLst/>
            <a:gdLst/>
            <a:ahLst/>
            <a:cxnLst/>
            <a:rect l="l" t="t" r="r" b="b"/>
            <a:pathLst>
              <a:path w="133350" h="2667000">
                <a:moveTo>
                  <a:pt x="0" y="2667000"/>
                </a:moveTo>
                <a:lnTo>
                  <a:pt x="133350" y="2667000"/>
                </a:lnTo>
                <a:lnTo>
                  <a:pt x="133350" y="0"/>
                </a:lnTo>
                <a:lnTo>
                  <a:pt x="0" y="0"/>
                </a:lnTo>
                <a:lnTo>
                  <a:pt x="0" y="2667000"/>
                </a:lnTo>
                <a:close/>
              </a:path>
            </a:pathLst>
          </a:custGeom>
          <a:ln w="9534">
            <a:solidFill>
              <a:srgbClr val="000000"/>
            </a:solidFill>
          </a:ln>
        </p:spPr>
        <p:txBody>
          <a:bodyPr wrap="square" lIns="0" tIns="0" rIns="0" bIns="0" rtlCol="0"/>
          <a:lstStyle/>
          <a:p>
            <a:endParaRPr/>
          </a:p>
        </p:txBody>
      </p:sp>
      <p:sp>
        <p:nvSpPr>
          <p:cNvPr id="160" name="object 434"/>
          <p:cNvSpPr/>
          <p:nvPr/>
        </p:nvSpPr>
        <p:spPr>
          <a:xfrm>
            <a:off x="5522996" y="3096895"/>
            <a:ext cx="123825" cy="2667000"/>
          </a:xfrm>
          <a:custGeom>
            <a:avLst/>
            <a:gdLst/>
            <a:ahLst/>
            <a:cxnLst/>
            <a:rect l="l" t="t" r="r" b="b"/>
            <a:pathLst>
              <a:path w="123825" h="2667000">
                <a:moveTo>
                  <a:pt x="0" y="2667000"/>
                </a:moveTo>
                <a:lnTo>
                  <a:pt x="123825" y="2667000"/>
                </a:lnTo>
                <a:lnTo>
                  <a:pt x="123825" y="0"/>
                </a:lnTo>
                <a:lnTo>
                  <a:pt x="0" y="0"/>
                </a:lnTo>
                <a:lnTo>
                  <a:pt x="0" y="2667000"/>
                </a:lnTo>
                <a:close/>
              </a:path>
            </a:pathLst>
          </a:custGeom>
          <a:solidFill>
            <a:srgbClr val="EC7C30"/>
          </a:solidFill>
        </p:spPr>
        <p:txBody>
          <a:bodyPr wrap="square" lIns="0" tIns="0" rIns="0" bIns="0" rtlCol="0"/>
          <a:lstStyle/>
          <a:p>
            <a:endParaRPr/>
          </a:p>
        </p:txBody>
      </p:sp>
      <p:sp>
        <p:nvSpPr>
          <p:cNvPr id="161" name="object 435"/>
          <p:cNvSpPr/>
          <p:nvPr/>
        </p:nvSpPr>
        <p:spPr>
          <a:xfrm>
            <a:off x="5522996" y="3096895"/>
            <a:ext cx="123825" cy="2667000"/>
          </a:xfrm>
          <a:custGeom>
            <a:avLst/>
            <a:gdLst/>
            <a:ahLst/>
            <a:cxnLst/>
            <a:rect l="l" t="t" r="r" b="b"/>
            <a:pathLst>
              <a:path w="123825" h="2667000">
                <a:moveTo>
                  <a:pt x="0" y="2667000"/>
                </a:moveTo>
                <a:lnTo>
                  <a:pt x="123825" y="2667000"/>
                </a:lnTo>
                <a:lnTo>
                  <a:pt x="123825" y="0"/>
                </a:lnTo>
                <a:lnTo>
                  <a:pt x="0" y="0"/>
                </a:lnTo>
                <a:lnTo>
                  <a:pt x="0" y="2667000"/>
                </a:lnTo>
                <a:close/>
              </a:path>
            </a:pathLst>
          </a:custGeom>
          <a:solidFill>
            <a:srgbClr val="C00000"/>
          </a:solidFill>
          <a:ln w="9534">
            <a:solidFill>
              <a:srgbClr val="000000"/>
            </a:solidFill>
          </a:ln>
        </p:spPr>
        <p:txBody>
          <a:bodyPr wrap="square" lIns="0" tIns="0" rIns="0" bIns="0" rtlCol="0"/>
          <a:lstStyle/>
          <a:p>
            <a:endParaRPr/>
          </a:p>
        </p:txBody>
      </p:sp>
      <p:sp>
        <p:nvSpPr>
          <p:cNvPr id="162" name="object 436"/>
          <p:cNvSpPr txBox="1"/>
          <p:nvPr/>
        </p:nvSpPr>
        <p:spPr>
          <a:xfrm>
            <a:off x="5770646" y="4214495"/>
            <a:ext cx="549910" cy="307340"/>
          </a:xfrm>
          <a:prstGeom prst="rect">
            <a:avLst/>
          </a:prstGeom>
        </p:spPr>
        <p:txBody>
          <a:bodyPr vert="horz" wrap="square" lIns="0" tIns="0" rIns="0" bIns="0" rtlCol="0">
            <a:spAutoFit/>
          </a:bodyPr>
          <a:lstStyle/>
          <a:p>
            <a:pPr marL="12700"/>
            <a:r>
              <a:rPr sz="2000" b="1" spc="25" dirty="0">
                <a:solidFill>
                  <a:schemeClr val="tx1"/>
                </a:solidFill>
                <a:latin typeface="微软雅黑" panose="020B0503020204020204" pitchFamily="34" charset="-122"/>
                <a:cs typeface="微软雅黑" panose="020B0503020204020204" pitchFamily="34" charset="-122"/>
              </a:rPr>
              <a:t>事件</a:t>
            </a:r>
          </a:p>
        </p:txBody>
      </p:sp>
      <p:sp>
        <p:nvSpPr>
          <p:cNvPr id="163" name="object 437"/>
          <p:cNvSpPr txBox="1"/>
          <p:nvPr/>
        </p:nvSpPr>
        <p:spPr>
          <a:xfrm>
            <a:off x="604921" y="322897"/>
            <a:ext cx="5884545" cy="442595"/>
          </a:xfrm>
          <a:prstGeom prst="rect">
            <a:avLst/>
          </a:prstGeom>
        </p:spPr>
        <p:txBody>
          <a:bodyPr vert="horz" wrap="square" lIns="0" tIns="0" rIns="0" bIns="0" rtlCol="0">
            <a:spAutoFit/>
          </a:bodyPr>
          <a:lstStyle/>
          <a:p>
            <a:pPr algn="l">
              <a:lnSpc>
                <a:spcPct val="90000"/>
              </a:lnSpc>
            </a:pPr>
            <a:r>
              <a:rPr lang="zh-CN" altLang="en-US" sz="3200" b="1" dirty="0">
                <a:solidFill>
                  <a:srgbClr val="0070C0"/>
                </a:solidFill>
                <a:latin typeface="微软雅黑" panose="020B0503020204020204" pitchFamily="34" charset="-122"/>
                <a:ea typeface="微软雅黑" panose="020B0503020204020204" pitchFamily="34" charset="-122"/>
                <a:cs typeface="+mj-cs"/>
              </a:rPr>
              <a:t>危险源—隐患—事故的演变过程</a:t>
            </a:r>
          </a:p>
        </p:txBody>
      </p:sp>
      <p:grpSp>
        <p:nvGrpSpPr>
          <p:cNvPr id="164" name="组合 163"/>
          <p:cNvGrpSpPr/>
          <p:nvPr/>
        </p:nvGrpSpPr>
        <p:grpSpPr>
          <a:xfrm>
            <a:off x="5141996" y="1920875"/>
            <a:ext cx="1352550" cy="1081405"/>
            <a:chOff x="6043" y="3025"/>
            <a:chExt cx="2130" cy="1703"/>
          </a:xfrm>
        </p:grpSpPr>
        <p:sp>
          <p:nvSpPr>
            <p:cNvPr id="165" name="object 261"/>
            <p:cNvSpPr/>
            <p:nvPr/>
          </p:nvSpPr>
          <p:spPr>
            <a:xfrm>
              <a:off x="7220" y="3505"/>
              <a:ext cx="195" cy="405"/>
            </a:xfrm>
            <a:custGeom>
              <a:avLst/>
              <a:gdLst/>
              <a:ahLst/>
              <a:cxnLst/>
              <a:rect l="l" t="t" r="r" b="b"/>
              <a:pathLst>
                <a:path w="123825" h="257175">
                  <a:moveTo>
                    <a:pt x="123825" y="0"/>
                  </a:moveTo>
                  <a:lnTo>
                    <a:pt x="3505" y="107314"/>
                  </a:lnTo>
                  <a:lnTo>
                    <a:pt x="0" y="257175"/>
                  </a:lnTo>
                  <a:lnTo>
                    <a:pt x="73596" y="257175"/>
                  </a:lnTo>
                  <a:lnTo>
                    <a:pt x="94322" y="153415"/>
                  </a:lnTo>
                  <a:lnTo>
                    <a:pt x="123825" y="119507"/>
                  </a:lnTo>
                  <a:lnTo>
                    <a:pt x="123825" y="0"/>
                  </a:lnTo>
                  <a:close/>
                </a:path>
              </a:pathLst>
            </a:custGeom>
            <a:solidFill>
              <a:srgbClr val="B1D7E4"/>
            </a:solidFill>
          </p:spPr>
          <p:txBody>
            <a:bodyPr wrap="square" lIns="0" tIns="0" rIns="0" bIns="0" rtlCol="0"/>
            <a:lstStyle/>
            <a:p>
              <a:endParaRPr/>
            </a:p>
          </p:txBody>
        </p:sp>
        <p:sp>
          <p:nvSpPr>
            <p:cNvPr id="166" name="object 262"/>
            <p:cNvSpPr/>
            <p:nvPr/>
          </p:nvSpPr>
          <p:spPr>
            <a:xfrm>
              <a:off x="7228" y="3513"/>
              <a:ext cx="195" cy="405"/>
            </a:xfrm>
            <a:custGeom>
              <a:avLst/>
              <a:gdLst/>
              <a:ahLst/>
              <a:cxnLst/>
              <a:rect l="l" t="t" r="r" b="b"/>
              <a:pathLst>
                <a:path w="123825" h="257175">
                  <a:moveTo>
                    <a:pt x="123825" y="119507"/>
                  </a:moveTo>
                  <a:lnTo>
                    <a:pt x="94335" y="153288"/>
                  </a:lnTo>
                  <a:lnTo>
                    <a:pt x="73596" y="257175"/>
                  </a:lnTo>
                  <a:lnTo>
                    <a:pt x="0" y="257175"/>
                  </a:lnTo>
                  <a:lnTo>
                    <a:pt x="3505" y="107187"/>
                  </a:lnTo>
                  <a:lnTo>
                    <a:pt x="123825" y="0"/>
                  </a:lnTo>
                </a:path>
              </a:pathLst>
            </a:custGeom>
            <a:ln w="9534">
              <a:solidFill>
                <a:srgbClr val="000000"/>
              </a:solidFill>
            </a:ln>
          </p:spPr>
          <p:txBody>
            <a:bodyPr wrap="square" lIns="0" tIns="0" rIns="0" bIns="0" rtlCol="0"/>
            <a:lstStyle/>
            <a:p>
              <a:endParaRPr/>
            </a:p>
          </p:txBody>
        </p:sp>
        <p:sp>
          <p:nvSpPr>
            <p:cNvPr id="167" name="object 263"/>
            <p:cNvSpPr/>
            <p:nvPr/>
          </p:nvSpPr>
          <p:spPr>
            <a:xfrm>
              <a:off x="7460" y="3115"/>
              <a:ext cx="390" cy="375"/>
            </a:xfrm>
            <a:custGeom>
              <a:avLst/>
              <a:gdLst/>
              <a:ahLst/>
              <a:cxnLst/>
              <a:rect l="l" t="t" r="r" b="b"/>
              <a:pathLst>
                <a:path w="247650" h="238125">
                  <a:moveTo>
                    <a:pt x="125056" y="0"/>
                  </a:moveTo>
                  <a:lnTo>
                    <a:pt x="77000" y="6985"/>
                  </a:lnTo>
                  <a:lnTo>
                    <a:pt x="36855" y="26415"/>
                  </a:lnTo>
                  <a:lnTo>
                    <a:pt x="10375" y="55879"/>
                  </a:lnTo>
                  <a:lnTo>
                    <a:pt x="0" y="91566"/>
                  </a:lnTo>
                  <a:lnTo>
                    <a:pt x="0" y="146685"/>
                  </a:lnTo>
                  <a:lnTo>
                    <a:pt x="21843" y="198247"/>
                  </a:lnTo>
                  <a:lnTo>
                    <a:pt x="55156" y="222885"/>
                  </a:lnTo>
                  <a:lnTo>
                    <a:pt x="99936" y="236600"/>
                  </a:lnTo>
                  <a:lnTo>
                    <a:pt x="125056" y="238125"/>
                  </a:lnTo>
                  <a:lnTo>
                    <a:pt x="149097" y="236600"/>
                  </a:lnTo>
                  <a:lnTo>
                    <a:pt x="192786" y="222885"/>
                  </a:lnTo>
                  <a:lnTo>
                    <a:pt x="225806" y="198247"/>
                  </a:lnTo>
                  <a:lnTo>
                    <a:pt x="245490" y="165353"/>
                  </a:lnTo>
                  <a:lnTo>
                    <a:pt x="247650" y="146685"/>
                  </a:lnTo>
                  <a:lnTo>
                    <a:pt x="247650" y="91566"/>
                  </a:lnTo>
                  <a:lnTo>
                    <a:pt x="225806" y="39877"/>
                  </a:lnTo>
                  <a:lnTo>
                    <a:pt x="192786" y="15239"/>
                  </a:lnTo>
                  <a:lnTo>
                    <a:pt x="149097" y="1777"/>
                  </a:lnTo>
                  <a:lnTo>
                    <a:pt x="125056" y="0"/>
                  </a:lnTo>
                  <a:close/>
                </a:path>
              </a:pathLst>
            </a:custGeom>
            <a:solidFill>
              <a:srgbClr val="FFD7CC"/>
            </a:solidFill>
          </p:spPr>
          <p:txBody>
            <a:bodyPr wrap="square" lIns="0" tIns="0" rIns="0" bIns="0" rtlCol="0"/>
            <a:lstStyle/>
            <a:p>
              <a:endParaRPr/>
            </a:p>
          </p:txBody>
        </p:sp>
        <p:sp>
          <p:nvSpPr>
            <p:cNvPr id="168" name="object 264"/>
            <p:cNvSpPr/>
            <p:nvPr/>
          </p:nvSpPr>
          <p:spPr>
            <a:xfrm>
              <a:off x="7468" y="3123"/>
              <a:ext cx="391" cy="375"/>
            </a:xfrm>
            <a:custGeom>
              <a:avLst/>
              <a:gdLst/>
              <a:ahLst/>
              <a:cxnLst/>
              <a:rect l="l" t="t" r="r" b="b"/>
              <a:pathLst>
                <a:path w="248284" h="238125">
                  <a:moveTo>
                    <a:pt x="247713" y="146685"/>
                  </a:moveTo>
                  <a:lnTo>
                    <a:pt x="245427" y="165353"/>
                  </a:lnTo>
                  <a:lnTo>
                    <a:pt x="237299" y="182118"/>
                  </a:lnTo>
                  <a:lnTo>
                    <a:pt x="211010" y="210947"/>
                  </a:lnTo>
                  <a:lnTo>
                    <a:pt x="172021" y="231266"/>
                  </a:lnTo>
                  <a:lnTo>
                    <a:pt x="125031" y="238125"/>
                  </a:lnTo>
                  <a:lnTo>
                    <a:pt x="99936" y="236474"/>
                  </a:lnTo>
                  <a:lnTo>
                    <a:pt x="55156" y="222758"/>
                  </a:lnTo>
                  <a:lnTo>
                    <a:pt x="21843" y="198247"/>
                  </a:lnTo>
                  <a:lnTo>
                    <a:pt x="2463" y="165353"/>
                  </a:lnTo>
                  <a:lnTo>
                    <a:pt x="0" y="146685"/>
                  </a:lnTo>
                  <a:lnTo>
                    <a:pt x="0" y="91566"/>
                  </a:lnTo>
                  <a:lnTo>
                    <a:pt x="21843" y="39750"/>
                  </a:lnTo>
                  <a:lnTo>
                    <a:pt x="55156" y="15239"/>
                  </a:lnTo>
                  <a:lnTo>
                    <a:pt x="99936" y="1777"/>
                  </a:lnTo>
                  <a:lnTo>
                    <a:pt x="125031" y="0"/>
                  </a:lnTo>
                  <a:lnTo>
                    <a:pt x="149034" y="1777"/>
                  </a:lnTo>
                  <a:lnTo>
                    <a:pt x="192722" y="15239"/>
                  </a:lnTo>
                  <a:lnTo>
                    <a:pt x="225869" y="39750"/>
                  </a:lnTo>
                  <a:lnTo>
                    <a:pt x="245427" y="72898"/>
                  </a:lnTo>
                  <a:lnTo>
                    <a:pt x="247713" y="91566"/>
                  </a:lnTo>
                  <a:lnTo>
                    <a:pt x="247713" y="146685"/>
                  </a:lnTo>
                </a:path>
              </a:pathLst>
            </a:custGeom>
            <a:ln w="9534">
              <a:solidFill>
                <a:srgbClr val="000000"/>
              </a:solidFill>
            </a:ln>
          </p:spPr>
          <p:txBody>
            <a:bodyPr wrap="square" lIns="0" tIns="0" rIns="0" bIns="0" rtlCol="0"/>
            <a:lstStyle/>
            <a:p>
              <a:endParaRPr/>
            </a:p>
          </p:txBody>
        </p:sp>
        <p:sp>
          <p:nvSpPr>
            <p:cNvPr id="169" name="object 265"/>
            <p:cNvSpPr/>
            <p:nvPr/>
          </p:nvSpPr>
          <p:spPr>
            <a:xfrm>
              <a:off x="7415" y="3490"/>
              <a:ext cx="510" cy="420"/>
            </a:xfrm>
            <a:custGeom>
              <a:avLst/>
              <a:gdLst/>
              <a:ahLst/>
              <a:cxnLst/>
              <a:rect l="l" t="t" r="r" b="b"/>
              <a:pathLst>
                <a:path w="323850" h="266700">
                  <a:moveTo>
                    <a:pt x="0" y="266700"/>
                  </a:moveTo>
                  <a:lnTo>
                    <a:pt x="323850" y="266700"/>
                  </a:lnTo>
                  <a:lnTo>
                    <a:pt x="323850" y="0"/>
                  </a:lnTo>
                  <a:lnTo>
                    <a:pt x="0" y="0"/>
                  </a:lnTo>
                  <a:lnTo>
                    <a:pt x="0" y="266700"/>
                  </a:lnTo>
                  <a:close/>
                </a:path>
              </a:pathLst>
            </a:custGeom>
            <a:solidFill>
              <a:srgbClr val="B1D7E4"/>
            </a:solidFill>
          </p:spPr>
          <p:txBody>
            <a:bodyPr wrap="square" lIns="0" tIns="0" rIns="0" bIns="0" rtlCol="0"/>
            <a:lstStyle/>
            <a:p>
              <a:endParaRPr/>
            </a:p>
          </p:txBody>
        </p:sp>
        <p:sp>
          <p:nvSpPr>
            <p:cNvPr id="170" name="object 266"/>
            <p:cNvSpPr/>
            <p:nvPr/>
          </p:nvSpPr>
          <p:spPr>
            <a:xfrm>
              <a:off x="7422" y="3498"/>
              <a:ext cx="510" cy="420"/>
            </a:xfrm>
            <a:custGeom>
              <a:avLst/>
              <a:gdLst/>
              <a:ahLst/>
              <a:cxnLst/>
              <a:rect l="l" t="t" r="r" b="b"/>
              <a:pathLst>
                <a:path w="323850" h="266700">
                  <a:moveTo>
                    <a:pt x="0" y="266700"/>
                  </a:moveTo>
                  <a:lnTo>
                    <a:pt x="323850" y="266700"/>
                  </a:lnTo>
                  <a:lnTo>
                    <a:pt x="323850" y="0"/>
                  </a:lnTo>
                  <a:lnTo>
                    <a:pt x="0" y="0"/>
                  </a:lnTo>
                  <a:lnTo>
                    <a:pt x="0" y="266700"/>
                  </a:lnTo>
                  <a:close/>
                </a:path>
              </a:pathLst>
            </a:custGeom>
            <a:ln w="9534">
              <a:solidFill>
                <a:srgbClr val="000000"/>
              </a:solidFill>
            </a:ln>
          </p:spPr>
          <p:txBody>
            <a:bodyPr wrap="square" lIns="0" tIns="0" rIns="0" bIns="0" rtlCol="0"/>
            <a:lstStyle/>
            <a:p>
              <a:endParaRPr/>
            </a:p>
          </p:txBody>
        </p:sp>
        <p:sp>
          <p:nvSpPr>
            <p:cNvPr id="171" name="object 267"/>
            <p:cNvSpPr/>
            <p:nvPr/>
          </p:nvSpPr>
          <p:spPr>
            <a:xfrm>
              <a:off x="7415" y="3910"/>
              <a:ext cx="510" cy="615"/>
            </a:xfrm>
            <a:custGeom>
              <a:avLst/>
              <a:gdLst/>
              <a:ahLst/>
              <a:cxnLst/>
              <a:rect l="l" t="t" r="r" b="b"/>
              <a:pathLst>
                <a:path w="323850" h="390525">
                  <a:moveTo>
                    <a:pt x="323850" y="0"/>
                  </a:moveTo>
                  <a:lnTo>
                    <a:pt x="0" y="0"/>
                  </a:lnTo>
                  <a:lnTo>
                    <a:pt x="63690" y="390525"/>
                  </a:lnTo>
                  <a:lnTo>
                    <a:pt x="265049" y="390525"/>
                  </a:lnTo>
                  <a:lnTo>
                    <a:pt x="323850" y="0"/>
                  </a:lnTo>
                  <a:close/>
                </a:path>
              </a:pathLst>
            </a:custGeom>
            <a:solidFill>
              <a:srgbClr val="333399"/>
            </a:solidFill>
          </p:spPr>
          <p:txBody>
            <a:bodyPr wrap="square" lIns="0" tIns="0" rIns="0" bIns="0" rtlCol="0"/>
            <a:lstStyle/>
            <a:p>
              <a:endParaRPr/>
            </a:p>
          </p:txBody>
        </p:sp>
        <p:sp>
          <p:nvSpPr>
            <p:cNvPr id="172" name="object 268"/>
            <p:cNvSpPr/>
            <p:nvPr/>
          </p:nvSpPr>
          <p:spPr>
            <a:xfrm>
              <a:off x="7355" y="4525"/>
              <a:ext cx="630" cy="150"/>
            </a:xfrm>
            <a:custGeom>
              <a:avLst/>
              <a:gdLst/>
              <a:ahLst/>
              <a:cxnLst/>
              <a:rect l="l" t="t" r="r" b="b"/>
              <a:pathLst>
                <a:path w="400050" h="95250">
                  <a:moveTo>
                    <a:pt x="293497" y="0"/>
                  </a:moveTo>
                  <a:lnTo>
                    <a:pt x="106794" y="0"/>
                  </a:lnTo>
                  <a:lnTo>
                    <a:pt x="0" y="62864"/>
                  </a:lnTo>
                  <a:lnTo>
                    <a:pt x="0" y="95250"/>
                  </a:lnTo>
                  <a:lnTo>
                    <a:pt x="187896" y="95250"/>
                  </a:lnTo>
                  <a:lnTo>
                    <a:pt x="200025" y="35051"/>
                  </a:lnTo>
                  <a:lnTo>
                    <a:pt x="352908" y="35051"/>
                  </a:lnTo>
                  <a:lnTo>
                    <a:pt x="293497" y="0"/>
                  </a:lnTo>
                  <a:close/>
                </a:path>
                <a:path w="400050" h="95250">
                  <a:moveTo>
                    <a:pt x="352908" y="35051"/>
                  </a:moveTo>
                  <a:lnTo>
                    <a:pt x="200025" y="35051"/>
                  </a:lnTo>
                  <a:lnTo>
                    <a:pt x="212090" y="95250"/>
                  </a:lnTo>
                  <a:lnTo>
                    <a:pt x="400050" y="95250"/>
                  </a:lnTo>
                  <a:lnTo>
                    <a:pt x="400050" y="62864"/>
                  </a:lnTo>
                  <a:lnTo>
                    <a:pt x="352908" y="35051"/>
                  </a:lnTo>
                  <a:close/>
                </a:path>
              </a:pathLst>
            </a:custGeom>
            <a:solidFill>
              <a:srgbClr val="000000"/>
            </a:solidFill>
          </p:spPr>
          <p:txBody>
            <a:bodyPr wrap="square" lIns="0" tIns="0" rIns="0" bIns="0" rtlCol="0"/>
            <a:lstStyle/>
            <a:p>
              <a:endParaRPr/>
            </a:p>
          </p:txBody>
        </p:sp>
        <p:sp>
          <p:nvSpPr>
            <p:cNvPr id="173" name="object 269"/>
            <p:cNvSpPr/>
            <p:nvPr/>
          </p:nvSpPr>
          <p:spPr>
            <a:xfrm>
              <a:off x="7363" y="4533"/>
              <a:ext cx="631" cy="150"/>
            </a:xfrm>
            <a:custGeom>
              <a:avLst/>
              <a:gdLst/>
              <a:ahLst/>
              <a:cxnLst/>
              <a:rect l="l" t="t" r="r" b="b"/>
              <a:pathLst>
                <a:path w="400684" h="95250">
                  <a:moveTo>
                    <a:pt x="293560" y="0"/>
                  </a:moveTo>
                  <a:lnTo>
                    <a:pt x="400113" y="62864"/>
                  </a:lnTo>
                  <a:lnTo>
                    <a:pt x="400113" y="95250"/>
                  </a:lnTo>
                  <a:lnTo>
                    <a:pt x="212153" y="95250"/>
                  </a:lnTo>
                  <a:lnTo>
                    <a:pt x="200088" y="35051"/>
                  </a:lnTo>
                  <a:lnTo>
                    <a:pt x="187896" y="95250"/>
                  </a:lnTo>
                  <a:lnTo>
                    <a:pt x="0" y="95250"/>
                  </a:lnTo>
                  <a:lnTo>
                    <a:pt x="0" y="62864"/>
                  </a:lnTo>
                  <a:lnTo>
                    <a:pt x="106794" y="0"/>
                  </a:lnTo>
                  <a:lnTo>
                    <a:pt x="293560" y="0"/>
                  </a:lnTo>
                </a:path>
              </a:pathLst>
            </a:custGeom>
            <a:ln w="9534">
              <a:solidFill>
                <a:srgbClr val="000000"/>
              </a:solidFill>
            </a:ln>
          </p:spPr>
          <p:txBody>
            <a:bodyPr wrap="square" lIns="0" tIns="0" rIns="0" bIns="0" rtlCol="0"/>
            <a:lstStyle/>
            <a:p>
              <a:endParaRPr/>
            </a:p>
          </p:txBody>
        </p:sp>
        <p:sp>
          <p:nvSpPr>
            <p:cNvPr id="174" name="object 270"/>
            <p:cNvSpPr/>
            <p:nvPr/>
          </p:nvSpPr>
          <p:spPr>
            <a:xfrm>
              <a:off x="7175" y="3895"/>
              <a:ext cx="195" cy="150"/>
            </a:xfrm>
            <a:custGeom>
              <a:avLst/>
              <a:gdLst/>
              <a:ahLst/>
              <a:cxnLst/>
              <a:rect l="l" t="t" r="r" b="b"/>
              <a:pathLst>
                <a:path w="123825" h="95250">
                  <a:moveTo>
                    <a:pt x="61912" y="0"/>
                  </a:moveTo>
                  <a:lnTo>
                    <a:pt x="17957" y="13842"/>
                  </a:lnTo>
                  <a:lnTo>
                    <a:pt x="0" y="47244"/>
                  </a:lnTo>
                  <a:lnTo>
                    <a:pt x="1066" y="55752"/>
                  </a:lnTo>
                  <a:lnTo>
                    <a:pt x="32702" y="89915"/>
                  </a:lnTo>
                  <a:lnTo>
                    <a:pt x="54140" y="95250"/>
                  </a:lnTo>
                  <a:lnTo>
                    <a:pt x="54140" y="34925"/>
                  </a:lnTo>
                  <a:lnTo>
                    <a:pt x="121695" y="34925"/>
                  </a:lnTo>
                  <a:lnTo>
                    <a:pt x="85496" y="3428"/>
                  </a:lnTo>
                  <a:lnTo>
                    <a:pt x="74244" y="762"/>
                  </a:lnTo>
                  <a:lnTo>
                    <a:pt x="61912" y="0"/>
                  </a:lnTo>
                  <a:close/>
                </a:path>
                <a:path w="123825" h="95250">
                  <a:moveTo>
                    <a:pt x="121695" y="34925"/>
                  </a:moveTo>
                  <a:lnTo>
                    <a:pt x="91122" y="34925"/>
                  </a:lnTo>
                  <a:lnTo>
                    <a:pt x="91122" y="89153"/>
                  </a:lnTo>
                  <a:lnTo>
                    <a:pt x="104800" y="82169"/>
                  </a:lnTo>
                  <a:lnTo>
                    <a:pt x="114706" y="71500"/>
                  </a:lnTo>
                  <a:lnTo>
                    <a:pt x="121678" y="60325"/>
                  </a:lnTo>
                  <a:lnTo>
                    <a:pt x="123825" y="47244"/>
                  </a:lnTo>
                  <a:lnTo>
                    <a:pt x="122758" y="37591"/>
                  </a:lnTo>
                  <a:lnTo>
                    <a:pt x="121695" y="34925"/>
                  </a:lnTo>
                  <a:close/>
                </a:path>
              </a:pathLst>
            </a:custGeom>
            <a:solidFill>
              <a:srgbClr val="FFD7CC"/>
            </a:solidFill>
          </p:spPr>
          <p:txBody>
            <a:bodyPr wrap="square" lIns="0" tIns="0" rIns="0" bIns="0" rtlCol="0"/>
            <a:lstStyle/>
            <a:p>
              <a:endParaRPr/>
            </a:p>
          </p:txBody>
        </p:sp>
        <p:sp>
          <p:nvSpPr>
            <p:cNvPr id="175" name="object 271"/>
            <p:cNvSpPr/>
            <p:nvPr/>
          </p:nvSpPr>
          <p:spPr>
            <a:xfrm>
              <a:off x="7183" y="3903"/>
              <a:ext cx="195" cy="150"/>
            </a:xfrm>
            <a:custGeom>
              <a:avLst/>
              <a:gdLst/>
              <a:ahLst/>
              <a:cxnLst/>
              <a:rect l="l" t="t" r="r" b="b"/>
              <a:pathLst>
                <a:path w="123825" h="95250">
                  <a:moveTo>
                    <a:pt x="54140" y="95250"/>
                  </a:moveTo>
                  <a:lnTo>
                    <a:pt x="54140" y="34925"/>
                  </a:lnTo>
                  <a:lnTo>
                    <a:pt x="91122" y="34925"/>
                  </a:lnTo>
                  <a:lnTo>
                    <a:pt x="91122" y="89026"/>
                  </a:lnTo>
                  <a:lnTo>
                    <a:pt x="104800" y="82041"/>
                  </a:lnTo>
                  <a:lnTo>
                    <a:pt x="114719" y="71500"/>
                  </a:lnTo>
                  <a:lnTo>
                    <a:pt x="121678" y="60198"/>
                  </a:lnTo>
                  <a:lnTo>
                    <a:pt x="123825" y="47116"/>
                  </a:lnTo>
                  <a:lnTo>
                    <a:pt x="122758" y="37591"/>
                  </a:lnTo>
                  <a:lnTo>
                    <a:pt x="96761" y="7747"/>
                  </a:lnTo>
                  <a:lnTo>
                    <a:pt x="61912" y="0"/>
                  </a:lnTo>
                  <a:lnTo>
                    <a:pt x="49580" y="762"/>
                  </a:lnTo>
                  <a:lnTo>
                    <a:pt x="10185" y="20954"/>
                  </a:lnTo>
                  <a:lnTo>
                    <a:pt x="0" y="47116"/>
                  </a:lnTo>
                  <a:lnTo>
                    <a:pt x="1066" y="55752"/>
                  </a:lnTo>
                  <a:lnTo>
                    <a:pt x="32702" y="89915"/>
                  </a:lnTo>
                  <a:lnTo>
                    <a:pt x="42887" y="93345"/>
                  </a:lnTo>
                  <a:lnTo>
                    <a:pt x="54140" y="95250"/>
                  </a:lnTo>
                </a:path>
              </a:pathLst>
            </a:custGeom>
            <a:ln w="9534">
              <a:solidFill>
                <a:srgbClr val="000000"/>
              </a:solidFill>
            </a:ln>
          </p:spPr>
          <p:txBody>
            <a:bodyPr wrap="square" lIns="0" tIns="0" rIns="0" bIns="0" rtlCol="0"/>
            <a:lstStyle/>
            <a:p>
              <a:endParaRPr/>
            </a:p>
          </p:txBody>
        </p:sp>
        <p:sp>
          <p:nvSpPr>
            <p:cNvPr id="176" name="object 272"/>
            <p:cNvSpPr/>
            <p:nvPr/>
          </p:nvSpPr>
          <p:spPr>
            <a:xfrm>
              <a:off x="7925" y="3265"/>
              <a:ext cx="180" cy="405"/>
            </a:xfrm>
            <a:custGeom>
              <a:avLst/>
              <a:gdLst/>
              <a:ahLst/>
              <a:cxnLst/>
              <a:rect l="l" t="t" r="r" b="b"/>
              <a:pathLst>
                <a:path w="114300" h="257175">
                  <a:moveTo>
                    <a:pt x="114300" y="0"/>
                  </a:moveTo>
                  <a:lnTo>
                    <a:pt x="46990" y="0"/>
                  </a:lnTo>
                  <a:lnTo>
                    <a:pt x="28066" y="103759"/>
                  </a:lnTo>
                  <a:lnTo>
                    <a:pt x="0" y="137667"/>
                  </a:lnTo>
                  <a:lnTo>
                    <a:pt x="0" y="257175"/>
                  </a:lnTo>
                  <a:lnTo>
                    <a:pt x="111125" y="149860"/>
                  </a:lnTo>
                  <a:lnTo>
                    <a:pt x="114300" y="0"/>
                  </a:lnTo>
                  <a:close/>
                </a:path>
              </a:pathLst>
            </a:custGeom>
            <a:solidFill>
              <a:srgbClr val="B1D7E4"/>
            </a:solidFill>
          </p:spPr>
          <p:txBody>
            <a:bodyPr wrap="square" lIns="0" tIns="0" rIns="0" bIns="0" rtlCol="0"/>
            <a:lstStyle/>
            <a:p>
              <a:endParaRPr/>
            </a:p>
          </p:txBody>
        </p:sp>
        <p:sp>
          <p:nvSpPr>
            <p:cNvPr id="177" name="object 273"/>
            <p:cNvSpPr/>
            <p:nvPr/>
          </p:nvSpPr>
          <p:spPr>
            <a:xfrm>
              <a:off x="7933" y="3273"/>
              <a:ext cx="180" cy="405"/>
            </a:xfrm>
            <a:custGeom>
              <a:avLst/>
              <a:gdLst/>
              <a:ahLst/>
              <a:cxnLst/>
              <a:rect l="l" t="t" r="r" b="b"/>
              <a:pathLst>
                <a:path w="114300" h="257175">
                  <a:moveTo>
                    <a:pt x="0" y="137540"/>
                  </a:moveTo>
                  <a:lnTo>
                    <a:pt x="27940" y="103759"/>
                  </a:lnTo>
                  <a:lnTo>
                    <a:pt x="46990" y="0"/>
                  </a:lnTo>
                  <a:lnTo>
                    <a:pt x="114300" y="0"/>
                  </a:lnTo>
                  <a:lnTo>
                    <a:pt x="110998" y="149860"/>
                  </a:lnTo>
                  <a:lnTo>
                    <a:pt x="0" y="257175"/>
                  </a:lnTo>
                </a:path>
              </a:pathLst>
            </a:custGeom>
            <a:ln w="9534">
              <a:solidFill>
                <a:srgbClr val="000000"/>
              </a:solidFill>
            </a:ln>
          </p:spPr>
          <p:txBody>
            <a:bodyPr wrap="square" lIns="0" tIns="0" rIns="0" bIns="0" rtlCol="0"/>
            <a:lstStyle/>
            <a:p>
              <a:endParaRPr/>
            </a:p>
          </p:txBody>
        </p:sp>
        <p:sp>
          <p:nvSpPr>
            <p:cNvPr id="178" name="object 274"/>
            <p:cNvSpPr/>
            <p:nvPr/>
          </p:nvSpPr>
          <p:spPr>
            <a:xfrm>
              <a:off x="7955" y="3130"/>
              <a:ext cx="210" cy="150"/>
            </a:xfrm>
            <a:custGeom>
              <a:avLst/>
              <a:gdLst/>
              <a:ahLst/>
              <a:cxnLst/>
              <a:rect l="l" t="t" r="r" b="b"/>
              <a:pathLst>
                <a:path w="133350" h="95250">
                  <a:moveTo>
                    <a:pt x="35178" y="6096"/>
                  </a:moveTo>
                  <a:lnTo>
                    <a:pt x="34036" y="6096"/>
                  </a:lnTo>
                  <a:lnTo>
                    <a:pt x="20446" y="13080"/>
                  </a:lnTo>
                  <a:lnTo>
                    <a:pt x="9778" y="23749"/>
                  </a:lnTo>
                  <a:lnTo>
                    <a:pt x="2286" y="34925"/>
                  </a:lnTo>
                  <a:lnTo>
                    <a:pt x="0" y="48005"/>
                  </a:lnTo>
                  <a:lnTo>
                    <a:pt x="1143" y="57658"/>
                  </a:lnTo>
                  <a:lnTo>
                    <a:pt x="29209" y="87502"/>
                  </a:lnTo>
                  <a:lnTo>
                    <a:pt x="66675" y="95250"/>
                  </a:lnTo>
                  <a:lnTo>
                    <a:pt x="80009" y="94487"/>
                  </a:lnTo>
                  <a:lnTo>
                    <a:pt x="122428" y="74167"/>
                  </a:lnTo>
                  <a:lnTo>
                    <a:pt x="131047" y="60325"/>
                  </a:lnTo>
                  <a:lnTo>
                    <a:pt x="35178" y="60325"/>
                  </a:lnTo>
                  <a:lnTo>
                    <a:pt x="35178" y="6096"/>
                  </a:lnTo>
                  <a:close/>
                </a:path>
                <a:path w="133350" h="95250">
                  <a:moveTo>
                    <a:pt x="75056" y="0"/>
                  </a:moveTo>
                  <a:lnTo>
                    <a:pt x="75056" y="60325"/>
                  </a:lnTo>
                  <a:lnTo>
                    <a:pt x="131047" y="60325"/>
                  </a:lnTo>
                  <a:lnTo>
                    <a:pt x="132206" y="57658"/>
                  </a:lnTo>
                  <a:lnTo>
                    <a:pt x="133350" y="48005"/>
                  </a:lnTo>
                  <a:lnTo>
                    <a:pt x="132206" y="39497"/>
                  </a:lnTo>
                  <a:lnTo>
                    <a:pt x="98171" y="5334"/>
                  </a:lnTo>
                  <a:lnTo>
                    <a:pt x="75056" y="0"/>
                  </a:lnTo>
                  <a:close/>
                </a:path>
              </a:pathLst>
            </a:custGeom>
            <a:solidFill>
              <a:srgbClr val="FFD7CC"/>
            </a:solidFill>
          </p:spPr>
          <p:txBody>
            <a:bodyPr wrap="square" lIns="0" tIns="0" rIns="0" bIns="0" rtlCol="0"/>
            <a:lstStyle/>
            <a:p>
              <a:endParaRPr/>
            </a:p>
          </p:txBody>
        </p:sp>
        <p:sp>
          <p:nvSpPr>
            <p:cNvPr id="179" name="object 275"/>
            <p:cNvSpPr/>
            <p:nvPr/>
          </p:nvSpPr>
          <p:spPr>
            <a:xfrm>
              <a:off x="7963" y="3138"/>
              <a:ext cx="210" cy="150"/>
            </a:xfrm>
            <a:custGeom>
              <a:avLst/>
              <a:gdLst/>
              <a:ahLst/>
              <a:cxnLst/>
              <a:rect l="l" t="t" r="r" b="b"/>
              <a:pathLst>
                <a:path w="133350" h="95250">
                  <a:moveTo>
                    <a:pt x="74930" y="0"/>
                  </a:moveTo>
                  <a:lnTo>
                    <a:pt x="74930" y="60198"/>
                  </a:lnTo>
                  <a:lnTo>
                    <a:pt x="35179" y="60198"/>
                  </a:lnTo>
                  <a:lnTo>
                    <a:pt x="35179" y="6096"/>
                  </a:lnTo>
                  <a:lnTo>
                    <a:pt x="34036" y="6096"/>
                  </a:lnTo>
                  <a:lnTo>
                    <a:pt x="20446" y="13081"/>
                  </a:lnTo>
                  <a:lnTo>
                    <a:pt x="9779" y="23622"/>
                  </a:lnTo>
                  <a:lnTo>
                    <a:pt x="2286" y="34925"/>
                  </a:lnTo>
                  <a:lnTo>
                    <a:pt x="0" y="48006"/>
                  </a:lnTo>
                  <a:lnTo>
                    <a:pt x="1143" y="57531"/>
                  </a:lnTo>
                  <a:lnTo>
                    <a:pt x="29083" y="87375"/>
                  </a:lnTo>
                  <a:lnTo>
                    <a:pt x="66675" y="95250"/>
                  </a:lnTo>
                  <a:lnTo>
                    <a:pt x="79883" y="94361"/>
                  </a:lnTo>
                  <a:lnTo>
                    <a:pt x="122301" y="74168"/>
                  </a:lnTo>
                  <a:lnTo>
                    <a:pt x="133350" y="48006"/>
                  </a:lnTo>
                  <a:lnTo>
                    <a:pt x="132080" y="39370"/>
                  </a:lnTo>
                  <a:lnTo>
                    <a:pt x="98043" y="5207"/>
                  </a:lnTo>
                  <a:lnTo>
                    <a:pt x="87122" y="1777"/>
                  </a:lnTo>
                  <a:lnTo>
                    <a:pt x="74930" y="0"/>
                  </a:lnTo>
                </a:path>
              </a:pathLst>
            </a:custGeom>
            <a:ln w="9534">
              <a:solidFill>
                <a:srgbClr val="000000"/>
              </a:solidFill>
            </a:ln>
          </p:spPr>
          <p:txBody>
            <a:bodyPr wrap="square" lIns="0" tIns="0" rIns="0" bIns="0" rtlCol="0"/>
            <a:lstStyle/>
            <a:p>
              <a:endParaRPr/>
            </a:p>
          </p:txBody>
        </p:sp>
        <p:sp>
          <p:nvSpPr>
            <p:cNvPr id="180" name="object 276"/>
            <p:cNvSpPr/>
            <p:nvPr/>
          </p:nvSpPr>
          <p:spPr>
            <a:xfrm>
              <a:off x="7445" y="3025"/>
              <a:ext cx="420" cy="195"/>
            </a:xfrm>
            <a:custGeom>
              <a:avLst/>
              <a:gdLst/>
              <a:ahLst/>
              <a:cxnLst/>
              <a:rect l="l" t="t" r="r" b="b"/>
              <a:pathLst>
                <a:path w="266700" h="123825">
                  <a:moveTo>
                    <a:pt x="133350" y="0"/>
                  </a:moveTo>
                  <a:lnTo>
                    <a:pt x="81165" y="8509"/>
                  </a:lnTo>
                  <a:lnTo>
                    <a:pt x="39484" y="31114"/>
                  </a:lnTo>
                  <a:lnTo>
                    <a:pt x="10490" y="65659"/>
                  </a:lnTo>
                  <a:lnTo>
                    <a:pt x="0" y="107823"/>
                  </a:lnTo>
                  <a:lnTo>
                    <a:pt x="0" y="123825"/>
                  </a:lnTo>
                  <a:lnTo>
                    <a:pt x="266700" y="123825"/>
                  </a:lnTo>
                  <a:lnTo>
                    <a:pt x="266700" y="107823"/>
                  </a:lnTo>
                  <a:lnTo>
                    <a:pt x="256159" y="65659"/>
                  </a:lnTo>
                  <a:lnTo>
                    <a:pt x="227203" y="31114"/>
                  </a:lnTo>
                  <a:lnTo>
                    <a:pt x="185547" y="8509"/>
                  </a:lnTo>
                  <a:lnTo>
                    <a:pt x="133350" y="0"/>
                  </a:lnTo>
                  <a:close/>
                </a:path>
              </a:pathLst>
            </a:custGeom>
            <a:solidFill>
              <a:srgbClr val="FF3300"/>
            </a:solidFill>
          </p:spPr>
          <p:txBody>
            <a:bodyPr wrap="square" lIns="0" tIns="0" rIns="0" bIns="0" rtlCol="0"/>
            <a:lstStyle/>
            <a:p>
              <a:endParaRPr/>
            </a:p>
          </p:txBody>
        </p:sp>
        <p:sp>
          <p:nvSpPr>
            <p:cNvPr id="181" name="object 277"/>
            <p:cNvSpPr/>
            <p:nvPr/>
          </p:nvSpPr>
          <p:spPr>
            <a:xfrm>
              <a:off x="7453" y="3033"/>
              <a:ext cx="421" cy="195"/>
            </a:xfrm>
            <a:custGeom>
              <a:avLst/>
              <a:gdLst/>
              <a:ahLst/>
              <a:cxnLst/>
              <a:rect l="l" t="t" r="r" b="b"/>
              <a:pathLst>
                <a:path w="267334" h="123825">
                  <a:moveTo>
                    <a:pt x="133413" y="0"/>
                  </a:moveTo>
                  <a:lnTo>
                    <a:pt x="81165" y="8382"/>
                  </a:lnTo>
                  <a:lnTo>
                    <a:pt x="39484" y="31114"/>
                  </a:lnTo>
                  <a:lnTo>
                    <a:pt x="10490" y="65659"/>
                  </a:lnTo>
                  <a:lnTo>
                    <a:pt x="0" y="107823"/>
                  </a:lnTo>
                  <a:lnTo>
                    <a:pt x="0" y="123825"/>
                  </a:lnTo>
                  <a:lnTo>
                    <a:pt x="266763" y="123825"/>
                  </a:lnTo>
                  <a:lnTo>
                    <a:pt x="266763" y="107823"/>
                  </a:lnTo>
                  <a:lnTo>
                    <a:pt x="256222" y="65659"/>
                  </a:lnTo>
                  <a:lnTo>
                    <a:pt x="227266" y="31114"/>
                  </a:lnTo>
                  <a:lnTo>
                    <a:pt x="185483" y="8382"/>
                  </a:lnTo>
                  <a:lnTo>
                    <a:pt x="133413" y="0"/>
                  </a:lnTo>
                  <a:close/>
                </a:path>
              </a:pathLst>
            </a:custGeom>
            <a:solidFill>
              <a:srgbClr val="FF3300"/>
            </a:solidFill>
          </p:spPr>
          <p:txBody>
            <a:bodyPr wrap="square" lIns="0" tIns="0" rIns="0" bIns="0" rtlCol="0"/>
            <a:lstStyle/>
            <a:p>
              <a:endParaRPr/>
            </a:p>
          </p:txBody>
        </p:sp>
        <p:sp>
          <p:nvSpPr>
            <p:cNvPr id="182" name="object 278"/>
            <p:cNvSpPr/>
            <p:nvPr/>
          </p:nvSpPr>
          <p:spPr>
            <a:xfrm>
              <a:off x="7453" y="3033"/>
              <a:ext cx="421" cy="195"/>
            </a:xfrm>
            <a:custGeom>
              <a:avLst/>
              <a:gdLst/>
              <a:ahLst/>
              <a:cxnLst/>
              <a:rect l="l" t="t" r="r" b="b"/>
              <a:pathLst>
                <a:path w="267334" h="123825">
                  <a:moveTo>
                    <a:pt x="266763" y="107823"/>
                  </a:moveTo>
                  <a:lnTo>
                    <a:pt x="264223" y="85851"/>
                  </a:lnTo>
                  <a:lnTo>
                    <a:pt x="256222" y="65659"/>
                  </a:lnTo>
                  <a:lnTo>
                    <a:pt x="227266" y="31114"/>
                  </a:lnTo>
                  <a:lnTo>
                    <a:pt x="185483" y="8382"/>
                  </a:lnTo>
                  <a:lnTo>
                    <a:pt x="133413" y="0"/>
                  </a:lnTo>
                  <a:lnTo>
                    <a:pt x="106565" y="2539"/>
                  </a:lnTo>
                  <a:lnTo>
                    <a:pt x="59080" y="18414"/>
                  </a:lnTo>
                  <a:lnTo>
                    <a:pt x="23190" y="47116"/>
                  </a:lnTo>
                  <a:lnTo>
                    <a:pt x="2209" y="85851"/>
                  </a:lnTo>
                  <a:lnTo>
                    <a:pt x="0" y="107823"/>
                  </a:lnTo>
                  <a:lnTo>
                    <a:pt x="0" y="123825"/>
                  </a:lnTo>
                  <a:lnTo>
                    <a:pt x="266763" y="123825"/>
                  </a:lnTo>
                  <a:lnTo>
                    <a:pt x="266763" y="107823"/>
                  </a:lnTo>
                </a:path>
              </a:pathLst>
            </a:custGeom>
            <a:ln w="9534">
              <a:solidFill>
                <a:srgbClr val="000000"/>
              </a:solidFill>
            </a:ln>
          </p:spPr>
          <p:txBody>
            <a:bodyPr wrap="square" lIns="0" tIns="0" rIns="0" bIns="0" rtlCol="0"/>
            <a:lstStyle/>
            <a:p>
              <a:endParaRPr/>
            </a:p>
          </p:txBody>
        </p:sp>
        <p:sp>
          <p:nvSpPr>
            <p:cNvPr id="183" name="object 279"/>
            <p:cNvSpPr/>
            <p:nvPr/>
          </p:nvSpPr>
          <p:spPr>
            <a:xfrm>
              <a:off x="7415" y="3205"/>
              <a:ext cx="480" cy="30"/>
            </a:xfrm>
            <a:custGeom>
              <a:avLst/>
              <a:gdLst/>
              <a:ahLst/>
              <a:cxnLst/>
              <a:rect l="l" t="t" r="r" b="b"/>
              <a:pathLst>
                <a:path w="304800" h="19050">
                  <a:moveTo>
                    <a:pt x="0" y="19050"/>
                  </a:moveTo>
                  <a:lnTo>
                    <a:pt x="304800" y="19050"/>
                  </a:lnTo>
                  <a:lnTo>
                    <a:pt x="304800" y="0"/>
                  </a:lnTo>
                  <a:lnTo>
                    <a:pt x="0" y="0"/>
                  </a:lnTo>
                  <a:lnTo>
                    <a:pt x="0" y="19050"/>
                  </a:lnTo>
                  <a:close/>
                </a:path>
              </a:pathLst>
            </a:custGeom>
            <a:solidFill>
              <a:srgbClr val="FF3300"/>
            </a:solidFill>
          </p:spPr>
          <p:txBody>
            <a:bodyPr wrap="square" lIns="0" tIns="0" rIns="0" bIns="0" rtlCol="0"/>
            <a:lstStyle/>
            <a:p>
              <a:endParaRPr/>
            </a:p>
          </p:txBody>
        </p:sp>
        <p:sp>
          <p:nvSpPr>
            <p:cNvPr id="184" name="object 280"/>
            <p:cNvSpPr/>
            <p:nvPr/>
          </p:nvSpPr>
          <p:spPr>
            <a:xfrm>
              <a:off x="7422" y="3213"/>
              <a:ext cx="480" cy="30"/>
            </a:xfrm>
            <a:custGeom>
              <a:avLst/>
              <a:gdLst/>
              <a:ahLst/>
              <a:cxnLst/>
              <a:rect l="l" t="t" r="r" b="b"/>
              <a:pathLst>
                <a:path w="304800" h="19050">
                  <a:moveTo>
                    <a:pt x="0" y="19050"/>
                  </a:moveTo>
                  <a:lnTo>
                    <a:pt x="304800" y="19050"/>
                  </a:lnTo>
                  <a:lnTo>
                    <a:pt x="304800" y="0"/>
                  </a:lnTo>
                  <a:lnTo>
                    <a:pt x="0" y="0"/>
                  </a:lnTo>
                  <a:lnTo>
                    <a:pt x="0" y="19050"/>
                  </a:lnTo>
                  <a:close/>
                </a:path>
              </a:pathLst>
            </a:custGeom>
            <a:solidFill>
              <a:srgbClr val="FF3300"/>
            </a:solidFill>
          </p:spPr>
          <p:txBody>
            <a:bodyPr wrap="square" lIns="0" tIns="0" rIns="0" bIns="0" rtlCol="0"/>
            <a:lstStyle/>
            <a:p>
              <a:endParaRPr/>
            </a:p>
          </p:txBody>
        </p:sp>
        <p:sp>
          <p:nvSpPr>
            <p:cNvPr id="185" name="object 281"/>
            <p:cNvSpPr/>
            <p:nvPr/>
          </p:nvSpPr>
          <p:spPr>
            <a:xfrm>
              <a:off x="7415" y="3205"/>
              <a:ext cx="495" cy="45"/>
            </a:xfrm>
            <a:custGeom>
              <a:avLst/>
              <a:gdLst/>
              <a:ahLst/>
              <a:cxnLst/>
              <a:rect l="l" t="t" r="r" b="b"/>
              <a:pathLst>
                <a:path w="314325" h="28575">
                  <a:moveTo>
                    <a:pt x="0" y="28584"/>
                  </a:moveTo>
                  <a:lnTo>
                    <a:pt x="314334" y="28584"/>
                  </a:lnTo>
                  <a:lnTo>
                    <a:pt x="314334" y="0"/>
                  </a:lnTo>
                  <a:lnTo>
                    <a:pt x="0" y="0"/>
                  </a:lnTo>
                  <a:lnTo>
                    <a:pt x="0" y="28584"/>
                  </a:lnTo>
                  <a:close/>
                </a:path>
              </a:pathLst>
            </a:custGeom>
            <a:solidFill>
              <a:srgbClr val="000000"/>
            </a:solidFill>
          </p:spPr>
          <p:txBody>
            <a:bodyPr wrap="square" lIns="0" tIns="0" rIns="0" bIns="0" rtlCol="0"/>
            <a:lstStyle/>
            <a:p>
              <a:endParaRPr/>
            </a:p>
          </p:txBody>
        </p:sp>
        <p:sp>
          <p:nvSpPr>
            <p:cNvPr id="186" name="object 282"/>
            <p:cNvSpPr/>
            <p:nvPr/>
          </p:nvSpPr>
          <p:spPr>
            <a:xfrm>
              <a:off x="7460" y="3040"/>
              <a:ext cx="180" cy="150"/>
            </a:xfrm>
            <a:custGeom>
              <a:avLst/>
              <a:gdLst/>
              <a:ahLst/>
              <a:cxnLst/>
              <a:rect l="l" t="t" r="r" b="b"/>
              <a:pathLst>
                <a:path w="114300" h="95250">
                  <a:moveTo>
                    <a:pt x="114300" y="0"/>
                  </a:moveTo>
                  <a:lnTo>
                    <a:pt x="50800" y="21462"/>
                  </a:lnTo>
                  <a:lnTo>
                    <a:pt x="17424" y="53086"/>
                  </a:lnTo>
                  <a:lnTo>
                    <a:pt x="0" y="91821"/>
                  </a:lnTo>
                  <a:lnTo>
                    <a:pt x="0" y="95250"/>
                  </a:lnTo>
                  <a:lnTo>
                    <a:pt x="60845" y="95250"/>
                  </a:lnTo>
                  <a:lnTo>
                    <a:pt x="63207" y="76453"/>
                  </a:lnTo>
                  <a:lnTo>
                    <a:pt x="68224" y="58292"/>
                  </a:lnTo>
                  <a:lnTo>
                    <a:pt x="96875" y="16383"/>
                  </a:lnTo>
                  <a:lnTo>
                    <a:pt x="111645" y="1777"/>
                  </a:lnTo>
                  <a:lnTo>
                    <a:pt x="114300" y="0"/>
                  </a:lnTo>
                  <a:close/>
                </a:path>
              </a:pathLst>
            </a:custGeom>
            <a:solidFill>
              <a:srgbClr val="FF3300"/>
            </a:solidFill>
          </p:spPr>
          <p:txBody>
            <a:bodyPr wrap="square" lIns="0" tIns="0" rIns="0" bIns="0" rtlCol="0"/>
            <a:lstStyle/>
            <a:p>
              <a:endParaRPr/>
            </a:p>
          </p:txBody>
        </p:sp>
        <p:sp>
          <p:nvSpPr>
            <p:cNvPr id="187" name="object 283"/>
            <p:cNvSpPr/>
            <p:nvPr/>
          </p:nvSpPr>
          <p:spPr>
            <a:xfrm>
              <a:off x="7467" y="3048"/>
              <a:ext cx="180" cy="150"/>
            </a:xfrm>
            <a:custGeom>
              <a:avLst/>
              <a:gdLst/>
              <a:ahLst/>
              <a:cxnLst/>
              <a:rect l="l" t="t" r="r" b="b"/>
              <a:pathLst>
                <a:path w="114300" h="95250">
                  <a:moveTo>
                    <a:pt x="114300" y="0"/>
                  </a:moveTo>
                  <a:lnTo>
                    <a:pt x="50800" y="21336"/>
                  </a:lnTo>
                  <a:lnTo>
                    <a:pt x="17424" y="53086"/>
                  </a:lnTo>
                  <a:lnTo>
                    <a:pt x="0" y="91821"/>
                  </a:lnTo>
                  <a:lnTo>
                    <a:pt x="0" y="95250"/>
                  </a:lnTo>
                  <a:lnTo>
                    <a:pt x="60845" y="95250"/>
                  </a:lnTo>
                  <a:lnTo>
                    <a:pt x="63207" y="76326"/>
                  </a:lnTo>
                  <a:lnTo>
                    <a:pt x="68224" y="58293"/>
                  </a:lnTo>
                  <a:lnTo>
                    <a:pt x="96875" y="16383"/>
                  </a:lnTo>
                  <a:lnTo>
                    <a:pt x="111645" y="1777"/>
                  </a:lnTo>
                  <a:lnTo>
                    <a:pt x="114300" y="0"/>
                  </a:lnTo>
                  <a:close/>
                </a:path>
              </a:pathLst>
            </a:custGeom>
            <a:solidFill>
              <a:srgbClr val="FF3300"/>
            </a:solidFill>
          </p:spPr>
          <p:txBody>
            <a:bodyPr wrap="square" lIns="0" tIns="0" rIns="0" bIns="0" rtlCol="0"/>
            <a:lstStyle/>
            <a:p>
              <a:endParaRPr/>
            </a:p>
          </p:txBody>
        </p:sp>
        <p:sp>
          <p:nvSpPr>
            <p:cNvPr id="188" name="object 284"/>
            <p:cNvSpPr/>
            <p:nvPr/>
          </p:nvSpPr>
          <p:spPr>
            <a:xfrm>
              <a:off x="7467" y="3048"/>
              <a:ext cx="180" cy="150"/>
            </a:xfrm>
            <a:custGeom>
              <a:avLst/>
              <a:gdLst/>
              <a:ahLst/>
              <a:cxnLst/>
              <a:rect l="l" t="t" r="r" b="b"/>
              <a:pathLst>
                <a:path w="114300" h="95250">
                  <a:moveTo>
                    <a:pt x="60845" y="95250"/>
                  </a:moveTo>
                  <a:lnTo>
                    <a:pt x="63207" y="76326"/>
                  </a:lnTo>
                  <a:lnTo>
                    <a:pt x="68224" y="58293"/>
                  </a:lnTo>
                  <a:lnTo>
                    <a:pt x="96875" y="16383"/>
                  </a:lnTo>
                  <a:lnTo>
                    <a:pt x="114300" y="0"/>
                  </a:lnTo>
                  <a:lnTo>
                    <a:pt x="78270" y="8509"/>
                  </a:lnTo>
                  <a:lnTo>
                    <a:pt x="31013" y="36829"/>
                  </a:lnTo>
                  <a:lnTo>
                    <a:pt x="7378" y="68579"/>
                  </a:lnTo>
                  <a:lnTo>
                    <a:pt x="0" y="91821"/>
                  </a:lnTo>
                  <a:lnTo>
                    <a:pt x="0" y="95250"/>
                  </a:lnTo>
                  <a:lnTo>
                    <a:pt x="60845" y="95250"/>
                  </a:lnTo>
                </a:path>
              </a:pathLst>
            </a:custGeom>
            <a:ln w="9534">
              <a:solidFill>
                <a:srgbClr val="000000"/>
              </a:solidFill>
            </a:ln>
          </p:spPr>
          <p:txBody>
            <a:bodyPr wrap="square" lIns="0" tIns="0" rIns="0" bIns="0" rtlCol="0"/>
            <a:lstStyle/>
            <a:p>
              <a:endParaRPr/>
            </a:p>
          </p:txBody>
        </p:sp>
        <p:sp>
          <p:nvSpPr>
            <p:cNvPr id="189" name="object 285"/>
            <p:cNvSpPr/>
            <p:nvPr/>
          </p:nvSpPr>
          <p:spPr>
            <a:xfrm>
              <a:off x="7670" y="3040"/>
              <a:ext cx="180" cy="150"/>
            </a:xfrm>
            <a:custGeom>
              <a:avLst/>
              <a:gdLst/>
              <a:ahLst/>
              <a:cxnLst/>
              <a:rect l="l" t="t" r="r" b="b"/>
              <a:pathLst>
                <a:path w="114300" h="95250">
                  <a:moveTo>
                    <a:pt x="0" y="0"/>
                  </a:moveTo>
                  <a:lnTo>
                    <a:pt x="2540" y="1777"/>
                  </a:lnTo>
                  <a:lnTo>
                    <a:pt x="7493" y="7874"/>
                  </a:lnTo>
                  <a:lnTo>
                    <a:pt x="15747" y="16383"/>
                  </a:lnTo>
                  <a:lnTo>
                    <a:pt x="43561" y="56514"/>
                  </a:lnTo>
                  <a:lnTo>
                    <a:pt x="52959" y="90804"/>
                  </a:lnTo>
                  <a:lnTo>
                    <a:pt x="52959" y="95250"/>
                  </a:lnTo>
                  <a:lnTo>
                    <a:pt x="114300" y="95250"/>
                  </a:lnTo>
                  <a:lnTo>
                    <a:pt x="114300" y="91821"/>
                  </a:lnTo>
                  <a:lnTo>
                    <a:pt x="112013" y="82423"/>
                  </a:lnTo>
                  <a:lnTo>
                    <a:pt x="84200" y="36067"/>
                  </a:lnTo>
                  <a:lnTo>
                    <a:pt x="36068" y="7874"/>
                  </a:lnTo>
                  <a:lnTo>
                    <a:pt x="0" y="0"/>
                  </a:lnTo>
                  <a:close/>
                </a:path>
              </a:pathLst>
            </a:custGeom>
            <a:solidFill>
              <a:srgbClr val="FF3300"/>
            </a:solidFill>
          </p:spPr>
          <p:txBody>
            <a:bodyPr wrap="square" lIns="0" tIns="0" rIns="0" bIns="0" rtlCol="0"/>
            <a:lstStyle/>
            <a:p>
              <a:endParaRPr/>
            </a:p>
          </p:txBody>
        </p:sp>
        <p:sp>
          <p:nvSpPr>
            <p:cNvPr id="190" name="object 286"/>
            <p:cNvSpPr/>
            <p:nvPr/>
          </p:nvSpPr>
          <p:spPr>
            <a:xfrm>
              <a:off x="7678" y="3048"/>
              <a:ext cx="180" cy="150"/>
            </a:xfrm>
            <a:custGeom>
              <a:avLst/>
              <a:gdLst/>
              <a:ahLst/>
              <a:cxnLst/>
              <a:rect l="l" t="t" r="r" b="b"/>
              <a:pathLst>
                <a:path w="114300" h="95250">
                  <a:moveTo>
                    <a:pt x="0" y="0"/>
                  </a:moveTo>
                  <a:lnTo>
                    <a:pt x="2540" y="1777"/>
                  </a:lnTo>
                  <a:lnTo>
                    <a:pt x="7365" y="7747"/>
                  </a:lnTo>
                  <a:lnTo>
                    <a:pt x="15748" y="16383"/>
                  </a:lnTo>
                  <a:lnTo>
                    <a:pt x="43434" y="56514"/>
                  </a:lnTo>
                  <a:lnTo>
                    <a:pt x="52959" y="90804"/>
                  </a:lnTo>
                  <a:lnTo>
                    <a:pt x="52959" y="95250"/>
                  </a:lnTo>
                  <a:lnTo>
                    <a:pt x="114300" y="95250"/>
                  </a:lnTo>
                  <a:lnTo>
                    <a:pt x="114300" y="91821"/>
                  </a:lnTo>
                  <a:lnTo>
                    <a:pt x="111887" y="82296"/>
                  </a:lnTo>
                  <a:lnTo>
                    <a:pt x="84201" y="36068"/>
                  </a:lnTo>
                  <a:lnTo>
                    <a:pt x="36068" y="7747"/>
                  </a:lnTo>
                  <a:lnTo>
                    <a:pt x="0" y="0"/>
                  </a:lnTo>
                  <a:close/>
                </a:path>
              </a:pathLst>
            </a:custGeom>
            <a:solidFill>
              <a:srgbClr val="FF3300"/>
            </a:solidFill>
          </p:spPr>
          <p:txBody>
            <a:bodyPr wrap="square" lIns="0" tIns="0" rIns="0" bIns="0" rtlCol="0"/>
            <a:lstStyle/>
            <a:p>
              <a:endParaRPr/>
            </a:p>
          </p:txBody>
        </p:sp>
        <p:sp>
          <p:nvSpPr>
            <p:cNvPr id="191" name="object 287"/>
            <p:cNvSpPr/>
            <p:nvPr/>
          </p:nvSpPr>
          <p:spPr>
            <a:xfrm>
              <a:off x="7678" y="3048"/>
              <a:ext cx="180" cy="150"/>
            </a:xfrm>
            <a:custGeom>
              <a:avLst/>
              <a:gdLst/>
              <a:ahLst/>
              <a:cxnLst/>
              <a:rect l="l" t="t" r="r" b="b"/>
              <a:pathLst>
                <a:path w="114300" h="95250">
                  <a:moveTo>
                    <a:pt x="114300" y="95250"/>
                  </a:moveTo>
                  <a:lnTo>
                    <a:pt x="114300" y="91821"/>
                  </a:lnTo>
                  <a:lnTo>
                    <a:pt x="111887" y="82296"/>
                  </a:lnTo>
                  <a:lnTo>
                    <a:pt x="84201" y="36068"/>
                  </a:lnTo>
                  <a:lnTo>
                    <a:pt x="36068" y="7747"/>
                  </a:lnTo>
                  <a:lnTo>
                    <a:pt x="0" y="0"/>
                  </a:lnTo>
                  <a:lnTo>
                    <a:pt x="2540" y="1777"/>
                  </a:lnTo>
                  <a:lnTo>
                    <a:pt x="7365" y="7747"/>
                  </a:lnTo>
                  <a:lnTo>
                    <a:pt x="34925" y="41275"/>
                  </a:lnTo>
                  <a:lnTo>
                    <a:pt x="52959" y="90804"/>
                  </a:lnTo>
                  <a:lnTo>
                    <a:pt x="52959" y="95250"/>
                  </a:lnTo>
                  <a:lnTo>
                    <a:pt x="107061" y="95250"/>
                  </a:lnTo>
                </a:path>
              </a:pathLst>
            </a:custGeom>
            <a:ln w="9534">
              <a:solidFill>
                <a:srgbClr val="000000"/>
              </a:solidFill>
            </a:ln>
          </p:spPr>
          <p:txBody>
            <a:bodyPr wrap="square" lIns="0" tIns="0" rIns="0" bIns="0" rtlCol="0"/>
            <a:lstStyle/>
            <a:p>
              <a:endParaRPr/>
            </a:p>
          </p:txBody>
        </p:sp>
        <p:sp>
          <p:nvSpPr>
            <p:cNvPr id="192" name="object 288"/>
            <p:cNvSpPr/>
            <p:nvPr/>
          </p:nvSpPr>
          <p:spPr>
            <a:xfrm>
              <a:off x="7580" y="3040"/>
              <a:ext cx="150" cy="150"/>
            </a:xfrm>
            <a:custGeom>
              <a:avLst/>
              <a:gdLst/>
              <a:ahLst/>
              <a:cxnLst/>
              <a:rect l="l" t="t" r="r" b="b"/>
              <a:pathLst>
                <a:path w="95250" h="95250">
                  <a:moveTo>
                    <a:pt x="44818" y="0"/>
                  </a:moveTo>
                  <a:lnTo>
                    <a:pt x="19215" y="28828"/>
                  </a:lnTo>
                  <a:lnTo>
                    <a:pt x="2400" y="74167"/>
                  </a:lnTo>
                  <a:lnTo>
                    <a:pt x="1333" y="84582"/>
                  </a:lnTo>
                  <a:lnTo>
                    <a:pt x="0" y="92583"/>
                  </a:lnTo>
                  <a:lnTo>
                    <a:pt x="0" y="95250"/>
                  </a:lnTo>
                  <a:lnTo>
                    <a:pt x="95250" y="95250"/>
                  </a:lnTo>
                  <a:lnTo>
                    <a:pt x="95250" y="89153"/>
                  </a:lnTo>
                  <a:lnTo>
                    <a:pt x="89662" y="66421"/>
                  </a:lnTo>
                  <a:lnTo>
                    <a:pt x="73913" y="31496"/>
                  </a:lnTo>
                  <a:lnTo>
                    <a:pt x="46151" y="762"/>
                  </a:lnTo>
                  <a:lnTo>
                    <a:pt x="44818" y="0"/>
                  </a:lnTo>
                  <a:close/>
                </a:path>
              </a:pathLst>
            </a:custGeom>
            <a:solidFill>
              <a:srgbClr val="FF3300"/>
            </a:solidFill>
          </p:spPr>
          <p:txBody>
            <a:bodyPr wrap="square" lIns="0" tIns="0" rIns="0" bIns="0" rtlCol="0"/>
            <a:lstStyle/>
            <a:p>
              <a:endParaRPr/>
            </a:p>
          </p:txBody>
        </p:sp>
        <p:sp>
          <p:nvSpPr>
            <p:cNvPr id="193" name="object 289"/>
            <p:cNvSpPr/>
            <p:nvPr/>
          </p:nvSpPr>
          <p:spPr>
            <a:xfrm>
              <a:off x="7588" y="3048"/>
              <a:ext cx="151" cy="150"/>
            </a:xfrm>
            <a:custGeom>
              <a:avLst/>
              <a:gdLst/>
              <a:ahLst/>
              <a:cxnLst/>
              <a:rect l="l" t="t" r="r" b="b"/>
              <a:pathLst>
                <a:path w="95884" h="95250">
                  <a:moveTo>
                    <a:pt x="44818" y="0"/>
                  </a:moveTo>
                  <a:lnTo>
                    <a:pt x="19215" y="28701"/>
                  </a:lnTo>
                  <a:lnTo>
                    <a:pt x="2400" y="74168"/>
                  </a:lnTo>
                  <a:lnTo>
                    <a:pt x="1333" y="84582"/>
                  </a:lnTo>
                  <a:lnTo>
                    <a:pt x="0" y="92583"/>
                  </a:lnTo>
                  <a:lnTo>
                    <a:pt x="0" y="95250"/>
                  </a:lnTo>
                  <a:lnTo>
                    <a:pt x="95313" y="95250"/>
                  </a:lnTo>
                  <a:lnTo>
                    <a:pt x="95313" y="89026"/>
                  </a:lnTo>
                  <a:lnTo>
                    <a:pt x="89598" y="66421"/>
                  </a:lnTo>
                  <a:lnTo>
                    <a:pt x="73850" y="31369"/>
                  </a:lnTo>
                  <a:lnTo>
                    <a:pt x="46164" y="762"/>
                  </a:lnTo>
                  <a:lnTo>
                    <a:pt x="44818" y="0"/>
                  </a:lnTo>
                  <a:close/>
                </a:path>
              </a:pathLst>
            </a:custGeom>
            <a:solidFill>
              <a:srgbClr val="FF3300"/>
            </a:solidFill>
          </p:spPr>
          <p:txBody>
            <a:bodyPr wrap="square" lIns="0" tIns="0" rIns="0" bIns="0" rtlCol="0"/>
            <a:lstStyle/>
            <a:p>
              <a:endParaRPr/>
            </a:p>
          </p:txBody>
        </p:sp>
        <p:sp>
          <p:nvSpPr>
            <p:cNvPr id="194" name="object 290"/>
            <p:cNvSpPr/>
            <p:nvPr/>
          </p:nvSpPr>
          <p:spPr>
            <a:xfrm>
              <a:off x="7588" y="3048"/>
              <a:ext cx="151" cy="150"/>
            </a:xfrm>
            <a:custGeom>
              <a:avLst/>
              <a:gdLst/>
              <a:ahLst/>
              <a:cxnLst/>
              <a:rect l="l" t="t" r="r" b="b"/>
              <a:pathLst>
                <a:path w="95884" h="95250">
                  <a:moveTo>
                    <a:pt x="95313" y="89026"/>
                  </a:moveTo>
                  <a:lnTo>
                    <a:pt x="89598" y="66421"/>
                  </a:lnTo>
                  <a:lnTo>
                    <a:pt x="81851" y="47116"/>
                  </a:lnTo>
                  <a:lnTo>
                    <a:pt x="57086" y="10413"/>
                  </a:lnTo>
                  <a:lnTo>
                    <a:pt x="44818" y="0"/>
                  </a:lnTo>
                  <a:lnTo>
                    <a:pt x="30416" y="13843"/>
                  </a:lnTo>
                  <a:lnTo>
                    <a:pt x="5600" y="60198"/>
                  </a:lnTo>
                  <a:lnTo>
                    <a:pt x="1333" y="84582"/>
                  </a:lnTo>
                  <a:lnTo>
                    <a:pt x="0" y="92583"/>
                  </a:lnTo>
                  <a:lnTo>
                    <a:pt x="0" y="95250"/>
                  </a:lnTo>
                  <a:lnTo>
                    <a:pt x="95313" y="95250"/>
                  </a:lnTo>
                </a:path>
              </a:pathLst>
            </a:custGeom>
            <a:ln w="9534">
              <a:solidFill>
                <a:srgbClr val="000000"/>
              </a:solidFill>
            </a:ln>
          </p:spPr>
          <p:txBody>
            <a:bodyPr wrap="square" lIns="0" tIns="0" rIns="0" bIns="0" rtlCol="0"/>
            <a:lstStyle/>
            <a:p>
              <a:endParaRPr/>
            </a:p>
          </p:txBody>
        </p:sp>
        <p:sp>
          <p:nvSpPr>
            <p:cNvPr id="195" name="object 291"/>
            <p:cNvSpPr/>
            <p:nvPr/>
          </p:nvSpPr>
          <p:spPr>
            <a:xfrm>
              <a:off x="7520" y="3228"/>
              <a:ext cx="15" cy="0"/>
            </a:xfrm>
            <a:custGeom>
              <a:avLst/>
              <a:gdLst/>
              <a:ahLst/>
              <a:cxnLst/>
              <a:rect l="l" t="t" r="r" b="b"/>
              <a:pathLst>
                <a:path w="9525">
                  <a:moveTo>
                    <a:pt x="0" y="0"/>
                  </a:moveTo>
                  <a:lnTo>
                    <a:pt x="9534" y="0"/>
                  </a:lnTo>
                </a:path>
              </a:pathLst>
            </a:custGeom>
            <a:ln w="19050">
              <a:solidFill>
                <a:srgbClr val="000000"/>
              </a:solidFill>
            </a:ln>
          </p:spPr>
          <p:txBody>
            <a:bodyPr wrap="square" lIns="0" tIns="0" rIns="0" bIns="0" rtlCol="0"/>
            <a:lstStyle/>
            <a:p>
              <a:endParaRPr/>
            </a:p>
          </p:txBody>
        </p:sp>
        <p:sp>
          <p:nvSpPr>
            <p:cNvPr id="196" name="object 292"/>
            <p:cNvSpPr/>
            <p:nvPr/>
          </p:nvSpPr>
          <p:spPr>
            <a:xfrm>
              <a:off x="7805" y="3228"/>
              <a:ext cx="15" cy="0"/>
            </a:xfrm>
            <a:custGeom>
              <a:avLst/>
              <a:gdLst/>
              <a:ahLst/>
              <a:cxnLst/>
              <a:rect l="l" t="t" r="r" b="b"/>
              <a:pathLst>
                <a:path w="9525">
                  <a:moveTo>
                    <a:pt x="0" y="0"/>
                  </a:moveTo>
                  <a:lnTo>
                    <a:pt x="9534" y="0"/>
                  </a:lnTo>
                </a:path>
              </a:pathLst>
            </a:custGeom>
            <a:ln w="19050">
              <a:solidFill>
                <a:srgbClr val="000000"/>
              </a:solidFill>
            </a:ln>
          </p:spPr>
          <p:txBody>
            <a:bodyPr wrap="square" lIns="0" tIns="0" rIns="0" bIns="0" rtlCol="0"/>
            <a:lstStyle/>
            <a:p>
              <a:endParaRPr/>
            </a:p>
          </p:txBody>
        </p:sp>
        <p:sp>
          <p:nvSpPr>
            <p:cNvPr id="197" name="object 295"/>
            <p:cNvSpPr/>
            <p:nvPr/>
          </p:nvSpPr>
          <p:spPr>
            <a:xfrm>
              <a:off x="6238" y="4503"/>
              <a:ext cx="465" cy="225"/>
            </a:xfrm>
            <a:custGeom>
              <a:avLst/>
              <a:gdLst/>
              <a:ahLst/>
              <a:cxnLst/>
              <a:rect l="l" t="t" r="r" b="b"/>
              <a:pathLst>
                <a:path w="295275" h="142875">
                  <a:moveTo>
                    <a:pt x="0" y="142875"/>
                  </a:moveTo>
                  <a:lnTo>
                    <a:pt x="295275" y="142875"/>
                  </a:lnTo>
                  <a:lnTo>
                    <a:pt x="295275" y="0"/>
                  </a:lnTo>
                  <a:lnTo>
                    <a:pt x="0" y="0"/>
                  </a:lnTo>
                  <a:lnTo>
                    <a:pt x="0" y="142875"/>
                  </a:lnTo>
                  <a:close/>
                </a:path>
              </a:pathLst>
            </a:custGeom>
            <a:solidFill>
              <a:srgbClr val="CCFF99"/>
            </a:solidFill>
          </p:spPr>
          <p:txBody>
            <a:bodyPr wrap="square" lIns="0" tIns="0" rIns="0" bIns="0" rtlCol="0"/>
            <a:lstStyle/>
            <a:p>
              <a:endParaRPr/>
            </a:p>
          </p:txBody>
        </p:sp>
        <p:sp>
          <p:nvSpPr>
            <p:cNvPr id="198" name="object 296"/>
            <p:cNvSpPr/>
            <p:nvPr/>
          </p:nvSpPr>
          <p:spPr>
            <a:xfrm>
              <a:off x="6703" y="4428"/>
              <a:ext cx="75" cy="300"/>
            </a:xfrm>
            <a:custGeom>
              <a:avLst/>
              <a:gdLst/>
              <a:ahLst/>
              <a:cxnLst/>
              <a:rect l="l" t="t" r="r" b="b"/>
              <a:pathLst>
                <a:path w="47625" h="190500">
                  <a:moveTo>
                    <a:pt x="47625" y="0"/>
                  </a:moveTo>
                  <a:lnTo>
                    <a:pt x="0" y="47625"/>
                  </a:lnTo>
                  <a:lnTo>
                    <a:pt x="0" y="190500"/>
                  </a:lnTo>
                  <a:lnTo>
                    <a:pt x="47625" y="142875"/>
                  </a:lnTo>
                  <a:lnTo>
                    <a:pt x="47625" y="0"/>
                  </a:lnTo>
                  <a:close/>
                </a:path>
              </a:pathLst>
            </a:custGeom>
            <a:solidFill>
              <a:srgbClr val="A3CD7A"/>
            </a:solidFill>
          </p:spPr>
          <p:txBody>
            <a:bodyPr wrap="square" lIns="0" tIns="0" rIns="0" bIns="0" rtlCol="0"/>
            <a:lstStyle/>
            <a:p>
              <a:endParaRPr/>
            </a:p>
          </p:txBody>
        </p:sp>
        <p:sp>
          <p:nvSpPr>
            <p:cNvPr id="199" name="object 297"/>
            <p:cNvSpPr/>
            <p:nvPr/>
          </p:nvSpPr>
          <p:spPr>
            <a:xfrm>
              <a:off x="6237" y="4428"/>
              <a:ext cx="540" cy="75"/>
            </a:xfrm>
            <a:custGeom>
              <a:avLst/>
              <a:gdLst/>
              <a:ahLst/>
              <a:cxnLst/>
              <a:rect l="l" t="t" r="r" b="b"/>
              <a:pathLst>
                <a:path w="342900" h="47625">
                  <a:moveTo>
                    <a:pt x="342900" y="0"/>
                  </a:moveTo>
                  <a:lnTo>
                    <a:pt x="47625" y="0"/>
                  </a:lnTo>
                  <a:lnTo>
                    <a:pt x="0" y="47625"/>
                  </a:lnTo>
                  <a:lnTo>
                    <a:pt x="295275" y="47625"/>
                  </a:lnTo>
                  <a:lnTo>
                    <a:pt x="342900" y="0"/>
                  </a:lnTo>
                  <a:close/>
                </a:path>
              </a:pathLst>
            </a:custGeom>
            <a:solidFill>
              <a:srgbClr val="D5FFAC"/>
            </a:solidFill>
          </p:spPr>
          <p:txBody>
            <a:bodyPr wrap="square" lIns="0" tIns="0" rIns="0" bIns="0" rtlCol="0"/>
            <a:lstStyle/>
            <a:p>
              <a:endParaRPr/>
            </a:p>
          </p:txBody>
        </p:sp>
        <p:sp>
          <p:nvSpPr>
            <p:cNvPr id="200" name="object 298"/>
            <p:cNvSpPr/>
            <p:nvPr/>
          </p:nvSpPr>
          <p:spPr>
            <a:xfrm>
              <a:off x="6237" y="4428"/>
              <a:ext cx="540" cy="300"/>
            </a:xfrm>
            <a:custGeom>
              <a:avLst/>
              <a:gdLst/>
              <a:ahLst/>
              <a:cxnLst/>
              <a:rect l="l" t="t" r="r" b="b"/>
              <a:pathLst>
                <a:path w="342900" h="190500">
                  <a:moveTo>
                    <a:pt x="0" y="47625"/>
                  </a:moveTo>
                  <a:lnTo>
                    <a:pt x="47625" y="0"/>
                  </a:lnTo>
                  <a:lnTo>
                    <a:pt x="342900" y="0"/>
                  </a:lnTo>
                  <a:lnTo>
                    <a:pt x="342900" y="142875"/>
                  </a:lnTo>
                  <a:lnTo>
                    <a:pt x="295275" y="190500"/>
                  </a:lnTo>
                  <a:lnTo>
                    <a:pt x="0" y="190500"/>
                  </a:lnTo>
                  <a:lnTo>
                    <a:pt x="0" y="47625"/>
                  </a:lnTo>
                  <a:close/>
                </a:path>
              </a:pathLst>
            </a:custGeom>
            <a:solidFill>
              <a:schemeClr val="bg1"/>
            </a:solidFill>
            <a:ln w="9534">
              <a:solidFill>
                <a:srgbClr val="000000"/>
              </a:solidFill>
            </a:ln>
          </p:spPr>
          <p:txBody>
            <a:bodyPr wrap="square" lIns="0" tIns="0" rIns="0" bIns="0" rtlCol="0"/>
            <a:lstStyle/>
            <a:p>
              <a:endParaRPr/>
            </a:p>
          </p:txBody>
        </p:sp>
        <p:sp>
          <p:nvSpPr>
            <p:cNvPr id="201" name="object 299"/>
            <p:cNvSpPr/>
            <p:nvPr/>
          </p:nvSpPr>
          <p:spPr>
            <a:xfrm>
              <a:off x="6237" y="4428"/>
              <a:ext cx="540" cy="75"/>
            </a:xfrm>
            <a:custGeom>
              <a:avLst/>
              <a:gdLst/>
              <a:ahLst/>
              <a:cxnLst/>
              <a:rect l="l" t="t" r="r" b="b"/>
              <a:pathLst>
                <a:path w="342900" h="47625">
                  <a:moveTo>
                    <a:pt x="0" y="47625"/>
                  </a:moveTo>
                  <a:lnTo>
                    <a:pt x="295275" y="47625"/>
                  </a:lnTo>
                  <a:lnTo>
                    <a:pt x="342900" y="0"/>
                  </a:lnTo>
                </a:path>
              </a:pathLst>
            </a:custGeom>
            <a:ln w="9534">
              <a:solidFill>
                <a:srgbClr val="000000"/>
              </a:solidFill>
            </a:ln>
          </p:spPr>
          <p:txBody>
            <a:bodyPr wrap="square" lIns="0" tIns="0" rIns="0" bIns="0" rtlCol="0"/>
            <a:lstStyle/>
            <a:p>
              <a:endParaRPr/>
            </a:p>
          </p:txBody>
        </p:sp>
        <p:sp>
          <p:nvSpPr>
            <p:cNvPr id="202" name="object 300"/>
            <p:cNvSpPr/>
            <p:nvPr/>
          </p:nvSpPr>
          <p:spPr>
            <a:xfrm>
              <a:off x="6702" y="4503"/>
              <a:ext cx="0" cy="225"/>
            </a:xfrm>
            <a:custGeom>
              <a:avLst/>
              <a:gdLst/>
              <a:ahLst/>
              <a:cxnLst/>
              <a:rect l="l" t="t" r="r" b="b"/>
              <a:pathLst>
                <a:path h="142875">
                  <a:moveTo>
                    <a:pt x="0" y="0"/>
                  </a:moveTo>
                  <a:lnTo>
                    <a:pt x="0" y="142875"/>
                  </a:lnTo>
                </a:path>
              </a:pathLst>
            </a:custGeom>
            <a:ln w="9534">
              <a:solidFill>
                <a:srgbClr val="000000"/>
              </a:solidFill>
            </a:ln>
          </p:spPr>
          <p:txBody>
            <a:bodyPr wrap="square" lIns="0" tIns="0" rIns="0" bIns="0" rtlCol="0"/>
            <a:lstStyle/>
            <a:p>
              <a:endParaRPr/>
            </a:p>
          </p:txBody>
        </p:sp>
        <p:sp>
          <p:nvSpPr>
            <p:cNvPr id="203" name="object 301"/>
            <p:cNvSpPr/>
            <p:nvPr/>
          </p:nvSpPr>
          <p:spPr>
            <a:xfrm>
              <a:off x="6687" y="4503"/>
              <a:ext cx="480" cy="225"/>
            </a:xfrm>
            <a:custGeom>
              <a:avLst/>
              <a:gdLst/>
              <a:ahLst/>
              <a:cxnLst/>
              <a:rect l="l" t="t" r="r" b="b"/>
              <a:pathLst>
                <a:path w="304800" h="142875">
                  <a:moveTo>
                    <a:pt x="0" y="142875"/>
                  </a:moveTo>
                  <a:lnTo>
                    <a:pt x="304800" y="142875"/>
                  </a:lnTo>
                  <a:lnTo>
                    <a:pt x="304800" y="0"/>
                  </a:lnTo>
                  <a:lnTo>
                    <a:pt x="0" y="0"/>
                  </a:lnTo>
                  <a:lnTo>
                    <a:pt x="0" y="142875"/>
                  </a:lnTo>
                  <a:close/>
                </a:path>
              </a:pathLst>
            </a:custGeom>
            <a:solidFill>
              <a:schemeClr val="bg1"/>
            </a:solidFill>
          </p:spPr>
          <p:txBody>
            <a:bodyPr wrap="square" lIns="0" tIns="0" rIns="0" bIns="0" rtlCol="0"/>
            <a:lstStyle/>
            <a:p>
              <a:endParaRPr/>
            </a:p>
          </p:txBody>
        </p:sp>
        <p:sp>
          <p:nvSpPr>
            <p:cNvPr id="204" name="object 302"/>
            <p:cNvSpPr/>
            <p:nvPr/>
          </p:nvSpPr>
          <p:spPr>
            <a:xfrm>
              <a:off x="7168" y="4428"/>
              <a:ext cx="75" cy="300"/>
            </a:xfrm>
            <a:custGeom>
              <a:avLst/>
              <a:gdLst/>
              <a:ahLst/>
              <a:cxnLst/>
              <a:rect l="l" t="t" r="r" b="b"/>
              <a:pathLst>
                <a:path w="47625" h="190500">
                  <a:moveTo>
                    <a:pt x="47625" y="0"/>
                  </a:moveTo>
                  <a:lnTo>
                    <a:pt x="0" y="47625"/>
                  </a:lnTo>
                  <a:lnTo>
                    <a:pt x="0" y="190500"/>
                  </a:lnTo>
                  <a:lnTo>
                    <a:pt x="47625" y="142875"/>
                  </a:lnTo>
                  <a:lnTo>
                    <a:pt x="47625" y="0"/>
                  </a:lnTo>
                  <a:close/>
                </a:path>
              </a:pathLst>
            </a:custGeom>
            <a:solidFill>
              <a:srgbClr val="A3CD7A"/>
            </a:solidFill>
          </p:spPr>
          <p:txBody>
            <a:bodyPr wrap="square" lIns="0" tIns="0" rIns="0" bIns="0" rtlCol="0"/>
            <a:lstStyle/>
            <a:p>
              <a:endParaRPr/>
            </a:p>
          </p:txBody>
        </p:sp>
        <p:sp>
          <p:nvSpPr>
            <p:cNvPr id="205" name="object 303"/>
            <p:cNvSpPr/>
            <p:nvPr/>
          </p:nvSpPr>
          <p:spPr>
            <a:xfrm>
              <a:off x="6688" y="4428"/>
              <a:ext cx="555" cy="75"/>
            </a:xfrm>
            <a:custGeom>
              <a:avLst/>
              <a:gdLst/>
              <a:ahLst/>
              <a:cxnLst/>
              <a:rect l="l" t="t" r="r" b="b"/>
              <a:pathLst>
                <a:path w="352425" h="47625">
                  <a:moveTo>
                    <a:pt x="352425" y="0"/>
                  </a:moveTo>
                  <a:lnTo>
                    <a:pt x="47625" y="0"/>
                  </a:lnTo>
                  <a:lnTo>
                    <a:pt x="0" y="47625"/>
                  </a:lnTo>
                  <a:lnTo>
                    <a:pt x="304800" y="47625"/>
                  </a:lnTo>
                  <a:lnTo>
                    <a:pt x="352425" y="0"/>
                  </a:lnTo>
                  <a:close/>
                </a:path>
              </a:pathLst>
            </a:custGeom>
            <a:solidFill>
              <a:srgbClr val="D5FFAC"/>
            </a:solidFill>
          </p:spPr>
          <p:txBody>
            <a:bodyPr wrap="square" lIns="0" tIns="0" rIns="0" bIns="0" rtlCol="0"/>
            <a:lstStyle/>
            <a:p>
              <a:endParaRPr/>
            </a:p>
          </p:txBody>
        </p:sp>
        <p:sp>
          <p:nvSpPr>
            <p:cNvPr id="206" name="object 304"/>
            <p:cNvSpPr/>
            <p:nvPr/>
          </p:nvSpPr>
          <p:spPr>
            <a:xfrm>
              <a:off x="6688" y="4428"/>
              <a:ext cx="555" cy="300"/>
            </a:xfrm>
            <a:custGeom>
              <a:avLst/>
              <a:gdLst/>
              <a:ahLst/>
              <a:cxnLst/>
              <a:rect l="l" t="t" r="r" b="b"/>
              <a:pathLst>
                <a:path w="352425" h="190500">
                  <a:moveTo>
                    <a:pt x="0" y="47625"/>
                  </a:moveTo>
                  <a:lnTo>
                    <a:pt x="47625" y="0"/>
                  </a:lnTo>
                  <a:lnTo>
                    <a:pt x="352425" y="0"/>
                  </a:lnTo>
                  <a:lnTo>
                    <a:pt x="352425" y="142875"/>
                  </a:lnTo>
                  <a:lnTo>
                    <a:pt x="304800" y="190500"/>
                  </a:lnTo>
                  <a:lnTo>
                    <a:pt x="0" y="190500"/>
                  </a:lnTo>
                  <a:lnTo>
                    <a:pt x="0" y="47625"/>
                  </a:lnTo>
                  <a:close/>
                </a:path>
              </a:pathLst>
            </a:custGeom>
            <a:solidFill>
              <a:schemeClr val="bg1"/>
            </a:solidFill>
            <a:ln w="9534">
              <a:solidFill>
                <a:srgbClr val="000000"/>
              </a:solidFill>
            </a:ln>
          </p:spPr>
          <p:txBody>
            <a:bodyPr wrap="square" lIns="0" tIns="0" rIns="0" bIns="0" rtlCol="0"/>
            <a:lstStyle/>
            <a:p>
              <a:endParaRPr/>
            </a:p>
          </p:txBody>
        </p:sp>
        <p:sp>
          <p:nvSpPr>
            <p:cNvPr id="207" name="object 305"/>
            <p:cNvSpPr/>
            <p:nvPr/>
          </p:nvSpPr>
          <p:spPr>
            <a:xfrm>
              <a:off x="6688" y="4428"/>
              <a:ext cx="555" cy="75"/>
            </a:xfrm>
            <a:custGeom>
              <a:avLst/>
              <a:gdLst/>
              <a:ahLst/>
              <a:cxnLst/>
              <a:rect l="l" t="t" r="r" b="b"/>
              <a:pathLst>
                <a:path w="352425" h="47625">
                  <a:moveTo>
                    <a:pt x="0" y="47625"/>
                  </a:moveTo>
                  <a:lnTo>
                    <a:pt x="304800" y="47625"/>
                  </a:lnTo>
                  <a:lnTo>
                    <a:pt x="352425" y="0"/>
                  </a:lnTo>
                </a:path>
              </a:pathLst>
            </a:custGeom>
            <a:ln w="9534">
              <a:solidFill>
                <a:srgbClr val="000000"/>
              </a:solidFill>
            </a:ln>
          </p:spPr>
          <p:txBody>
            <a:bodyPr wrap="square" lIns="0" tIns="0" rIns="0" bIns="0" rtlCol="0"/>
            <a:lstStyle/>
            <a:p>
              <a:endParaRPr/>
            </a:p>
          </p:txBody>
        </p:sp>
        <p:sp>
          <p:nvSpPr>
            <p:cNvPr id="208" name="object 306"/>
            <p:cNvSpPr/>
            <p:nvPr/>
          </p:nvSpPr>
          <p:spPr>
            <a:xfrm>
              <a:off x="7167" y="4503"/>
              <a:ext cx="0" cy="225"/>
            </a:xfrm>
            <a:custGeom>
              <a:avLst/>
              <a:gdLst/>
              <a:ahLst/>
              <a:cxnLst/>
              <a:rect l="l" t="t" r="r" b="b"/>
              <a:pathLst>
                <a:path h="142875">
                  <a:moveTo>
                    <a:pt x="0" y="0"/>
                  </a:moveTo>
                  <a:lnTo>
                    <a:pt x="0" y="142875"/>
                  </a:lnTo>
                </a:path>
              </a:pathLst>
            </a:custGeom>
            <a:solidFill>
              <a:schemeClr val="bg1"/>
            </a:solidFill>
            <a:ln w="9534">
              <a:solidFill>
                <a:srgbClr val="000000"/>
              </a:solidFill>
            </a:ln>
          </p:spPr>
          <p:txBody>
            <a:bodyPr wrap="square" lIns="0" tIns="0" rIns="0" bIns="0" rtlCol="0"/>
            <a:lstStyle/>
            <a:p>
              <a:endParaRPr/>
            </a:p>
          </p:txBody>
        </p:sp>
        <p:sp>
          <p:nvSpPr>
            <p:cNvPr id="209" name="object 307"/>
            <p:cNvSpPr/>
            <p:nvPr/>
          </p:nvSpPr>
          <p:spPr>
            <a:xfrm>
              <a:off x="6223" y="4278"/>
              <a:ext cx="435" cy="225"/>
            </a:xfrm>
            <a:custGeom>
              <a:avLst/>
              <a:gdLst/>
              <a:ahLst/>
              <a:cxnLst/>
              <a:rect l="l" t="t" r="r" b="b"/>
              <a:pathLst>
                <a:path w="276225" h="142875">
                  <a:moveTo>
                    <a:pt x="0" y="142875"/>
                  </a:moveTo>
                  <a:lnTo>
                    <a:pt x="276225" y="142875"/>
                  </a:lnTo>
                  <a:lnTo>
                    <a:pt x="276225" y="0"/>
                  </a:lnTo>
                  <a:lnTo>
                    <a:pt x="0" y="0"/>
                  </a:lnTo>
                  <a:lnTo>
                    <a:pt x="0" y="142875"/>
                  </a:lnTo>
                  <a:close/>
                </a:path>
              </a:pathLst>
            </a:custGeom>
            <a:solidFill>
              <a:srgbClr val="CCFF99"/>
            </a:solidFill>
          </p:spPr>
          <p:txBody>
            <a:bodyPr wrap="square" lIns="0" tIns="0" rIns="0" bIns="0" rtlCol="0"/>
            <a:lstStyle/>
            <a:p>
              <a:endParaRPr/>
            </a:p>
          </p:txBody>
        </p:sp>
        <p:sp>
          <p:nvSpPr>
            <p:cNvPr id="210" name="object 308"/>
            <p:cNvSpPr/>
            <p:nvPr/>
          </p:nvSpPr>
          <p:spPr>
            <a:xfrm>
              <a:off x="6688" y="4203"/>
              <a:ext cx="75" cy="300"/>
            </a:xfrm>
            <a:custGeom>
              <a:avLst/>
              <a:gdLst/>
              <a:ahLst/>
              <a:cxnLst/>
              <a:rect l="l" t="t" r="r" b="b"/>
              <a:pathLst>
                <a:path w="47625" h="190500">
                  <a:moveTo>
                    <a:pt x="47625" y="0"/>
                  </a:moveTo>
                  <a:lnTo>
                    <a:pt x="0" y="47625"/>
                  </a:lnTo>
                  <a:lnTo>
                    <a:pt x="0" y="190500"/>
                  </a:lnTo>
                  <a:lnTo>
                    <a:pt x="47625" y="142875"/>
                  </a:lnTo>
                  <a:lnTo>
                    <a:pt x="47625" y="0"/>
                  </a:lnTo>
                  <a:close/>
                </a:path>
              </a:pathLst>
            </a:custGeom>
            <a:solidFill>
              <a:srgbClr val="A3CD7A"/>
            </a:solidFill>
          </p:spPr>
          <p:txBody>
            <a:bodyPr wrap="square" lIns="0" tIns="0" rIns="0" bIns="0" rtlCol="0"/>
            <a:lstStyle/>
            <a:p>
              <a:endParaRPr/>
            </a:p>
          </p:txBody>
        </p:sp>
        <p:sp>
          <p:nvSpPr>
            <p:cNvPr id="211" name="object 309"/>
            <p:cNvSpPr/>
            <p:nvPr/>
          </p:nvSpPr>
          <p:spPr>
            <a:xfrm>
              <a:off x="6222" y="4203"/>
              <a:ext cx="540" cy="75"/>
            </a:xfrm>
            <a:custGeom>
              <a:avLst/>
              <a:gdLst/>
              <a:ahLst/>
              <a:cxnLst/>
              <a:rect l="l" t="t" r="r" b="b"/>
              <a:pathLst>
                <a:path w="342900" h="47625">
                  <a:moveTo>
                    <a:pt x="342900" y="0"/>
                  </a:moveTo>
                  <a:lnTo>
                    <a:pt x="47625" y="0"/>
                  </a:lnTo>
                  <a:lnTo>
                    <a:pt x="0" y="47625"/>
                  </a:lnTo>
                  <a:lnTo>
                    <a:pt x="295275" y="47625"/>
                  </a:lnTo>
                  <a:lnTo>
                    <a:pt x="342900" y="0"/>
                  </a:lnTo>
                  <a:close/>
                </a:path>
              </a:pathLst>
            </a:custGeom>
            <a:solidFill>
              <a:srgbClr val="D5FFAC"/>
            </a:solidFill>
          </p:spPr>
          <p:txBody>
            <a:bodyPr wrap="square" lIns="0" tIns="0" rIns="0" bIns="0" rtlCol="0"/>
            <a:lstStyle/>
            <a:p>
              <a:endParaRPr/>
            </a:p>
          </p:txBody>
        </p:sp>
        <p:sp>
          <p:nvSpPr>
            <p:cNvPr id="212" name="object 310"/>
            <p:cNvSpPr/>
            <p:nvPr/>
          </p:nvSpPr>
          <p:spPr>
            <a:xfrm>
              <a:off x="6222" y="4203"/>
              <a:ext cx="540" cy="300"/>
            </a:xfrm>
            <a:custGeom>
              <a:avLst/>
              <a:gdLst/>
              <a:ahLst/>
              <a:cxnLst/>
              <a:rect l="l" t="t" r="r" b="b"/>
              <a:pathLst>
                <a:path w="342900" h="190500">
                  <a:moveTo>
                    <a:pt x="0" y="47625"/>
                  </a:moveTo>
                  <a:lnTo>
                    <a:pt x="47625" y="0"/>
                  </a:lnTo>
                  <a:lnTo>
                    <a:pt x="342900" y="0"/>
                  </a:lnTo>
                  <a:lnTo>
                    <a:pt x="342900" y="142875"/>
                  </a:lnTo>
                  <a:lnTo>
                    <a:pt x="295275" y="190500"/>
                  </a:lnTo>
                  <a:lnTo>
                    <a:pt x="0" y="190500"/>
                  </a:lnTo>
                  <a:lnTo>
                    <a:pt x="0" y="47625"/>
                  </a:lnTo>
                  <a:close/>
                </a:path>
              </a:pathLst>
            </a:custGeom>
            <a:solidFill>
              <a:schemeClr val="bg1"/>
            </a:solidFill>
            <a:ln w="9534">
              <a:solidFill>
                <a:srgbClr val="000000"/>
              </a:solidFill>
            </a:ln>
          </p:spPr>
          <p:txBody>
            <a:bodyPr wrap="square" lIns="0" tIns="0" rIns="0" bIns="0" rtlCol="0"/>
            <a:lstStyle/>
            <a:p>
              <a:endParaRPr/>
            </a:p>
          </p:txBody>
        </p:sp>
        <p:sp>
          <p:nvSpPr>
            <p:cNvPr id="213" name="object 311"/>
            <p:cNvSpPr/>
            <p:nvPr/>
          </p:nvSpPr>
          <p:spPr>
            <a:xfrm>
              <a:off x="6222" y="4203"/>
              <a:ext cx="540" cy="75"/>
            </a:xfrm>
            <a:custGeom>
              <a:avLst/>
              <a:gdLst/>
              <a:ahLst/>
              <a:cxnLst/>
              <a:rect l="l" t="t" r="r" b="b"/>
              <a:pathLst>
                <a:path w="342900" h="47625">
                  <a:moveTo>
                    <a:pt x="0" y="47625"/>
                  </a:moveTo>
                  <a:lnTo>
                    <a:pt x="295275" y="47625"/>
                  </a:lnTo>
                  <a:lnTo>
                    <a:pt x="342900" y="0"/>
                  </a:lnTo>
                </a:path>
              </a:pathLst>
            </a:custGeom>
            <a:ln w="9534">
              <a:solidFill>
                <a:srgbClr val="000000"/>
              </a:solidFill>
            </a:ln>
          </p:spPr>
          <p:txBody>
            <a:bodyPr wrap="square" lIns="0" tIns="0" rIns="0" bIns="0" rtlCol="0"/>
            <a:lstStyle/>
            <a:p>
              <a:endParaRPr/>
            </a:p>
          </p:txBody>
        </p:sp>
        <p:sp>
          <p:nvSpPr>
            <p:cNvPr id="214" name="object 312"/>
            <p:cNvSpPr/>
            <p:nvPr/>
          </p:nvSpPr>
          <p:spPr>
            <a:xfrm>
              <a:off x="6658" y="4266"/>
              <a:ext cx="477" cy="237"/>
            </a:xfrm>
            <a:custGeom>
              <a:avLst/>
              <a:gdLst/>
              <a:ahLst/>
              <a:cxnLst/>
              <a:rect l="l" t="t" r="r" b="b"/>
              <a:pathLst>
                <a:path w="302894" h="150495">
                  <a:moveTo>
                    <a:pt x="0" y="150012"/>
                  </a:moveTo>
                  <a:lnTo>
                    <a:pt x="302412" y="150012"/>
                  </a:lnTo>
                  <a:lnTo>
                    <a:pt x="302412" y="0"/>
                  </a:lnTo>
                  <a:lnTo>
                    <a:pt x="0" y="0"/>
                  </a:lnTo>
                  <a:lnTo>
                    <a:pt x="0" y="150012"/>
                  </a:lnTo>
                  <a:close/>
                </a:path>
              </a:pathLst>
            </a:custGeom>
            <a:solidFill>
              <a:srgbClr val="CCFF99"/>
            </a:solidFill>
          </p:spPr>
          <p:txBody>
            <a:bodyPr wrap="square" lIns="0" tIns="0" rIns="0" bIns="0" rtlCol="0"/>
            <a:lstStyle/>
            <a:p>
              <a:endParaRPr/>
            </a:p>
          </p:txBody>
        </p:sp>
        <p:sp>
          <p:nvSpPr>
            <p:cNvPr id="215" name="object 313"/>
            <p:cNvSpPr/>
            <p:nvPr/>
          </p:nvSpPr>
          <p:spPr>
            <a:xfrm>
              <a:off x="7134" y="4188"/>
              <a:ext cx="79" cy="315"/>
            </a:xfrm>
            <a:custGeom>
              <a:avLst/>
              <a:gdLst/>
              <a:ahLst/>
              <a:cxnLst/>
              <a:rect l="l" t="t" r="r" b="b"/>
              <a:pathLst>
                <a:path w="50165" h="200025">
                  <a:moveTo>
                    <a:pt x="49999" y="0"/>
                  </a:moveTo>
                  <a:lnTo>
                    <a:pt x="0" y="49911"/>
                  </a:lnTo>
                  <a:lnTo>
                    <a:pt x="0" y="200025"/>
                  </a:lnTo>
                  <a:lnTo>
                    <a:pt x="49999" y="149987"/>
                  </a:lnTo>
                  <a:lnTo>
                    <a:pt x="49999" y="0"/>
                  </a:lnTo>
                  <a:close/>
                </a:path>
              </a:pathLst>
            </a:custGeom>
            <a:solidFill>
              <a:srgbClr val="A3CD7A"/>
            </a:solidFill>
          </p:spPr>
          <p:txBody>
            <a:bodyPr wrap="square" lIns="0" tIns="0" rIns="0" bIns="0" rtlCol="0"/>
            <a:lstStyle/>
            <a:p>
              <a:endParaRPr/>
            </a:p>
          </p:txBody>
        </p:sp>
        <p:sp>
          <p:nvSpPr>
            <p:cNvPr id="216" name="object 314"/>
            <p:cNvSpPr/>
            <p:nvPr/>
          </p:nvSpPr>
          <p:spPr>
            <a:xfrm>
              <a:off x="6658" y="4188"/>
              <a:ext cx="555" cy="79"/>
            </a:xfrm>
            <a:custGeom>
              <a:avLst/>
              <a:gdLst/>
              <a:ahLst/>
              <a:cxnLst/>
              <a:rect l="l" t="t" r="r" b="b"/>
              <a:pathLst>
                <a:path w="352425" h="50164">
                  <a:moveTo>
                    <a:pt x="352425" y="0"/>
                  </a:moveTo>
                  <a:lnTo>
                    <a:pt x="50012" y="0"/>
                  </a:lnTo>
                  <a:lnTo>
                    <a:pt x="0" y="49911"/>
                  </a:lnTo>
                  <a:lnTo>
                    <a:pt x="302425" y="49911"/>
                  </a:lnTo>
                  <a:lnTo>
                    <a:pt x="352425" y="0"/>
                  </a:lnTo>
                  <a:close/>
                </a:path>
              </a:pathLst>
            </a:custGeom>
            <a:solidFill>
              <a:srgbClr val="D5FFAC"/>
            </a:solidFill>
          </p:spPr>
          <p:txBody>
            <a:bodyPr wrap="square" lIns="0" tIns="0" rIns="0" bIns="0" rtlCol="0"/>
            <a:lstStyle/>
            <a:p>
              <a:endParaRPr/>
            </a:p>
          </p:txBody>
        </p:sp>
        <p:sp>
          <p:nvSpPr>
            <p:cNvPr id="217" name="object 315"/>
            <p:cNvSpPr/>
            <p:nvPr/>
          </p:nvSpPr>
          <p:spPr>
            <a:xfrm>
              <a:off x="6658" y="4207"/>
              <a:ext cx="555" cy="315"/>
            </a:xfrm>
            <a:custGeom>
              <a:avLst/>
              <a:gdLst/>
              <a:ahLst/>
              <a:cxnLst/>
              <a:rect l="l" t="t" r="r" b="b"/>
              <a:pathLst>
                <a:path w="352425" h="200025">
                  <a:moveTo>
                    <a:pt x="0" y="49911"/>
                  </a:moveTo>
                  <a:lnTo>
                    <a:pt x="50012" y="0"/>
                  </a:lnTo>
                  <a:lnTo>
                    <a:pt x="352425" y="0"/>
                  </a:lnTo>
                  <a:lnTo>
                    <a:pt x="352425" y="149987"/>
                  </a:lnTo>
                  <a:lnTo>
                    <a:pt x="302425" y="200025"/>
                  </a:lnTo>
                  <a:lnTo>
                    <a:pt x="0" y="200025"/>
                  </a:lnTo>
                  <a:lnTo>
                    <a:pt x="0" y="49911"/>
                  </a:lnTo>
                  <a:close/>
                </a:path>
              </a:pathLst>
            </a:custGeom>
            <a:solidFill>
              <a:schemeClr val="bg1"/>
            </a:solidFill>
            <a:ln w="9534">
              <a:solidFill>
                <a:srgbClr val="000000"/>
              </a:solidFill>
            </a:ln>
          </p:spPr>
          <p:txBody>
            <a:bodyPr wrap="square" lIns="0" tIns="0" rIns="0" bIns="0" rtlCol="0"/>
            <a:lstStyle/>
            <a:p>
              <a:endParaRPr/>
            </a:p>
          </p:txBody>
        </p:sp>
        <p:sp>
          <p:nvSpPr>
            <p:cNvPr id="218" name="object 316"/>
            <p:cNvSpPr/>
            <p:nvPr/>
          </p:nvSpPr>
          <p:spPr>
            <a:xfrm>
              <a:off x="6658" y="4188"/>
              <a:ext cx="555" cy="79"/>
            </a:xfrm>
            <a:custGeom>
              <a:avLst/>
              <a:gdLst/>
              <a:ahLst/>
              <a:cxnLst/>
              <a:rect l="l" t="t" r="r" b="b"/>
              <a:pathLst>
                <a:path w="352425" h="50164">
                  <a:moveTo>
                    <a:pt x="0" y="49911"/>
                  </a:moveTo>
                  <a:lnTo>
                    <a:pt x="302425" y="49911"/>
                  </a:lnTo>
                  <a:lnTo>
                    <a:pt x="352425" y="0"/>
                  </a:lnTo>
                </a:path>
              </a:pathLst>
            </a:custGeom>
            <a:ln w="9534">
              <a:solidFill>
                <a:srgbClr val="000000"/>
              </a:solidFill>
            </a:ln>
          </p:spPr>
          <p:txBody>
            <a:bodyPr wrap="square" lIns="0" tIns="0" rIns="0" bIns="0" rtlCol="0"/>
            <a:lstStyle/>
            <a:p>
              <a:endParaRPr/>
            </a:p>
          </p:txBody>
        </p:sp>
        <p:sp>
          <p:nvSpPr>
            <p:cNvPr id="219" name="object 317"/>
            <p:cNvSpPr/>
            <p:nvPr/>
          </p:nvSpPr>
          <p:spPr>
            <a:xfrm>
              <a:off x="7134" y="4266"/>
              <a:ext cx="0" cy="237"/>
            </a:xfrm>
            <a:custGeom>
              <a:avLst/>
              <a:gdLst/>
              <a:ahLst/>
              <a:cxnLst/>
              <a:rect l="l" t="t" r="r" b="b"/>
              <a:pathLst>
                <a:path h="150495">
                  <a:moveTo>
                    <a:pt x="0" y="0"/>
                  </a:moveTo>
                  <a:lnTo>
                    <a:pt x="0" y="150113"/>
                  </a:lnTo>
                </a:path>
              </a:pathLst>
            </a:custGeom>
            <a:ln w="9534">
              <a:solidFill>
                <a:srgbClr val="000000"/>
              </a:solidFill>
            </a:ln>
          </p:spPr>
          <p:txBody>
            <a:bodyPr wrap="square" lIns="0" tIns="0" rIns="0" bIns="0" rtlCol="0"/>
            <a:lstStyle/>
            <a:p>
              <a:endParaRPr/>
            </a:p>
          </p:txBody>
        </p:sp>
        <p:sp>
          <p:nvSpPr>
            <p:cNvPr id="220" name="object 318"/>
            <p:cNvSpPr/>
            <p:nvPr/>
          </p:nvSpPr>
          <p:spPr>
            <a:xfrm>
              <a:off x="6043" y="4071"/>
              <a:ext cx="477" cy="237"/>
            </a:xfrm>
            <a:custGeom>
              <a:avLst/>
              <a:gdLst/>
              <a:ahLst/>
              <a:cxnLst/>
              <a:rect l="l" t="t" r="r" b="b"/>
              <a:pathLst>
                <a:path w="302895" h="150494">
                  <a:moveTo>
                    <a:pt x="0" y="150012"/>
                  </a:moveTo>
                  <a:lnTo>
                    <a:pt x="302412" y="150012"/>
                  </a:lnTo>
                  <a:lnTo>
                    <a:pt x="302412" y="0"/>
                  </a:lnTo>
                  <a:lnTo>
                    <a:pt x="0" y="0"/>
                  </a:lnTo>
                  <a:lnTo>
                    <a:pt x="0" y="150012"/>
                  </a:lnTo>
                  <a:close/>
                </a:path>
              </a:pathLst>
            </a:custGeom>
            <a:solidFill>
              <a:srgbClr val="CCFF99"/>
            </a:solidFill>
          </p:spPr>
          <p:txBody>
            <a:bodyPr wrap="square" lIns="0" tIns="0" rIns="0" bIns="0" rtlCol="0"/>
            <a:lstStyle/>
            <a:p>
              <a:endParaRPr/>
            </a:p>
          </p:txBody>
        </p:sp>
        <p:sp>
          <p:nvSpPr>
            <p:cNvPr id="221" name="object 319"/>
            <p:cNvSpPr/>
            <p:nvPr/>
          </p:nvSpPr>
          <p:spPr>
            <a:xfrm>
              <a:off x="6519" y="3993"/>
              <a:ext cx="79" cy="315"/>
            </a:xfrm>
            <a:custGeom>
              <a:avLst/>
              <a:gdLst/>
              <a:ahLst/>
              <a:cxnLst/>
              <a:rect l="l" t="t" r="r" b="b"/>
              <a:pathLst>
                <a:path w="50165" h="200025">
                  <a:moveTo>
                    <a:pt x="49999" y="0"/>
                  </a:moveTo>
                  <a:lnTo>
                    <a:pt x="0" y="49911"/>
                  </a:lnTo>
                  <a:lnTo>
                    <a:pt x="0" y="200025"/>
                  </a:lnTo>
                  <a:lnTo>
                    <a:pt x="49999" y="149987"/>
                  </a:lnTo>
                  <a:lnTo>
                    <a:pt x="49999" y="0"/>
                  </a:lnTo>
                  <a:close/>
                </a:path>
              </a:pathLst>
            </a:custGeom>
            <a:solidFill>
              <a:srgbClr val="A3CD7A"/>
            </a:solidFill>
          </p:spPr>
          <p:txBody>
            <a:bodyPr wrap="square" lIns="0" tIns="0" rIns="0" bIns="0" rtlCol="0"/>
            <a:lstStyle/>
            <a:p>
              <a:endParaRPr/>
            </a:p>
          </p:txBody>
        </p:sp>
        <p:sp>
          <p:nvSpPr>
            <p:cNvPr id="222" name="object 320"/>
            <p:cNvSpPr/>
            <p:nvPr/>
          </p:nvSpPr>
          <p:spPr>
            <a:xfrm>
              <a:off x="6043" y="3993"/>
              <a:ext cx="555" cy="79"/>
            </a:xfrm>
            <a:custGeom>
              <a:avLst/>
              <a:gdLst/>
              <a:ahLst/>
              <a:cxnLst/>
              <a:rect l="l" t="t" r="r" b="b"/>
              <a:pathLst>
                <a:path w="352425" h="50164">
                  <a:moveTo>
                    <a:pt x="352425" y="0"/>
                  </a:moveTo>
                  <a:lnTo>
                    <a:pt x="50012" y="0"/>
                  </a:lnTo>
                  <a:lnTo>
                    <a:pt x="0" y="49911"/>
                  </a:lnTo>
                  <a:lnTo>
                    <a:pt x="302425" y="49911"/>
                  </a:lnTo>
                  <a:lnTo>
                    <a:pt x="352425" y="0"/>
                  </a:lnTo>
                  <a:close/>
                </a:path>
              </a:pathLst>
            </a:custGeom>
            <a:solidFill>
              <a:srgbClr val="D5FFAC"/>
            </a:solidFill>
          </p:spPr>
          <p:txBody>
            <a:bodyPr wrap="square" lIns="0" tIns="0" rIns="0" bIns="0" rtlCol="0"/>
            <a:lstStyle/>
            <a:p>
              <a:endParaRPr/>
            </a:p>
          </p:txBody>
        </p:sp>
        <p:sp>
          <p:nvSpPr>
            <p:cNvPr id="223" name="object 321"/>
            <p:cNvSpPr/>
            <p:nvPr/>
          </p:nvSpPr>
          <p:spPr>
            <a:xfrm>
              <a:off x="6043" y="3993"/>
              <a:ext cx="555" cy="315"/>
            </a:xfrm>
            <a:custGeom>
              <a:avLst/>
              <a:gdLst/>
              <a:ahLst/>
              <a:cxnLst/>
              <a:rect l="l" t="t" r="r" b="b"/>
              <a:pathLst>
                <a:path w="352425" h="200025">
                  <a:moveTo>
                    <a:pt x="0" y="49911"/>
                  </a:moveTo>
                  <a:lnTo>
                    <a:pt x="50012" y="0"/>
                  </a:lnTo>
                  <a:lnTo>
                    <a:pt x="352425" y="0"/>
                  </a:lnTo>
                  <a:lnTo>
                    <a:pt x="352425" y="149987"/>
                  </a:lnTo>
                  <a:lnTo>
                    <a:pt x="302425" y="200025"/>
                  </a:lnTo>
                  <a:lnTo>
                    <a:pt x="0" y="200025"/>
                  </a:lnTo>
                  <a:lnTo>
                    <a:pt x="0" y="49911"/>
                  </a:lnTo>
                  <a:close/>
                </a:path>
              </a:pathLst>
            </a:custGeom>
            <a:solidFill>
              <a:schemeClr val="bg1"/>
            </a:solidFill>
            <a:ln w="9534">
              <a:solidFill>
                <a:srgbClr val="000000"/>
              </a:solidFill>
            </a:ln>
          </p:spPr>
          <p:txBody>
            <a:bodyPr wrap="square" lIns="0" tIns="0" rIns="0" bIns="0" rtlCol="0"/>
            <a:lstStyle/>
            <a:p>
              <a:endParaRPr/>
            </a:p>
          </p:txBody>
        </p:sp>
        <p:sp>
          <p:nvSpPr>
            <p:cNvPr id="224" name="object 322"/>
            <p:cNvSpPr/>
            <p:nvPr/>
          </p:nvSpPr>
          <p:spPr>
            <a:xfrm>
              <a:off x="6043" y="3993"/>
              <a:ext cx="555" cy="79"/>
            </a:xfrm>
            <a:custGeom>
              <a:avLst/>
              <a:gdLst/>
              <a:ahLst/>
              <a:cxnLst/>
              <a:rect l="l" t="t" r="r" b="b"/>
              <a:pathLst>
                <a:path w="352425" h="50164">
                  <a:moveTo>
                    <a:pt x="0" y="49911"/>
                  </a:moveTo>
                  <a:lnTo>
                    <a:pt x="302425" y="49911"/>
                  </a:lnTo>
                  <a:lnTo>
                    <a:pt x="352425" y="0"/>
                  </a:lnTo>
                </a:path>
              </a:pathLst>
            </a:custGeom>
            <a:ln w="9534">
              <a:solidFill>
                <a:srgbClr val="000000"/>
              </a:solidFill>
            </a:ln>
          </p:spPr>
          <p:txBody>
            <a:bodyPr wrap="square" lIns="0" tIns="0" rIns="0" bIns="0" rtlCol="0"/>
            <a:lstStyle/>
            <a:p>
              <a:endParaRPr/>
            </a:p>
          </p:txBody>
        </p:sp>
        <p:sp>
          <p:nvSpPr>
            <p:cNvPr id="225" name="object 323"/>
            <p:cNvSpPr/>
            <p:nvPr/>
          </p:nvSpPr>
          <p:spPr>
            <a:xfrm>
              <a:off x="6519" y="4071"/>
              <a:ext cx="0" cy="237"/>
            </a:xfrm>
            <a:custGeom>
              <a:avLst/>
              <a:gdLst/>
              <a:ahLst/>
              <a:cxnLst/>
              <a:rect l="l" t="t" r="r" b="b"/>
              <a:pathLst>
                <a:path h="150494">
                  <a:moveTo>
                    <a:pt x="0" y="0"/>
                  </a:moveTo>
                  <a:lnTo>
                    <a:pt x="0" y="150113"/>
                  </a:lnTo>
                </a:path>
              </a:pathLst>
            </a:custGeom>
            <a:ln w="9534">
              <a:solidFill>
                <a:srgbClr val="000000"/>
              </a:solidFill>
            </a:ln>
          </p:spPr>
          <p:txBody>
            <a:bodyPr wrap="square" lIns="0" tIns="0" rIns="0" bIns="0" rtlCol="0"/>
            <a:lstStyle/>
            <a:p>
              <a:endParaRPr/>
            </a:p>
          </p:txBody>
        </p:sp>
        <p:sp>
          <p:nvSpPr>
            <p:cNvPr id="226" name="object 324"/>
            <p:cNvSpPr/>
            <p:nvPr/>
          </p:nvSpPr>
          <p:spPr>
            <a:xfrm>
              <a:off x="6732" y="4008"/>
              <a:ext cx="480" cy="225"/>
            </a:xfrm>
            <a:custGeom>
              <a:avLst/>
              <a:gdLst/>
              <a:ahLst/>
              <a:cxnLst/>
              <a:rect l="l" t="t" r="r" b="b"/>
              <a:pathLst>
                <a:path w="304800" h="142875">
                  <a:moveTo>
                    <a:pt x="0" y="142875"/>
                  </a:moveTo>
                  <a:lnTo>
                    <a:pt x="304800" y="142875"/>
                  </a:lnTo>
                  <a:lnTo>
                    <a:pt x="304800" y="0"/>
                  </a:lnTo>
                  <a:lnTo>
                    <a:pt x="0" y="0"/>
                  </a:lnTo>
                  <a:lnTo>
                    <a:pt x="0" y="142875"/>
                  </a:lnTo>
                  <a:close/>
                </a:path>
              </a:pathLst>
            </a:custGeom>
            <a:solidFill>
              <a:srgbClr val="CCFF99"/>
            </a:solidFill>
          </p:spPr>
          <p:txBody>
            <a:bodyPr wrap="square" lIns="0" tIns="0" rIns="0" bIns="0" rtlCol="0"/>
            <a:lstStyle/>
            <a:p>
              <a:endParaRPr/>
            </a:p>
          </p:txBody>
        </p:sp>
        <p:sp>
          <p:nvSpPr>
            <p:cNvPr id="227" name="object 325"/>
            <p:cNvSpPr/>
            <p:nvPr/>
          </p:nvSpPr>
          <p:spPr>
            <a:xfrm>
              <a:off x="7213" y="3933"/>
              <a:ext cx="75" cy="300"/>
            </a:xfrm>
            <a:custGeom>
              <a:avLst/>
              <a:gdLst/>
              <a:ahLst/>
              <a:cxnLst/>
              <a:rect l="l" t="t" r="r" b="b"/>
              <a:pathLst>
                <a:path w="47625" h="190500">
                  <a:moveTo>
                    <a:pt x="47625" y="0"/>
                  </a:moveTo>
                  <a:lnTo>
                    <a:pt x="0" y="47625"/>
                  </a:lnTo>
                  <a:lnTo>
                    <a:pt x="0" y="190500"/>
                  </a:lnTo>
                  <a:lnTo>
                    <a:pt x="47625" y="142875"/>
                  </a:lnTo>
                  <a:lnTo>
                    <a:pt x="47625" y="0"/>
                  </a:lnTo>
                  <a:close/>
                </a:path>
              </a:pathLst>
            </a:custGeom>
            <a:solidFill>
              <a:srgbClr val="A3CD7A"/>
            </a:solidFill>
          </p:spPr>
          <p:txBody>
            <a:bodyPr wrap="square" lIns="0" tIns="0" rIns="0" bIns="0" rtlCol="0"/>
            <a:lstStyle/>
            <a:p>
              <a:endParaRPr/>
            </a:p>
          </p:txBody>
        </p:sp>
        <p:sp>
          <p:nvSpPr>
            <p:cNvPr id="228" name="object 326"/>
            <p:cNvSpPr/>
            <p:nvPr/>
          </p:nvSpPr>
          <p:spPr>
            <a:xfrm>
              <a:off x="6733" y="3933"/>
              <a:ext cx="555" cy="75"/>
            </a:xfrm>
            <a:custGeom>
              <a:avLst/>
              <a:gdLst/>
              <a:ahLst/>
              <a:cxnLst/>
              <a:rect l="l" t="t" r="r" b="b"/>
              <a:pathLst>
                <a:path w="352425" h="47625">
                  <a:moveTo>
                    <a:pt x="352425" y="0"/>
                  </a:moveTo>
                  <a:lnTo>
                    <a:pt x="47625" y="0"/>
                  </a:lnTo>
                  <a:lnTo>
                    <a:pt x="0" y="47625"/>
                  </a:lnTo>
                  <a:lnTo>
                    <a:pt x="304800" y="47625"/>
                  </a:lnTo>
                  <a:lnTo>
                    <a:pt x="352425" y="0"/>
                  </a:lnTo>
                  <a:close/>
                </a:path>
              </a:pathLst>
            </a:custGeom>
            <a:solidFill>
              <a:schemeClr val="bg1"/>
            </a:solidFill>
          </p:spPr>
          <p:txBody>
            <a:bodyPr wrap="square" lIns="0" tIns="0" rIns="0" bIns="0" rtlCol="0"/>
            <a:lstStyle/>
            <a:p>
              <a:endParaRPr/>
            </a:p>
          </p:txBody>
        </p:sp>
        <p:sp>
          <p:nvSpPr>
            <p:cNvPr id="229" name="object 327"/>
            <p:cNvSpPr/>
            <p:nvPr/>
          </p:nvSpPr>
          <p:spPr>
            <a:xfrm>
              <a:off x="6733" y="3933"/>
              <a:ext cx="555" cy="300"/>
            </a:xfrm>
            <a:custGeom>
              <a:avLst/>
              <a:gdLst/>
              <a:ahLst/>
              <a:cxnLst/>
              <a:rect l="l" t="t" r="r" b="b"/>
              <a:pathLst>
                <a:path w="352425" h="190500">
                  <a:moveTo>
                    <a:pt x="0" y="47625"/>
                  </a:moveTo>
                  <a:lnTo>
                    <a:pt x="47625" y="0"/>
                  </a:lnTo>
                  <a:lnTo>
                    <a:pt x="352425" y="0"/>
                  </a:lnTo>
                  <a:lnTo>
                    <a:pt x="352425" y="142875"/>
                  </a:lnTo>
                  <a:lnTo>
                    <a:pt x="304800" y="190500"/>
                  </a:lnTo>
                  <a:lnTo>
                    <a:pt x="0" y="190500"/>
                  </a:lnTo>
                  <a:lnTo>
                    <a:pt x="0" y="47625"/>
                  </a:lnTo>
                  <a:close/>
                </a:path>
              </a:pathLst>
            </a:custGeom>
            <a:solidFill>
              <a:schemeClr val="bg1"/>
            </a:solidFill>
            <a:ln w="9534">
              <a:solidFill>
                <a:srgbClr val="000000"/>
              </a:solidFill>
            </a:ln>
          </p:spPr>
          <p:txBody>
            <a:bodyPr wrap="square" lIns="0" tIns="0" rIns="0" bIns="0" rtlCol="0"/>
            <a:lstStyle/>
            <a:p>
              <a:endParaRPr/>
            </a:p>
          </p:txBody>
        </p:sp>
        <p:sp>
          <p:nvSpPr>
            <p:cNvPr id="230" name="object 328"/>
            <p:cNvSpPr/>
            <p:nvPr/>
          </p:nvSpPr>
          <p:spPr>
            <a:xfrm>
              <a:off x="6733" y="3933"/>
              <a:ext cx="555" cy="75"/>
            </a:xfrm>
            <a:custGeom>
              <a:avLst/>
              <a:gdLst/>
              <a:ahLst/>
              <a:cxnLst/>
              <a:rect l="l" t="t" r="r" b="b"/>
              <a:pathLst>
                <a:path w="352425" h="47625">
                  <a:moveTo>
                    <a:pt x="0" y="47625"/>
                  </a:moveTo>
                  <a:lnTo>
                    <a:pt x="304800" y="47625"/>
                  </a:lnTo>
                  <a:lnTo>
                    <a:pt x="352425" y="0"/>
                  </a:lnTo>
                </a:path>
              </a:pathLst>
            </a:custGeom>
            <a:solidFill>
              <a:schemeClr val="bg1"/>
            </a:solidFill>
            <a:ln w="9534">
              <a:solidFill>
                <a:srgbClr val="000000"/>
              </a:solidFill>
            </a:ln>
          </p:spPr>
          <p:txBody>
            <a:bodyPr wrap="square" lIns="0" tIns="0" rIns="0" bIns="0" rtlCol="0"/>
            <a:lstStyle/>
            <a:p>
              <a:endParaRPr/>
            </a:p>
          </p:txBody>
        </p:sp>
        <p:sp>
          <p:nvSpPr>
            <p:cNvPr id="231" name="object 329"/>
            <p:cNvSpPr/>
            <p:nvPr/>
          </p:nvSpPr>
          <p:spPr>
            <a:xfrm>
              <a:off x="7212" y="4008"/>
              <a:ext cx="0" cy="225"/>
            </a:xfrm>
            <a:custGeom>
              <a:avLst/>
              <a:gdLst/>
              <a:ahLst/>
              <a:cxnLst/>
              <a:rect l="l" t="t" r="r" b="b"/>
              <a:pathLst>
                <a:path h="142875">
                  <a:moveTo>
                    <a:pt x="0" y="0"/>
                  </a:moveTo>
                  <a:lnTo>
                    <a:pt x="0" y="142875"/>
                  </a:lnTo>
                </a:path>
              </a:pathLst>
            </a:custGeom>
            <a:solidFill>
              <a:schemeClr val="bg1"/>
            </a:solidFill>
            <a:ln w="9534">
              <a:solidFill>
                <a:srgbClr val="000000"/>
              </a:solidFill>
            </a:ln>
          </p:spPr>
          <p:txBody>
            <a:bodyPr wrap="square" lIns="0" tIns="0" rIns="0" bIns="0" rtlCol="0"/>
            <a:lstStyle/>
            <a:p>
              <a:endParaRPr/>
            </a:p>
          </p:txBody>
        </p:sp>
        <p:sp>
          <p:nvSpPr>
            <p:cNvPr id="232" name="object 330"/>
            <p:cNvSpPr/>
            <p:nvPr/>
          </p:nvSpPr>
          <p:spPr>
            <a:xfrm>
              <a:off x="6327" y="3768"/>
              <a:ext cx="480" cy="225"/>
            </a:xfrm>
            <a:custGeom>
              <a:avLst/>
              <a:gdLst/>
              <a:ahLst/>
              <a:cxnLst/>
              <a:rect l="l" t="t" r="r" b="b"/>
              <a:pathLst>
                <a:path w="304800" h="142875">
                  <a:moveTo>
                    <a:pt x="0" y="142875"/>
                  </a:moveTo>
                  <a:lnTo>
                    <a:pt x="304800" y="142875"/>
                  </a:lnTo>
                  <a:lnTo>
                    <a:pt x="304800" y="0"/>
                  </a:lnTo>
                  <a:lnTo>
                    <a:pt x="0" y="0"/>
                  </a:lnTo>
                  <a:lnTo>
                    <a:pt x="0" y="142875"/>
                  </a:lnTo>
                  <a:close/>
                </a:path>
              </a:pathLst>
            </a:custGeom>
            <a:solidFill>
              <a:srgbClr val="CCFF99"/>
            </a:solidFill>
          </p:spPr>
          <p:txBody>
            <a:bodyPr wrap="square" lIns="0" tIns="0" rIns="0" bIns="0" rtlCol="0"/>
            <a:lstStyle/>
            <a:p>
              <a:endParaRPr/>
            </a:p>
          </p:txBody>
        </p:sp>
        <p:sp>
          <p:nvSpPr>
            <p:cNvPr id="233" name="object 331"/>
            <p:cNvSpPr/>
            <p:nvPr/>
          </p:nvSpPr>
          <p:spPr>
            <a:xfrm>
              <a:off x="6808" y="3693"/>
              <a:ext cx="75" cy="300"/>
            </a:xfrm>
            <a:custGeom>
              <a:avLst/>
              <a:gdLst/>
              <a:ahLst/>
              <a:cxnLst/>
              <a:rect l="l" t="t" r="r" b="b"/>
              <a:pathLst>
                <a:path w="47625" h="190500">
                  <a:moveTo>
                    <a:pt x="47625" y="0"/>
                  </a:moveTo>
                  <a:lnTo>
                    <a:pt x="0" y="47625"/>
                  </a:lnTo>
                  <a:lnTo>
                    <a:pt x="0" y="190500"/>
                  </a:lnTo>
                  <a:lnTo>
                    <a:pt x="47625" y="142875"/>
                  </a:lnTo>
                  <a:lnTo>
                    <a:pt x="47625" y="0"/>
                  </a:lnTo>
                  <a:close/>
                </a:path>
              </a:pathLst>
            </a:custGeom>
            <a:solidFill>
              <a:srgbClr val="A3CD7A"/>
            </a:solidFill>
          </p:spPr>
          <p:txBody>
            <a:bodyPr wrap="square" lIns="0" tIns="0" rIns="0" bIns="0" rtlCol="0"/>
            <a:lstStyle/>
            <a:p>
              <a:endParaRPr/>
            </a:p>
          </p:txBody>
        </p:sp>
        <p:sp>
          <p:nvSpPr>
            <p:cNvPr id="234" name="object 332"/>
            <p:cNvSpPr/>
            <p:nvPr/>
          </p:nvSpPr>
          <p:spPr>
            <a:xfrm>
              <a:off x="6328" y="3693"/>
              <a:ext cx="555" cy="75"/>
            </a:xfrm>
            <a:custGeom>
              <a:avLst/>
              <a:gdLst/>
              <a:ahLst/>
              <a:cxnLst/>
              <a:rect l="l" t="t" r="r" b="b"/>
              <a:pathLst>
                <a:path w="352425" h="47625">
                  <a:moveTo>
                    <a:pt x="352425" y="0"/>
                  </a:moveTo>
                  <a:lnTo>
                    <a:pt x="47625" y="0"/>
                  </a:lnTo>
                  <a:lnTo>
                    <a:pt x="0" y="47625"/>
                  </a:lnTo>
                  <a:lnTo>
                    <a:pt x="304800" y="47625"/>
                  </a:lnTo>
                  <a:lnTo>
                    <a:pt x="352425" y="0"/>
                  </a:lnTo>
                  <a:close/>
                </a:path>
              </a:pathLst>
            </a:custGeom>
            <a:solidFill>
              <a:schemeClr val="bg1"/>
            </a:solidFill>
          </p:spPr>
          <p:txBody>
            <a:bodyPr wrap="square" lIns="0" tIns="0" rIns="0" bIns="0" rtlCol="0"/>
            <a:lstStyle/>
            <a:p>
              <a:endParaRPr/>
            </a:p>
          </p:txBody>
        </p:sp>
        <p:sp>
          <p:nvSpPr>
            <p:cNvPr id="235" name="object 333"/>
            <p:cNvSpPr/>
            <p:nvPr/>
          </p:nvSpPr>
          <p:spPr>
            <a:xfrm>
              <a:off x="6328" y="3693"/>
              <a:ext cx="555" cy="300"/>
            </a:xfrm>
            <a:custGeom>
              <a:avLst/>
              <a:gdLst/>
              <a:ahLst/>
              <a:cxnLst/>
              <a:rect l="l" t="t" r="r" b="b"/>
              <a:pathLst>
                <a:path w="352425" h="190500">
                  <a:moveTo>
                    <a:pt x="0" y="47625"/>
                  </a:moveTo>
                  <a:lnTo>
                    <a:pt x="47625" y="0"/>
                  </a:lnTo>
                  <a:lnTo>
                    <a:pt x="352425" y="0"/>
                  </a:lnTo>
                  <a:lnTo>
                    <a:pt x="352425" y="142875"/>
                  </a:lnTo>
                  <a:lnTo>
                    <a:pt x="304800" y="190500"/>
                  </a:lnTo>
                  <a:lnTo>
                    <a:pt x="0" y="190500"/>
                  </a:lnTo>
                  <a:lnTo>
                    <a:pt x="0" y="47625"/>
                  </a:lnTo>
                  <a:close/>
                </a:path>
              </a:pathLst>
            </a:custGeom>
            <a:solidFill>
              <a:schemeClr val="bg1"/>
            </a:solidFill>
            <a:ln w="9534">
              <a:solidFill>
                <a:srgbClr val="000000"/>
              </a:solidFill>
            </a:ln>
          </p:spPr>
          <p:txBody>
            <a:bodyPr wrap="square" lIns="0" tIns="0" rIns="0" bIns="0" rtlCol="0"/>
            <a:lstStyle/>
            <a:p>
              <a:endParaRPr/>
            </a:p>
          </p:txBody>
        </p:sp>
        <p:sp>
          <p:nvSpPr>
            <p:cNvPr id="236" name="object 334"/>
            <p:cNvSpPr/>
            <p:nvPr/>
          </p:nvSpPr>
          <p:spPr>
            <a:xfrm>
              <a:off x="6328" y="3693"/>
              <a:ext cx="555" cy="75"/>
            </a:xfrm>
            <a:custGeom>
              <a:avLst/>
              <a:gdLst/>
              <a:ahLst/>
              <a:cxnLst/>
              <a:rect l="l" t="t" r="r" b="b"/>
              <a:pathLst>
                <a:path w="352425" h="47625">
                  <a:moveTo>
                    <a:pt x="0" y="47625"/>
                  </a:moveTo>
                  <a:lnTo>
                    <a:pt x="304800" y="47625"/>
                  </a:lnTo>
                  <a:lnTo>
                    <a:pt x="352425" y="0"/>
                  </a:lnTo>
                </a:path>
              </a:pathLst>
            </a:custGeom>
            <a:ln w="9534">
              <a:solidFill>
                <a:srgbClr val="000000"/>
              </a:solidFill>
            </a:ln>
          </p:spPr>
          <p:txBody>
            <a:bodyPr wrap="square" lIns="0" tIns="0" rIns="0" bIns="0" rtlCol="0"/>
            <a:lstStyle/>
            <a:p>
              <a:endParaRPr/>
            </a:p>
          </p:txBody>
        </p:sp>
        <p:sp>
          <p:nvSpPr>
            <p:cNvPr id="237" name="object 335"/>
            <p:cNvSpPr/>
            <p:nvPr/>
          </p:nvSpPr>
          <p:spPr>
            <a:xfrm>
              <a:off x="6807" y="3768"/>
              <a:ext cx="0" cy="225"/>
            </a:xfrm>
            <a:custGeom>
              <a:avLst/>
              <a:gdLst/>
              <a:ahLst/>
              <a:cxnLst/>
              <a:rect l="l" t="t" r="r" b="b"/>
              <a:pathLst>
                <a:path h="142875">
                  <a:moveTo>
                    <a:pt x="0" y="0"/>
                  </a:moveTo>
                  <a:lnTo>
                    <a:pt x="0" y="142875"/>
                  </a:lnTo>
                </a:path>
              </a:pathLst>
            </a:custGeom>
            <a:ln w="9534">
              <a:solidFill>
                <a:srgbClr val="000000"/>
              </a:solidFill>
            </a:ln>
          </p:spPr>
          <p:txBody>
            <a:bodyPr wrap="square" lIns="0" tIns="0" rIns="0" bIns="0" rtlCol="0"/>
            <a:lstStyle/>
            <a:p>
              <a:endParaRPr/>
            </a:p>
          </p:txBody>
        </p:sp>
      </p:grpSp>
      <p:grpSp>
        <p:nvGrpSpPr>
          <p:cNvPr id="238" name="组合 237"/>
          <p:cNvGrpSpPr/>
          <p:nvPr/>
        </p:nvGrpSpPr>
        <p:grpSpPr>
          <a:xfrm>
            <a:off x="8685530" y="1778000"/>
            <a:ext cx="1352550" cy="1081405"/>
            <a:chOff x="6043" y="3025"/>
            <a:chExt cx="2130" cy="1703"/>
          </a:xfrm>
        </p:grpSpPr>
        <p:sp>
          <p:nvSpPr>
            <p:cNvPr id="239" name="object 261"/>
            <p:cNvSpPr/>
            <p:nvPr/>
          </p:nvSpPr>
          <p:spPr>
            <a:xfrm>
              <a:off x="7220" y="3505"/>
              <a:ext cx="195" cy="405"/>
            </a:xfrm>
            <a:custGeom>
              <a:avLst/>
              <a:gdLst/>
              <a:ahLst/>
              <a:cxnLst/>
              <a:rect l="l" t="t" r="r" b="b"/>
              <a:pathLst>
                <a:path w="123825" h="257175">
                  <a:moveTo>
                    <a:pt x="123825" y="0"/>
                  </a:moveTo>
                  <a:lnTo>
                    <a:pt x="3505" y="107314"/>
                  </a:lnTo>
                  <a:lnTo>
                    <a:pt x="0" y="257175"/>
                  </a:lnTo>
                  <a:lnTo>
                    <a:pt x="73596" y="257175"/>
                  </a:lnTo>
                  <a:lnTo>
                    <a:pt x="94322" y="153415"/>
                  </a:lnTo>
                  <a:lnTo>
                    <a:pt x="123825" y="119507"/>
                  </a:lnTo>
                  <a:lnTo>
                    <a:pt x="123825" y="0"/>
                  </a:lnTo>
                  <a:close/>
                </a:path>
              </a:pathLst>
            </a:custGeom>
            <a:solidFill>
              <a:srgbClr val="B1D7E4"/>
            </a:solidFill>
          </p:spPr>
          <p:txBody>
            <a:bodyPr wrap="square" lIns="0" tIns="0" rIns="0" bIns="0" rtlCol="0"/>
            <a:lstStyle/>
            <a:p>
              <a:endParaRPr/>
            </a:p>
          </p:txBody>
        </p:sp>
        <p:sp>
          <p:nvSpPr>
            <p:cNvPr id="240" name="object 262"/>
            <p:cNvSpPr/>
            <p:nvPr/>
          </p:nvSpPr>
          <p:spPr>
            <a:xfrm>
              <a:off x="7228" y="3513"/>
              <a:ext cx="195" cy="405"/>
            </a:xfrm>
            <a:custGeom>
              <a:avLst/>
              <a:gdLst/>
              <a:ahLst/>
              <a:cxnLst/>
              <a:rect l="l" t="t" r="r" b="b"/>
              <a:pathLst>
                <a:path w="123825" h="257175">
                  <a:moveTo>
                    <a:pt x="123825" y="119507"/>
                  </a:moveTo>
                  <a:lnTo>
                    <a:pt x="94335" y="153288"/>
                  </a:lnTo>
                  <a:lnTo>
                    <a:pt x="73596" y="257175"/>
                  </a:lnTo>
                  <a:lnTo>
                    <a:pt x="0" y="257175"/>
                  </a:lnTo>
                  <a:lnTo>
                    <a:pt x="3505" y="107187"/>
                  </a:lnTo>
                  <a:lnTo>
                    <a:pt x="123825" y="0"/>
                  </a:lnTo>
                </a:path>
              </a:pathLst>
            </a:custGeom>
            <a:ln w="9534">
              <a:solidFill>
                <a:srgbClr val="000000"/>
              </a:solidFill>
            </a:ln>
          </p:spPr>
          <p:txBody>
            <a:bodyPr wrap="square" lIns="0" tIns="0" rIns="0" bIns="0" rtlCol="0"/>
            <a:lstStyle/>
            <a:p>
              <a:endParaRPr/>
            </a:p>
          </p:txBody>
        </p:sp>
        <p:sp>
          <p:nvSpPr>
            <p:cNvPr id="241" name="object 263"/>
            <p:cNvSpPr/>
            <p:nvPr/>
          </p:nvSpPr>
          <p:spPr>
            <a:xfrm>
              <a:off x="7460" y="3115"/>
              <a:ext cx="390" cy="375"/>
            </a:xfrm>
            <a:custGeom>
              <a:avLst/>
              <a:gdLst/>
              <a:ahLst/>
              <a:cxnLst/>
              <a:rect l="l" t="t" r="r" b="b"/>
              <a:pathLst>
                <a:path w="247650" h="238125">
                  <a:moveTo>
                    <a:pt x="125056" y="0"/>
                  </a:moveTo>
                  <a:lnTo>
                    <a:pt x="77000" y="6985"/>
                  </a:lnTo>
                  <a:lnTo>
                    <a:pt x="36855" y="26415"/>
                  </a:lnTo>
                  <a:lnTo>
                    <a:pt x="10375" y="55879"/>
                  </a:lnTo>
                  <a:lnTo>
                    <a:pt x="0" y="91566"/>
                  </a:lnTo>
                  <a:lnTo>
                    <a:pt x="0" y="146685"/>
                  </a:lnTo>
                  <a:lnTo>
                    <a:pt x="21843" y="198247"/>
                  </a:lnTo>
                  <a:lnTo>
                    <a:pt x="55156" y="222885"/>
                  </a:lnTo>
                  <a:lnTo>
                    <a:pt x="99936" y="236600"/>
                  </a:lnTo>
                  <a:lnTo>
                    <a:pt x="125056" y="238125"/>
                  </a:lnTo>
                  <a:lnTo>
                    <a:pt x="149097" y="236600"/>
                  </a:lnTo>
                  <a:lnTo>
                    <a:pt x="192786" y="222885"/>
                  </a:lnTo>
                  <a:lnTo>
                    <a:pt x="225806" y="198247"/>
                  </a:lnTo>
                  <a:lnTo>
                    <a:pt x="245490" y="165353"/>
                  </a:lnTo>
                  <a:lnTo>
                    <a:pt x="247650" y="146685"/>
                  </a:lnTo>
                  <a:lnTo>
                    <a:pt x="247650" y="91566"/>
                  </a:lnTo>
                  <a:lnTo>
                    <a:pt x="225806" y="39877"/>
                  </a:lnTo>
                  <a:lnTo>
                    <a:pt x="192786" y="15239"/>
                  </a:lnTo>
                  <a:lnTo>
                    <a:pt x="149097" y="1777"/>
                  </a:lnTo>
                  <a:lnTo>
                    <a:pt x="125056" y="0"/>
                  </a:lnTo>
                  <a:close/>
                </a:path>
              </a:pathLst>
            </a:custGeom>
            <a:solidFill>
              <a:srgbClr val="FFD7CC"/>
            </a:solidFill>
          </p:spPr>
          <p:txBody>
            <a:bodyPr wrap="square" lIns="0" tIns="0" rIns="0" bIns="0" rtlCol="0"/>
            <a:lstStyle/>
            <a:p>
              <a:endParaRPr/>
            </a:p>
          </p:txBody>
        </p:sp>
        <p:sp>
          <p:nvSpPr>
            <p:cNvPr id="242" name="object 264"/>
            <p:cNvSpPr/>
            <p:nvPr/>
          </p:nvSpPr>
          <p:spPr>
            <a:xfrm>
              <a:off x="7468" y="3123"/>
              <a:ext cx="391" cy="375"/>
            </a:xfrm>
            <a:custGeom>
              <a:avLst/>
              <a:gdLst/>
              <a:ahLst/>
              <a:cxnLst/>
              <a:rect l="l" t="t" r="r" b="b"/>
              <a:pathLst>
                <a:path w="248284" h="238125">
                  <a:moveTo>
                    <a:pt x="247713" y="146685"/>
                  </a:moveTo>
                  <a:lnTo>
                    <a:pt x="245427" y="165353"/>
                  </a:lnTo>
                  <a:lnTo>
                    <a:pt x="237299" y="182118"/>
                  </a:lnTo>
                  <a:lnTo>
                    <a:pt x="211010" y="210947"/>
                  </a:lnTo>
                  <a:lnTo>
                    <a:pt x="172021" y="231266"/>
                  </a:lnTo>
                  <a:lnTo>
                    <a:pt x="125031" y="238125"/>
                  </a:lnTo>
                  <a:lnTo>
                    <a:pt x="99936" y="236474"/>
                  </a:lnTo>
                  <a:lnTo>
                    <a:pt x="55156" y="222758"/>
                  </a:lnTo>
                  <a:lnTo>
                    <a:pt x="21843" y="198247"/>
                  </a:lnTo>
                  <a:lnTo>
                    <a:pt x="2463" y="165353"/>
                  </a:lnTo>
                  <a:lnTo>
                    <a:pt x="0" y="146685"/>
                  </a:lnTo>
                  <a:lnTo>
                    <a:pt x="0" y="91566"/>
                  </a:lnTo>
                  <a:lnTo>
                    <a:pt x="21843" y="39750"/>
                  </a:lnTo>
                  <a:lnTo>
                    <a:pt x="55156" y="15239"/>
                  </a:lnTo>
                  <a:lnTo>
                    <a:pt x="99936" y="1777"/>
                  </a:lnTo>
                  <a:lnTo>
                    <a:pt x="125031" y="0"/>
                  </a:lnTo>
                  <a:lnTo>
                    <a:pt x="149034" y="1777"/>
                  </a:lnTo>
                  <a:lnTo>
                    <a:pt x="192722" y="15239"/>
                  </a:lnTo>
                  <a:lnTo>
                    <a:pt x="225869" y="39750"/>
                  </a:lnTo>
                  <a:lnTo>
                    <a:pt x="245427" y="72898"/>
                  </a:lnTo>
                  <a:lnTo>
                    <a:pt x="247713" y="91566"/>
                  </a:lnTo>
                  <a:lnTo>
                    <a:pt x="247713" y="146685"/>
                  </a:lnTo>
                </a:path>
              </a:pathLst>
            </a:custGeom>
            <a:ln w="9534">
              <a:solidFill>
                <a:srgbClr val="000000"/>
              </a:solidFill>
            </a:ln>
          </p:spPr>
          <p:txBody>
            <a:bodyPr wrap="square" lIns="0" tIns="0" rIns="0" bIns="0" rtlCol="0"/>
            <a:lstStyle/>
            <a:p>
              <a:endParaRPr/>
            </a:p>
          </p:txBody>
        </p:sp>
        <p:sp>
          <p:nvSpPr>
            <p:cNvPr id="243" name="object 265"/>
            <p:cNvSpPr/>
            <p:nvPr/>
          </p:nvSpPr>
          <p:spPr>
            <a:xfrm>
              <a:off x="7415" y="3490"/>
              <a:ext cx="510" cy="420"/>
            </a:xfrm>
            <a:custGeom>
              <a:avLst/>
              <a:gdLst/>
              <a:ahLst/>
              <a:cxnLst/>
              <a:rect l="l" t="t" r="r" b="b"/>
              <a:pathLst>
                <a:path w="323850" h="266700">
                  <a:moveTo>
                    <a:pt x="0" y="266700"/>
                  </a:moveTo>
                  <a:lnTo>
                    <a:pt x="323850" y="266700"/>
                  </a:lnTo>
                  <a:lnTo>
                    <a:pt x="323850" y="0"/>
                  </a:lnTo>
                  <a:lnTo>
                    <a:pt x="0" y="0"/>
                  </a:lnTo>
                  <a:lnTo>
                    <a:pt x="0" y="266700"/>
                  </a:lnTo>
                  <a:close/>
                </a:path>
              </a:pathLst>
            </a:custGeom>
            <a:solidFill>
              <a:srgbClr val="B1D7E4"/>
            </a:solidFill>
          </p:spPr>
          <p:txBody>
            <a:bodyPr wrap="square" lIns="0" tIns="0" rIns="0" bIns="0" rtlCol="0"/>
            <a:lstStyle/>
            <a:p>
              <a:endParaRPr/>
            </a:p>
          </p:txBody>
        </p:sp>
        <p:sp>
          <p:nvSpPr>
            <p:cNvPr id="244" name="object 266"/>
            <p:cNvSpPr/>
            <p:nvPr/>
          </p:nvSpPr>
          <p:spPr>
            <a:xfrm>
              <a:off x="7422" y="3498"/>
              <a:ext cx="510" cy="420"/>
            </a:xfrm>
            <a:custGeom>
              <a:avLst/>
              <a:gdLst/>
              <a:ahLst/>
              <a:cxnLst/>
              <a:rect l="l" t="t" r="r" b="b"/>
              <a:pathLst>
                <a:path w="323850" h="266700">
                  <a:moveTo>
                    <a:pt x="0" y="266700"/>
                  </a:moveTo>
                  <a:lnTo>
                    <a:pt x="323850" y="266700"/>
                  </a:lnTo>
                  <a:lnTo>
                    <a:pt x="323850" y="0"/>
                  </a:lnTo>
                  <a:lnTo>
                    <a:pt x="0" y="0"/>
                  </a:lnTo>
                  <a:lnTo>
                    <a:pt x="0" y="266700"/>
                  </a:lnTo>
                  <a:close/>
                </a:path>
              </a:pathLst>
            </a:custGeom>
            <a:ln w="9534">
              <a:solidFill>
                <a:srgbClr val="000000"/>
              </a:solidFill>
            </a:ln>
          </p:spPr>
          <p:txBody>
            <a:bodyPr wrap="square" lIns="0" tIns="0" rIns="0" bIns="0" rtlCol="0"/>
            <a:lstStyle/>
            <a:p>
              <a:endParaRPr/>
            </a:p>
          </p:txBody>
        </p:sp>
        <p:sp>
          <p:nvSpPr>
            <p:cNvPr id="245" name="object 267"/>
            <p:cNvSpPr/>
            <p:nvPr/>
          </p:nvSpPr>
          <p:spPr>
            <a:xfrm>
              <a:off x="7415" y="3910"/>
              <a:ext cx="510" cy="615"/>
            </a:xfrm>
            <a:custGeom>
              <a:avLst/>
              <a:gdLst/>
              <a:ahLst/>
              <a:cxnLst/>
              <a:rect l="l" t="t" r="r" b="b"/>
              <a:pathLst>
                <a:path w="323850" h="390525">
                  <a:moveTo>
                    <a:pt x="323850" y="0"/>
                  </a:moveTo>
                  <a:lnTo>
                    <a:pt x="0" y="0"/>
                  </a:lnTo>
                  <a:lnTo>
                    <a:pt x="63690" y="390525"/>
                  </a:lnTo>
                  <a:lnTo>
                    <a:pt x="265049" y="390525"/>
                  </a:lnTo>
                  <a:lnTo>
                    <a:pt x="323850" y="0"/>
                  </a:lnTo>
                  <a:close/>
                </a:path>
              </a:pathLst>
            </a:custGeom>
            <a:solidFill>
              <a:srgbClr val="333399"/>
            </a:solidFill>
          </p:spPr>
          <p:txBody>
            <a:bodyPr wrap="square" lIns="0" tIns="0" rIns="0" bIns="0" rtlCol="0"/>
            <a:lstStyle/>
            <a:p>
              <a:endParaRPr/>
            </a:p>
          </p:txBody>
        </p:sp>
        <p:sp>
          <p:nvSpPr>
            <p:cNvPr id="246" name="object 268"/>
            <p:cNvSpPr/>
            <p:nvPr/>
          </p:nvSpPr>
          <p:spPr>
            <a:xfrm>
              <a:off x="7355" y="4525"/>
              <a:ext cx="630" cy="150"/>
            </a:xfrm>
            <a:custGeom>
              <a:avLst/>
              <a:gdLst/>
              <a:ahLst/>
              <a:cxnLst/>
              <a:rect l="l" t="t" r="r" b="b"/>
              <a:pathLst>
                <a:path w="400050" h="95250">
                  <a:moveTo>
                    <a:pt x="293497" y="0"/>
                  </a:moveTo>
                  <a:lnTo>
                    <a:pt x="106794" y="0"/>
                  </a:lnTo>
                  <a:lnTo>
                    <a:pt x="0" y="62864"/>
                  </a:lnTo>
                  <a:lnTo>
                    <a:pt x="0" y="95250"/>
                  </a:lnTo>
                  <a:lnTo>
                    <a:pt x="187896" y="95250"/>
                  </a:lnTo>
                  <a:lnTo>
                    <a:pt x="200025" y="35051"/>
                  </a:lnTo>
                  <a:lnTo>
                    <a:pt x="352908" y="35051"/>
                  </a:lnTo>
                  <a:lnTo>
                    <a:pt x="293497" y="0"/>
                  </a:lnTo>
                  <a:close/>
                </a:path>
                <a:path w="400050" h="95250">
                  <a:moveTo>
                    <a:pt x="352908" y="35051"/>
                  </a:moveTo>
                  <a:lnTo>
                    <a:pt x="200025" y="35051"/>
                  </a:lnTo>
                  <a:lnTo>
                    <a:pt x="212090" y="95250"/>
                  </a:lnTo>
                  <a:lnTo>
                    <a:pt x="400050" y="95250"/>
                  </a:lnTo>
                  <a:lnTo>
                    <a:pt x="400050" y="62864"/>
                  </a:lnTo>
                  <a:lnTo>
                    <a:pt x="352908" y="35051"/>
                  </a:lnTo>
                  <a:close/>
                </a:path>
              </a:pathLst>
            </a:custGeom>
            <a:solidFill>
              <a:srgbClr val="000000"/>
            </a:solidFill>
          </p:spPr>
          <p:txBody>
            <a:bodyPr wrap="square" lIns="0" tIns="0" rIns="0" bIns="0" rtlCol="0"/>
            <a:lstStyle/>
            <a:p>
              <a:endParaRPr/>
            </a:p>
          </p:txBody>
        </p:sp>
        <p:sp>
          <p:nvSpPr>
            <p:cNvPr id="247" name="object 269"/>
            <p:cNvSpPr/>
            <p:nvPr/>
          </p:nvSpPr>
          <p:spPr>
            <a:xfrm>
              <a:off x="7363" y="4533"/>
              <a:ext cx="631" cy="150"/>
            </a:xfrm>
            <a:custGeom>
              <a:avLst/>
              <a:gdLst/>
              <a:ahLst/>
              <a:cxnLst/>
              <a:rect l="l" t="t" r="r" b="b"/>
              <a:pathLst>
                <a:path w="400684" h="95250">
                  <a:moveTo>
                    <a:pt x="293560" y="0"/>
                  </a:moveTo>
                  <a:lnTo>
                    <a:pt x="400113" y="62864"/>
                  </a:lnTo>
                  <a:lnTo>
                    <a:pt x="400113" y="95250"/>
                  </a:lnTo>
                  <a:lnTo>
                    <a:pt x="212153" y="95250"/>
                  </a:lnTo>
                  <a:lnTo>
                    <a:pt x="200088" y="35051"/>
                  </a:lnTo>
                  <a:lnTo>
                    <a:pt x="187896" y="95250"/>
                  </a:lnTo>
                  <a:lnTo>
                    <a:pt x="0" y="95250"/>
                  </a:lnTo>
                  <a:lnTo>
                    <a:pt x="0" y="62864"/>
                  </a:lnTo>
                  <a:lnTo>
                    <a:pt x="106794" y="0"/>
                  </a:lnTo>
                  <a:lnTo>
                    <a:pt x="293560" y="0"/>
                  </a:lnTo>
                </a:path>
              </a:pathLst>
            </a:custGeom>
            <a:ln w="9534">
              <a:solidFill>
                <a:srgbClr val="000000"/>
              </a:solidFill>
            </a:ln>
          </p:spPr>
          <p:txBody>
            <a:bodyPr wrap="square" lIns="0" tIns="0" rIns="0" bIns="0" rtlCol="0"/>
            <a:lstStyle/>
            <a:p>
              <a:endParaRPr/>
            </a:p>
          </p:txBody>
        </p:sp>
        <p:sp>
          <p:nvSpPr>
            <p:cNvPr id="248" name="object 270"/>
            <p:cNvSpPr/>
            <p:nvPr/>
          </p:nvSpPr>
          <p:spPr>
            <a:xfrm>
              <a:off x="7175" y="3895"/>
              <a:ext cx="195" cy="150"/>
            </a:xfrm>
            <a:custGeom>
              <a:avLst/>
              <a:gdLst/>
              <a:ahLst/>
              <a:cxnLst/>
              <a:rect l="l" t="t" r="r" b="b"/>
              <a:pathLst>
                <a:path w="123825" h="95250">
                  <a:moveTo>
                    <a:pt x="61912" y="0"/>
                  </a:moveTo>
                  <a:lnTo>
                    <a:pt x="17957" y="13842"/>
                  </a:lnTo>
                  <a:lnTo>
                    <a:pt x="0" y="47244"/>
                  </a:lnTo>
                  <a:lnTo>
                    <a:pt x="1066" y="55752"/>
                  </a:lnTo>
                  <a:lnTo>
                    <a:pt x="32702" y="89915"/>
                  </a:lnTo>
                  <a:lnTo>
                    <a:pt x="54140" y="95250"/>
                  </a:lnTo>
                  <a:lnTo>
                    <a:pt x="54140" y="34925"/>
                  </a:lnTo>
                  <a:lnTo>
                    <a:pt x="121695" y="34925"/>
                  </a:lnTo>
                  <a:lnTo>
                    <a:pt x="85496" y="3428"/>
                  </a:lnTo>
                  <a:lnTo>
                    <a:pt x="74244" y="762"/>
                  </a:lnTo>
                  <a:lnTo>
                    <a:pt x="61912" y="0"/>
                  </a:lnTo>
                  <a:close/>
                </a:path>
                <a:path w="123825" h="95250">
                  <a:moveTo>
                    <a:pt x="121695" y="34925"/>
                  </a:moveTo>
                  <a:lnTo>
                    <a:pt x="91122" y="34925"/>
                  </a:lnTo>
                  <a:lnTo>
                    <a:pt x="91122" y="89153"/>
                  </a:lnTo>
                  <a:lnTo>
                    <a:pt x="104800" y="82169"/>
                  </a:lnTo>
                  <a:lnTo>
                    <a:pt x="114706" y="71500"/>
                  </a:lnTo>
                  <a:lnTo>
                    <a:pt x="121678" y="60325"/>
                  </a:lnTo>
                  <a:lnTo>
                    <a:pt x="123825" y="47244"/>
                  </a:lnTo>
                  <a:lnTo>
                    <a:pt x="122758" y="37591"/>
                  </a:lnTo>
                  <a:lnTo>
                    <a:pt x="121695" y="34925"/>
                  </a:lnTo>
                  <a:close/>
                </a:path>
              </a:pathLst>
            </a:custGeom>
            <a:solidFill>
              <a:srgbClr val="FFD7CC"/>
            </a:solidFill>
          </p:spPr>
          <p:txBody>
            <a:bodyPr wrap="square" lIns="0" tIns="0" rIns="0" bIns="0" rtlCol="0"/>
            <a:lstStyle/>
            <a:p>
              <a:endParaRPr/>
            </a:p>
          </p:txBody>
        </p:sp>
        <p:sp>
          <p:nvSpPr>
            <p:cNvPr id="249" name="object 271"/>
            <p:cNvSpPr/>
            <p:nvPr/>
          </p:nvSpPr>
          <p:spPr>
            <a:xfrm>
              <a:off x="7183" y="3903"/>
              <a:ext cx="195" cy="150"/>
            </a:xfrm>
            <a:custGeom>
              <a:avLst/>
              <a:gdLst/>
              <a:ahLst/>
              <a:cxnLst/>
              <a:rect l="l" t="t" r="r" b="b"/>
              <a:pathLst>
                <a:path w="123825" h="95250">
                  <a:moveTo>
                    <a:pt x="54140" y="95250"/>
                  </a:moveTo>
                  <a:lnTo>
                    <a:pt x="54140" y="34925"/>
                  </a:lnTo>
                  <a:lnTo>
                    <a:pt x="91122" y="34925"/>
                  </a:lnTo>
                  <a:lnTo>
                    <a:pt x="91122" y="89026"/>
                  </a:lnTo>
                  <a:lnTo>
                    <a:pt x="104800" y="82041"/>
                  </a:lnTo>
                  <a:lnTo>
                    <a:pt x="114719" y="71500"/>
                  </a:lnTo>
                  <a:lnTo>
                    <a:pt x="121678" y="60198"/>
                  </a:lnTo>
                  <a:lnTo>
                    <a:pt x="123825" y="47116"/>
                  </a:lnTo>
                  <a:lnTo>
                    <a:pt x="122758" y="37591"/>
                  </a:lnTo>
                  <a:lnTo>
                    <a:pt x="96761" y="7747"/>
                  </a:lnTo>
                  <a:lnTo>
                    <a:pt x="61912" y="0"/>
                  </a:lnTo>
                  <a:lnTo>
                    <a:pt x="49580" y="762"/>
                  </a:lnTo>
                  <a:lnTo>
                    <a:pt x="10185" y="20954"/>
                  </a:lnTo>
                  <a:lnTo>
                    <a:pt x="0" y="47116"/>
                  </a:lnTo>
                  <a:lnTo>
                    <a:pt x="1066" y="55752"/>
                  </a:lnTo>
                  <a:lnTo>
                    <a:pt x="32702" y="89915"/>
                  </a:lnTo>
                  <a:lnTo>
                    <a:pt x="42887" y="93345"/>
                  </a:lnTo>
                  <a:lnTo>
                    <a:pt x="54140" y="95250"/>
                  </a:lnTo>
                </a:path>
              </a:pathLst>
            </a:custGeom>
            <a:ln w="9534">
              <a:solidFill>
                <a:srgbClr val="000000"/>
              </a:solidFill>
            </a:ln>
          </p:spPr>
          <p:txBody>
            <a:bodyPr wrap="square" lIns="0" tIns="0" rIns="0" bIns="0" rtlCol="0"/>
            <a:lstStyle/>
            <a:p>
              <a:endParaRPr/>
            </a:p>
          </p:txBody>
        </p:sp>
        <p:sp>
          <p:nvSpPr>
            <p:cNvPr id="250" name="object 272"/>
            <p:cNvSpPr/>
            <p:nvPr/>
          </p:nvSpPr>
          <p:spPr>
            <a:xfrm>
              <a:off x="7925" y="3265"/>
              <a:ext cx="180" cy="405"/>
            </a:xfrm>
            <a:custGeom>
              <a:avLst/>
              <a:gdLst/>
              <a:ahLst/>
              <a:cxnLst/>
              <a:rect l="l" t="t" r="r" b="b"/>
              <a:pathLst>
                <a:path w="114300" h="257175">
                  <a:moveTo>
                    <a:pt x="114300" y="0"/>
                  </a:moveTo>
                  <a:lnTo>
                    <a:pt x="46990" y="0"/>
                  </a:lnTo>
                  <a:lnTo>
                    <a:pt x="28066" y="103759"/>
                  </a:lnTo>
                  <a:lnTo>
                    <a:pt x="0" y="137667"/>
                  </a:lnTo>
                  <a:lnTo>
                    <a:pt x="0" y="257175"/>
                  </a:lnTo>
                  <a:lnTo>
                    <a:pt x="111125" y="149860"/>
                  </a:lnTo>
                  <a:lnTo>
                    <a:pt x="114300" y="0"/>
                  </a:lnTo>
                  <a:close/>
                </a:path>
              </a:pathLst>
            </a:custGeom>
            <a:solidFill>
              <a:srgbClr val="B1D7E4"/>
            </a:solidFill>
          </p:spPr>
          <p:txBody>
            <a:bodyPr wrap="square" lIns="0" tIns="0" rIns="0" bIns="0" rtlCol="0"/>
            <a:lstStyle/>
            <a:p>
              <a:endParaRPr/>
            </a:p>
          </p:txBody>
        </p:sp>
        <p:sp>
          <p:nvSpPr>
            <p:cNvPr id="251" name="object 273"/>
            <p:cNvSpPr/>
            <p:nvPr/>
          </p:nvSpPr>
          <p:spPr>
            <a:xfrm>
              <a:off x="7933" y="3273"/>
              <a:ext cx="180" cy="405"/>
            </a:xfrm>
            <a:custGeom>
              <a:avLst/>
              <a:gdLst/>
              <a:ahLst/>
              <a:cxnLst/>
              <a:rect l="l" t="t" r="r" b="b"/>
              <a:pathLst>
                <a:path w="114300" h="257175">
                  <a:moveTo>
                    <a:pt x="0" y="137540"/>
                  </a:moveTo>
                  <a:lnTo>
                    <a:pt x="27940" y="103759"/>
                  </a:lnTo>
                  <a:lnTo>
                    <a:pt x="46990" y="0"/>
                  </a:lnTo>
                  <a:lnTo>
                    <a:pt x="114300" y="0"/>
                  </a:lnTo>
                  <a:lnTo>
                    <a:pt x="110998" y="149860"/>
                  </a:lnTo>
                  <a:lnTo>
                    <a:pt x="0" y="257175"/>
                  </a:lnTo>
                </a:path>
              </a:pathLst>
            </a:custGeom>
            <a:ln w="9534">
              <a:solidFill>
                <a:srgbClr val="000000"/>
              </a:solidFill>
            </a:ln>
          </p:spPr>
          <p:txBody>
            <a:bodyPr wrap="square" lIns="0" tIns="0" rIns="0" bIns="0" rtlCol="0"/>
            <a:lstStyle/>
            <a:p>
              <a:endParaRPr/>
            </a:p>
          </p:txBody>
        </p:sp>
        <p:sp>
          <p:nvSpPr>
            <p:cNvPr id="252" name="object 274"/>
            <p:cNvSpPr/>
            <p:nvPr/>
          </p:nvSpPr>
          <p:spPr>
            <a:xfrm>
              <a:off x="7955" y="3130"/>
              <a:ext cx="210" cy="150"/>
            </a:xfrm>
            <a:custGeom>
              <a:avLst/>
              <a:gdLst/>
              <a:ahLst/>
              <a:cxnLst/>
              <a:rect l="l" t="t" r="r" b="b"/>
              <a:pathLst>
                <a:path w="133350" h="95250">
                  <a:moveTo>
                    <a:pt x="35178" y="6096"/>
                  </a:moveTo>
                  <a:lnTo>
                    <a:pt x="34036" y="6096"/>
                  </a:lnTo>
                  <a:lnTo>
                    <a:pt x="20446" y="13080"/>
                  </a:lnTo>
                  <a:lnTo>
                    <a:pt x="9778" y="23749"/>
                  </a:lnTo>
                  <a:lnTo>
                    <a:pt x="2286" y="34925"/>
                  </a:lnTo>
                  <a:lnTo>
                    <a:pt x="0" y="48005"/>
                  </a:lnTo>
                  <a:lnTo>
                    <a:pt x="1143" y="57658"/>
                  </a:lnTo>
                  <a:lnTo>
                    <a:pt x="29209" y="87502"/>
                  </a:lnTo>
                  <a:lnTo>
                    <a:pt x="66675" y="95250"/>
                  </a:lnTo>
                  <a:lnTo>
                    <a:pt x="80009" y="94487"/>
                  </a:lnTo>
                  <a:lnTo>
                    <a:pt x="122428" y="74167"/>
                  </a:lnTo>
                  <a:lnTo>
                    <a:pt x="131047" y="60325"/>
                  </a:lnTo>
                  <a:lnTo>
                    <a:pt x="35178" y="60325"/>
                  </a:lnTo>
                  <a:lnTo>
                    <a:pt x="35178" y="6096"/>
                  </a:lnTo>
                  <a:close/>
                </a:path>
                <a:path w="133350" h="95250">
                  <a:moveTo>
                    <a:pt x="75056" y="0"/>
                  </a:moveTo>
                  <a:lnTo>
                    <a:pt x="75056" y="60325"/>
                  </a:lnTo>
                  <a:lnTo>
                    <a:pt x="131047" y="60325"/>
                  </a:lnTo>
                  <a:lnTo>
                    <a:pt x="132206" y="57658"/>
                  </a:lnTo>
                  <a:lnTo>
                    <a:pt x="133350" y="48005"/>
                  </a:lnTo>
                  <a:lnTo>
                    <a:pt x="132206" y="39497"/>
                  </a:lnTo>
                  <a:lnTo>
                    <a:pt x="98171" y="5334"/>
                  </a:lnTo>
                  <a:lnTo>
                    <a:pt x="75056" y="0"/>
                  </a:lnTo>
                  <a:close/>
                </a:path>
              </a:pathLst>
            </a:custGeom>
            <a:solidFill>
              <a:srgbClr val="FFD7CC"/>
            </a:solidFill>
          </p:spPr>
          <p:txBody>
            <a:bodyPr wrap="square" lIns="0" tIns="0" rIns="0" bIns="0" rtlCol="0"/>
            <a:lstStyle/>
            <a:p>
              <a:endParaRPr/>
            </a:p>
          </p:txBody>
        </p:sp>
        <p:sp>
          <p:nvSpPr>
            <p:cNvPr id="253" name="object 275"/>
            <p:cNvSpPr/>
            <p:nvPr/>
          </p:nvSpPr>
          <p:spPr>
            <a:xfrm>
              <a:off x="7963" y="3138"/>
              <a:ext cx="210" cy="150"/>
            </a:xfrm>
            <a:custGeom>
              <a:avLst/>
              <a:gdLst/>
              <a:ahLst/>
              <a:cxnLst/>
              <a:rect l="l" t="t" r="r" b="b"/>
              <a:pathLst>
                <a:path w="133350" h="95250">
                  <a:moveTo>
                    <a:pt x="74930" y="0"/>
                  </a:moveTo>
                  <a:lnTo>
                    <a:pt x="74930" y="60198"/>
                  </a:lnTo>
                  <a:lnTo>
                    <a:pt x="35179" y="60198"/>
                  </a:lnTo>
                  <a:lnTo>
                    <a:pt x="35179" y="6096"/>
                  </a:lnTo>
                  <a:lnTo>
                    <a:pt x="34036" y="6096"/>
                  </a:lnTo>
                  <a:lnTo>
                    <a:pt x="20446" y="13081"/>
                  </a:lnTo>
                  <a:lnTo>
                    <a:pt x="9779" y="23622"/>
                  </a:lnTo>
                  <a:lnTo>
                    <a:pt x="2286" y="34925"/>
                  </a:lnTo>
                  <a:lnTo>
                    <a:pt x="0" y="48006"/>
                  </a:lnTo>
                  <a:lnTo>
                    <a:pt x="1143" y="57531"/>
                  </a:lnTo>
                  <a:lnTo>
                    <a:pt x="29083" y="87375"/>
                  </a:lnTo>
                  <a:lnTo>
                    <a:pt x="66675" y="95250"/>
                  </a:lnTo>
                  <a:lnTo>
                    <a:pt x="79883" y="94361"/>
                  </a:lnTo>
                  <a:lnTo>
                    <a:pt x="122301" y="74168"/>
                  </a:lnTo>
                  <a:lnTo>
                    <a:pt x="133350" y="48006"/>
                  </a:lnTo>
                  <a:lnTo>
                    <a:pt x="132080" y="39370"/>
                  </a:lnTo>
                  <a:lnTo>
                    <a:pt x="98043" y="5207"/>
                  </a:lnTo>
                  <a:lnTo>
                    <a:pt x="87122" y="1777"/>
                  </a:lnTo>
                  <a:lnTo>
                    <a:pt x="74930" y="0"/>
                  </a:lnTo>
                </a:path>
              </a:pathLst>
            </a:custGeom>
            <a:ln w="9534">
              <a:solidFill>
                <a:srgbClr val="000000"/>
              </a:solidFill>
            </a:ln>
          </p:spPr>
          <p:txBody>
            <a:bodyPr wrap="square" lIns="0" tIns="0" rIns="0" bIns="0" rtlCol="0"/>
            <a:lstStyle/>
            <a:p>
              <a:endParaRPr/>
            </a:p>
          </p:txBody>
        </p:sp>
        <p:sp>
          <p:nvSpPr>
            <p:cNvPr id="254" name="object 276"/>
            <p:cNvSpPr/>
            <p:nvPr/>
          </p:nvSpPr>
          <p:spPr>
            <a:xfrm>
              <a:off x="7445" y="3025"/>
              <a:ext cx="420" cy="195"/>
            </a:xfrm>
            <a:custGeom>
              <a:avLst/>
              <a:gdLst/>
              <a:ahLst/>
              <a:cxnLst/>
              <a:rect l="l" t="t" r="r" b="b"/>
              <a:pathLst>
                <a:path w="266700" h="123825">
                  <a:moveTo>
                    <a:pt x="133350" y="0"/>
                  </a:moveTo>
                  <a:lnTo>
                    <a:pt x="81165" y="8509"/>
                  </a:lnTo>
                  <a:lnTo>
                    <a:pt x="39484" y="31114"/>
                  </a:lnTo>
                  <a:lnTo>
                    <a:pt x="10490" y="65659"/>
                  </a:lnTo>
                  <a:lnTo>
                    <a:pt x="0" y="107823"/>
                  </a:lnTo>
                  <a:lnTo>
                    <a:pt x="0" y="123825"/>
                  </a:lnTo>
                  <a:lnTo>
                    <a:pt x="266700" y="123825"/>
                  </a:lnTo>
                  <a:lnTo>
                    <a:pt x="266700" y="107823"/>
                  </a:lnTo>
                  <a:lnTo>
                    <a:pt x="256159" y="65659"/>
                  </a:lnTo>
                  <a:lnTo>
                    <a:pt x="227203" y="31114"/>
                  </a:lnTo>
                  <a:lnTo>
                    <a:pt x="185547" y="8509"/>
                  </a:lnTo>
                  <a:lnTo>
                    <a:pt x="133350" y="0"/>
                  </a:lnTo>
                  <a:close/>
                </a:path>
              </a:pathLst>
            </a:custGeom>
            <a:solidFill>
              <a:srgbClr val="FF3300"/>
            </a:solidFill>
          </p:spPr>
          <p:txBody>
            <a:bodyPr wrap="square" lIns="0" tIns="0" rIns="0" bIns="0" rtlCol="0"/>
            <a:lstStyle/>
            <a:p>
              <a:endParaRPr/>
            </a:p>
          </p:txBody>
        </p:sp>
        <p:sp>
          <p:nvSpPr>
            <p:cNvPr id="255" name="object 277"/>
            <p:cNvSpPr/>
            <p:nvPr/>
          </p:nvSpPr>
          <p:spPr>
            <a:xfrm>
              <a:off x="7453" y="3033"/>
              <a:ext cx="421" cy="195"/>
            </a:xfrm>
            <a:custGeom>
              <a:avLst/>
              <a:gdLst/>
              <a:ahLst/>
              <a:cxnLst/>
              <a:rect l="l" t="t" r="r" b="b"/>
              <a:pathLst>
                <a:path w="267334" h="123825">
                  <a:moveTo>
                    <a:pt x="133413" y="0"/>
                  </a:moveTo>
                  <a:lnTo>
                    <a:pt x="81165" y="8382"/>
                  </a:lnTo>
                  <a:lnTo>
                    <a:pt x="39484" y="31114"/>
                  </a:lnTo>
                  <a:lnTo>
                    <a:pt x="10490" y="65659"/>
                  </a:lnTo>
                  <a:lnTo>
                    <a:pt x="0" y="107823"/>
                  </a:lnTo>
                  <a:lnTo>
                    <a:pt x="0" y="123825"/>
                  </a:lnTo>
                  <a:lnTo>
                    <a:pt x="266763" y="123825"/>
                  </a:lnTo>
                  <a:lnTo>
                    <a:pt x="266763" y="107823"/>
                  </a:lnTo>
                  <a:lnTo>
                    <a:pt x="256222" y="65659"/>
                  </a:lnTo>
                  <a:lnTo>
                    <a:pt x="227266" y="31114"/>
                  </a:lnTo>
                  <a:lnTo>
                    <a:pt x="185483" y="8382"/>
                  </a:lnTo>
                  <a:lnTo>
                    <a:pt x="133413" y="0"/>
                  </a:lnTo>
                  <a:close/>
                </a:path>
              </a:pathLst>
            </a:custGeom>
            <a:solidFill>
              <a:srgbClr val="FF3300"/>
            </a:solidFill>
          </p:spPr>
          <p:txBody>
            <a:bodyPr wrap="square" lIns="0" tIns="0" rIns="0" bIns="0" rtlCol="0"/>
            <a:lstStyle/>
            <a:p>
              <a:endParaRPr/>
            </a:p>
          </p:txBody>
        </p:sp>
        <p:sp>
          <p:nvSpPr>
            <p:cNvPr id="256" name="object 278"/>
            <p:cNvSpPr/>
            <p:nvPr/>
          </p:nvSpPr>
          <p:spPr>
            <a:xfrm>
              <a:off x="7453" y="3033"/>
              <a:ext cx="421" cy="195"/>
            </a:xfrm>
            <a:custGeom>
              <a:avLst/>
              <a:gdLst/>
              <a:ahLst/>
              <a:cxnLst/>
              <a:rect l="l" t="t" r="r" b="b"/>
              <a:pathLst>
                <a:path w="267334" h="123825">
                  <a:moveTo>
                    <a:pt x="266763" y="107823"/>
                  </a:moveTo>
                  <a:lnTo>
                    <a:pt x="264223" y="85851"/>
                  </a:lnTo>
                  <a:lnTo>
                    <a:pt x="256222" y="65659"/>
                  </a:lnTo>
                  <a:lnTo>
                    <a:pt x="227266" y="31114"/>
                  </a:lnTo>
                  <a:lnTo>
                    <a:pt x="185483" y="8382"/>
                  </a:lnTo>
                  <a:lnTo>
                    <a:pt x="133413" y="0"/>
                  </a:lnTo>
                  <a:lnTo>
                    <a:pt x="106565" y="2539"/>
                  </a:lnTo>
                  <a:lnTo>
                    <a:pt x="59080" y="18414"/>
                  </a:lnTo>
                  <a:lnTo>
                    <a:pt x="23190" y="47116"/>
                  </a:lnTo>
                  <a:lnTo>
                    <a:pt x="2209" y="85851"/>
                  </a:lnTo>
                  <a:lnTo>
                    <a:pt x="0" y="107823"/>
                  </a:lnTo>
                  <a:lnTo>
                    <a:pt x="0" y="123825"/>
                  </a:lnTo>
                  <a:lnTo>
                    <a:pt x="266763" y="123825"/>
                  </a:lnTo>
                  <a:lnTo>
                    <a:pt x="266763" y="107823"/>
                  </a:lnTo>
                </a:path>
              </a:pathLst>
            </a:custGeom>
            <a:ln w="9534">
              <a:solidFill>
                <a:srgbClr val="000000"/>
              </a:solidFill>
            </a:ln>
          </p:spPr>
          <p:txBody>
            <a:bodyPr wrap="square" lIns="0" tIns="0" rIns="0" bIns="0" rtlCol="0"/>
            <a:lstStyle/>
            <a:p>
              <a:endParaRPr/>
            </a:p>
          </p:txBody>
        </p:sp>
        <p:sp>
          <p:nvSpPr>
            <p:cNvPr id="257" name="object 279"/>
            <p:cNvSpPr/>
            <p:nvPr/>
          </p:nvSpPr>
          <p:spPr>
            <a:xfrm>
              <a:off x="7415" y="3205"/>
              <a:ext cx="480" cy="30"/>
            </a:xfrm>
            <a:custGeom>
              <a:avLst/>
              <a:gdLst/>
              <a:ahLst/>
              <a:cxnLst/>
              <a:rect l="l" t="t" r="r" b="b"/>
              <a:pathLst>
                <a:path w="304800" h="19050">
                  <a:moveTo>
                    <a:pt x="0" y="19050"/>
                  </a:moveTo>
                  <a:lnTo>
                    <a:pt x="304800" y="19050"/>
                  </a:lnTo>
                  <a:lnTo>
                    <a:pt x="304800" y="0"/>
                  </a:lnTo>
                  <a:lnTo>
                    <a:pt x="0" y="0"/>
                  </a:lnTo>
                  <a:lnTo>
                    <a:pt x="0" y="19050"/>
                  </a:lnTo>
                  <a:close/>
                </a:path>
              </a:pathLst>
            </a:custGeom>
            <a:solidFill>
              <a:srgbClr val="FF3300"/>
            </a:solidFill>
          </p:spPr>
          <p:txBody>
            <a:bodyPr wrap="square" lIns="0" tIns="0" rIns="0" bIns="0" rtlCol="0"/>
            <a:lstStyle/>
            <a:p>
              <a:endParaRPr/>
            </a:p>
          </p:txBody>
        </p:sp>
        <p:sp>
          <p:nvSpPr>
            <p:cNvPr id="258" name="object 280"/>
            <p:cNvSpPr/>
            <p:nvPr/>
          </p:nvSpPr>
          <p:spPr>
            <a:xfrm>
              <a:off x="7422" y="3213"/>
              <a:ext cx="480" cy="30"/>
            </a:xfrm>
            <a:custGeom>
              <a:avLst/>
              <a:gdLst/>
              <a:ahLst/>
              <a:cxnLst/>
              <a:rect l="l" t="t" r="r" b="b"/>
              <a:pathLst>
                <a:path w="304800" h="19050">
                  <a:moveTo>
                    <a:pt x="0" y="19050"/>
                  </a:moveTo>
                  <a:lnTo>
                    <a:pt x="304800" y="19050"/>
                  </a:lnTo>
                  <a:lnTo>
                    <a:pt x="304800" y="0"/>
                  </a:lnTo>
                  <a:lnTo>
                    <a:pt x="0" y="0"/>
                  </a:lnTo>
                  <a:lnTo>
                    <a:pt x="0" y="19050"/>
                  </a:lnTo>
                  <a:close/>
                </a:path>
              </a:pathLst>
            </a:custGeom>
            <a:solidFill>
              <a:srgbClr val="FF3300"/>
            </a:solidFill>
          </p:spPr>
          <p:txBody>
            <a:bodyPr wrap="square" lIns="0" tIns="0" rIns="0" bIns="0" rtlCol="0"/>
            <a:lstStyle/>
            <a:p>
              <a:endParaRPr/>
            </a:p>
          </p:txBody>
        </p:sp>
        <p:sp>
          <p:nvSpPr>
            <p:cNvPr id="259" name="object 281"/>
            <p:cNvSpPr/>
            <p:nvPr/>
          </p:nvSpPr>
          <p:spPr>
            <a:xfrm>
              <a:off x="7415" y="3205"/>
              <a:ext cx="495" cy="45"/>
            </a:xfrm>
            <a:custGeom>
              <a:avLst/>
              <a:gdLst/>
              <a:ahLst/>
              <a:cxnLst/>
              <a:rect l="l" t="t" r="r" b="b"/>
              <a:pathLst>
                <a:path w="314325" h="28575">
                  <a:moveTo>
                    <a:pt x="0" y="28584"/>
                  </a:moveTo>
                  <a:lnTo>
                    <a:pt x="314334" y="28584"/>
                  </a:lnTo>
                  <a:lnTo>
                    <a:pt x="314334" y="0"/>
                  </a:lnTo>
                  <a:lnTo>
                    <a:pt x="0" y="0"/>
                  </a:lnTo>
                  <a:lnTo>
                    <a:pt x="0" y="28584"/>
                  </a:lnTo>
                  <a:close/>
                </a:path>
              </a:pathLst>
            </a:custGeom>
            <a:solidFill>
              <a:srgbClr val="000000"/>
            </a:solidFill>
          </p:spPr>
          <p:txBody>
            <a:bodyPr wrap="square" lIns="0" tIns="0" rIns="0" bIns="0" rtlCol="0"/>
            <a:lstStyle/>
            <a:p>
              <a:endParaRPr/>
            </a:p>
          </p:txBody>
        </p:sp>
        <p:sp>
          <p:nvSpPr>
            <p:cNvPr id="260" name="object 282"/>
            <p:cNvSpPr/>
            <p:nvPr/>
          </p:nvSpPr>
          <p:spPr>
            <a:xfrm>
              <a:off x="7460" y="3040"/>
              <a:ext cx="180" cy="150"/>
            </a:xfrm>
            <a:custGeom>
              <a:avLst/>
              <a:gdLst/>
              <a:ahLst/>
              <a:cxnLst/>
              <a:rect l="l" t="t" r="r" b="b"/>
              <a:pathLst>
                <a:path w="114300" h="95250">
                  <a:moveTo>
                    <a:pt x="114300" y="0"/>
                  </a:moveTo>
                  <a:lnTo>
                    <a:pt x="50800" y="21462"/>
                  </a:lnTo>
                  <a:lnTo>
                    <a:pt x="17424" y="53086"/>
                  </a:lnTo>
                  <a:lnTo>
                    <a:pt x="0" y="91821"/>
                  </a:lnTo>
                  <a:lnTo>
                    <a:pt x="0" y="95250"/>
                  </a:lnTo>
                  <a:lnTo>
                    <a:pt x="60845" y="95250"/>
                  </a:lnTo>
                  <a:lnTo>
                    <a:pt x="63207" y="76453"/>
                  </a:lnTo>
                  <a:lnTo>
                    <a:pt x="68224" y="58292"/>
                  </a:lnTo>
                  <a:lnTo>
                    <a:pt x="96875" y="16383"/>
                  </a:lnTo>
                  <a:lnTo>
                    <a:pt x="111645" y="1777"/>
                  </a:lnTo>
                  <a:lnTo>
                    <a:pt x="114300" y="0"/>
                  </a:lnTo>
                  <a:close/>
                </a:path>
              </a:pathLst>
            </a:custGeom>
            <a:solidFill>
              <a:srgbClr val="FF3300"/>
            </a:solidFill>
          </p:spPr>
          <p:txBody>
            <a:bodyPr wrap="square" lIns="0" tIns="0" rIns="0" bIns="0" rtlCol="0"/>
            <a:lstStyle/>
            <a:p>
              <a:endParaRPr/>
            </a:p>
          </p:txBody>
        </p:sp>
        <p:sp>
          <p:nvSpPr>
            <p:cNvPr id="261" name="object 283"/>
            <p:cNvSpPr/>
            <p:nvPr/>
          </p:nvSpPr>
          <p:spPr>
            <a:xfrm>
              <a:off x="7467" y="3048"/>
              <a:ext cx="180" cy="150"/>
            </a:xfrm>
            <a:custGeom>
              <a:avLst/>
              <a:gdLst/>
              <a:ahLst/>
              <a:cxnLst/>
              <a:rect l="l" t="t" r="r" b="b"/>
              <a:pathLst>
                <a:path w="114300" h="95250">
                  <a:moveTo>
                    <a:pt x="114300" y="0"/>
                  </a:moveTo>
                  <a:lnTo>
                    <a:pt x="50800" y="21336"/>
                  </a:lnTo>
                  <a:lnTo>
                    <a:pt x="17424" y="53086"/>
                  </a:lnTo>
                  <a:lnTo>
                    <a:pt x="0" y="91821"/>
                  </a:lnTo>
                  <a:lnTo>
                    <a:pt x="0" y="95250"/>
                  </a:lnTo>
                  <a:lnTo>
                    <a:pt x="60845" y="95250"/>
                  </a:lnTo>
                  <a:lnTo>
                    <a:pt x="63207" y="76326"/>
                  </a:lnTo>
                  <a:lnTo>
                    <a:pt x="68224" y="58293"/>
                  </a:lnTo>
                  <a:lnTo>
                    <a:pt x="96875" y="16383"/>
                  </a:lnTo>
                  <a:lnTo>
                    <a:pt x="111645" y="1777"/>
                  </a:lnTo>
                  <a:lnTo>
                    <a:pt x="114300" y="0"/>
                  </a:lnTo>
                  <a:close/>
                </a:path>
              </a:pathLst>
            </a:custGeom>
            <a:solidFill>
              <a:srgbClr val="FF3300"/>
            </a:solidFill>
          </p:spPr>
          <p:txBody>
            <a:bodyPr wrap="square" lIns="0" tIns="0" rIns="0" bIns="0" rtlCol="0"/>
            <a:lstStyle/>
            <a:p>
              <a:endParaRPr/>
            </a:p>
          </p:txBody>
        </p:sp>
        <p:sp>
          <p:nvSpPr>
            <p:cNvPr id="262" name="object 284"/>
            <p:cNvSpPr/>
            <p:nvPr/>
          </p:nvSpPr>
          <p:spPr>
            <a:xfrm>
              <a:off x="7467" y="3048"/>
              <a:ext cx="180" cy="150"/>
            </a:xfrm>
            <a:custGeom>
              <a:avLst/>
              <a:gdLst/>
              <a:ahLst/>
              <a:cxnLst/>
              <a:rect l="l" t="t" r="r" b="b"/>
              <a:pathLst>
                <a:path w="114300" h="95250">
                  <a:moveTo>
                    <a:pt x="60845" y="95250"/>
                  </a:moveTo>
                  <a:lnTo>
                    <a:pt x="63207" y="76326"/>
                  </a:lnTo>
                  <a:lnTo>
                    <a:pt x="68224" y="58293"/>
                  </a:lnTo>
                  <a:lnTo>
                    <a:pt x="96875" y="16383"/>
                  </a:lnTo>
                  <a:lnTo>
                    <a:pt x="114300" y="0"/>
                  </a:lnTo>
                  <a:lnTo>
                    <a:pt x="78270" y="8509"/>
                  </a:lnTo>
                  <a:lnTo>
                    <a:pt x="31013" y="36829"/>
                  </a:lnTo>
                  <a:lnTo>
                    <a:pt x="7378" y="68579"/>
                  </a:lnTo>
                  <a:lnTo>
                    <a:pt x="0" y="91821"/>
                  </a:lnTo>
                  <a:lnTo>
                    <a:pt x="0" y="95250"/>
                  </a:lnTo>
                  <a:lnTo>
                    <a:pt x="60845" y="95250"/>
                  </a:lnTo>
                </a:path>
              </a:pathLst>
            </a:custGeom>
            <a:ln w="9534">
              <a:solidFill>
                <a:srgbClr val="000000"/>
              </a:solidFill>
            </a:ln>
          </p:spPr>
          <p:txBody>
            <a:bodyPr wrap="square" lIns="0" tIns="0" rIns="0" bIns="0" rtlCol="0"/>
            <a:lstStyle/>
            <a:p>
              <a:endParaRPr/>
            </a:p>
          </p:txBody>
        </p:sp>
        <p:sp>
          <p:nvSpPr>
            <p:cNvPr id="263" name="object 285"/>
            <p:cNvSpPr/>
            <p:nvPr/>
          </p:nvSpPr>
          <p:spPr>
            <a:xfrm>
              <a:off x="7670" y="3040"/>
              <a:ext cx="180" cy="150"/>
            </a:xfrm>
            <a:custGeom>
              <a:avLst/>
              <a:gdLst/>
              <a:ahLst/>
              <a:cxnLst/>
              <a:rect l="l" t="t" r="r" b="b"/>
              <a:pathLst>
                <a:path w="114300" h="95250">
                  <a:moveTo>
                    <a:pt x="0" y="0"/>
                  </a:moveTo>
                  <a:lnTo>
                    <a:pt x="2540" y="1777"/>
                  </a:lnTo>
                  <a:lnTo>
                    <a:pt x="7493" y="7874"/>
                  </a:lnTo>
                  <a:lnTo>
                    <a:pt x="15747" y="16383"/>
                  </a:lnTo>
                  <a:lnTo>
                    <a:pt x="43561" y="56514"/>
                  </a:lnTo>
                  <a:lnTo>
                    <a:pt x="52959" y="90804"/>
                  </a:lnTo>
                  <a:lnTo>
                    <a:pt x="52959" y="95250"/>
                  </a:lnTo>
                  <a:lnTo>
                    <a:pt x="114300" y="95250"/>
                  </a:lnTo>
                  <a:lnTo>
                    <a:pt x="114300" y="91821"/>
                  </a:lnTo>
                  <a:lnTo>
                    <a:pt x="112013" y="82423"/>
                  </a:lnTo>
                  <a:lnTo>
                    <a:pt x="84200" y="36067"/>
                  </a:lnTo>
                  <a:lnTo>
                    <a:pt x="36068" y="7874"/>
                  </a:lnTo>
                  <a:lnTo>
                    <a:pt x="0" y="0"/>
                  </a:lnTo>
                  <a:close/>
                </a:path>
              </a:pathLst>
            </a:custGeom>
            <a:solidFill>
              <a:srgbClr val="FF3300"/>
            </a:solidFill>
          </p:spPr>
          <p:txBody>
            <a:bodyPr wrap="square" lIns="0" tIns="0" rIns="0" bIns="0" rtlCol="0"/>
            <a:lstStyle/>
            <a:p>
              <a:endParaRPr/>
            </a:p>
          </p:txBody>
        </p:sp>
        <p:sp>
          <p:nvSpPr>
            <p:cNvPr id="264" name="object 286"/>
            <p:cNvSpPr/>
            <p:nvPr/>
          </p:nvSpPr>
          <p:spPr>
            <a:xfrm>
              <a:off x="7678" y="3048"/>
              <a:ext cx="180" cy="150"/>
            </a:xfrm>
            <a:custGeom>
              <a:avLst/>
              <a:gdLst/>
              <a:ahLst/>
              <a:cxnLst/>
              <a:rect l="l" t="t" r="r" b="b"/>
              <a:pathLst>
                <a:path w="114300" h="95250">
                  <a:moveTo>
                    <a:pt x="0" y="0"/>
                  </a:moveTo>
                  <a:lnTo>
                    <a:pt x="2540" y="1777"/>
                  </a:lnTo>
                  <a:lnTo>
                    <a:pt x="7365" y="7747"/>
                  </a:lnTo>
                  <a:lnTo>
                    <a:pt x="15748" y="16383"/>
                  </a:lnTo>
                  <a:lnTo>
                    <a:pt x="43434" y="56514"/>
                  </a:lnTo>
                  <a:lnTo>
                    <a:pt x="52959" y="90804"/>
                  </a:lnTo>
                  <a:lnTo>
                    <a:pt x="52959" y="95250"/>
                  </a:lnTo>
                  <a:lnTo>
                    <a:pt x="114300" y="95250"/>
                  </a:lnTo>
                  <a:lnTo>
                    <a:pt x="114300" y="91821"/>
                  </a:lnTo>
                  <a:lnTo>
                    <a:pt x="111887" y="82296"/>
                  </a:lnTo>
                  <a:lnTo>
                    <a:pt x="84201" y="36068"/>
                  </a:lnTo>
                  <a:lnTo>
                    <a:pt x="36068" y="7747"/>
                  </a:lnTo>
                  <a:lnTo>
                    <a:pt x="0" y="0"/>
                  </a:lnTo>
                  <a:close/>
                </a:path>
              </a:pathLst>
            </a:custGeom>
            <a:solidFill>
              <a:srgbClr val="FF3300"/>
            </a:solidFill>
          </p:spPr>
          <p:txBody>
            <a:bodyPr wrap="square" lIns="0" tIns="0" rIns="0" bIns="0" rtlCol="0"/>
            <a:lstStyle/>
            <a:p>
              <a:endParaRPr/>
            </a:p>
          </p:txBody>
        </p:sp>
        <p:sp>
          <p:nvSpPr>
            <p:cNvPr id="265" name="object 287"/>
            <p:cNvSpPr/>
            <p:nvPr/>
          </p:nvSpPr>
          <p:spPr>
            <a:xfrm>
              <a:off x="7678" y="3048"/>
              <a:ext cx="180" cy="150"/>
            </a:xfrm>
            <a:custGeom>
              <a:avLst/>
              <a:gdLst/>
              <a:ahLst/>
              <a:cxnLst/>
              <a:rect l="l" t="t" r="r" b="b"/>
              <a:pathLst>
                <a:path w="114300" h="95250">
                  <a:moveTo>
                    <a:pt x="114300" y="95250"/>
                  </a:moveTo>
                  <a:lnTo>
                    <a:pt x="114300" y="91821"/>
                  </a:lnTo>
                  <a:lnTo>
                    <a:pt x="111887" y="82296"/>
                  </a:lnTo>
                  <a:lnTo>
                    <a:pt x="84201" y="36068"/>
                  </a:lnTo>
                  <a:lnTo>
                    <a:pt x="36068" y="7747"/>
                  </a:lnTo>
                  <a:lnTo>
                    <a:pt x="0" y="0"/>
                  </a:lnTo>
                  <a:lnTo>
                    <a:pt x="2540" y="1777"/>
                  </a:lnTo>
                  <a:lnTo>
                    <a:pt x="7365" y="7747"/>
                  </a:lnTo>
                  <a:lnTo>
                    <a:pt x="34925" y="41275"/>
                  </a:lnTo>
                  <a:lnTo>
                    <a:pt x="52959" y="90804"/>
                  </a:lnTo>
                  <a:lnTo>
                    <a:pt x="52959" y="95250"/>
                  </a:lnTo>
                  <a:lnTo>
                    <a:pt x="107061" y="95250"/>
                  </a:lnTo>
                </a:path>
              </a:pathLst>
            </a:custGeom>
            <a:ln w="9534">
              <a:solidFill>
                <a:srgbClr val="000000"/>
              </a:solidFill>
            </a:ln>
          </p:spPr>
          <p:txBody>
            <a:bodyPr wrap="square" lIns="0" tIns="0" rIns="0" bIns="0" rtlCol="0"/>
            <a:lstStyle/>
            <a:p>
              <a:endParaRPr/>
            </a:p>
          </p:txBody>
        </p:sp>
        <p:sp>
          <p:nvSpPr>
            <p:cNvPr id="266" name="object 288"/>
            <p:cNvSpPr/>
            <p:nvPr/>
          </p:nvSpPr>
          <p:spPr>
            <a:xfrm>
              <a:off x="7580" y="3040"/>
              <a:ext cx="150" cy="150"/>
            </a:xfrm>
            <a:custGeom>
              <a:avLst/>
              <a:gdLst/>
              <a:ahLst/>
              <a:cxnLst/>
              <a:rect l="l" t="t" r="r" b="b"/>
              <a:pathLst>
                <a:path w="95250" h="95250">
                  <a:moveTo>
                    <a:pt x="44818" y="0"/>
                  </a:moveTo>
                  <a:lnTo>
                    <a:pt x="19215" y="28828"/>
                  </a:lnTo>
                  <a:lnTo>
                    <a:pt x="2400" y="74167"/>
                  </a:lnTo>
                  <a:lnTo>
                    <a:pt x="1333" y="84582"/>
                  </a:lnTo>
                  <a:lnTo>
                    <a:pt x="0" y="92583"/>
                  </a:lnTo>
                  <a:lnTo>
                    <a:pt x="0" y="95250"/>
                  </a:lnTo>
                  <a:lnTo>
                    <a:pt x="95250" y="95250"/>
                  </a:lnTo>
                  <a:lnTo>
                    <a:pt x="95250" y="89153"/>
                  </a:lnTo>
                  <a:lnTo>
                    <a:pt x="89662" y="66421"/>
                  </a:lnTo>
                  <a:lnTo>
                    <a:pt x="73913" y="31496"/>
                  </a:lnTo>
                  <a:lnTo>
                    <a:pt x="46151" y="762"/>
                  </a:lnTo>
                  <a:lnTo>
                    <a:pt x="44818" y="0"/>
                  </a:lnTo>
                  <a:close/>
                </a:path>
              </a:pathLst>
            </a:custGeom>
            <a:solidFill>
              <a:srgbClr val="FF3300"/>
            </a:solidFill>
          </p:spPr>
          <p:txBody>
            <a:bodyPr wrap="square" lIns="0" tIns="0" rIns="0" bIns="0" rtlCol="0"/>
            <a:lstStyle/>
            <a:p>
              <a:endParaRPr/>
            </a:p>
          </p:txBody>
        </p:sp>
        <p:sp>
          <p:nvSpPr>
            <p:cNvPr id="267" name="object 289"/>
            <p:cNvSpPr/>
            <p:nvPr/>
          </p:nvSpPr>
          <p:spPr>
            <a:xfrm>
              <a:off x="7588" y="3048"/>
              <a:ext cx="151" cy="150"/>
            </a:xfrm>
            <a:custGeom>
              <a:avLst/>
              <a:gdLst/>
              <a:ahLst/>
              <a:cxnLst/>
              <a:rect l="l" t="t" r="r" b="b"/>
              <a:pathLst>
                <a:path w="95884" h="95250">
                  <a:moveTo>
                    <a:pt x="44818" y="0"/>
                  </a:moveTo>
                  <a:lnTo>
                    <a:pt x="19215" y="28701"/>
                  </a:lnTo>
                  <a:lnTo>
                    <a:pt x="2400" y="74168"/>
                  </a:lnTo>
                  <a:lnTo>
                    <a:pt x="1333" y="84582"/>
                  </a:lnTo>
                  <a:lnTo>
                    <a:pt x="0" y="92583"/>
                  </a:lnTo>
                  <a:lnTo>
                    <a:pt x="0" y="95250"/>
                  </a:lnTo>
                  <a:lnTo>
                    <a:pt x="95313" y="95250"/>
                  </a:lnTo>
                  <a:lnTo>
                    <a:pt x="95313" y="89026"/>
                  </a:lnTo>
                  <a:lnTo>
                    <a:pt x="89598" y="66421"/>
                  </a:lnTo>
                  <a:lnTo>
                    <a:pt x="73850" y="31369"/>
                  </a:lnTo>
                  <a:lnTo>
                    <a:pt x="46164" y="762"/>
                  </a:lnTo>
                  <a:lnTo>
                    <a:pt x="44818" y="0"/>
                  </a:lnTo>
                  <a:close/>
                </a:path>
              </a:pathLst>
            </a:custGeom>
            <a:solidFill>
              <a:srgbClr val="FF3300"/>
            </a:solidFill>
          </p:spPr>
          <p:txBody>
            <a:bodyPr wrap="square" lIns="0" tIns="0" rIns="0" bIns="0" rtlCol="0"/>
            <a:lstStyle/>
            <a:p>
              <a:endParaRPr/>
            </a:p>
          </p:txBody>
        </p:sp>
        <p:sp>
          <p:nvSpPr>
            <p:cNvPr id="268" name="object 290"/>
            <p:cNvSpPr/>
            <p:nvPr/>
          </p:nvSpPr>
          <p:spPr>
            <a:xfrm>
              <a:off x="7588" y="3048"/>
              <a:ext cx="151" cy="150"/>
            </a:xfrm>
            <a:custGeom>
              <a:avLst/>
              <a:gdLst/>
              <a:ahLst/>
              <a:cxnLst/>
              <a:rect l="l" t="t" r="r" b="b"/>
              <a:pathLst>
                <a:path w="95884" h="95250">
                  <a:moveTo>
                    <a:pt x="95313" y="89026"/>
                  </a:moveTo>
                  <a:lnTo>
                    <a:pt x="89598" y="66421"/>
                  </a:lnTo>
                  <a:lnTo>
                    <a:pt x="81851" y="47116"/>
                  </a:lnTo>
                  <a:lnTo>
                    <a:pt x="57086" y="10413"/>
                  </a:lnTo>
                  <a:lnTo>
                    <a:pt x="44818" y="0"/>
                  </a:lnTo>
                  <a:lnTo>
                    <a:pt x="30416" y="13843"/>
                  </a:lnTo>
                  <a:lnTo>
                    <a:pt x="5600" y="60198"/>
                  </a:lnTo>
                  <a:lnTo>
                    <a:pt x="1333" y="84582"/>
                  </a:lnTo>
                  <a:lnTo>
                    <a:pt x="0" y="92583"/>
                  </a:lnTo>
                  <a:lnTo>
                    <a:pt x="0" y="95250"/>
                  </a:lnTo>
                  <a:lnTo>
                    <a:pt x="95313" y="95250"/>
                  </a:lnTo>
                </a:path>
              </a:pathLst>
            </a:custGeom>
            <a:ln w="9534">
              <a:solidFill>
                <a:srgbClr val="000000"/>
              </a:solidFill>
            </a:ln>
          </p:spPr>
          <p:txBody>
            <a:bodyPr wrap="square" lIns="0" tIns="0" rIns="0" bIns="0" rtlCol="0"/>
            <a:lstStyle/>
            <a:p>
              <a:endParaRPr/>
            </a:p>
          </p:txBody>
        </p:sp>
        <p:sp>
          <p:nvSpPr>
            <p:cNvPr id="269" name="object 291"/>
            <p:cNvSpPr/>
            <p:nvPr/>
          </p:nvSpPr>
          <p:spPr>
            <a:xfrm>
              <a:off x="7520" y="3228"/>
              <a:ext cx="15" cy="0"/>
            </a:xfrm>
            <a:custGeom>
              <a:avLst/>
              <a:gdLst/>
              <a:ahLst/>
              <a:cxnLst/>
              <a:rect l="l" t="t" r="r" b="b"/>
              <a:pathLst>
                <a:path w="9525">
                  <a:moveTo>
                    <a:pt x="0" y="0"/>
                  </a:moveTo>
                  <a:lnTo>
                    <a:pt x="9534" y="0"/>
                  </a:lnTo>
                </a:path>
              </a:pathLst>
            </a:custGeom>
            <a:ln w="19050">
              <a:solidFill>
                <a:srgbClr val="000000"/>
              </a:solidFill>
            </a:ln>
          </p:spPr>
          <p:txBody>
            <a:bodyPr wrap="square" lIns="0" tIns="0" rIns="0" bIns="0" rtlCol="0"/>
            <a:lstStyle/>
            <a:p>
              <a:endParaRPr/>
            </a:p>
          </p:txBody>
        </p:sp>
        <p:sp>
          <p:nvSpPr>
            <p:cNvPr id="270" name="object 292"/>
            <p:cNvSpPr/>
            <p:nvPr/>
          </p:nvSpPr>
          <p:spPr>
            <a:xfrm>
              <a:off x="7805" y="3228"/>
              <a:ext cx="15" cy="0"/>
            </a:xfrm>
            <a:custGeom>
              <a:avLst/>
              <a:gdLst/>
              <a:ahLst/>
              <a:cxnLst/>
              <a:rect l="l" t="t" r="r" b="b"/>
              <a:pathLst>
                <a:path w="9525">
                  <a:moveTo>
                    <a:pt x="0" y="0"/>
                  </a:moveTo>
                  <a:lnTo>
                    <a:pt x="9534" y="0"/>
                  </a:lnTo>
                </a:path>
              </a:pathLst>
            </a:custGeom>
            <a:ln w="19050">
              <a:solidFill>
                <a:srgbClr val="000000"/>
              </a:solidFill>
            </a:ln>
          </p:spPr>
          <p:txBody>
            <a:bodyPr wrap="square" lIns="0" tIns="0" rIns="0" bIns="0" rtlCol="0"/>
            <a:lstStyle/>
            <a:p>
              <a:endParaRPr/>
            </a:p>
          </p:txBody>
        </p:sp>
        <p:sp>
          <p:nvSpPr>
            <p:cNvPr id="271" name="object 295"/>
            <p:cNvSpPr/>
            <p:nvPr/>
          </p:nvSpPr>
          <p:spPr>
            <a:xfrm>
              <a:off x="6238" y="4503"/>
              <a:ext cx="465" cy="225"/>
            </a:xfrm>
            <a:custGeom>
              <a:avLst/>
              <a:gdLst/>
              <a:ahLst/>
              <a:cxnLst/>
              <a:rect l="l" t="t" r="r" b="b"/>
              <a:pathLst>
                <a:path w="295275" h="142875">
                  <a:moveTo>
                    <a:pt x="0" y="142875"/>
                  </a:moveTo>
                  <a:lnTo>
                    <a:pt x="295275" y="142875"/>
                  </a:lnTo>
                  <a:lnTo>
                    <a:pt x="295275" y="0"/>
                  </a:lnTo>
                  <a:lnTo>
                    <a:pt x="0" y="0"/>
                  </a:lnTo>
                  <a:lnTo>
                    <a:pt x="0" y="142875"/>
                  </a:lnTo>
                  <a:close/>
                </a:path>
              </a:pathLst>
            </a:custGeom>
            <a:solidFill>
              <a:srgbClr val="CCFF99"/>
            </a:solidFill>
          </p:spPr>
          <p:txBody>
            <a:bodyPr wrap="square" lIns="0" tIns="0" rIns="0" bIns="0" rtlCol="0"/>
            <a:lstStyle/>
            <a:p>
              <a:endParaRPr/>
            </a:p>
          </p:txBody>
        </p:sp>
        <p:sp>
          <p:nvSpPr>
            <p:cNvPr id="272" name="object 296"/>
            <p:cNvSpPr/>
            <p:nvPr/>
          </p:nvSpPr>
          <p:spPr>
            <a:xfrm>
              <a:off x="6703" y="4428"/>
              <a:ext cx="75" cy="300"/>
            </a:xfrm>
            <a:custGeom>
              <a:avLst/>
              <a:gdLst/>
              <a:ahLst/>
              <a:cxnLst/>
              <a:rect l="l" t="t" r="r" b="b"/>
              <a:pathLst>
                <a:path w="47625" h="190500">
                  <a:moveTo>
                    <a:pt x="47625" y="0"/>
                  </a:moveTo>
                  <a:lnTo>
                    <a:pt x="0" y="47625"/>
                  </a:lnTo>
                  <a:lnTo>
                    <a:pt x="0" y="190500"/>
                  </a:lnTo>
                  <a:lnTo>
                    <a:pt x="47625" y="142875"/>
                  </a:lnTo>
                  <a:lnTo>
                    <a:pt x="47625" y="0"/>
                  </a:lnTo>
                  <a:close/>
                </a:path>
              </a:pathLst>
            </a:custGeom>
            <a:solidFill>
              <a:srgbClr val="A3CD7A"/>
            </a:solidFill>
          </p:spPr>
          <p:txBody>
            <a:bodyPr wrap="square" lIns="0" tIns="0" rIns="0" bIns="0" rtlCol="0"/>
            <a:lstStyle/>
            <a:p>
              <a:endParaRPr/>
            </a:p>
          </p:txBody>
        </p:sp>
        <p:sp>
          <p:nvSpPr>
            <p:cNvPr id="273" name="object 297"/>
            <p:cNvSpPr/>
            <p:nvPr/>
          </p:nvSpPr>
          <p:spPr>
            <a:xfrm>
              <a:off x="6237" y="4428"/>
              <a:ext cx="540" cy="75"/>
            </a:xfrm>
            <a:custGeom>
              <a:avLst/>
              <a:gdLst/>
              <a:ahLst/>
              <a:cxnLst/>
              <a:rect l="l" t="t" r="r" b="b"/>
              <a:pathLst>
                <a:path w="342900" h="47625">
                  <a:moveTo>
                    <a:pt x="342900" y="0"/>
                  </a:moveTo>
                  <a:lnTo>
                    <a:pt x="47625" y="0"/>
                  </a:lnTo>
                  <a:lnTo>
                    <a:pt x="0" y="47625"/>
                  </a:lnTo>
                  <a:lnTo>
                    <a:pt x="295275" y="47625"/>
                  </a:lnTo>
                  <a:lnTo>
                    <a:pt x="342900" y="0"/>
                  </a:lnTo>
                  <a:close/>
                </a:path>
              </a:pathLst>
            </a:custGeom>
            <a:solidFill>
              <a:srgbClr val="D5FFAC"/>
            </a:solidFill>
          </p:spPr>
          <p:txBody>
            <a:bodyPr wrap="square" lIns="0" tIns="0" rIns="0" bIns="0" rtlCol="0"/>
            <a:lstStyle/>
            <a:p>
              <a:endParaRPr/>
            </a:p>
          </p:txBody>
        </p:sp>
        <p:sp>
          <p:nvSpPr>
            <p:cNvPr id="274" name="object 298"/>
            <p:cNvSpPr/>
            <p:nvPr/>
          </p:nvSpPr>
          <p:spPr>
            <a:xfrm>
              <a:off x="6237" y="4428"/>
              <a:ext cx="540" cy="300"/>
            </a:xfrm>
            <a:custGeom>
              <a:avLst/>
              <a:gdLst/>
              <a:ahLst/>
              <a:cxnLst/>
              <a:rect l="l" t="t" r="r" b="b"/>
              <a:pathLst>
                <a:path w="342900" h="190500">
                  <a:moveTo>
                    <a:pt x="0" y="47625"/>
                  </a:moveTo>
                  <a:lnTo>
                    <a:pt x="47625" y="0"/>
                  </a:lnTo>
                  <a:lnTo>
                    <a:pt x="342900" y="0"/>
                  </a:lnTo>
                  <a:lnTo>
                    <a:pt x="342900" y="142875"/>
                  </a:lnTo>
                  <a:lnTo>
                    <a:pt x="295275" y="190500"/>
                  </a:lnTo>
                  <a:lnTo>
                    <a:pt x="0" y="190500"/>
                  </a:lnTo>
                  <a:lnTo>
                    <a:pt x="0" y="47625"/>
                  </a:lnTo>
                  <a:close/>
                </a:path>
              </a:pathLst>
            </a:custGeom>
            <a:solidFill>
              <a:schemeClr val="bg1"/>
            </a:solidFill>
            <a:ln w="9534">
              <a:solidFill>
                <a:srgbClr val="000000"/>
              </a:solidFill>
            </a:ln>
          </p:spPr>
          <p:txBody>
            <a:bodyPr wrap="square" lIns="0" tIns="0" rIns="0" bIns="0" rtlCol="0"/>
            <a:lstStyle/>
            <a:p>
              <a:endParaRPr/>
            </a:p>
          </p:txBody>
        </p:sp>
        <p:sp>
          <p:nvSpPr>
            <p:cNvPr id="275" name="object 299"/>
            <p:cNvSpPr/>
            <p:nvPr/>
          </p:nvSpPr>
          <p:spPr>
            <a:xfrm>
              <a:off x="6237" y="4428"/>
              <a:ext cx="540" cy="75"/>
            </a:xfrm>
            <a:custGeom>
              <a:avLst/>
              <a:gdLst/>
              <a:ahLst/>
              <a:cxnLst/>
              <a:rect l="l" t="t" r="r" b="b"/>
              <a:pathLst>
                <a:path w="342900" h="47625">
                  <a:moveTo>
                    <a:pt x="0" y="47625"/>
                  </a:moveTo>
                  <a:lnTo>
                    <a:pt x="295275" y="47625"/>
                  </a:lnTo>
                  <a:lnTo>
                    <a:pt x="342900" y="0"/>
                  </a:lnTo>
                </a:path>
              </a:pathLst>
            </a:custGeom>
            <a:ln w="9534">
              <a:solidFill>
                <a:srgbClr val="000000"/>
              </a:solidFill>
            </a:ln>
          </p:spPr>
          <p:txBody>
            <a:bodyPr wrap="square" lIns="0" tIns="0" rIns="0" bIns="0" rtlCol="0"/>
            <a:lstStyle/>
            <a:p>
              <a:endParaRPr/>
            </a:p>
          </p:txBody>
        </p:sp>
        <p:sp>
          <p:nvSpPr>
            <p:cNvPr id="276" name="object 300"/>
            <p:cNvSpPr/>
            <p:nvPr/>
          </p:nvSpPr>
          <p:spPr>
            <a:xfrm>
              <a:off x="6702" y="4503"/>
              <a:ext cx="0" cy="225"/>
            </a:xfrm>
            <a:custGeom>
              <a:avLst/>
              <a:gdLst/>
              <a:ahLst/>
              <a:cxnLst/>
              <a:rect l="l" t="t" r="r" b="b"/>
              <a:pathLst>
                <a:path h="142875">
                  <a:moveTo>
                    <a:pt x="0" y="0"/>
                  </a:moveTo>
                  <a:lnTo>
                    <a:pt x="0" y="142875"/>
                  </a:lnTo>
                </a:path>
              </a:pathLst>
            </a:custGeom>
            <a:ln w="9534">
              <a:solidFill>
                <a:srgbClr val="000000"/>
              </a:solidFill>
            </a:ln>
          </p:spPr>
          <p:txBody>
            <a:bodyPr wrap="square" lIns="0" tIns="0" rIns="0" bIns="0" rtlCol="0"/>
            <a:lstStyle/>
            <a:p>
              <a:endParaRPr/>
            </a:p>
          </p:txBody>
        </p:sp>
        <p:sp>
          <p:nvSpPr>
            <p:cNvPr id="277" name="object 301"/>
            <p:cNvSpPr/>
            <p:nvPr/>
          </p:nvSpPr>
          <p:spPr>
            <a:xfrm>
              <a:off x="6687" y="4503"/>
              <a:ext cx="480" cy="225"/>
            </a:xfrm>
            <a:custGeom>
              <a:avLst/>
              <a:gdLst/>
              <a:ahLst/>
              <a:cxnLst/>
              <a:rect l="l" t="t" r="r" b="b"/>
              <a:pathLst>
                <a:path w="304800" h="142875">
                  <a:moveTo>
                    <a:pt x="0" y="142875"/>
                  </a:moveTo>
                  <a:lnTo>
                    <a:pt x="304800" y="142875"/>
                  </a:lnTo>
                  <a:lnTo>
                    <a:pt x="304800" y="0"/>
                  </a:lnTo>
                  <a:lnTo>
                    <a:pt x="0" y="0"/>
                  </a:lnTo>
                  <a:lnTo>
                    <a:pt x="0" y="142875"/>
                  </a:lnTo>
                  <a:close/>
                </a:path>
              </a:pathLst>
            </a:custGeom>
            <a:solidFill>
              <a:schemeClr val="bg1"/>
            </a:solidFill>
          </p:spPr>
          <p:txBody>
            <a:bodyPr wrap="square" lIns="0" tIns="0" rIns="0" bIns="0" rtlCol="0"/>
            <a:lstStyle/>
            <a:p>
              <a:endParaRPr/>
            </a:p>
          </p:txBody>
        </p:sp>
        <p:sp>
          <p:nvSpPr>
            <p:cNvPr id="278" name="object 302"/>
            <p:cNvSpPr/>
            <p:nvPr/>
          </p:nvSpPr>
          <p:spPr>
            <a:xfrm>
              <a:off x="7168" y="4428"/>
              <a:ext cx="75" cy="300"/>
            </a:xfrm>
            <a:custGeom>
              <a:avLst/>
              <a:gdLst/>
              <a:ahLst/>
              <a:cxnLst/>
              <a:rect l="l" t="t" r="r" b="b"/>
              <a:pathLst>
                <a:path w="47625" h="190500">
                  <a:moveTo>
                    <a:pt x="47625" y="0"/>
                  </a:moveTo>
                  <a:lnTo>
                    <a:pt x="0" y="47625"/>
                  </a:lnTo>
                  <a:lnTo>
                    <a:pt x="0" y="190500"/>
                  </a:lnTo>
                  <a:lnTo>
                    <a:pt x="47625" y="142875"/>
                  </a:lnTo>
                  <a:lnTo>
                    <a:pt x="47625" y="0"/>
                  </a:lnTo>
                  <a:close/>
                </a:path>
              </a:pathLst>
            </a:custGeom>
            <a:solidFill>
              <a:srgbClr val="A3CD7A"/>
            </a:solidFill>
          </p:spPr>
          <p:txBody>
            <a:bodyPr wrap="square" lIns="0" tIns="0" rIns="0" bIns="0" rtlCol="0"/>
            <a:lstStyle/>
            <a:p>
              <a:endParaRPr/>
            </a:p>
          </p:txBody>
        </p:sp>
        <p:sp>
          <p:nvSpPr>
            <p:cNvPr id="279" name="object 303"/>
            <p:cNvSpPr/>
            <p:nvPr/>
          </p:nvSpPr>
          <p:spPr>
            <a:xfrm>
              <a:off x="6688" y="4428"/>
              <a:ext cx="555" cy="75"/>
            </a:xfrm>
            <a:custGeom>
              <a:avLst/>
              <a:gdLst/>
              <a:ahLst/>
              <a:cxnLst/>
              <a:rect l="l" t="t" r="r" b="b"/>
              <a:pathLst>
                <a:path w="352425" h="47625">
                  <a:moveTo>
                    <a:pt x="352425" y="0"/>
                  </a:moveTo>
                  <a:lnTo>
                    <a:pt x="47625" y="0"/>
                  </a:lnTo>
                  <a:lnTo>
                    <a:pt x="0" y="47625"/>
                  </a:lnTo>
                  <a:lnTo>
                    <a:pt x="304800" y="47625"/>
                  </a:lnTo>
                  <a:lnTo>
                    <a:pt x="352425" y="0"/>
                  </a:lnTo>
                  <a:close/>
                </a:path>
              </a:pathLst>
            </a:custGeom>
            <a:solidFill>
              <a:srgbClr val="D5FFAC"/>
            </a:solidFill>
          </p:spPr>
          <p:txBody>
            <a:bodyPr wrap="square" lIns="0" tIns="0" rIns="0" bIns="0" rtlCol="0"/>
            <a:lstStyle/>
            <a:p>
              <a:endParaRPr/>
            </a:p>
          </p:txBody>
        </p:sp>
        <p:sp>
          <p:nvSpPr>
            <p:cNvPr id="280" name="object 304"/>
            <p:cNvSpPr/>
            <p:nvPr/>
          </p:nvSpPr>
          <p:spPr>
            <a:xfrm>
              <a:off x="6688" y="4428"/>
              <a:ext cx="555" cy="300"/>
            </a:xfrm>
            <a:custGeom>
              <a:avLst/>
              <a:gdLst/>
              <a:ahLst/>
              <a:cxnLst/>
              <a:rect l="l" t="t" r="r" b="b"/>
              <a:pathLst>
                <a:path w="352425" h="190500">
                  <a:moveTo>
                    <a:pt x="0" y="47625"/>
                  </a:moveTo>
                  <a:lnTo>
                    <a:pt x="47625" y="0"/>
                  </a:lnTo>
                  <a:lnTo>
                    <a:pt x="352425" y="0"/>
                  </a:lnTo>
                  <a:lnTo>
                    <a:pt x="352425" y="142875"/>
                  </a:lnTo>
                  <a:lnTo>
                    <a:pt x="304800" y="190500"/>
                  </a:lnTo>
                  <a:lnTo>
                    <a:pt x="0" y="190500"/>
                  </a:lnTo>
                  <a:lnTo>
                    <a:pt x="0" y="47625"/>
                  </a:lnTo>
                  <a:close/>
                </a:path>
              </a:pathLst>
            </a:custGeom>
            <a:solidFill>
              <a:schemeClr val="bg1"/>
            </a:solidFill>
            <a:ln w="9534">
              <a:solidFill>
                <a:srgbClr val="000000"/>
              </a:solidFill>
            </a:ln>
          </p:spPr>
          <p:txBody>
            <a:bodyPr wrap="square" lIns="0" tIns="0" rIns="0" bIns="0" rtlCol="0"/>
            <a:lstStyle/>
            <a:p>
              <a:endParaRPr/>
            </a:p>
          </p:txBody>
        </p:sp>
        <p:sp>
          <p:nvSpPr>
            <p:cNvPr id="281" name="object 305"/>
            <p:cNvSpPr/>
            <p:nvPr/>
          </p:nvSpPr>
          <p:spPr>
            <a:xfrm>
              <a:off x="6688" y="4428"/>
              <a:ext cx="555" cy="75"/>
            </a:xfrm>
            <a:custGeom>
              <a:avLst/>
              <a:gdLst/>
              <a:ahLst/>
              <a:cxnLst/>
              <a:rect l="l" t="t" r="r" b="b"/>
              <a:pathLst>
                <a:path w="352425" h="47625">
                  <a:moveTo>
                    <a:pt x="0" y="47625"/>
                  </a:moveTo>
                  <a:lnTo>
                    <a:pt x="304800" y="47625"/>
                  </a:lnTo>
                  <a:lnTo>
                    <a:pt x="352425" y="0"/>
                  </a:lnTo>
                </a:path>
              </a:pathLst>
            </a:custGeom>
            <a:ln w="9534">
              <a:solidFill>
                <a:srgbClr val="000000"/>
              </a:solidFill>
            </a:ln>
          </p:spPr>
          <p:txBody>
            <a:bodyPr wrap="square" lIns="0" tIns="0" rIns="0" bIns="0" rtlCol="0"/>
            <a:lstStyle/>
            <a:p>
              <a:endParaRPr/>
            </a:p>
          </p:txBody>
        </p:sp>
        <p:sp>
          <p:nvSpPr>
            <p:cNvPr id="282" name="object 306"/>
            <p:cNvSpPr/>
            <p:nvPr/>
          </p:nvSpPr>
          <p:spPr>
            <a:xfrm>
              <a:off x="7167" y="4503"/>
              <a:ext cx="0" cy="225"/>
            </a:xfrm>
            <a:custGeom>
              <a:avLst/>
              <a:gdLst/>
              <a:ahLst/>
              <a:cxnLst/>
              <a:rect l="l" t="t" r="r" b="b"/>
              <a:pathLst>
                <a:path h="142875">
                  <a:moveTo>
                    <a:pt x="0" y="0"/>
                  </a:moveTo>
                  <a:lnTo>
                    <a:pt x="0" y="142875"/>
                  </a:lnTo>
                </a:path>
              </a:pathLst>
            </a:custGeom>
            <a:solidFill>
              <a:schemeClr val="bg1"/>
            </a:solidFill>
            <a:ln w="9534">
              <a:solidFill>
                <a:srgbClr val="000000"/>
              </a:solidFill>
            </a:ln>
          </p:spPr>
          <p:txBody>
            <a:bodyPr wrap="square" lIns="0" tIns="0" rIns="0" bIns="0" rtlCol="0"/>
            <a:lstStyle/>
            <a:p>
              <a:endParaRPr/>
            </a:p>
          </p:txBody>
        </p:sp>
        <p:sp>
          <p:nvSpPr>
            <p:cNvPr id="283" name="object 307"/>
            <p:cNvSpPr/>
            <p:nvPr/>
          </p:nvSpPr>
          <p:spPr>
            <a:xfrm>
              <a:off x="6223" y="4278"/>
              <a:ext cx="435" cy="225"/>
            </a:xfrm>
            <a:custGeom>
              <a:avLst/>
              <a:gdLst/>
              <a:ahLst/>
              <a:cxnLst/>
              <a:rect l="l" t="t" r="r" b="b"/>
              <a:pathLst>
                <a:path w="276225" h="142875">
                  <a:moveTo>
                    <a:pt x="0" y="142875"/>
                  </a:moveTo>
                  <a:lnTo>
                    <a:pt x="276225" y="142875"/>
                  </a:lnTo>
                  <a:lnTo>
                    <a:pt x="276225" y="0"/>
                  </a:lnTo>
                  <a:lnTo>
                    <a:pt x="0" y="0"/>
                  </a:lnTo>
                  <a:lnTo>
                    <a:pt x="0" y="142875"/>
                  </a:lnTo>
                  <a:close/>
                </a:path>
              </a:pathLst>
            </a:custGeom>
            <a:solidFill>
              <a:srgbClr val="CCFF99"/>
            </a:solidFill>
          </p:spPr>
          <p:txBody>
            <a:bodyPr wrap="square" lIns="0" tIns="0" rIns="0" bIns="0" rtlCol="0"/>
            <a:lstStyle/>
            <a:p>
              <a:endParaRPr/>
            </a:p>
          </p:txBody>
        </p:sp>
        <p:sp>
          <p:nvSpPr>
            <p:cNvPr id="284" name="object 308"/>
            <p:cNvSpPr/>
            <p:nvPr/>
          </p:nvSpPr>
          <p:spPr>
            <a:xfrm>
              <a:off x="6688" y="4203"/>
              <a:ext cx="75" cy="300"/>
            </a:xfrm>
            <a:custGeom>
              <a:avLst/>
              <a:gdLst/>
              <a:ahLst/>
              <a:cxnLst/>
              <a:rect l="l" t="t" r="r" b="b"/>
              <a:pathLst>
                <a:path w="47625" h="190500">
                  <a:moveTo>
                    <a:pt x="47625" y="0"/>
                  </a:moveTo>
                  <a:lnTo>
                    <a:pt x="0" y="47625"/>
                  </a:lnTo>
                  <a:lnTo>
                    <a:pt x="0" y="190500"/>
                  </a:lnTo>
                  <a:lnTo>
                    <a:pt x="47625" y="142875"/>
                  </a:lnTo>
                  <a:lnTo>
                    <a:pt x="47625" y="0"/>
                  </a:lnTo>
                  <a:close/>
                </a:path>
              </a:pathLst>
            </a:custGeom>
            <a:solidFill>
              <a:srgbClr val="A3CD7A"/>
            </a:solidFill>
          </p:spPr>
          <p:txBody>
            <a:bodyPr wrap="square" lIns="0" tIns="0" rIns="0" bIns="0" rtlCol="0"/>
            <a:lstStyle/>
            <a:p>
              <a:endParaRPr/>
            </a:p>
          </p:txBody>
        </p:sp>
        <p:sp>
          <p:nvSpPr>
            <p:cNvPr id="285" name="object 309"/>
            <p:cNvSpPr/>
            <p:nvPr/>
          </p:nvSpPr>
          <p:spPr>
            <a:xfrm>
              <a:off x="6222" y="4203"/>
              <a:ext cx="540" cy="75"/>
            </a:xfrm>
            <a:custGeom>
              <a:avLst/>
              <a:gdLst/>
              <a:ahLst/>
              <a:cxnLst/>
              <a:rect l="l" t="t" r="r" b="b"/>
              <a:pathLst>
                <a:path w="342900" h="47625">
                  <a:moveTo>
                    <a:pt x="342900" y="0"/>
                  </a:moveTo>
                  <a:lnTo>
                    <a:pt x="47625" y="0"/>
                  </a:lnTo>
                  <a:lnTo>
                    <a:pt x="0" y="47625"/>
                  </a:lnTo>
                  <a:lnTo>
                    <a:pt x="295275" y="47625"/>
                  </a:lnTo>
                  <a:lnTo>
                    <a:pt x="342900" y="0"/>
                  </a:lnTo>
                  <a:close/>
                </a:path>
              </a:pathLst>
            </a:custGeom>
            <a:solidFill>
              <a:srgbClr val="D5FFAC"/>
            </a:solidFill>
          </p:spPr>
          <p:txBody>
            <a:bodyPr wrap="square" lIns="0" tIns="0" rIns="0" bIns="0" rtlCol="0"/>
            <a:lstStyle/>
            <a:p>
              <a:endParaRPr/>
            </a:p>
          </p:txBody>
        </p:sp>
        <p:sp>
          <p:nvSpPr>
            <p:cNvPr id="286" name="object 310"/>
            <p:cNvSpPr/>
            <p:nvPr/>
          </p:nvSpPr>
          <p:spPr>
            <a:xfrm>
              <a:off x="6222" y="4203"/>
              <a:ext cx="540" cy="300"/>
            </a:xfrm>
            <a:custGeom>
              <a:avLst/>
              <a:gdLst/>
              <a:ahLst/>
              <a:cxnLst/>
              <a:rect l="l" t="t" r="r" b="b"/>
              <a:pathLst>
                <a:path w="342900" h="190500">
                  <a:moveTo>
                    <a:pt x="0" y="47625"/>
                  </a:moveTo>
                  <a:lnTo>
                    <a:pt x="47625" y="0"/>
                  </a:lnTo>
                  <a:lnTo>
                    <a:pt x="342900" y="0"/>
                  </a:lnTo>
                  <a:lnTo>
                    <a:pt x="342900" y="142875"/>
                  </a:lnTo>
                  <a:lnTo>
                    <a:pt x="295275" y="190500"/>
                  </a:lnTo>
                  <a:lnTo>
                    <a:pt x="0" y="190500"/>
                  </a:lnTo>
                  <a:lnTo>
                    <a:pt x="0" y="47625"/>
                  </a:lnTo>
                  <a:close/>
                </a:path>
              </a:pathLst>
            </a:custGeom>
            <a:solidFill>
              <a:schemeClr val="bg1"/>
            </a:solidFill>
            <a:ln w="9534">
              <a:solidFill>
                <a:srgbClr val="000000"/>
              </a:solidFill>
            </a:ln>
          </p:spPr>
          <p:txBody>
            <a:bodyPr wrap="square" lIns="0" tIns="0" rIns="0" bIns="0" rtlCol="0"/>
            <a:lstStyle/>
            <a:p>
              <a:endParaRPr/>
            </a:p>
          </p:txBody>
        </p:sp>
        <p:sp>
          <p:nvSpPr>
            <p:cNvPr id="287" name="object 311"/>
            <p:cNvSpPr/>
            <p:nvPr/>
          </p:nvSpPr>
          <p:spPr>
            <a:xfrm>
              <a:off x="6222" y="4203"/>
              <a:ext cx="540" cy="75"/>
            </a:xfrm>
            <a:custGeom>
              <a:avLst/>
              <a:gdLst/>
              <a:ahLst/>
              <a:cxnLst/>
              <a:rect l="l" t="t" r="r" b="b"/>
              <a:pathLst>
                <a:path w="342900" h="47625">
                  <a:moveTo>
                    <a:pt x="0" y="47625"/>
                  </a:moveTo>
                  <a:lnTo>
                    <a:pt x="295275" y="47625"/>
                  </a:lnTo>
                  <a:lnTo>
                    <a:pt x="342900" y="0"/>
                  </a:lnTo>
                </a:path>
              </a:pathLst>
            </a:custGeom>
            <a:ln w="9534">
              <a:solidFill>
                <a:srgbClr val="000000"/>
              </a:solidFill>
            </a:ln>
          </p:spPr>
          <p:txBody>
            <a:bodyPr wrap="square" lIns="0" tIns="0" rIns="0" bIns="0" rtlCol="0"/>
            <a:lstStyle/>
            <a:p>
              <a:endParaRPr/>
            </a:p>
          </p:txBody>
        </p:sp>
        <p:sp>
          <p:nvSpPr>
            <p:cNvPr id="288" name="object 312"/>
            <p:cNvSpPr/>
            <p:nvPr/>
          </p:nvSpPr>
          <p:spPr>
            <a:xfrm>
              <a:off x="6658" y="4266"/>
              <a:ext cx="477" cy="237"/>
            </a:xfrm>
            <a:custGeom>
              <a:avLst/>
              <a:gdLst/>
              <a:ahLst/>
              <a:cxnLst/>
              <a:rect l="l" t="t" r="r" b="b"/>
              <a:pathLst>
                <a:path w="302894" h="150495">
                  <a:moveTo>
                    <a:pt x="0" y="150012"/>
                  </a:moveTo>
                  <a:lnTo>
                    <a:pt x="302412" y="150012"/>
                  </a:lnTo>
                  <a:lnTo>
                    <a:pt x="302412" y="0"/>
                  </a:lnTo>
                  <a:lnTo>
                    <a:pt x="0" y="0"/>
                  </a:lnTo>
                  <a:lnTo>
                    <a:pt x="0" y="150012"/>
                  </a:lnTo>
                  <a:close/>
                </a:path>
              </a:pathLst>
            </a:custGeom>
            <a:solidFill>
              <a:srgbClr val="CCFF99"/>
            </a:solidFill>
          </p:spPr>
          <p:txBody>
            <a:bodyPr wrap="square" lIns="0" tIns="0" rIns="0" bIns="0" rtlCol="0"/>
            <a:lstStyle/>
            <a:p>
              <a:endParaRPr/>
            </a:p>
          </p:txBody>
        </p:sp>
        <p:sp>
          <p:nvSpPr>
            <p:cNvPr id="289" name="object 313"/>
            <p:cNvSpPr/>
            <p:nvPr/>
          </p:nvSpPr>
          <p:spPr>
            <a:xfrm>
              <a:off x="7134" y="4188"/>
              <a:ext cx="79" cy="315"/>
            </a:xfrm>
            <a:custGeom>
              <a:avLst/>
              <a:gdLst/>
              <a:ahLst/>
              <a:cxnLst/>
              <a:rect l="l" t="t" r="r" b="b"/>
              <a:pathLst>
                <a:path w="50165" h="200025">
                  <a:moveTo>
                    <a:pt x="49999" y="0"/>
                  </a:moveTo>
                  <a:lnTo>
                    <a:pt x="0" y="49911"/>
                  </a:lnTo>
                  <a:lnTo>
                    <a:pt x="0" y="200025"/>
                  </a:lnTo>
                  <a:lnTo>
                    <a:pt x="49999" y="149987"/>
                  </a:lnTo>
                  <a:lnTo>
                    <a:pt x="49999" y="0"/>
                  </a:lnTo>
                  <a:close/>
                </a:path>
              </a:pathLst>
            </a:custGeom>
            <a:solidFill>
              <a:srgbClr val="A3CD7A"/>
            </a:solidFill>
          </p:spPr>
          <p:txBody>
            <a:bodyPr wrap="square" lIns="0" tIns="0" rIns="0" bIns="0" rtlCol="0"/>
            <a:lstStyle/>
            <a:p>
              <a:endParaRPr/>
            </a:p>
          </p:txBody>
        </p:sp>
        <p:sp>
          <p:nvSpPr>
            <p:cNvPr id="290" name="object 314"/>
            <p:cNvSpPr/>
            <p:nvPr/>
          </p:nvSpPr>
          <p:spPr>
            <a:xfrm>
              <a:off x="6658" y="4188"/>
              <a:ext cx="555" cy="79"/>
            </a:xfrm>
            <a:custGeom>
              <a:avLst/>
              <a:gdLst/>
              <a:ahLst/>
              <a:cxnLst/>
              <a:rect l="l" t="t" r="r" b="b"/>
              <a:pathLst>
                <a:path w="352425" h="50164">
                  <a:moveTo>
                    <a:pt x="352425" y="0"/>
                  </a:moveTo>
                  <a:lnTo>
                    <a:pt x="50012" y="0"/>
                  </a:lnTo>
                  <a:lnTo>
                    <a:pt x="0" y="49911"/>
                  </a:lnTo>
                  <a:lnTo>
                    <a:pt x="302425" y="49911"/>
                  </a:lnTo>
                  <a:lnTo>
                    <a:pt x="352425" y="0"/>
                  </a:lnTo>
                  <a:close/>
                </a:path>
              </a:pathLst>
            </a:custGeom>
            <a:solidFill>
              <a:srgbClr val="D5FFAC"/>
            </a:solidFill>
          </p:spPr>
          <p:txBody>
            <a:bodyPr wrap="square" lIns="0" tIns="0" rIns="0" bIns="0" rtlCol="0"/>
            <a:lstStyle/>
            <a:p>
              <a:endParaRPr/>
            </a:p>
          </p:txBody>
        </p:sp>
        <p:sp>
          <p:nvSpPr>
            <p:cNvPr id="291" name="object 315"/>
            <p:cNvSpPr/>
            <p:nvPr/>
          </p:nvSpPr>
          <p:spPr>
            <a:xfrm>
              <a:off x="6658" y="4207"/>
              <a:ext cx="555" cy="315"/>
            </a:xfrm>
            <a:custGeom>
              <a:avLst/>
              <a:gdLst/>
              <a:ahLst/>
              <a:cxnLst/>
              <a:rect l="l" t="t" r="r" b="b"/>
              <a:pathLst>
                <a:path w="352425" h="200025">
                  <a:moveTo>
                    <a:pt x="0" y="49911"/>
                  </a:moveTo>
                  <a:lnTo>
                    <a:pt x="50012" y="0"/>
                  </a:lnTo>
                  <a:lnTo>
                    <a:pt x="352425" y="0"/>
                  </a:lnTo>
                  <a:lnTo>
                    <a:pt x="352425" y="149987"/>
                  </a:lnTo>
                  <a:lnTo>
                    <a:pt x="302425" y="200025"/>
                  </a:lnTo>
                  <a:lnTo>
                    <a:pt x="0" y="200025"/>
                  </a:lnTo>
                  <a:lnTo>
                    <a:pt x="0" y="49911"/>
                  </a:lnTo>
                  <a:close/>
                </a:path>
              </a:pathLst>
            </a:custGeom>
            <a:solidFill>
              <a:schemeClr val="bg1"/>
            </a:solidFill>
            <a:ln w="9534">
              <a:solidFill>
                <a:srgbClr val="000000"/>
              </a:solidFill>
            </a:ln>
          </p:spPr>
          <p:txBody>
            <a:bodyPr wrap="square" lIns="0" tIns="0" rIns="0" bIns="0" rtlCol="0"/>
            <a:lstStyle/>
            <a:p>
              <a:endParaRPr/>
            </a:p>
          </p:txBody>
        </p:sp>
        <p:sp>
          <p:nvSpPr>
            <p:cNvPr id="292" name="object 316"/>
            <p:cNvSpPr/>
            <p:nvPr/>
          </p:nvSpPr>
          <p:spPr>
            <a:xfrm>
              <a:off x="6658" y="4188"/>
              <a:ext cx="555" cy="79"/>
            </a:xfrm>
            <a:custGeom>
              <a:avLst/>
              <a:gdLst/>
              <a:ahLst/>
              <a:cxnLst/>
              <a:rect l="l" t="t" r="r" b="b"/>
              <a:pathLst>
                <a:path w="352425" h="50164">
                  <a:moveTo>
                    <a:pt x="0" y="49911"/>
                  </a:moveTo>
                  <a:lnTo>
                    <a:pt x="302425" y="49911"/>
                  </a:lnTo>
                  <a:lnTo>
                    <a:pt x="352425" y="0"/>
                  </a:lnTo>
                </a:path>
              </a:pathLst>
            </a:custGeom>
            <a:ln w="9534">
              <a:solidFill>
                <a:srgbClr val="000000"/>
              </a:solidFill>
            </a:ln>
          </p:spPr>
          <p:txBody>
            <a:bodyPr wrap="square" lIns="0" tIns="0" rIns="0" bIns="0" rtlCol="0"/>
            <a:lstStyle/>
            <a:p>
              <a:endParaRPr/>
            </a:p>
          </p:txBody>
        </p:sp>
        <p:sp>
          <p:nvSpPr>
            <p:cNvPr id="293" name="object 317"/>
            <p:cNvSpPr/>
            <p:nvPr/>
          </p:nvSpPr>
          <p:spPr>
            <a:xfrm>
              <a:off x="7134" y="4266"/>
              <a:ext cx="0" cy="237"/>
            </a:xfrm>
            <a:custGeom>
              <a:avLst/>
              <a:gdLst/>
              <a:ahLst/>
              <a:cxnLst/>
              <a:rect l="l" t="t" r="r" b="b"/>
              <a:pathLst>
                <a:path h="150495">
                  <a:moveTo>
                    <a:pt x="0" y="0"/>
                  </a:moveTo>
                  <a:lnTo>
                    <a:pt x="0" y="150113"/>
                  </a:lnTo>
                </a:path>
              </a:pathLst>
            </a:custGeom>
            <a:ln w="9534">
              <a:solidFill>
                <a:srgbClr val="000000"/>
              </a:solidFill>
            </a:ln>
          </p:spPr>
          <p:txBody>
            <a:bodyPr wrap="square" lIns="0" tIns="0" rIns="0" bIns="0" rtlCol="0"/>
            <a:lstStyle/>
            <a:p>
              <a:endParaRPr/>
            </a:p>
          </p:txBody>
        </p:sp>
        <p:sp>
          <p:nvSpPr>
            <p:cNvPr id="294" name="object 318"/>
            <p:cNvSpPr/>
            <p:nvPr/>
          </p:nvSpPr>
          <p:spPr>
            <a:xfrm>
              <a:off x="6043" y="4071"/>
              <a:ext cx="477" cy="237"/>
            </a:xfrm>
            <a:custGeom>
              <a:avLst/>
              <a:gdLst/>
              <a:ahLst/>
              <a:cxnLst/>
              <a:rect l="l" t="t" r="r" b="b"/>
              <a:pathLst>
                <a:path w="302895" h="150494">
                  <a:moveTo>
                    <a:pt x="0" y="150012"/>
                  </a:moveTo>
                  <a:lnTo>
                    <a:pt x="302412" y="150012"/>
                  </a:lnTo>
                  <a:lnTo>
                    <a:pt x="302412" y="0"/>
                  </a:lnTo>
                  <a:lnTo>
                    <a:pt x="0" y="0"/>
                  </a:lnTo>
                  <a:lnTo>
                    <a:pt x="0" y="150012"/>
                  </a:lnTo>
                  <a:close/>
                </a:path>
              </a:pathLst>
            </a:custGeom>
            <a:solidFill>
              <a:srgbClr val="CCFF99"/>
            </a:solidFill>
          </p:spPr>
          <p:txBody>
            <a:bodyPr wrap="square" lIns="0" tIns="0" rIns="0" bIns="0" rtlCol="0"/>
            <a:lstStyle/>
            <a:p>
              <a:endParaRPr/>
            </a:p>
          </p:txBody>
        </p:sp>
        <p:sp>
          <p:nvSpPr>
            <p:cNvPr id="295" name="object 319"/>
            <p:cNvSpPr/>
            <p:nvPr/>
          </p:nvSpPr>
          <p:spPr>
            <a:xfrm>
              <a:off x="6519" y="3993"/>
              <a:ext cx="79" cy="315"/>
            </a:xfrm>
            <a:custGeom>
              <a:avLst/>
              <a:gdLst/>
              <a:ahLst/>
              <a:cxnLst/>
              <a:rect l="l" t="t" r="r" b="b"/>
              <a:pathLst>
                <a:path w="50165" h="200025">
                  <a:moveTo>
                    <a:pt x="49999" y="0"/>
                  </a:moveTo>
                  <a:lnTo>
                    <a:pt x="0" y="49911"/>
                  </a:lnTo>
                  <a:lnTo>
                    <a:pt x="0" y="200025"/>
                  </a:lnTo>
                  <a:lnTo>
                    <a:pt x="49999" y="149987"/>
                  </a:lnTo>
                  <a:lnTo>
                    <a:pt x="49999" y="0"/>
                  </a:lnTo>
                  <a:close/>
                </a:path>
              </a:pathLst>
            </a:custGeom>
            <a:solidFill>
              <a:srgbClr val="A3CD7A"/>
            </a:solidFill>
          </p:spPr>
          <p:txBody>
            <a:bodyPr wrap="square" lIns="0" tIns="0" rIns="0" bIns="0" rtlCol="0"/>
            <a:lstStyle/>
            <a:p>
              <a:endParaRPr/>
            </a:p>
          </p:txBody>
        </p:sp>
        <p:sp>
          <p:nvSpPr>
            <p:cNvPr id="296" name="object 320"/>
            <p:cNvSpPr/>
            <p:nvPr/>
          </p:nvSpPr>
          <p:spPr>
            <a:xfrm>
              <a:off x="6043" y="3993"/>
              <a:ext cx="555" cy="79"/>
            </a:xfrm>
            <a:custGeom>
              <a:avLst/>
              <a:gdLst/>
              <a:ahLst/>
              <a:cxnLst/>
              <a:rect l="l" t="t" r="r" b="b"/>
              <a:pathLst>
                <a:path w="352425" h="50164">
                  <a:moveTo>
                    <a:pt x="352425" y="0"/>
                  </a:moveTo>
                  <a:lnTo>
                    <a:pt x="50012" y="0"/>
                  </a:lnTo>
                  <a:lnTo>
                    <a:pt x="0" y="49911"/>
                  </a:lnTo>
                  <a:lnTo>
                    <a:pt x="302425" y="49911"/>
                  </a:lnTo>
                  <a:lnTo>
                    <a:pt x="352425" y="0"/>
                  </a:lnTo>
                  <a:close/>
                </a:path>
              </a:pathLst>
            </a:custGeom>
            <a:solidFill>
              <a:srgbClr val="D5FFAC"/>
            </a:solidFill>
          </p:spPr>
          <p:txBody>
            <a:bodyPr wrap="square" lIns="0" tIns="0" rIns="0" bIns="0" rtlCol="0"/>
            <a:lstStyle/>
            <a:p>
              <a:endParaRPr/>
            </a:p>
          </p:txBody>
        </p:sp>
        <p:sp>
          <p:nvSpPr>
            <p:cNvPr id="297" name="object 321"/>
            <p:cNvSpPr/>
            <p:nvPr/>
          </p:nvSpPr>
          <p:spPr>
            <a:xfrm>
              <a:off x="6043" y="3993"/>
              <a:ext cx="555" cy="315"/>
            </a:xfrm>
            <a:custGeom>
              <a:avLst/>
              <a:gdLst/>
              <a:ahLst/>
              <a:cxnLst/>
              <a:rect l="l" t="t" r="r" b="b"/>
              <a:pathLst>
                <a:path w="352425" h="200025">
                  <a:moveTo>
                    <a:pt x="0" y="49911"/>
                  </a:moveTo>
                  <a:lnTo>
                    <a:pt x="50012" y="0"/>
                  </a:lnTo>
                  <a:lnTo>
                    <a:pt x="352425" y="0"/>
                  </a:lnTo>
                  <a:lnTo>
                    <a:pt x="352425" y="149987"/>
                  </a:lnTo>
                  <a:lnTo>
                    <a:pt x="302425" y="200025"/>
                  </a:lnTo>
                  <a:lnTo>
                    <a:pt x="0" y="200025"/>
                  </a:lnTo>
                  <a:lnTo>
                    <a:pt x="0" y="49911"/>
                  </a:lnTo>
                  <a:close/>
                </a:path>
              </a:pathLst>
            </a:custGeom>
            <a:solidFill>
              <a:schemeClr val="bg1"/>
            </a:solidFill>
            <a:ln w="9534">
              <a:solidFill>
                <a:srgbClr val="000000"/>
              </a:solidFill>
            </a:ln>
          </p:spPr>
          <p:txBody>
            <a:bodyPr wrap="square" lIns="0" tIns="0" rIns="0" bIns="0" rtlCol="0"/>
            <a:lstStyle/>
            <a:p>
              <a:endParaRPr/>
            </a:p>
          </p:txBody>
        </p:sp>
        <p:sp>
          <p:nvSpPr>
            <p:cNvPr id="298" name="object 322"/>
            <p:cNvSpPr/>
            <p:nvPr/>
          </p:nvSpPr>
          <p:spPr>
            <a:xfrm>
              <a:off x="6043" y="3993"/>
              <a:ext cx="555" cy="79"/>
            </a:xfrm>
            <a:custGeom>
              <a:avLst/>
              <a:gdLst/>
              <a:ahLst/>
              <a:cxnLst/>
              <a:rect l="l" t="t" r="r" b="b"/>
              <a:pathLst>
                <a:path w="352425" h="50164">
                  <a:moveTo>
                    <a:pt x="0" y="49911"/>
                  </a:moveTo>
                  <a:lnTo>
                    <a:pt x="302425" y="49911"/>
                  </a:lnTo>
                  <a:lnTo>
                    <a:pt x="352425" y="0"/>
                  </a:lnTo>
                </a:path>
              </a:pathLst>
            </a:custGeom>
            <a:ln w="9534">
              <a:solidFill>
                <a:srgbClr val="000000"/>
              </a:solidFill>
            </a:ln>
          </p:spPr>
          <p:txBody>
            <a:bodyPr wrap="square" lIns="0" tIns="0" rIns="0" bIns="0" rtlCol="0"/>
            <a:lstStyle/>
            <a:p>
              <a:endParaRPr/>
            </a:p>
          </p:txBody>
        </p:sp>
        <p:sp>
          <p:nvSpPr>
            <p:cNvPr id="299" name="object 323"/>
            <p:cNvSpPr/>
            <p:nvPr/>
          </p:nvSpPr>
          <p:spPr>
            <a:xfrm>
              <a:off x="6519" y="4071"/>
              <a:ext cx="0" cy="237"/>
            </a:xfrm>
            <a:custGeom>
              <a:avLst/>
              <a:gdLst/>
              <a:ahLst/>
              <a:cxnLst/>
              <a:rect l="l" t="t" r="r" b="b"/>
              <a:pathLst>
                <a:path h="150494">
                  <a:moveTo>
                    <a:pt x="0" y="0"/>
                  </a:moveTo>
                  <a:lnTo>
                    <a:pt x="0" y="150113"/>
                  </a:lnTo>
                </a:path>
              </a:pathLst>
            </a:custGeom>
            <a:ln w="9534">
              <a:solidFill>
                <a:srgbClr val="000000"/>
              </a:solidFill>
            </a:ln>
          </p:spPr>
          <p:txBody>
            <a:bodyPr wrap="square" lIns="0" tIns="0" rIns="0" bIns="0" rtlCol="0"/>
            <a:lstStyle/>
            <a:p>
              <a:endParaRPr/>
            </a:p>
          </p:txBody>
        </p:sp>
        <p:sp>
          <p:nvSpPr>
            <p:cNvPr id="300" name="object 324"/>
            <p:cNvSpPr/>
            <p:nvPr/>
          </p:nvSpPr>
          <p:spPr>
            <a:xfrm>
              <a:off x="6732" y="4008"/>
              <a:ext cx="480" cy="225"/>
            </a:xfrm>
            <a:custGeom>
              <a:avLst/>
              <a:gdLst/>
              <a:ahLst/>
              <a:cxnLst/>
              <a:rect l="l" t="t" r="r" b="b"/>
              <a:pathLst>
                <a:path w="304800" h="142875">
                  <a:moveTo>
                    <a:pt x="0" y="142875"/>
                  </a:moveTo>
                  <a:lnTo>
                    <a:pt x="304800" y="142875"/>
                  </a:lnTo>
                  <a:lnTo>
                    <a:pt x="304800" y="0"/>
                  </a:lnTo>
                  <a:lnTo>
                    <a:pt x="0" y="0"/>
                  </a:lnTo>
                  <a:lnTo>
                    <a:pt x="0" y="142875"/>
                  </a:lnTo>
                  <a:close/>
                </a:path>
              </a:pathLst>
            </a:custGeom>
            <a:solidFill>
              <a:srgbClr val="CCFF99"/>
            </a:solidFill>
          </p:spPr>
          <p:txBody>
            <a:bodyPr wrap="square" lIns="0" tIns="0" rIns="0" bIns="0" rtlCol="0"/>
            <a:lstStyle/>
            <a:p>
              <a:endParaRPr/>
            </a:p>
          </p:txBody>
        </p:sp>
        <p:sp>
          <p:nvSpPr>
            <p:cNvPr id="301" name="object 325"/>
            <p:cNvSpPr/>
            <p:nvPr/>
          </p:nvSpPr>
          <p:spPr>
            <a:xfrm>
              <a:off x="7213" y="3933"/>
              <a:ext cx="75" cy="300"/>
            </a:xfrm>
            <a:custGeom>
              <a:avLst/>
              <a:gdLst/>
              <a:ahLst/>
              <a:cxnLst/>
              <a:rect l="l" t="t" r="r" b="b"/>
              <a:pathLst>
                <a:path w="47625" h="190500">
                  <a:moveTo>
                    <a:pt x="47625" y="0"/>
                  </a:moveTo>
                  <a:lnTo>
                    <a:pt x="0" y="47625"/>
                  </a:lnTo>
                  <a:lnTo>
                    <a:pt x="0" y="190500"/>
                  </a:lnTo>
                  <a:lnTo>
                    <a:pt x="47625" y="142875"/>
                  </a:lnTo>
                  <a:lnTo>
                    <a:pt x="47625" y="0"/>
                  </a:lnTo>
                  <a:close/>
                </a:path>
              </a:pathLst>
            </a:custGeom>
            <a:solidFill>
              <a:srgbClr val="A3CD7A"/>
            </a:solidFill>
          </p:spPr>
          <p:txBody>
            <a:bodyPr wrap="square" lIns="0" tIns="0" rIns="0" bIns="0" rtlCol="0"/>
            <a:lstStyle/>
            <a:p>
              <a:endParaRPr/>
            </a:p>
          </p:txBody>
        </p:sp>
        <p:sp>
          <p:nvSpPr>
            <p:cNvPr id="302" name="object 326"/>
            <p:cNvSpPr/>
            <p:nvPr/>
          </p:nvSpPr>
          <p:spPr>
            <a:xfrm>
              <a:off x="6733" y="3933"/>
              <a:ext cx="555" cy="75"/>
            </a:xfrm>
            <a:custGeom>
              <a:avLst/>
              <a:gdLst/>
              <a:ahLst/>
              <a:cxnLst/>
              <a:rect l="l" t="t" r="r" b="b"/>
              <a:pathLst>
                <a:path w="352425" h="47625">
                  <a:moveTo>
                    <a:pt x="352425" y="0"/>
                  </a:moveTo>
                  <a:lnTo>
                    <a:pt x="47625" y="0"/>
                  </a:lnTo>
                  <a:lnTo>
                    <a:pt x="0" y="47625"/>
                  </a:lnTo>
                  <a:lnTo>
                    <a:pt x="304800" y="47625"/>
                  </a:lnTo>
                  <a:lnTo>
                    <a:pt x="352425" y="0"/>
                  </a:lnTo>
                  <a:close/>
                </a:path>
              </a:pathLst>
            </a:custGeom>
            <a:solidFill>
              <a:schemeClr val="bg1"/>
            </a:solidFill>
          </p:spPr>
          <p:txBody>
            <a:bodyPr wrap="square" lIns="0" tIns="0" rIns="0" bIns="0" rtlCol="0"/>
            <a:lstStyle/>
            <a:p>
              <a:endParaRPr/>
            </a:p>
          </p:txBody>
        </p:sp>
        <p:sp>
          <p:nvSpPr>
            <p:cNvPr id="303" name="object 327"/>
            <p:cNvSpPr/>
            <p:nvPr/>
          </p:nvSpPr>
          <p:spPr>
            <a:xfrm>
              <a:off x="6733" y="3933"/>
              <a:ext cx="555" cy="300"/>
            </a:xfrm>
            <a:custGeom>
              <a:avLst/>
              <a:gdLst/>
              <a:ahLst/>
              <a:cxnLst/>
              <a:rect l="l" t="t" r="r" b="b"/>
              <a:pathLst>
                <a:path w="352425" h="190500">
                  <a:moveTo>
                    <a:pt x="0" y="47625"/>
                  </a:moveTo>
                  <a:lnTo>
                    <a:pt x="47625" y="0"/>
                  </a:lnTo>
                  <a:lnTo>
                    <a:pt x="352425" y="0"/>
                  </a:lnTo>
                  <a:lnTo>
                    <a:pt x="352425" y="142875"/>
                  </a:lnTo>
                  <a:lnTo>
                    <a:pt x="304800" y="190500"/>
                  </a:lnTo>
                  <a:lnTo>
                    <a:pt x="0" y="190500"/>
                  </a:lnTo>
                  <a:lnTo>
                    <a:pt x="0" y="47625"/>
                  </a:lnTo>
                  <a:close/>
                </a:path>
              </a:pathLst>
            </a:custGeom>
            <a:solidFill>
              <a:schemeClr val="bg1"/>
            </a:solidFill>
            <a:ln w="9534">
              <a:solidFill>
                <a:srgbClr val="000000"/>
              </a:solidFill>
            </a:ln>
          </p:spPr>
          <p:txBody>
            <a:bodyPr wrap="square" lIns="0" tIns="0" rIns="0" bIns="0" rtlCol="0"/>
            <a:lstStyle/>
            <a:p>
              <a:endParaRPr/>
            </a:p>
          </p:txBody>
        </p:sp>
        <p:sp>
          <p:nvSpPr>
            <p:cNvPr id="304" name="object 328"/>
            <p:cNvSpPr/>
            <p:nvPr/>
          </p:nvSpPr>
          <p:spPr>
            <a:xfrm>
              <a:off x="6733" y="3933"/>
              <a:ext cx="555" cy="75"/>
            </a:xfrm>
            <a:custGeom>
              <a:avLst/>
              <a:gdLst/>
              <a:ahLst/>
              <a:cxnLst/>
              <a:rect l="l" t="t" r="r" b="b"/>
              <a:pathLst>
                <a:path w="352425" h="47625">
                  <a:moveTo>
                    <a:pt x="0" y="47625"/>
                  </a:moveTo>
                  <a:lnTo>
                    <a:pt x="304800" y="47625"/>
                  </a:lnTo>
                  <a:lnTo>
                    <a:pt x="352425" y="0"/>
                  </a:lnTo>
                </a:path>
              </a:pathLst>
            </a:custGeom>
            <a:solidFill>
              <a:schemeClr val="bg1"/>
            </a:solidFill>
            <a:ln w="9534">
              <a:solidFill>
                <a:srgbClr val="000000"/>
              </a:solidFill>
            </a:ln>
          </p:spPr>
          <p:txBody>
            <a:bodyPr wrap="square" lIns="0" tIns="0" rIns="0" bIns="0" rtlCol="0"/>
            <a:lstStyle/>
            <a:p>
              <a:endParaRPr/>
            </a:p>
          </p:txBody>
        </p:sp>
        <p:sp>
          <p:nvSpPr>
            <p:cNvPr id="305" name="object 329"/>
            <p:cNvSpPr/>
            <p:nvPr/>
          </p:nvSpPr>
          <p:spPr>
            <a:xfrm>
              <a:off x="7212" y="4008"/>
              <a:ext cx="0" cy="225"/>
            </a:xfrm>
            <a:custGeom>
              <a:avLst/>
              <a:gdLst/>
              <a:ahLst/>
              <a:cxnLst/>
              <a:rect l="l" t="t" r="r" b="b"/>
              <a:pathLst>
                <a:path h="142875">
                  <a:moveTo>
                    <a:pt x="0" y="0"/>
                  </a:moveTo>
                  <a:lnTo>
                    <a:pt x="0" y="142875"/>
                  </a:lnTo>
                </a:path>
              </a:pathLst>
            </a:custGeom>
            <a:solidFill>
              <a:schemeClr val="bg1"/>
            </a:solidFill>
            <a:ln w="9534">
              <a:solidFill>
                <a:srgbClr val="000000"/>
              </a:solidFill>
            </a:ln>
          </p:spPr>
          <p:txBody>
            <a:bodyPr wrap="square" lIns="0" tIns="0" rIns="0" bIns="0" rtlCol="0"/>
            <a:lstStyle/>
            <a:p>
              <a:endParaRPr/>
            </a:p>
          </p:txBody>
        </p:sp>
        <p:sp>
          <p:nvSpPr>
            <p:cNvPr id="306" name="object 330"/>
            <p:cNvSpPr/>
            <p:nvPr/>
          </p:nvSpPr>
          <p:spPr>
            <a:xfrm>
              <a:off x="6327" y="3768"/>
              <a:ext cx="480" cy="225"/>
            </a:xfrm>
            <a:custGeom>
              <a:avLst/>
              <a:gdLst/>
              <a:ahLst/>
              <a:cxnLst/>
              <a:rect l="l" t="t" r="r" b="b"/>
              <a:pathLst>
                <a:path w="304800" h="142875">
                  <a:moveTo>
                    <a:pt x="0" y="142875"/>
                  </a:moveTo>
                  <a:lnTo>
                    <a:pt x="304800" y="142875"/>
                  </a:lnTo>
                  <a:lnTo>
                    <a:pt x="304800" y="0"/>
                  </a:lnTo>
                  <a:lnTo>
                    <a:pt x="0" y="0"/>
                  </a:lnTo>
                  <a:lnTo>
                    <a:pt x="0" y="142875"/>
                  </a:lnTo>
                  <a:close/>
                </a:path>
              </a:pathLst>
            </a:custGeom>
            <a:solidFill>
              <a:srgbClr val="CCFF99"/>
            </a:solidFill>
          </p:spPr>
          <p:txBody>
            <a:bodyPr wrap="square" lIns="0" tIns="0" rIns="0" bIns="0" rtlCol="0"/>
            <a:lstStyle/>
            <a:p>
              <a:endParaRPr/>
            </a:p>
          </p:txBody>
        </p:sp>
        <p:sp>
          <p:nvSpPr>
            <p:cNvPr id="307" name="object 331"/>
            <p:cNvSpPr/>
            <p:nvPr/>
          </p:nvSpPr>
          <p:spPr>
            <a:xfrm>
              <a:off x="6808" y="3693"/>
              <a:ext cx="75" cy="300"/>
            </a:xfrm>
            <a:custGeom>
              <a:avLst/>
              <a:gdLst/>
              <a:ahLst/>
              <a:cxnLst/>
              <a:rect l="l" t="t" r="r" b="b"/>
              <a:pathLst>
                <a:path w="47625" h="190500">
                  <a:moveTo>
                    <a:pt x="47625" y="0"/>
                  </a:moveTo>
                  <a:lnTo>
                    <a:pt x="0" y="47625"/>
                  </a:lnTo>
                  <a:lnTo>
                    <a:pt x="0" y="190500"/>
                  </a:lnTo>
                  <a:lnTo>
                    <a:pt x="47625" y="142875"/>
                  </a:lnTo>
                  <a:lnTo>
                    <a:pt x="47625" y="0"/>
                  </a:lnTo>
                  <a:close/>
                </a:path>
              </a:pathLst>
            </a:custGeom>
            <a:solidFill>
              <a:srgbClr val="A3CD7A"/>
            </a:solidFill>
          </p:spPr>
          <p:txBody>
            <a:bodyPr wrap="square" lIns="0" tIns="0" rIns="0" bIns="0" rtlCol="0"/>
            <a:lstStyle/>
            <a:p>
              <a:endParaRPr/>
            </a:p>
          </p:txBody>
        </p:sp>
        <p:sp>
          <p:nvSpPr>
            <p:cNvPr id="308" name="object 332"/>
            <p:cNvSpPr/>
            <p:nvPr/>
          </p:nvSpPr>
          <p:spPr>
            <a:xfrm>
              <a:off x="6328" y="3693"/>
              <a:ext cx="555" cy="75"/>
            </a:xfrm>
            <a:custGeom>
              <a:avLst/>
              <a:gdLst/>
              <a:ahLst/>
              <a:cxnLst/>
              <a:rect l="l" t="t" r="r" b="b"/>
              <a:pathLst>
                <a:path w="352425" h="47625">
                  <a:moveTo>
                    <a:pt x="352425" y="0"/>
                  </a:moveTo>
                  <a:lnTo>
                    <a:pt x="47625" y="0"/>
                  </a:lnTo>
                  <a:lnTo>
                    <a:pt x="0" y="47625"/>
                  </a:lnTo>
                  <a:lnTo>
                    <a:pt x="304800" y="47625"/>
                  </a:lnTo>
                  <a:lnTo>
                    <a:pt x="352425" y="0"/>
                  </a:lnTo>
                  <a:close/>
                </a:path>
              </a:pathLst>
            </a:custGeom>
            <a:solidFill>
              <a:schemeClr val="bg1"/>
            </a:solidFill>
          </p:spPr>
          <p:txBody>
            <a:bodyPr wrap="square" lIns="0" tIns="0" rIns="0" bIns="0" rtlCol="0"/>
            <a:lstStyle/>
            <a:p>
              <a:endParaRPr/>
            </a:p>
          </p:txBody>
        </p:sp>
        <p:sp>
          <p:nvSpPr>
            <p:cNvPr id="309" name="object 333"/>
            <p:cNvSpPr/>
            <p:nvPr/>
          </p:nvSpPr>
          <p:spPr>
            <a:xfrm>
              <a:off x="6328" y="3693"/>
              <a:ext cx="555" cy="300"/>
            </a:xfrm>
            <a:custGeom>
              <a:avLst/>
              <a:gdLst/>
              <a:ahLst/>
              <a:cxnLst/>
              <a:rect l="l" t="t" r="r" b="b"/>
              <a:pathLst>
                <a:path w="352425" h="190500">
                  <a:moveTo>
                    <a:pt x="0" y="47625"/>
                  </a:moveTo>
                  <a:lnTo>
                    <a:pt x="47625" y="0"/>
                  </a:lnTo>
                  <a:lnTo>
                    <a:pt x="352425" y="0"/>
                  </a:lnTo>
                  <a:lnTo>
                    <a:pt x="352425" y="142875"/>
                  </a:lnTo>
                  <a:lnTo>
                    <a:pt x="304800" y="190500"/>
                  </a:lnTo>
                  <a:lnTo>
                    <a:pt x="0" y="190500"/>
                  </a:lnTo>
                  <a:lnTo>
                    <a:pt x="0" y="47625"/>
                  </a:lnTo>
                  <a:close/>
                </a:path>
              </a:pathLst>
            </a:custGeom>
            <a:solidFill>
              <a:schemeClr val="bg1"/>
            </a:solidFill>
            <a:ln w="9534">
              <a:solidFill>
                <a:srgbClr val="000000"/>
              </a:solidFill>
            </a:ln>
          </p:spPr>
          <p:txBody>
            <a:bodyPr wrap="square" lIns="0" tIns="0" rIns="0" bIns="0" rtlCol="0"/>
            <a:lstStyle/>
            <a:p>
              <a:endParaRPr/>
            </a:p>
          </p:txBody>
        </p:sp>
        <p:sp>
          <p:nvSpPr>
            <p:cNvPr id="310" name="object 334"/>
            <p:cNvSpPr/>
            <p:nvPr/>
          </p:nvSpPr>
          <p:spPr>
            <a:xfrm>
              <a:off x="6328" y="3693"/>
              <a:ext cx="555" cy="75"/>
            </a:xfrm>
            <a:custGeom>
              <a:avLst/>
              <a:gdLst/>
              <a:ahLst/>
              <a:cxnLst/>
              <a:rect l="l" t="t" r="r" b="b"/>
              <a:pathLst>
                <a:path w="352425" h="47625">
                  <a:moveTo>
                    <a:pt x="0" y="47625"/>
                  </a:moveTo>
                  <a:lnTo>
                    <a:pt x="304800" y="47625"/>
                  </a:lnTo>
                  <a:lnTo>
                    <a:pt x="352425" y="0"/>
                  </a:lnTo>
                </a:path>
              </a:pathLst>
            </a:custGeom>
            <a:ln w="9534">
              <a:solidFill>
                <a:srgbClr val="000000"/>
              </a:solidFill>
            </a:ln>
          </p:spPr>
          <p:txBody>
            <a:bodyPr wrap="square" lIns="0" tIns="0" rIns="0" bIns="0" rtlCol="0"/>
            <a:lstStyle/>
            <a:p>
              <a:endParaRPr/>
            </a:p>
          </p:txBody>
        </p:sp>
        <p:sp>
          <p:nvSpPr>
            <p:cNvPr id="311" name="object 335"/>
            <p:cNvSpPr/>
            <p:nvPr/>
          </p:nvSpPr>
          <p:spPr>
            <a:xfrm>
              <a:off x="6807" y="3768"/>
              <a:ext cx="0" cy="225"/>
            </a:xfrm>
            <a:custGeom>
              <a:avLst/>
              <a:gdLst/>
              <a:ahLst/>
              <a:cxnLst/>
              <a:rect l="l" t="t" r="r" b="b"/>
              <a:pathLst>
                <a:path h="142875">
                  <a:moveTo>
                    <a:pt x="0" y="0"/>
                  </a:moveTo>
                  <a:lnTo>
                    <a:pt x="0" y="142875"/>
                  </a:lnTo>
                </a:path>
              </a:pathLst>
            </a:custGeom>
            <a:ln w="9534">
              <a:solidFill>
                <a:srgbClr val="000000"/>
              </a:solidFill>
            </a:ln>
          </p:spPr>
          <p:txBody>
            <a:bodyPr wrap="square" lIns="0" tIns="0" rIns="0" bIns="0" rtlCol="0"/>
            <a:lstStyle/>
            <a:p>
              <a:endParaRPr/>
            </a:p>
          </p:txBody>
        </p:sp>
      </p:grpSp>
    </p:spTree>
    <p:extLst>
      <p:ext uri="{BB962C8B-B14F-4D97-AF65-F5344CB8AC3E}">
        <p14:creationId xmlns:p14="http://schemas.microsoft.com/office/powerpoint/2010/main" val="2304212286"/>
      </p:ext>
    </p:extLst>
  </p:cSld>
  <p:clrMapOvr>
    <a:masterClrMapping/>
  </p:clrMapOvr>
  <p:transition spd="med">
    <p:wipe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1"/>
          </p:nvPr>
        </p:nvSpPr>
        <p:spPr/>
        <p:txBody>
          <a:bodyPr/>
          <a:lstStyle/>
          <a:p>
            <a:fld id="{2F864A25-9965-4F61-8E8F-250006C6D194}" type="slidenum">
              <a:rPr lang="zh-CN" altLang="en-US" smtClean="0"/>
              <a:pPr/>
              <a:t>18</a:t>
            </a:fld>
            <a:endParaRPr lang="zh-CN" altLang="en-US"/>
          </a:p>
        </p:txBody>
      </p:sp>
      <p:grpSp>
        <p:nvGrpSpPr>
          <p:cNvPr id="3" name="组合 2"/>
          <p:cNvGrpSpPr/>
          <p:nvPr/>
        </p:nvGrpSpPr>
        <p:grpSpPr>
          <a:xfrm>
            <a:off x="2334534" y="1485732"/>
            <a:ext cx="7837037" cy="3886535"/>
            <a:chOff x="2466614" y="1229800"/>
            <a:chExt cx="7837037" cy="3886535"/>
          </a:xfrm>
        </p:grpSpPr>
        <p:sp>
          <p:nvSpPr>
            <p:cNvPr id="4" name="椭圆 80"/>
            <p:cNvSpPr/>
            <p:nvPr/>
          </p:nvSpPr>
          <p:spPr bwMode="auto">
            <a:xfrm>
              <a:off x="2466614" y="2242209"/>
              <a:ext cx="908047" cy="909595"/>
            </a:xfrm>
            <a:prstGeom prst="ellipse">
              <a:avLst/>
            </a:prstGeom>
            <a:solidFill>
              <a:srgbClr val="FFC000"/>
            </a:solidFill>
            <a:effectLst>
              <a:glow rad="50800">
                <a:srgbClr val="FFFF00">
                  <a:alpha val="54000"/>
                </a:srgbClr>
              </a:glow>
              <a:outerShdw blurRad="57150" dist="19050" dir="5400000" algn="ctr" rotWithShape="0">
                <a:srgbClr val="000000">
                  <a:alpha val="63000"/>
                </a:srgbClr>
              </a:outerShdw>
            </a:effectLst>
          </p:spPr>
          <p:style>
            <a:lnRef idx="0">
              <a:schemeClr val="accent6"/>
            </a:lnRef>
            <a:fillRef idx="3">
              <a:schemeClr val="accent6"/>
            </a:fillRef>
            <a:effectRef idx="3">
              <a:schemeClr val="accent6"/>
            </a:effectRef>
            <a:fontRef idx="minor">
              <a:schemeClr val="lt1"/>
            </a:fontRef>
          </p:style>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mn-cs"/>
                </a:rPr>
                <a:t>危险源</a:t>
              </a:r>
            </a:p>
          </p:txBody>
        </p:sp>
        <p:sp>
          <p:nvSpPr>
            <p:cNvPr id="5" name="平行四边形 4"/>
            <p:cNvSpPr/>
            <p:nvPr/>
          </p:nvSpPr>
          <p:spPr>
            <a:xfrm>
              <a:off x="5834367" y="1785649"/>
              <a:ext cx="929489" cy="1702953"/>
            </a:xfrm>
            <a:prstGeom prst="parallelogram">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cs"/>
                </a:rPr>
                <a:t>隐患排查治理体系</a:t>
              </a:r>
            </a:p>
          </p:txBody>
        </p:sp>
        <p:sp>
          <p:nvSpPr>
            <p:cNvPr id="6" name="平行四边形 5"/>
            <p:cNvSpPr/>
            <p:nvPr/>
          </p:nvSpPr>
          <p:spPr>
            <a:xfrm>
              <a:off x="3570667" y="1755369"/>
              <a:ext cx="929489" cy="1702954"/>
            </a:xfrm>
            <a:prstGeom prst="parallelogram">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cs"/>
                </a:rPr>
                <a:t>风险管控体系</a:t>
              </a:r>
            </a:p>
          </p:txBody>
        </p:sp>
        <p:sp>
          <p:nvSpPr>
            <p:cNvPr id="7" name="椭圆 80"/>
            <p:cNvSpPr/>
            <p:nvPr/>
          </p:nvSpPr>
          <p:spPr bwMode="auto">
            <a:xfrm>
              <a:off x="7136496" y="2297388"/>
              <a:ext cx="908047" cy="909595"/>
            </a:xfrm>
            <a:prstGeom prst="ellipse">
              <a:avLst/>
            </a:prstGeom>
            <a:solidFill>
              <a:srgbClr val="FFC000"/>
            </a:solidFill>
            <a:effectLst>
              <a:outerShdw blurRad="57150" dist="19050" dir="5400000" algn="ctr" rotWithShape="0">
                <a:srgbClr val="000000">
                  <a:alpha val="63000"/>
                </a:srgbClr>
              </a:outerShdw>
            </a:effectLst>
          </p:spPr>
          <p:style>
            <a:lnRef idx="0">
              <a:schemeClr val="accent5"/>
            </a:lnRef>
            <a:fillRef idx="3">
              <a:schemeClr val="accent5"/>
            </a:fillRef>
            <a:effectRef idx="3">
              <a:schemeClr val="accent5"/>
            </a:effectRef>
            <a:fontRef idx="minor">
              <a:schemeClr val="lt1"/>
            </a:fontRef>
          </p:style>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mn-cs"/>
                </a:rPr>
                <a:t>发生事故</a:t>
              </a:r>
            </a:p>
          </p:txBody>
        </p:sp>
        <p:sp>
          <p:nvSpPr>
            <p:cNvPr id="8" name="椭圆 80"/>
            <p:cNvSpPr/>
            <p:nvPr/>
          </p:nvSpPr>
          <p:spPr bwMode="auto">
            <a:xfrm>
              <a:off x="4720889" y="2182329"/>
              <a:ext cx="908047" cy="909595"/>
            </a:xfrm>
            <a:prstGeom prst="ellipse">
              <a:avLst/>
            </a:prstGeom>
            <a:solidFill>
              <a:srgbClr val="FFC000"/>
            </a:solidFill>
            <a:effectLst>
              <a:glow rad="50800">
                <a:srgbClr val="FFFF00">
                  <a:alpha val="54000"/>
                </a:srgbClr>
              </a:glow>
              <a:outerShdw blurRad="57150" dist="19050" dir="5400000" algn="ctr" rotWithShape="0">
                <a:srgbClr val="000000">
                  <a:alpha val="63000"/>
                </a:srgbClr>
              </a:outerShdw>
            </a:effectLst>
          </p:spPr>
          <p:style>
            <a:lnRef idx="0">
              <a:schemeClr val="accent6"/>
            </a:lnRef>
            <a:fillRef idx="3">
              <a:schemeClr val="accent6"/>
            </a:fillRef>
            <a:effectRef idx="3">
              <a:schemeClr val="accent6"/>
            </a:effectRef>
            <a:fontRef idx="minor">
              <a:schemeClr val="lt1"/>
            </a:fontRef>
          </p:style>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mn-cs"/>
                </a:rPr>
                <a:t>隐患</a:t>
              </a:r>
            </a:p>
          </p:txBody>
        </p:sp>
        <p:sp>
          <p:nvSpPr>
            <p:cNvPr id="9" name="圆角矩形 16"/>
            <p:cNvSpPr/>
            <p:nvPr/>
          </p:nvSpPr>
          <p:spPr>
            <a:xfrm>
              <a:off x="3304423" y="3599409"/>
              <a:ext cx="1161592" cy="398652"/>
            </a:xfrm>
            <a:prstGeom prst="roundRect">
              <a:avLst/>
            </a:prstGeom>
          </p:spPr>
          <p:style>
            <a:lnRef idx="2">
              <a:schemeClr val="accent6"/>
            </a:lnRef>
            <a:fillRef idx="1">
              <a:schemeClr val="lt1"/>
            </a:fillRef>
            <a:effectRef idx="0">
              <a:schemeClr val="accent6"/>
            </a:effectRef>
            <a:fontRef idx="minor">
              <a:schemeClr val="dk1"/>
            </a:fontRef>
          </p:style>
          <p:txBody>
            <a:bodyPr anchor="ctr"/>
            <a:lstStyle>
              <a:defPPr>
                <a:defRPr lang="zh-CN">
                  <a:solidFill>
                    <a:schemeClr val="lt1"/>
                  </a:solidFill>
                </a:defRPr>
              </a:defPPr>
              <a:lvl1pPr marL="0" algn="l" defTabSz="1028700" rtl="0" eaLnBrk="1" latinLnBrk="0" hangingPunct="1">
                <a:defRPr sz="2000" kern="1200">
                  <a:solidFill>
                    <a:schemeClr val="lt1"/>
                  </a:solidFill>
                  <a:latin typeface="+mn-lt"/>
                  <a:ea typeface="+mn-ea"/>
                  <a:cs typeface="+mn-cs"/>
                </a:defRPr>
              </a:lvl1pPr>
              <a:lvl2pPr marL="514350" algn="l" defTabSz="1028700" rtl="0" eaLnBrk="1" latinLnBrk="0" hangingPunct="1">
                <a:defRPr sz="2000" kern="1200">
                  <a:solidFill>
                    <a:schemeClr val="lt1"/>
                  </a:solidFill>
                  <a:latin typeface="+mn-lt"/>
                  <a:ea typeface="+mn-ea"/>
                  <a:cs typeface="+mn-cs"/>
                </a:defRPr>
              </a:lvl2pPr>
              <a:lvl3pPr marL="1028700" algn="l" defTabSz="1028700" rtl="0" eaLnBrk="1" latinLnBrk="0" hangingPunct="1">
                <a:defRPr sz="2000" kern="1200">
                  <a:solidFill>
                    <a:schemeClr val="lt1"/>
                  </a:solidFill>
                  <a:latin typeface="+mn-lt"/>
                  <a:ea typeface="+mn-ea"/>
                  <a:cs typeface="+mn-cs"/>
                </a:defRPr>
              </a:lvl3pPr>
              <a:lvl4pPr marL="1543050" algn="l" defTabSz="1028700" rtl="0" eaLnBrk="1" latinLnBrk="0" hangingPunct="1">
                <a:defRPr sz="2000" kern="1200">
                  <a:solidFill>
                    <a:schemeClr val="lt1"/>
                  </a:solidFill>
                  <a:latin typeface="+mn-lt"/>
                  <a:ea typeface="+mn-ea"/>
                  <a:cs typeface="+mn-cs"/>
                </a:defRPr>
              </a:lvl4pPr>
              <a:lvl5pPr marL="2057400" algn="l" defTabSz="1028700" rtl="0" eaLnBrk="1" latinLnBrk="0" hangingPunct="1">
                <a:defRPr sz="2000" kern="1200">
                  <a:solidFill>
                    <a:schemeClr val="lt1"/>
                  </a:solidFill>
                  <a:latin typeface="+mn-lt"/>
                  <a:ea typeface="+mn-ea"/>
                  <a:cs typeface="+mn-cs"/>
                </a:defRPr>
              </a:lvl5pPr>
              <a:lvl6pPr marL="2571750" algn="l" defTabSz="1028700" rtl="0" eaLnBrk="1" latinLnBrk="0" hangingPunct="1">
                <a:defRPr sz="2000" kern="1200">
                  <a:solidFill>
                    <a:schemeClr val="lt1"/>
                  </a:solidFill>
                  <a:latin typeface="+mn-lt"/>
                  <a:ea typeface="+mn-ea"/>
                  <a:cs typeface="+mn-cs"/>
                </a:defRPr>
              </a:lvl6pPr>
              <a:lvl7pPr marL="3086100" algn="l" defTabSz="1028700" rtl="0" eaLnBrk="1" latinLnBrk="0" hangingPunct="1">
                <a:defRPr sz="2000" kern="1200">
                  <a:solidFill>
                    <a:schemeClr val="lt1"/>
                  </a:solidFill>
                  <a:latin typeface="+mn-lt"/>
                  <a:ea typeface="+mn-ea"/>
                  <a:cs typeface="+mn-cs"/>
                </a:defRPr>
              </a:lvl7pPr>
              <a:lvl8pPr marL="3600450" algn="l" defTabSz="1028700" rtl="0" eaLnBrk="1" latinLnBrk="0" hangingPunct="1">
                <a:defRPr sz="2000" kern="1200">
                  <a:solidFill>
                    <a:schemeClr val="lt1"/>
                  </a:solidFill>
                  <a:latin typeface="+mn-lt"/>
                  <a:ea typeface="+mn-ea"/>
                  <a:cs typeface="+mn-cs"/>
                </a:defRPr>
              </a:lvl8pPr>
              <a:lvl9pPr marL="4114800" algn="l" defTabSz="1028700" rtl="0" eaLnBrk="1" latinLnBrk="0" hangingPunct="1">
                <a:defRPr sz="2000" kern="1200">
                  <a:solidFill>
                    <a:schemeClr val="lt1"/>
                  </a:solidFill>
                  <a:latin typeface="+mn-lt"/>
                  <a:ea typeface="+mn-ea"/>
                  <a:cs typeface="+mn-cs"/>
                </a:defRPr>
              </a:lvl9pPr>
            </a:lstStyle>
            <a:p>
              <a:pPr marL="0" marR="0" lvl="0" indent="0" algn="ctr" defTabSz="1028700" rtl="0" eaLnBrk="1" fontAlgn="auto" latinLnBrk="0" hangingPunct="1">
                <a:lnSpc>
                  <a:spcPct val="100000"/>
                </a:lnSpc>
                <a:spcBef>
                  <a:spcPts val="0"/>
                </a:spcBef>
                <a:spcAft>
                  <a:spcPts val="0"/>
                </a:spcAft>
                <a:buClrTx/>
                <a:buSzTx/>
                <a:buFontTx/>
                <a:buNone/>
                <a:defRPr/>
              </a:pPr>
              <a:r>
                <a:rPr kumimoji="0" lang="zh-CN" altLang="en-US" sz="12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第一道防线</a:t>
              </a:r>
            </a:p>
          </p:txBody>
        </p:sp>
        <p:sp>
          <p:nvSpPr>
            <p:cNvPr id="10" name="圆角矩形 16"/>
            <p:cNvSpPr/>
            <p:nvPr/>
          </p:nvSpPr>
          <p:spPr>
            <a:xfrm>
              <a:off x="5602264" y="3629349"/>
              <a:ext cx="1161592" cy="398652"/>
            </a:xfrm>
            <a:prstGeom prst="roundRect">
              <a:avLst/>
            </a:prstGeom>
          </p:spPr>
          <p:style>
            <a:lnRef idx="2">
              <a:schemeClr val="accent6"/>
            </a:lnRef>
            <a:fillRef idx="1">
              <a:schemeClr val="lt1"/>
            </a:fillRef>
            <a:effectRef idx="0">
              <a:schemeClr val="accent6"/>
            </a:effectRef>
            <a:fontRef idx="minor">
              <a:schemeClr val="dk1"/>
            </a:fontRef>
          </p:style>
          <p:txBody>
            <a:bodyPr anchor="ctr"/>
            <a:lstStyle>
              <a:defPPr>
                <a:defRPr lang="zh-CN">
                  <a:solidFill>
                    <a:schemeClr val="lt1"/>
                  </a:solidFill>
                </a:defRPr>
              </a:defPPr>
              <a:lvl1pPr marL="0" algn="l" defTabSz="1028700" rtl="0" eaLnBrk="1" latinLnBrk="0" hangingPunct="1">
                <a:defRPr sz="2000" kern="1200">
                  <a:solidFill>
                    <a:schemeClr val="lt1"/>
                  </a:solidFill>
                  <a:latin typeface="+mn-lt"/>
                  <a:ea typeface="+mn-ea"/>
                  <a:cs typeface="+mn-cs"/>
                </a:defRPr>
              </a:lvl1pPr>
              <a:lvl2pPr marL="514350" algn="l" defTabSz="1028700" rtl="0" eaLnBrk="1" latinLnBrk="0" hangingPunct="1">
                <a:defRPr sz="2000" kern="1200">
                  <a:solidFill>
                    <a:schemeClr val="lt1"/>
                  </a:solidFill>
                  <a:latin typeface="+mn-lt"/>
                  <a:ea typeface="+mn-ea"/>
                  <a:cs typeface="+mn-cs"/>
                </a:defRPr>
              </a:lvl2pPr>
              <a:lvl3pPr marL="1028700" algn="l" defTabSz="1028700" rtl="0" eaLnBrk="1" latinLnBrk="0" hangingPunct="1">
                <a:defRPr sz="2000" kern="1200">
                  <a:solidFill>
                    <a:schemeClr val="lt1"/>
                  </a:solidFill>
                  <a:latin typeface="+mn-lt"/>
                  <a:ea typeface="+mn-ea"/>
                  <a:cs typeface="+mn-cs"/>
                </a:defRPr>
              </a:lvl3pPr>
              <a:lvl4pPr marL="1543050" algn="l" defTabSz="1028700" rtl="0" eaLnBrk="1" latinLnBrk="0" hangingPunct="1">
                <a:defRPr sz="2000" kern="1200">
                  <a:solidFill>
                    <a:schemeClr val="lt1"/>
                  </a:solidFill>
                  <a:latin typeface="+mn-lt"/>
                  <a:ea typeface="+mn-ea"/>
                  <a:cs typeface="+mn-cs"/>
                </a:defRPr>
              </a:lvl4pPr>
              <a:lvl5pPr marL="2057400" algn="l" defTabSz="1028700" rtl="0" eaLnBrk="1" latinLnBrk="0" hangingPunct="1">
                <a:defRPr sz="2000" kern="1200">
                  <a:solidFill>
                    <a:schemeClr val="lt1"/>
                  </a:solidFill>
                  <a:latin typeface="+mn-lt"/>
                  <a:ea typeface="+mn-ea"/>
                  <a:cs typeface="+mn-cs"/>
                </a:defRPr>
              </a:lvl5pPr>
              <a:lvl6pPr marL="2571750" algn="l" defTabSz="1028700" rtl="0" eaLnBrk="1" latinLnBrk="0" hangingPunct="1">
                <a:defRPr sz="2000" kern="1200">
                  <a:solidFill>
                    <a:schemeClr val="lt1"/>
                  </a:solidFill>
                  <a:latin typeface="+mn-lt"/>
                  <a:ea typeface="+mn-ea"/>
                  <a:cs typeface="+mn-cs"/>
                </a:defRPr>
              </a:lvl6pPr>
              <a:lvl7pPr marL="3086100" algn="l" defTabSz="1028700" rtl="0" eaLnBrk="1" latinLnBrk="0" hangingPunct="1">
                <a:defRPr sz="2000" kern="1200">
                  <a:solidFill>
                    <a:schemeClr val="lt1"/>
                  </a:solidFill>
                  <a:latin typeface="+mn-lt"/>
                  <a:ea typeface="+mn-ea"/>
                  <a:cs typeface="+mn-cs"/>
                </a:defRPr>
              </a:lvl7pPr>
              <a:lvl8pPr marL="3600450" algn="l" defTabSz="1028700" rtl="0" eaLnBrk="1" latinLnBrk="0" hangingPunct="1">
                <a:defRPr sz="2000" kern="1200">
                  <a:solidFill>
                    <a:schemeClr val="lt1"/>
                  </a:solidFill>
                  <a:latin typeface="+mn-lt"/>
                  <a:ea typeface="+mn-ea"/>
                  <a:cs typeface="+mn-cs"/>
                </a:defRPr>
              </a:lvl8pPr>
              <a:lvl9pPr marL="4114800" algn="l" defTabSz="1028700" rtl="0" eaLnBrk="1" latinLnBrk="0" hangingPunct="1">
                <a:defRPr sz="2000" kern="1200">
                  <a:solidFill>
                    <a:schemeClr val="lt1"/>
                  </a:solidFill>
                  <a:latin typeface="+mn-lt"/>
                  <a:ea typeface="+mn-ea"/>
                  <a:cs typeface="+mn-cs"/>
                </a:defRPr>
              </a:lvl9pPr>
            </a:lstStyle>
            <a:p>
              <a:pPr marL="0" marR="0" lvl="0" indent="0" algn="ctr" defTabSz="1028700" rtl="0" eaLnBrk="1" fontAlgn="auto" latinLnBrk="0" hangingPunct="1">
                <a:lnSpc>
                  <a:spcPct val="100000"/>
                </a:lnSpc>
                <a:spcBef>
                  <a:spcPts val="0"/>
                </a:spcBef>
                <a:spcAft>
                  <a:spcPts val="0"/>
                </a:spcAft>
                <a:buClrTx/>
                <a:buSzTx/>
                <a:buFontTx/>
                <a:buNone/>
                <a:defRPr/>
              </a:pPr>
              <a:r>
                <a:rPr kumimoji="0" lang="zh-CN" altLang="en-US" sz="12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第二道防线</a:t>
              </a:r>
            </a:p>
          </p:txBody>
        </p:sp>
        <p:sp>
          <p:nvSpPr>
            <p:cNvPr id="11" name="平行四边形 10"/>
            <p:cNvSpPr/>
            <p:nvPr/>
          </p:nvSpPr>
          <p:spPr>
            <a:xfrm>
              <a:off x="8338044" y="1785649"/>
              <a:ext cx="929489" cy="1702953"/>
            </a:xfrm>
            <a:prstGeom prst="parallelogram">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cs"/>
                </a:rPr>
                <a:t>事故应急救援</a:t>
              </a:r>
            </a:p>
          </p:txBody>
        </p:sp>
        <p:sp>
          <p:nvSpPr>
            <p:cNvPr id="12" name="圆角矩形 16"/>
            <p:cNvSpPr/>
            <p:nvPr/>
          </p:nvSpPr>
          <p:spPr>
            <a:xfrm>
              <a:off x="8105941" y="3629349"/>
              <a:ext cx="1161592" cy="398652"/>
            </a:xfrm>
            <a:prstGeom prst="roundRect">
              <a:avLst/>
            </a:prstGeom>
          </p:spPr>
          <p:style>
            <a:lnRef idx="2">
              <a:schemeClr val="accent6"/>
            </a:lnRef>
            <a:fillRef idx="1">
              <a:schemeClr val="lt1"/>
            </a:fillRef>
            <a:effectRef idx="0">
              <a:schemeClr val="accent6"/>
            </a:effectRef>
            <a:fontRef idx="minor">
              <a:schemeClr val="dk1"/>
            </a:fontRef>
          </p:style>
          <p:txBody>
            <a:bodyPr anchor="ctr"/>
            <a:lstStyle>
              <a:defPPr>
                <a:defRPr lang="zh-CN">
                  <a:solidFill>
                    <a:schemeClr val="lt1"/>
                  </a:solidFill>
                </a:defRPr>
              </a:defPPr>
              <a:lvl1pPr marL="0" algn="l" defTabSz="1028700" rtl="0" eaLnBrk="1" latinLnBrk="0" hangingPunct="1">
                <a:defRPr sz="2000" kern="1200">
                  <a:solidFill>
                    <a:schemeClr val="lt1"/>
                  </a:solidFill>
                  <a:latin typeface="+mn-lt"/>
                  <a:ea typeface="+mn-ea"/>
                  <a:cs typeface="+mn-cs"/>
                </a:defRPr>
              </a:lvl1pPr>
              <a:lvl2pPr marL="514350" algn="l" defTabSz="1028700" rtl="0" eaLnBrk="1" latinLnBrk="0" hangingPunct="1">
                <a:defRPr sz="2000" kern="1200">
                  <a:solidFill>
                    <a:schemeClr val="lt1"/>
                  </a:solidFill>
                  <a:latin typeface="+mn-lt"/>
                  <a:ea typeface="+mn-ea"/>
                  <a:cs typeface="+mn-cs"/>
                </a:defRPr>
              </a:lvl2pPr>
              <a:lvl3pPr marL="1028700" algn="l" defTabSz="1028700" rtl="0" eaLnBrk="1" latinLnBrk="0" hangingPunct="1">
                <a:defRPr sz="2000" kern="1200">
                  <a:solidFill>
                    <a:schemeClr val="lt1"/>
                  </a:solidFill>
                  <a:latin typeface="+mn-lt"/>
                  <a:ea typeface="+mn-ea"/>
                  <a:cs typeface="+mn-cs"/>
                </a:defRPr>
              </a:lvl3pPr>
              <a:lvl4pPr marL="1543050" algn="l" defTabSz="1028700" rtl="0" eaLnBrk="1" latinLnBrk="0" hangingPunct="1">
                <a:defRPr sz="2000" kern="1200">
                  <a:solidFill>
                    <a:schemeClr val="lt1"/>
                  </a:solidFill>
                  <a:latin typeface="+mn-lt"/>
                  <a:ea typeface="+mn-ea"/>
                  <a:cs typeface="+mn-cs"/>
                </a:defRPr>
              </a:lvl4pPr>
              <a:lvl5pPr marL="2057400" algn="l" defTabSz="1028700" rtl="0" eaLnBrk="1" latinLnBrk="0" hangingPunct="1">
                <a:defRPr sz="2000" kern="1200">
                  <a:solidFill>
                    <a:schemeClr val="lt1"/>
                  </a:solidFill>
                  <a:latin typeface="+mn-lt"/>
                  <a:ea typeface="+mn-ea"/>
                  <a:cs typeface="+mn-cs"/>
                </a:defRPr>
              </a:lvl5pPr>
              <a:lvl6pPr marL="2571750" algn="l" defTabSz="1028700" rtl="0" eaLnBrk="1" latinLnBrk="0" hangingPunct="1">
                <a:defRPr sz="2000" kern="1200">
                  <a:solidFill>
                    <a:schemeClr val="lt1"/>
                  </a:solidFill>
                  <a:latin typeface="+mn-lt"/>
                  <a:ea typeface="+mn-ea"/>
                  <a:cs typeface="+mn-cs"/>
                </a:defRPr>
              </a:lvl6pPr>
              <a:lvl7pPr marL="3086100" algn="l" defTabSz="1028700" rtl="0" eaLnBrk="1" latinLnBrk="0" hangingPunct="1">
                <a:defRPr sz="2000" kern="1200">
                  <a:solidFill>
                    <a:schemeClr val="lt1"/>
                  </a:solidFill>
                  <a:latin typeface="+mn-lt"/>
                  <a:ea typeface="+mn-ea"/>
                  <a:cs typeface="+mn-cs"/>
                </a:defRPr>
              </a:lvl7pPr>
              <a:lvl8pPr marL="3600450" algn="l" defTabSz="1028700" rtl="0" eaLnBrk="1" latinLnBrk="0" hangingPunct="1">
                <a:defRPr sz="2000" kern="1200">
                  <a:solidFill>
                    <a:schemeClr val="lt1"/>
                  </a:solidFill>
                  <a:latin typeface="+mn-lt"/>
                  <a:ea typeface="+mn-ea"/>
                  <a:cs typeface="+mn-cs"/>
                </a:defRPr>
              </a:lvl8pPr>
              <a:lvl9pPr marL="4114800" algn="l" defTabSz="1028700" rtl="0" eaLnBrk="1" latinLnBrk="0" hangingPunct="1">
                <a:defRPr sz="2000" kern="1200">
                  <a:solidFill>
                    <a:schemeClr val="lt1"/>
                  </a:solidFill>
                  <a:latin typeface="+mn-lt"/>
                  <a:ea typeface="+mn-ea"/>
                  <a:cs typeface="+mn-cs"/>
                </a:defRPr>
              </a:lvl9pPr>
            </a:lstStyle>
            <a:p>
              <a:pPr marL="0" marR="0" lvl="0" indent="0" algn="ctr" defTabSz="1028700" rtl="0" eaLnBrk="1" fontAlgn="auto" latinLnBrk="0" hangingPunct="1">
                <a:lnSpc>
                  <a:spcPct val="100000"/>
                </a:lnSpc>
                <a:spcBef>
                  <a:spcPts val="0"/>
                </a:spcBef>
                <a:spcAft>
                  <a:spcPts val="0"/>
                </a:spcAft>
                <a:buClrTx/>
                <a:buSzTx/>
                <a:buFontTx/>
                <a:buNone/>
                <a:defRPr/>
              </a:pPr>
              <a:r>
                <a:rPr kumimoji="0" lang="zh-CN" altLang="en-US" sz="12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最后一道防线</a:t>
              </a:r>
            </a:p>
          </p:txBody>
        </p:sp>
        <p:sp>
          <p:nvSpPr>
            <p:cNvPr id="13" name="椭圆 80"/>
            <p:cNvSpPr/>
            <p:nvPr/>
          </p:nvSpPr>
          <p:spPr bwMode="auto">
            <a:xfrm>
              <a:off x="9395604" y="2297388"/>
              <a:ext cx="908047" cy="909595"/>
            </a:xfrm>
            <a:prstGeom prst="ellipse">
              <a:avLst/>
            </a:prstGeom>
            <a:solidFill>
              <a:srgbClr val="FFC000"/>
            </a:solidFill>
            <a:effectLst>
              <a:outerShdw blurRad="57150" dist="19050" dir="5400000" algn="ctr" rotWithShape="0">
                <a:srgbClr val="000000">
                  <a:alpha val="63000"/>
                </a:srgbClr>
              </a:outerShdw>
            </a:effectLst>
          </p:spPr>
          <p:style>
            <a:lnRef idx="0">
              <a:schemeClr val="accent5"/>
            </a:lnRef>
            <a:fillRef idx="3">
              <a:schemeClr val="accent5"/>
            </a:fillRef>
            <a:effectRef idx="3">
              <a:schemeClr val="accent5"/>
            </a:effectRef>
            <a:fontRef idx="minor">
              <a:schemeClr val="lt1"/>
            </a:fontRef>
          </p:style>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mn-cs"/>
                </a:rPr>
                <a:t>事故扩散</a:t>
              </a:r>
            </a:p>
          </p:txBody>
        </p:sp>
        <p:sp>
          <p:nvSpPr>
            <p:cNvPr id="14" name="矩形 13"/>
            <p:cNvSpPr/>
            <p:nvPr/>
          </p:nvSpPr>
          <p:spPr>
            <a:xfrm>
              <a:off x="3885219" y="4747003"/>
              <a:ext cx="5287790"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Arial" panose="020B0604020202020204"/>
                  <a:ea typeface="微软雅黑" panose="020B0503020204020204" pitchFamily="34" charset="-122"/>
                  <a:cs typeface="+mn-cs"/>
                </a:rPr>
                <a:t>纵深防御    关口前移    双重预控     化“险”为夷</a:t>
              </a:r>
            </a:p>
          </p:txBody>
        </p:sp>
        <p:sp>
          <p:nvSpPr>
            <p:cNvPr id="15" name="箭头: 上弧形 5"/>
            <p:cNvSpPr/>
            <p:nvPr/>
          </p:nvSpPr>
          <p:spPr>
            <a:xfrm>
              <a:off x="4108365" y="1229800"/>
              <a:ext cx="2386704" cy="475695"/>
            </a:xfrm>
            <a:prstGeom prst="curvedDown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grpSp>
      <p:sp>
        <p:nvSpPr>
          <p:cNvPr id="16" name="文本框 15"/>
          <p:cNvSpPr txBox="1"/>
          <p:nvPr/>
        </p:nvSpPr>
        <p:spPr>
          <a:xfrm>
            <a:off x="624950" y="197052"/>
            <a:ext cx="7130415" cy="523220"/>
          </a:xfrm>
          <a:prstGeom prst="rect">
            <a:avLst/>
          </a:prstGeom>
          <a:noFill/>
        </p:spPr>
        <p:txBody>
          <a:bodyPr wrap="square" rtlCol="0" anchor="t">
            <a:spAutoFit/>
          </a:bodyPr>
          <a:lstStyle/>
          <a:p>
            <a:r>
              <a:rPr lang="zh-CN" altLang="en-US" sz="2800" b="1" dirty="0">
                <a:solidFill>
                  <a:srgbClr val="0070C0"/>
                </a:solidFill>
                <a:latin typeface="微软雅黑" panose="020B0503020204020204" pitchFamily="34" charset="-122"/>
                <a:ea typeface="微软雅黑" panose="020B0503020204020204" pitchFamily="34" charset="-122"/>
              </a:rPr>
              <a:t>什么是“双控”体系</a:t>
            </a:r>
            <a:endParaRPr lang="en-US" altLang="zh-CN" sz="2800" b="1" dirty="0">
              <a:solidFill>
                <a:srgbClr val="0070C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25053170"/>
      </p:ext>
    </p:extLst>
  </p:cSld>
  <p:clrMapOvr>
    <a:masterClrMapping/>
  </p:clrMapOvr>
  <p:transition spd="med">
    <p:wipe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1"/>
          </p:nvPr>
        </p:nvSpPr>
        <p:spPr/>
        <p:txBody>
          <a:bodyPr/>
          <a:lstStyle/>
          <a:p>
            <a:fld id="{2F864A25-9965-4F61-8E8F-250006C6D194}" type="slidenum">
              <a:rPr lang="zh-CN" altLang="en-US" smtClean="0"/>
              <a:pPr/>
              <a:t>19</a:t>
            </a:fld>
            <a:endParaRPr lang="zh-CN" altLang="en-US"/>
          </a:p>
        </p:txBody>
      </p:sp>
      <p:grpSp>
        <p:nvGrpSpPr>
          <p:cNvPr id="3" name="组合 2"/>
          <p:cNvGrpSpPr/>
          <p:nvPr/>
        </p:nvGrpSpPr>
        <p:grpSpPr>
          <a:xfrm>
            <a:off x="2496185" y="2741295"/>
            <a:ext cx="6595745" cy="3218180"/>
            <a:chOff x="3825" y="3815"/>
            <a:chExt cx="10387" cy="5068"/>
          </a:xfrm>
        </p:grpSpPr>
        <p:sp>
          <p:nvSpPr>
            <p:cNvPr id="4" name="椭圆 80"/>
            <p:cNvSpPr/>
            <p:nvPr/>
          </p:nvSpPr>
          <p:spPr bwMode="auto">
            <a:xfrm>
              <a:off x="3825" y="5224"/>
              <a:ext cx="1430" cy="1432"/>
            </a:xfrm>
            <a:prstGeom prst="ellipse">
              <a:avLst/>
            </a:prstGeom>
            <a:solidFill>
              <a:srgbClr val="FFC000"/>
            </a:solidFill>
            <a:effectLst>
              <a:glow rad="50800">
                <a:srgbClr val="FFFF00">
                  <a:alpha val="54000"/>
                </a:srgbClr>
              </a:glow>
              <a:outerShdw blurRad="57150" dist="19050" dir="5400000" algn="ctr" rotWithShape="0">
                <a:srgbClr val="000000">
                  <a:alpha val="63000"/>
                </a:srgbClr>
              </a:outerShdw>
            </a:effectLst>
          </p:spPr>
          <p:style>
            <a:lnRef idx="0">
              <a:schemeClr val="accent6"/>
            </a:lnRef>
            <a:fillRef idx="3">
              <a:schemeClr val="accent6"/>
            </a:fillRef>
            <a:effectRef idx="3">
              <a:schemeClr val="accent6"/>
            </a:effectRef>
            <a:fontRef idx="minor">
              <a:schemeClr val="lt1"/>
            </a:fontRef>
          </p:style>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kern="0" dirty="0"/>
                <a:t>危险源</a:t>
              </a:r>
            </a:p>
          </p:txBody>
        </p:sp>
        <p:sp>
          <p:nvSpPr>
            <p:cNvPr id="5" name="平行四边形 4"/>
            <p:cNvSpPr/>
            <p:nvPr/>
          </p:nvSpPr>
          <p:spPr>
            <a:xfrm>
              <a:off x="10405" y="4690"/>
              <a:ext cx="1464" cy="2682"/>
            </a:xfrm>
            <a:prstGeom prst="parallelogram">
              <a:avLst/>
            </a:prstGeom>
            <a:solidFill>
              <a:srgbClr val="0162A7"/>
            </a:solidFill>
            <a:ln>
              <a:solidFill>
                <a:srgbClr val="0162A7"/>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400" dirty="0"/>
                <a:t>隐患排查治理体系</a:t>
              </a:r>
            </a:p>
          </p:txBody>
        </p:sp>
        <p:sp>
          <p:nvSpPr>
            <p:cNvPr id="6" name="平行四边形 5"/>
            <p:cNvSpPr/>
            <p:nvPr/>
          </p:nvSpPr>
          <p:spPr>
            <a:xfrm>
              <a:off x="5794" y="4690"/>
              <a:ext cx="1464" cy="2682"/>
            </a:xfrm>
            <a:prstGeom prst="parallelogram">
              <a:avLst/>
            </a:prstGeom>
            <a:solidFill>
              <a:srgbClr val="0162A7"/>
            </a:solidFill>
            <a:ln>
              <a:solidFill>
                <a:srgbClr val="0162A7"/>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400" dirty="0"/>
                <a:t>风险管控体系</a:t>
              </a:r>
            </a:p>
          </p:txBody>
        </p:sp>
        <p:sp>
          <p:nvSpPr>
            <p:cNvPr id="7" name="椭圆 80"/>
            <p:cNvSpPr/>
            <p:nvPr/>
          </p:nvSpPr>
          <p:spPr bwMode="auto">
            <a:xfrm>
              <a:off x="12657" y="5406"/>
              <a:ext cx="1430" cy="1432"/>
            </a:xfrm>
            <a:prstGeom prst="ellipse">
              <a:avLst/>
            </a:prstGeom>
            <a:solidFill>
              <a:srgbClr val="C4221C"/>
            </a:solidFill>
            <a:effectLst>
              <a:glow rad="127000">
                <a:schemeClr val="accent3">
                  <a:satMod val="175000"/>
                  <a:alpha val="40000"/>
                </a:schemeClr>
              </a:glow>
              <a:outerShdw blurRad="57150" dist="19050" dir="5400000" algn="ctr" rotWithShape="0">
                <a:srgbClr val="000000">
                  <a:alpha val="63000"/>
                </a:srgbClr>
              </a:outerShdw>
            </a:effectLst>
          </p:spPr>
          <p:style>
            <a:lnRef idx="0">
              <a:schemeClr val="accent5"/>
            </a:lnRef>
            <a:fillRef idx="3">
              <a:schemeClr val="accent5"/>
            </a:fillRef>
            <a:effectRef idx="3">
              <a:schemeClr val="accent5"/>
            </a:effectRef>
            <a:fontRef idx="minor">
              <a:schemeClr val="lt1"/>
            </a:fontRef>
          </p:style>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kern="0" dirty="0">
                  <a:solidFill>
                    <a:srgbClr val="FFFFFF"/>
                  </a:solidFill>
                </a:rPr>
                <a:t>事故</a:t>
              </a:r>
            </a:p>
          </p:txBody>
        </p:sp>
        <p:sp>
          <p:nvSpPr>
            <p:cNvPr id="8" name="椭圆 80"/>
            <p:cNvSpPr/>
            <p:nvPr/>
          </p:nvSpPr>
          <p:spPr bwMode="auto">
            <a:xfrm>
              <a:off x="8153" y="5315"/>
              <a:ext cx="1430" cy="1432"/>
            </a:xfrm>
            <a:prstGeom prst="ellipse">
              <a:avLst/>
            </a:prstGeom>
            <a:solidFill>
              <a:srgbClr val="FFC000"/>
            </a:solidFill>
            <a:effectLst>
              <a:glow rad="50800">
                <a:srgbClr val="FFFF00">
                  <a:alpha val="54000"/>
                </a:srgbClr>
              </a:glow>
              <a:outerShdw blurRad="57150" dist="19050" dir="5400000" algn="ctr" rotWithShape="0">
                <a:srgbClr val="000000">
                  <a:alpha val="63000"/>
                </a:srgbClr>
              </a:outerShdw>
            </a:effectLst>
          </p:spPr>
          <p:style>
            <a:lnRef idx="0">
              <a:schemeClr val="accent6"/>
            </a:lnRef>
            <a:fillRef idx="3">
              <a:schemeClr val="accent6"/>
            </a:fillRef>
            <a:effectRef idx="3">
              <a:schemeClr val="accent6"/>
            </a:effectRef>
            <a:fontRef idx="minor">
              <a:schemeClr val="lt1"/>
            </a:fontRef>
          </p:style>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kern="0" dirty="0"/>
                <a:t>隐患</a:t>
              </a:r>
            </a:p>
          </p:txBody>
        </p:sp>
        <p:sp>
          <p:nvSpPr>
            <p:cNvPr id="9" name="圆角矩形 16"/>
            <p:cNvSpPr/>
            <p:nvPr/>
          </p:nvSpPr>
          <p:spPr>
            <a:xfrm>
              <a:off x="5429" y="7594"/>
              <a:ext cx="1829" cy="628"/>
            </a:xfrm>
            <a:prstGeom prst="roundRect">
              <a:avLst/>
            </a:prstGeom>
            <a:ln>
              <a:solidFill>
                <a:srgbClr val="0162A7"/>
              </a:solidFill>
            </a:ln>
          </p:spPr>
          <p:style>
            <a:lnRef idx="2">
              <a:schemeClr val="accent6"/>
            </a:lnRef>
            <a:fillRef idx="1">
              <a:schemeClr val="lt1"/>
            </a:fillRef>
            <a:effectRef idx="0">
              <a:schemeClr val="accent6"/>
            </a:effectRef>
            <a:fontRef idx="minor">
              <a:schemeClr val="dk1"/>
            </a:fontRef>
          </p:style>
          <p:txBody>
            <a:bodyPr anchor="ctr"/>
            <a:lstStyle>
              <a:defPPr>
                <a:defRPr lang="zh-CN">
                  <a:solidFill>
                    <a:schemeClr val="lt1"/>
                  </a:solidFill>
                </a:defRPr>
              </a:defPPr>
              <a:lvl1pPr marL="0" algn="l" defTabSz="1028700" rtl="0" eaLnBrk="1" latinLnBrk="0" hangingPunct="1">
                <a:defRPr sz="2000" kern="1200">
                  <a:solidFill>
                    <a:schemeClr val="lt1"/>
                  </a:solidFill>
                  <a:latin typeface="+mn-lt"/>
                  <a:ea typeface="+mn-ea"/>
                  <a:cs typeface="+mn-cs"/>
                </a:defRPr>
              </a:lvl1pPr>
              <a:lvl2pPr marL="514350" algn="l" defTabSz="1028700" rtl="0" eaLnBrk="1" latinLnBrk="0" hangingPunct="1">
                <a:defRPr sz="2000" kern="1200">
                  <a:solidFill>
                    <a:schemeClr val="lt1"/>
                  </a:solidFill>
                  <a:latin typeface="+mn-lt"/>
                  <a:ea typeface="+mn-ea"/>
                  <a:cs typeface="+mn-cs"/>
                </a:defRPr>
              </a:lvl2pPr>
              <a:lvl3pPr marL="1028700" algn="l" defTabSz="1028700" rtl="0" eaLnBrk="1" latinLnBrk="0" hangingPunct="1">
                <a:defRPr sz="2000" kern="1200">
                  <a:solidFill>
                    <a:schemeClr val="lt1"/>
                  </a:solidFill>
                  <a:latin typeface="+mn-lt"/>
                  <a:ea typeface="+mn-ea"/>
                  <a:cs typeface="+mn-cs"/>
                </a:defRPr>
              </a:lvl3pPr>
              <a:lvl4pPr marL="1543050" algn="l" defTabSz="1028700" rtl="0" eaLnBrk="1" latinLnBrk="0" hangingPunct="1">
                <a:defRPr sz="2000" kern="1200">
                  <a:solidFill>
                    <a:schemeClr val="lt1"/>
                  </a:solidFill>
                  <a:latin typeface="+mn-lt"/>
                  <a:ea typeface="+mn-ea"/>
                  <a:cs typeface="+mn-cs"/>
                </a:defRPr>
              </a:lvl4pPr>
              <a:lvl5pPr marL="2057400" algn="l" defTabSz="1028700" rtl="0" eaLnBrk="1" latinLnBrk="0" hangingPunct="1">
                <a:defRPr sz="2000" kern="1200">
                  <a:solidFill>
                    <a:schemeClr val="lt1"/>
                  </a:solidFill>
                  <a:latin typeface="+mn-lt"/>
                  <a:ea typeface="+mn-ea"/>
                  <a:cs typeface="+mn-cs"/>
                </a:defRPr>
              </a:lvl5pPr>
              <a:lvl6pPr marL="2571750" algn="l" defTabSz="1028700" rtl="0" eaLnBrk="1" latinLnBrk="0" hangingPunct="1">
                <a:defRPr sz="2000" kern="1200">
                  <a:solidFill>
                    <a:schemeClr val="lt1"/>
                  </a:solidFill>
                  <a:latin typeface="+mn-lt"/>
                  <a:ea typeface="+mn-ea"/>
                  <a:cs typeface="+mn-cs"/>
                </a:defRPr>
              </a:lvl6pPr>
              <a:lvl7pPr marL="3086100" algn="l" defTabSz="1028700" rtl="0" eaLnBrk="1" latinLnBrk="0" hangingPunct="1">
                <a:defRPr sz="2000" kern="1200">
                  <a:solidFill>
                    <a:schemeClr val="lt1"/>
                  </a:solidFill>
                  <a:latin typeface="+mn-lt"/>
                  <a:ea typeface="+mn-ea"/>
                  <a:cs typeface="+mn-cs"/>
                </a:defRPr>
              </a:lvl7pPr>
              <a:lvl8pPr marL="3600450" algn="l" defTabSz="1028700" rtl="0" eaLnBrk="1" latinLnBrk="0" hangingPunct="1">
                <a:defRPr sz="2000" kern="1200">
                  <a:solidFill>
                    <a:schemeClr val="lt1"/>
                  </a:solidFill>
                  <a:latin typeface="+mn-lt"/>
                  <a:ea typeface="+mn-ea"/>
                  <a:cs typeface="+mn-cs"/>
                </a:defRPr>
              </a:lvl8pPr>
              <a:lvl9pPr marL="4114800" algn="l" defTabSz="1028700" rtl="0" eaLnBrk="1" latinLnBrk="0" hangingPunct="1">
                <a:defRPr sz="2000" kern="1200">
                  <a:solidFill>
                    <a:schemeClr val="lt1"/>
                  </a:solidFill>
                  <a:latin typeface="+mn-lt"/>
                  <a:ea typeface="+mn-ea"/>
                  <a:cs typeface="+mn-cs"/>
                </a:defRPr>
              </a:lvl9pPr>
            </a:lstStyle>
            <a:p>
              <a:pPr algn="ctr">
                <a:defRPr/>
              </a:pPr>
              <a:r>
                <a:rPr lang="zh-CN" altLang="en-US" sz="1200" b="1" dirty="0">
                  <a:solidFill>
                    <a:schemeClr val="tx1"/>
                  </a:solidFill>
                  <a:latin typeface="微软雅黑" panose="020B0503020204020204" pitchFamily="34" charset="-122"/>
                  <a:ea typeface="微软雅黑" panose="020B0503020204020204" pitchFamily="34" charset="-122"/>
                </a:rPr>
                <a:t>第一道防火墙</a:t>
              </a:r>
            </a:p>
          </p:txBody>
        </p:sp>
        <p:sp>
          <p:nvSpPr>
            <p:cNvPr id="10" name="圆角矩形 16"/>
            <p:cNvSpPr/>
            <p:nvPr/>
          </p:nvSpPr>
          <p:spPr>
            <a:xfrm>
              <a:off x="9979" y="7594"/>
              <a:ext cx="1829" cy="628"/>
            </a:xfrm>
            <a:prstGeom prst="roundRect">
              <a:avLst/>
            </a:prstGeom>
            <a:ln>
              <a:solidFill>
                <a:srgbClr val="0162A7"/>
              </a:solidFill>
            </a:ln>
          </p:spPr>
          <p:style>
            <a:lnRef idx="2">
              <a:schemeClr val="accent6"/>
            </a:lnRef>
            <a:fillRef idx="1">
              <a:schemeClr val="lt1"/>
            </a:fillRef>
            <a:effectRef idx="0">
              <a:schemeClr val="accent6"/>
            </a:effectRef>
            <a:fontRef idx="minor">
              <a:schemeClr val="dk1"/>
            </a:fontRef>
          </p:style>
          <p:txBody>
            <a:bodyPr anchor="ctr"/>
            <a:lstStyle>
              <a:defPPr>
                <a:defRPr lang="zh-CN">
                  <a:solidFill>
                    <a:schemeClr val="lt1"/>
                  </a:solidFill>
                </a:defRPr>
              </a:defPPr>
              <a:lvl1pPr marL="0" algn="l" defTabSz="1028700" rtl="0" eaLnBrk="1" latinLnBrk="0" hangingPunct="1">
                <a:defRPr sz="2000" kern="1200">
                  <a:solidFill>
                    <a:schemeClr val="lt1"/>
                  </a:solidFill>
                  <a:latin typeface="+mn-lt"/>
                  <a:ea typeface="+mn-ea"/>
                  <a:cs typeface="+mn-cs"/>
                </a:defRPr>
              </a:lvl1pPr>
              <a:lvl2pPr marL="514350" algn="l" defTabSz="1028700" rtl="0" eaLnBrk="1" latinLnBrk="0" hangingPunct="1">
                <a:defRPr sz="2000" kern="1200">
                  <a:solidFill>
                    <a:schemeClr val="lt1"/>
                  </a:solidFill>
                  <a:latin typeface="+mn-lt"/>
                  <a:ea typeface="+mn-ea"/>
                  <a:cs typeface="+mn-cs"/>
                </a:defRPr>
              </a:lvl2pPr>
              <a:lvl3pPr marL="1028700" algn="l" defTabSz="1028700" rtl="0" eaLnBrk="1" latinLnBrk="0" hangingPunct="1">
                <a:defRPr sz="2000" kern="1200">
                  <a:solidFill>
                    <a:schemeClr val="lt1"/>
                  </a:solidFill>
                  <a:latin typeface="+mn-lt"/>
                  <a:ea typeface="+mn-ea"/>
                  <a:cs typeface="+mn-cs"/>
                </a:defRPr>
              </a:lvl3pPr>
              <a:lvl4pPr marL="1543050" algn="l" defTabSz="1028700" rtl="0" eaLnBrk="1" latinLnBrk="0" hangingPunct="1">
                <a:defRPr sz="2000" kern="1200">
                  <a:solidFill>
                    <a:schemeClr val="lt1"/>
                  </a:solidFill>
                  <a:latin typeface="+mn-lt"/>
                  <a:ea typeface="+mn-ea"/>
                  <a:cs typeface="+mn-cs"/>
                </a:defRPr>
              </a:lvl4pPr>
              <a:lvl5pPr marL="2057400" algn="l" defTabSz="1028700" rtl="0" eaLnBrk="1" latinLnBrk="0" hangingPunct="1">
                <a:defRPr sz="2000" kern="1200">
                  <a:solidFill>
                    <a:schemeClr val="lt1"/>
                  </a:solidFill>
                  <a:latin typeface="+mn-lt"/>
                  <a:ea typeface="+mn-ea"/>
                  <a:cs typeface="+mn-cs"/>
                </a:defRPr>
              </a:lvl5pPr>
              <a:lvl6pPr marL="2571750" algn="l" defTabSz="1028700" rtl="0" eaLnBrk="1" latinLnBrk="0" hangingPunct="1">
                <a:defRPr sz="2000" kern="1200">
                  <a:solidFill>
                    <a:schemeClr val="lt1"/>
                  </a:solidFill>
                  <a:latin typeface="+mn-lt"/>
                  <a:ea typeface="+mn-ea"/>
                  <a:cs typeface="+mn-cs"/>
                </a:defRPr>
              </a:lvl6pPr>
              <a:lvl7pPr marL="3086100" algn="l" defTabSz="1028700" rtl="0" eaLnBrk="1" latinLnBrk="0" hangingPunct="1">
                <a:defRPr sz="2000" kern="1200">
                  <a:solidFill>
                    <a:schemeClr val="lt1"/>
                  </a:solidFill>
                  <a:latin typeface="+mn-lt"/>
                  <a:ea typeface="+mn-ea"/>
                  <a:cs typeface="+mn-cs"/>
                </a:defRPr>
              </a:lvl7pPr>
              <a:lvl8pPr marL="3600450" algn="l" defTabSz="1028700" rtl="0" eaLnBrk="1" latinLnBrk="0" hangingPunct="1">
                <a:defRPr sz="2000" kern="1200">
                  <a:solidFill>
                    <a:schemeClr val="lt1"/>
                  </a:solidFill>
                  <a:latin typeface="+mn-lt"/>
                  <a:ea typeface="+mn-ea"/>
                  <a:cs typeface="+mn-cs"/>
                </a:defRPr>
              </a:lvl8pPr>
              <a:lvl9pPr marL="4114800" algn="l" defTabSz="1028700" rtl="0" eaLnBrk="1" latinLnBrk="0" hangingPunct="1">
                <a:defRPr sz="2000" kern="1200">
                  <a:solidFill>
                    <a:schemeClr val="lt1"/>
                  </a:solidFill>
                  <a:latin typeface="+mn-lt"/>
                  <a:ea typeface="+mn-ea"/>
                  <a:cs typeface="+mn-cs"/>
                </a:defRPr>
              </a:lvl9pPr>
            </a:lstStyle>
            <a:p>
              <a:pPr algn="ctr">
                <a:defRPr/>
              </a:pPr>
              <a:r>
                <a:rPr lang="zh-CN" altLang="en-US" sz="1200" b="1" dirty="0">
                  <a:solidFill>
                    <a:schemeClr val="tx1"/>
                  </a:solidFill>
                  <a:latin typeface="微软雅黑" panose="020B0503020204020204" pitchFamily="34" charset="-122"/>
                  <a:ea typeface="微软雅黑" panose="020B0503020204020204" pitchFamily="34" charset="-122"/>
                </a:rPr>
                <a:t>第二道防</a:t>
              </a:r>
              <a:r>
                <a:rPr lang="zh-CN" altLang="en-US" sz="1200" b="1" dirty="0">
                  <a:solidFill>
                    <a:schemeClr val="tx1"/>
                  </a:solidFill>
                  <a:latin typeface="微软雅黑" panose="020B0503020204020204" pitchFamily="34" charset="-122"/>
                  <a:ea typeface="微软雅黑" panose="020B0503020204020204" pitchFamily="34" charset="-122"/>
                  <a:sym typeface="+mn-ea"/>
                </a:rPr>
                <a:t>火墙</a:t>
              </a:r>
              <a:endParaRPr lang="zh-CN" altLang="en-US" sz="1200" b="1" dirty="0">
                <a:solidFill>
                  <a:schemeClr val="tx1"/>
                </a:solidFill>
                <a:latin typeface="微软雅黑" panose="020B0503020204020204" pitchFamily="34" charset="-122"/>
                <a:ea typeface="微软雅黑" panose="020B0503020204020204" pitchFamily="34" charset="-122"/>
              </a:endParaRPr>
            </a:p>
          </p:txBody>
        </p:sp>
        <p:sp>
          <p:nvSpPr>
            <p:cNvPr id="11" name="椭圆 80"/>
            <p:cNvSpPr/>
            <p:nvPr/>
          </p:nvSpPr>
          <p:spPr bwMode="auto">
            <a:xfrm>
              <a:off x="12117" y="8134"/>
              <a:ext cx="2095" cy="749"/>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400" kern="0" dirty="0">
                  <a:solidFill>
                    <a:schemeClr val="bg1"/>
                  </a:solidFill>
                  <a:latin typeface="微软雅黑" panose="020B0503020204020204" pitchFamily="34" charset="-122"/>
                  <a:ea typeface="微软雅黑" panose="020B0503020204020204" pitchFamily="34" charset="-122"/>
                </a:rPr>
                <a:t>解决“管不住”的问题</a:t>
              </a:r>
            </a:p>
          </p:txBody>
        </p:sp>
        <p:sp>
          <p:nvSpPr>
            <p:cNvPr id="12" name="椭圆 80"/>
            <p:cNvSpPr/>
            <p:nvPr/>
          </p:nvSpPr>
          <p:spPr bwMode="auto">
            <a:xfrm>
              <a:off x="7479" y="8134"/>
              <a:ext cx="2279" cy="749"/>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400" kern="0" dirty="0">
                  <a:solidFill>
                    <a:schemeClr val="bg1"/>
                  </a:solidFill>
                  <a:latin typeface="微软雅黑" panose="020B0503020204020204" pitchFamily="34" charset="-122"/>
                  <a:ea typeface="微软雅黑" panose="020B0503020204020204" pitchFamily="34" charset="-122"/>
                </a:rPr>
                <a:t>解决“想不到”</a:t>
              </a:r>
              <a:endParaRPr lang="en-US" altLang="zh-CN" sz="1400" kern="0" dirty="0">
                <a:solidFill>
                  <a:schemeClr val="bg1"/>
                </a:solidFill>
                <a:latin typeface="微软雅黑" panose="020B0503020204020204" pitchFamily="34" charset="-122"/>
                <a:ea typeface="微软雅黑" panose="020B0503020204020204" pitchFamily="34" charset="-122"/>
              </a:endParaRPr>
            </a:p>
            <a:p>
              <a:pPr algn="ctr" eaLnBrk="1" hangingPunct="1">
                <a:defRPr/>
              </a:pPr>
              <a:r>
                <a:rPr lang="zh-CN" altLang="en-US" sz="1400" kern="0" dirty="0">
                  <a:solidFill>
                    <a:schemeClr val="bg1"/>
                  </a:solidFill>
                  <a:latin typeface="微软雅黑" panose="020B0503020204020204" pitchFamily="34" charset="-122"/>
                  <a:ea typeface="微软雅黑" panose="020B0503020204020204" pitchFamily="34" charset="-122"/>
                </a:rPr>
                <a:t>的问题</a:t>
              </a:r>
            </a:p>
          </p:txBody>
        </p:sp>
        <p:sp>
          <p:nvSpPr>
            <p:cNvPr id="13" name="箭头: 燕尾形 19"/>
            <p:cNvSpPr/>
            <p:nvPr/>
          </p:nvSpPr>
          <p:spPr>
            <a:xfrm rot="2615383">
              <a:off x="7273" y="7378"/>
              <a:ext cx="1239" cy="453"/>
            </a:xfrm>
            <a:prstGeom prst="notchedRigh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p>
          </p:txBody>
        </p:sp>
        <p:sp>
          <p:nvSpPr>
            <p:cNvPr id="14" name="箭头: 上弧形 5"/>
            <p:cNvSpPr/>
            <p:nvPr/>
          </p:nvSpPr>
          <p:spPr>
            <a:xfrm>
              <a:off x="6762" y="3815"/>
              <a:ext cx="4624" cy="749"/>
            </a:xfrm>
            <a:prstGeom prst="curvedDownArrow">
              <a:avLst/>
            </a:prstGeom>
            <a:solidFill>
              <a:srgbClr val="0162A7"/>
            </a:solidFill>
            <a:ln>
              <a:solidFill>
                <a:srgbClr val="0162A7"/>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a:solidFill>
                  <a:schemeClr val="tx1"/>
                </a:solidFill>
              </a:endParaRPr>
            </a:p>
          </p:txBody>
        </p:sp>
        <p:sp>
          <p:nvSpPr>
            <p:cNvPr id="15" name="箭头: 燕尾形 22"/>
            <p:cNvSpPr/>
            <p:nvPr/>
          </p:nvSpPr>
          <p:spPr>
            <a:xfrm rot="2615383">
              <a:off x="11772" y="7366"/>
              <a:ext cx="1234" cy="524"/>
            </a:xfrm>
            <a:prstGeom prst="notchedRightArrow">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zh-CN" altLang="en-US"/>
            </a:p>
          </p:txBody>
        </p:sp>
      </p:grpSp>
      <p:sp>
        <p:nvSpPr>
          <p:cNvPr id="16" name="标题 8"/>
          <p:cNvSpPr txBox="1">
            <a:spLocks/>
          </p:cNvSpPr>
          <p:nvPr/>
        </p:nvSpPr>
        <p:spPr>
          <a:xfrm>
            <a:off x="498763" y="239423"/>
            <a:ext cx="10799618" cy="55296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800" b="1" dirty="0" smtClean="0">
                <a:solidFill>
                  <a:srgbClr val="0070C0"/>
                </a:solidFill>
                <a:latin typeface="微软雅黑" panose="020B0503020204020204" pitchFamily="34" charset="-122"/>
                <a:ea typeface="微软雅黑" panose="020B0503020204020204" pitchFamily="34" charset="-122"/>
              </a:rPr>
              <a:t>双重预防机制的基本工作思路</a:t>
            </a:r>
            <a:endParaRPr lang="zh-CN" altLang="en-US" sz="2800" b="1" dirty="0">
              <a:solidFill>
                <a:srgbClr val="0070C0"/>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838200" y="1471295"/>
            <a:ext cx="10151745" cy="1052830"/>
          </a:xfrm>
          <a:prstGeom prst="rect">
            <a:avLst/>
          </a:prstGeom>
          <a:noFill/>
        </p:spPr>
        <p:txBody>
          <a:bodyPr wrap="square" rtlCol="0" anchor="t">
            <a:spAutoFit/>
          </a:bodyPr>
          <a:lstStyle/>
          <a:p>
            <a:pPr algn="l" fontAlgn="auto">
              <a:lnSpc>
                <a:spcPts val="2500"/>
              </a:lnSpc>
            </a:pPr>
            <a:r>
              <a:rPr lang="zh-CN" altLang="en-US">
                <a:latin typeface="微软雅黑" panose="020B0503020204020204" pitchFamily="34" charset="-122"/>
                <a:ea typeface="微软雅黑" panose="020B0503020204020204" pitchFamily="34" charset="-122"/>
              </a:rPr>
              <a:t>双重预防机制是构筑防范生产安全事故的两道防火墙，风险管控体系是从源头把控排除隐患，隐患排查治理体系是查漏补缺，采取有效手段避免事故发生。通过双重预防的工作机制，切实把每一类风险都控制在可接受范围内，把每一个隐患都治理在形成之初，把每一起事故都消灭在萌芽状态。</a:t>
            </a:r>
          </a:p>
        </p:txBody>
      </p:sp>
    </p:spTree>
    <p:extLst>
      <p:ext uri="{BB962C8B-B14F-4D97-AF65-F5344CB8AC3E}">
        <p14:creationId xmlns:p14="http://schemas.microsoft.com/office/powerpoint/2010/main" val="880447131"/>
      </p:ext>
    </p:extLst>
  </p:cSld>
  <p:clrMapOvr>
    <a:masterClrMapping/>
  </p:clrMapOvr>
  <p:transition spd="med">
    <p:wipe dir="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1"/>
          </p:nvPr>
        </p:nvSpPr>
        <p:spPr/>
        <p:txBody>
          <a:bodyPr/>
          <a:lstStyle/>
          <a:p>
            <a:fld id="{2F864A25-9965-4F61-8E8F-250006C6D194}" type="slidenum">
              <a:rPr lang="zh-CN" altLang="en-US" smtClean="0"/>
              <a:pPr/>
              <a:t>20</a:t>
            </a:fld>
            <a:endParaRPr lang="zh-CN" altLang="en-US"/>
          </a:p>
        </p:txBody>
      </p:sp>
      <p:sp>
        <p:nvSpPr>
          <p:cNvPr id="3" name="文本框 2"/>
          <p:cNvSpPr txBox="1"/>
          <p:nvPr/>
        </p:nvSpPr>
        <p:spPr>
          <a:xfrm>
            <a:off x="559089" y="238182"/>
            <a:ext cx="7130415" cy="523220"/>
          </a:xfrm>
          <a:prstGeom prst="rect">
            <a:avLst/>
          </a:prstGeom>
          <a:noFill/>
        </p:spPr>
        <p:txBody>
          <a:bodyPr wrap="square" rtlCol="0" anchor="t">
            <a:spAutoFit/>
          </a:bodyPr>
          <a:lstStyle/>
          <a:p>
            <a:r>
              <a:rPr lang="zh-CN" altLang="en-US" sz="2800" b="1" dirty="0">
                <a:solidFill>
                  <a:srgbClr val="0070C0"/>
                </a:solidFill>
                <a:latin typeface="微软雅黑" panose="020B0503020204020204" pitchFamily="34" charset="-122"/>
                <a:ea typeface="微软雅黑" panose="020B0503020204020204" pitchFamily="34" charset="-122"/>
              </a:rPr>
              <a:t>为什么要提出构建“双重预防机制”？</a:t>
            </a:r>
          </a:p>
        </p:txBody>
      </p:sp>
      <p:sp>
        <p:nvSpPr>
          <p:cNvPr id="4" name="矩形 3"/>
          <p:cNvSpPr/>
          <p:nvPr/>
        </p:nvSpPr>
        <p:spPr>
          <a:xfrm>
            <a:off x="1200727" y="1869143"/>
            <a:ext cx="9374909" cy="1429687"/>
          </a:xfrm>
          <a:prstGeom prst="rect">
            <a:avLst/>
          </a:prstGeom>
        </p:spPr>
        <p:txBody>
          <a:bodyPr wrap="square">
            <a:spAutoFit/>
          </a:bodyPr>
          <a:lstStyle/>
          <a:p>
            <a:pPr indent="406400" algn="just">
              <a:lnSpc>
                <a:spcPts val="2700"/>
              </a:lnSpc>
              <a:spcAft>
                <a:spcPts val="0"/>
              </a:spcAft>
            </a:pPr>
            <a:r>
              <a:rPr lang="zh-CN" altLang="zh-CN" kern="100" dirty="0">
                <a:solidFill>
                  <a:srgbClr val="000000"/>
                </a:solidFill>
                <a:latin typeface="宋体" panose="02010600030101010101" pitchFamily="2" charset="-122"/>
                <a:cs typeface="宋体" panose="02010600030101010101" pitchFamily="2" charset="-122"/>
              </a:rPr>
              <a:t>构建“双重预防机制”就是针对安全生产领域“认不清、想不到</a:t>
            </a:r>
            <a:r>
              <a:rPr lang="zh-CN" altLang="en-US" kern="100" dirty="0">
                <a:solidFill>
                  <a:srgbClr val="000000"/>
                </a:solidFill>
                <a:latin typeface="宋体" panose="02010600030101010101" pitchFamily="2" charset="-122"/>
                <a:cs typeface="宋体" panose="02010600030101010101" pitchFamily="2" charset="-122"/>
              </a:rPr>
              <a:t>、难解决</a:t>
            </a:r>
            <a:r>
              <a:rPr lang="zh-CN" altLang="zh-CN" kern="100" dirty="0">
                <a:solidFill>
                  <a:srgbClr val="000000"/>
                </a:solidFill>
                <a:latin typeface="宋体" panose="02010600030101010101" pitchFamily="2" charset="-122"/>
                <a:cs typeface="宋体" panose="02010600030101010101" pitchFamily="2" charset="-122"/>
              </a:rPr>
              <a:t>”的突出问题，强调安全生产的关口前移，从隐患排查治理前移到安全风险管控。要强化风险意识，分析事故发生的全链条，抓住关键环节采取预防措施，防范安全风险管控不到位变成事故隐患、隐患未及时被发现和治理演变成事故。</a:t>
            </a:r>
            <a:endParaRPr lang="zh-CN" altLang="zh-CN" sz="1600" kern="100" dirty="0">
              <a:solidFill>
                <a:srgbClr val="000000"/>
              </a:solidFill>
              <a:latin typeface="宋体" panose="02010600030101010101" pitchFamily="2" charset="-122"/>
              <a:cs typeface="Times New Roman" panose="02020603050405020304" pitchFamily="18" charset="0"/>
            </a:endParaRPr>
          </a:p>
        </p:txBody>
      </p:sp>
      <p:sp>
        <p:nvSpPr>
          <p:cNvPr id="5" name="矩形 4"/>
          <p:cNvSpPr/>
          <p:nvPr/>
        </p:nvSpPr>
        <p:spPr>
          <a:xfrm>
            <a:off x="1048327" y="3496826"/>
            <a:ext cx="9374909" cy="783590"/>
          </a:xfrm>
          <a:prstGeom prst="rect">
            <a:avLst/>
          </a:prstGeom>
        </p:spPr>
        <p:txBody>
          <a:bodyPr wrap="square">
            <a:spAutoFit/>
          </a:bodyPr>
          <a:lstStyle/>
          <a:p>
            <a:pPr indent="406400" algn="just">
              <a:lnSpc>
                <a:spcPts val="2700"/>
              </a:lnSpc>
              <a:spcAft>
                <a:spcPts val="0"/>
              </a:spcAft>
            </a:pPr>
            <a:r>
              <a:rPr lang="zh-CN" altLang="en-US" b="1" kern="100" dirty="0">
                <a:solidFill>
                  <a:srgbClr val="000000"/>
                </a:solidFill>
                <a:latin typeface="宋体" panose="02010600030101010101" pitchFamily="2" charset="-122"/>
                <a:cs typeface="Times New Roman" panose="02020603050405020304" pitchFamily="18" charset="0"/>
              </a:rPr>
              <a:t>检查日常工作的漏洞，将风险分级，对重大风险侧重管控，分职责管控，落实企业各级安全管理职责。</a:t>
            </a:r>
          </a:p>
        </p:txBody>
      </p:sp>
    </p:spTree>
    <p:extLst>
      <p:ext uri="{BB962C8B-B14F-4D97-AF65-F5344CB8AC3E}">
        <p14:creationId xmlns:p14="http://schemas.microsoft.com/office/powerpoint/2010/main" val="1907192338"/>
      </p:ext>
    </p:extLst>
  </p:cSld>
  <p:clrMapOvr>
    <a:masterClrMapping/>
  </p:clrMapOvr>
  <p:transition spd="med">
    <p:wipe dir="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1"/>
          </p:nvPr>
        </p:nvSpPr>
        <p:spPr/>
        <p:txBody>
          <a:bodyPr/>
          <a:lstStyle/>
          <a:p>
            <a:fld id="{2F864A25-9965-4F61-8E8F-250006C6D194}" type="slidenum">
              <a:rPr lang="zh-CN" altLang="en-US" smtClean="0"/>
              <a:pPr/>
              <a:t>21</a:t>
            </a:fld>
            <a:endParaRPr lang="zh-CN" altLang="en-US"/>
          </a:p>
        </p:txBody>
      </p:sp>
      <p:sp>
        <p:nvSpPr>
          <p:cNvPr id="3" name="标题 1"/>
          <p:cNvSpPr txBox="1">
            <a:spLocks/>
          </p:cNvSpPr>
          <p:nvPr/>
        </p:nvSpPr>
        <p:spPr>
          <a:xfrm>
            <a:off x="533400" y="281997"/>
            <a:ext cx="10515600" cy="47244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800" b="1" dirty="0" smtClean="0">
                <a:solidFill>
                  <a:srgbClr val="0070C0"/>
                </a:solidFill>
                <a:latin typeface="微软雅黑" panose="020B0503020204020204" pitchFamily="34" charset="-122"/>
                <a:ea typeface="微软雅黑" panose="020B0503020204020204" pitchFamily="34" charset="-122"/>
              </a:rPr>
              <a:t>两体系实质是一个体系</a:t>
            </a:r>
            <a:endParaRPr lang="zh-CN" altLang="en-US" sz="2800" b="1" dirty="0">
              <a:solidFill>
                <a:srgbClr val="0070C0"/>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2028998" y="1520247"/>
            <a:ext cx="7990840" cy="4519930"/>
            <a:chOff x="3108" y="2420"/>
            <a:chExt cx="12584" cy="7118"/>
          </a:xfrm>
        </p:grpSpPr>
        <p:sp>
          <p:nvSpPr>
            <p:cNvPr id="5" name="任意多边形 23553"/>
            <p:cNvSpPr/>
            <p:nvPr/>
          </p:nvSpPr>
          <p:spPr bwMode="auto">
            <a:xfrm>
              <a:off x="3108" y="3687"/>
              <a:ext cx="12585" cy="4770"/>
            </a:xfrm>
            <a:custGeom>
              <a:avLst/>
              <a:gdLst>
                <a:gd name="T0" fmla="*/ 3971925 w 5034"/>
                <a:gd name="T1" fmla="*/ 0 h 1908"/>
                <a:gd name="T2" fmla="*/ 2325688 w 5034"/>
                <a:gd name="T3" fmla="*/ 608013 h 1908"/>
                <a:gd name="T4" fmla="*/ 2830513 w 5034"/>
                <a:gd name="T5" fmla="*/ 608013 h 1908"/>
                <a:gd name="T6" fmla="*/ 0 w 5034"/>
                <a:gd name="T7" fmla="*/ 3028950 h 1908"/>
                <a:gd name="T8" fmla="*/ 7991475 w 5034"/>
                <a:gd name="T9" fmla="*/ 3028950 h 1908"/>
                <a:gd name="T10" fmla="*/ 5126038 w 5034"/>
                <a:gd name="T11" fmla="*/ 608013 h 1908"/>
                <a:gd name="T12" fmla="*/ 5735638 w 5034"/>
                <a:gd name="T13" fmla="*/ 627063 h 1908"/>
                <a:gd name="T14" fmla="*/ 3971925 w 5034"/>
                <a:gd name="T15" fmla="*/ 0 h 190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034" h="1908">
                  <a:moveTo>
                    <a:pt x="2502" y="0"/>
                  </a:moveTo>
                  <a:lnTo>
                    <a:pt x="1465" y="383"/>
                  </a:lnTo>
                  <a:lnTo>
                    <a:pt x="1783" y="383"/>
                  </a:lnTo>
                  <a:lnTo>
                    <a:pt x="0" y="1908"/>
                  </a:lnTo>
                  <a:lnTo>
                    <a:pt x="5034" y="1908"/>
                  </a:lnTo>
                  <a:lnTo>
                    <a:pt x="3229" y="383"/>
                  </a:lnTo>
                  <a:lnTo>
                    <a:pt x="3613" y="395"/>
                  </a:lnTo>
                  <a:lnTo>
                    <a:pt x="2502" y="0"/>
                  </a:lnTo>
                  <a:close/>
                </a:path>
              </a:pathLst>
            </a:custGeom>
            <a:gradFill rotWithShape="1">
              <a:gsLst>
                <a:gs pos="0">
                  <a:srgbClr val="0070C0"/>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 name="圆角矩形 23554"/>
            <p:cNvSpPr>
              <a:spLocks noChangeArrowheads="1"/>
            </p:cNvSpPr>
            <p:nvPr/>
          </p:nvSpPr>
          <p:spPr bwMode="auto">
            <a:xfrm>
              <a:off x="5149" y="2420"/>
              <a:ext cx="8504" cy="1020"/>
            </a:xfrm>
            <a:prstGeom prst="roundRect">
              <a:avLst>
                <a:gd name="adj" fmla="val 50000"/>
              </a:avLst>
            </a:prstGeom>
            <a:gradFill rotWithShape="1">
              <a:gsLst>
                <a:gs pos="0">
                  <a:srgbClr val="007BD3"/>
                </a:gs>
                <a:gs pos="100000">
                  <a:srgbClr val="034373"/>
                </a:gs>
              </a:gsLst>
              <a:lin ang="5400000" scaled="0"/>
            </a:gra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wrap="none" anchor="ctr"/>
            <a:lstStyle>
              <a:lvl1pPr>
                <a:buFont typeface="Arial" panose="020B0604020202020204" pitchFamily="34" charset="0"/>
                <a:defRPr b="1">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b="1">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algn="ctr" eaLnBrk="1" latinLnBrk="1" hangingPunct="1">
                <a:buFont typeface="Wingdings" panose="05000000000000000000" pitchFamily="2" charset="2"/>
                <a:buNone/>
              </a:pPr>
              <a:r>
                <a:rPr lang="en-US" altLang="zh-CN" sz="2400">
                  <a:solidFill>
                    <a:srgbClr val="FFFFFF"/>
                  </a:solidFill>
                  <a:latin typeface="微软雅黑" panose="020B0503020204020204" pitchFamily="34" charset="-122"/>
                  <a:ea typeface="微软雅黑" panose="020B0503020204020204" pitchFamily="34" charset="-122"/>
                </a:rPr>
                <a:t>“</a:t>
              </a:r>
              <a:r>
                <a:rPr lang="zh-CN" altLang="en-US" sz="2400">
                  <a:solidFill>
                    <a:srgbClr val="FFFFFF"/>
                  </a:solidFill>
                  <a:latin typeface="微软雅黑" panose="020B0503020204020204" pitchFamily="34" charset="-122"/>
                  <a:ea typeface="微软雅黑" panose="020B0503020204020204" pitchFamily="34" charset="-122"/>
                </a:rPr>
                <a:t>两体系</a:t>
              </a:r>
              <a:r>
                <a:rPr lang="en-US" altLang="zh-CN" sz="2400">
                  <a:solidFill>
                    <a:srgbClr val="FFFFFF"/>
                  </a:solidFill>
                  <a:latin typeface="微软雅黑" panose="020B0503020204020204" pitchFamily="34" charset="-122"/>
                  <a:ea typeface="微软雅黑" panose="020B0503020204020204" pitchFamily="34" charset="-122"/>
                </a:rPr>
                <a:t>”</a:t>
              </a:r>
              <a:r>
                <a:rPr lang="zh-CN" altLang="en-US" sz="2400">
                  <a:solidFill>
                    <a:srgbClr val="FFFFFF"/>
                  </a:solidFill>
                  <a:latin typeface="微软雅黑" panose="020B0503020204020204" pitchFamily="34" charset="-122"/>
                  <a:ea typeface="微软雅黑" panose="020B0503020204020204" pitchFamily="34" charset="-122"/>
                </a:rPr>
                <a:t>实质是</a:t>
              </a:r>
              <a:r>
                <a:rPr lang="en-US" altLang="zh-CN" sz="2400">
                  <a:solidFill>
                    <a:srgbClr val="FFFFFF"/>
                  </a:solidFill>
                  <a:latin typeface="微软雅黑" panose="020B0503020204020204" pitchFamily="34" charset="-122"/>
                  <a:ea typeface="微软雅黑" panose="020B0503020204020204" pitchFamily="34" charset="-122"/>
                </a:rPr>
                <a:t>“</a:t>
              </a:r>
              <a:r>
                <a:rPr lang="zh-CN" altLang="en-US" sz="2400">
                  <a:solidFill>
                    <a:srgbClr val="FFFFFF"/>
                  </a:solidFill>
                  <a:latin typeface="微软雅黑" panose="020B0503020204020204" pitchFamily="34" charset="-122"/>
                  <a:ea typeface="微软雅黑" panose="020B0503020204020204" pitchFamily="34" charset="-122"/>
                </a:rPr>
                <a:t>一个闭环</a:t>
              </a:r>
              <a:r>
                <a:rPr lang="en-US" altLang="zh-CN" sz="2400">
                  <a:solidFill>
                    <a:srgbClr val="FFFFFF"/>
                  </a:solidFill>
                  <a:latin typeface="微软雅黑" panose="020B0503020204020204" pitchFamily="34" charset="-122"/>
                  <a:ea typeface="微软雅黑" panose="020B0503020204020204" pitchFamily="34" charset="-122"/>
                </a:rPr>
                <a:t>”</a:t>
              </a:r>
            </a:p>
          </p:txBody>
        </p:sp>
        <p:sp>
          <p:nvSpPr>
            <p:cNvPr id="7" name="矩形 23568"/>
            <p:cNvSpPr>
              <a:spLocks noChangeArrowheads="1" noChangeShapeType="1"/>
            </p:cNvSpPr>
            <p:nvPr/>
          </p:nvSpPr>
          <p:spPr bwMode="auto">
            <a:xfrm>
              <a:off x="7023" y="5408"/>
              <a:ext cx="4755" cy="576"/>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FadeUp">
                <a:avLst>
                  <a:gd name="adj" fmla="val 9903"/>
                </a:avLst>
              </a:prstTxWarp>
            </a:bodyPr>
            <a:lstStyle/>
            <a:p>
              <a:pPr algn="ctr"/>
              <a:r>
                <a:rPr lang="zh-CN" altLang="en-US" sz="2000" kern="10" dirty="0">
                  <a:solidFill>
                    <a:srgbClr val="FFC000"/>
                  </a:solidFill>
                  <a:effectLst>
                    <a:outerShdw dist="35921" dir="2700000" algn="ctr" rotWithShape="0">
                      <a:srgbClr val="3333CC">
                        <a:alpha val="50000"/>
                      </a:srgbClr>
                    </a:outerShdw>
                  </a:effectLst>
                  <a:latin typeface="微软雅黑" panose="020B0503020204020204" pitchFamily="34" charset="-122"/>
                  <a:ea typeface="微软雅黑" panose="020B0503020204020204" pitchFamily="34" charset="-122"/>
                </a:rPr>
                <a:t>风险管理</a:t>
              </a:r>
            </a:p>
          </p:txBody>
        </p:sp>
        <p:grpSp>
          <p:nvGrpSpPr>
            <p:cNvPr id="8" name="组合 7"/>
            <p:cNvGrpSpPr/>
            <p:nvPr/>
          </p:nvGrpSpPr>
          <p:grpSpPr>
            <a:xfrm>
              <a:off x="3610" y="6564"/>
              <a:ext cx="11414" cy="2975"/>
              <a:chOff x="3063" y="6790"/>
              <a:chExt cx="12630" cy="3292"/>
            </a:xfrm>
          </p:grpSpPr>
          <p:sp>
            <p:nvSpPr>
              <p:cNvPr id="9" name="椭圆 23555"/>
              <p:cNvSpPr>
                <a:spLocks noChangeArrowheads="1"/>
              </p:cNvSpPr>
              <p:nvPr/>
            </p:nvSpPr>
            <p:spPr bwMode="auto">
              <a:xfrm>
                <a:off x="3063" y="6790"/>
                <a:ext cx="2323" cy="2320"/>
              </a:xfrm>
              <a:prstGeom prst="ellipse">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w="88900">
                <a:gradFill>
                  <a:gsLst>
                    <a:gs pos="100000">
                      <a:schemeClr val="accent1">
                        <a:lumMod val="5000"/>
                        <a:lumOff val="95000"/>
                      </a:schemeClr>
                    </a:gs>
                    <a:gs pos="0">
                      <a:schemeClr val="accent1">
                        <a:lumMod val="45000"/>
                        <a:lumOff val="55000"/>
                      </a:schemeClr>
                    </a:gs>
                    <a:gs pos="24000">
                      <a:srgbClr val="0070C0"/>
                    </a:gs>
                    <a:gs pos="100000">
                      <a:schemeClr val="accent1">
                        <a:lumMod val="30000"/>
                        <a:lumOff val="70000"/>
                      </a:schemeClr>
                    </a:gs>
                  </a:gsLst>
                  <a:lin ang="13500000" scaled="0"/>
                </a:gradFill>
                <a:round/>
              </a:ln>
              <a:effectLst>
                <a:outerShdw blurRad="38100" dist="50800" dir="5400000" algn="ctr" rotWithShape="0">
                  <a:srgbClr val="000000">
                    <a:alpha val="38000"/>
                  </a:srgbClr>
                </a:outerShdw>
              </a:effectLst>
            </p:spPr>
            <p:txBody>
              <a:bodyPr wrap="none" anchor="ctr"/>
              <a:lstStyle>
                <a:lvl1pPr>
                  <a:buFont typeface="Arial" panose="020B0604020202020204" pitchFamily="34" charset="0"/>
                  <a:defRPr b="1">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b="1">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algn="ctr" eaLnBrk="1" latinLnBrk="1" hangingPunct="1"/>
                <a:r>
                  <a:rPr lang="zh-CN" altLang="en-US" sz="2000" dirty="0">
                    <a:solidFill>
                      <a:srgbClr val="FFFFFF"/>
                    </a:solidFill>
                    <a:latin typeface="微软雅黑" panose="020B0503020204020204" pitchFamily="34" charset="-122"/>
                    <a:ea typeface="微软雅黑" panose="020B0503020204020204" pitchFamily="34" charset="-122"/>
                  </a:rPr>
                  <a:t>危险源</a:t>
                </a:r>
                <a:endParaRPr lang="en-US" altLang="zh-CN" sz="2000" dirty="0">
                  <a:solidFill>
                    <a:srgbClr val="FFFFFF"/>
                  </a:solidFill>
                  <a:latin typeface="微软雅黑" panose="020B0503020204020204" pitchFamily="34" charset="-122"/>
                  <a:ea typeface="微软雅黑" panose="020B0503020204020204" pitchFamily="34" charset="-122"/>
                </a:endParaRPr>
              </a:p>
              <a:p>
                <a:pPr algn="ctr" eaLnBrk="1" latinLnBrk="1" hangingPunct="1"/>
                <a:r>
                  <a:rPr lang="zh-CN" altLang="en-US" sz="2000" dirty="0">
                    <a:solidFill>
                      <a:srgbClr val="FFFFFF"/>
                    </a:solidFill>
                    <a:latin typeface="微软雅黑" panose="020B0503020204020204" pitchFamily="34" charset="-122"/>
                    <a:ea typeface="微软雅黑" panose="020B0503020204020204" pitchFamily="34" charset="-122"/>
                  </a:rPr>
                  <a:t>辨识</a:t>
                </a:r>
              </a:p>
            </p:txBody>
          </p:sp>
          <p:sp>
            <p:nvSpPr>
              <p:cNvPr id="10" name="椭圆 23556"/>
              <p:cNvSpPr>
                <a:spLocks noChangeArrowheads="1"/>
              </p:cNvSpPr>
              <p:nvPr/>
            </p:nvSpPr>
            <p:spPr bwMode="auto">
              <a:xfrm>
                <a:off x="8148" y="6790"/>
                <a:ext cx="2323" cy="2320"/>
              </a:xfrm>
              <a:prstGeom prst="ellipse">
                <a:avLst/>
              </a:prstGeom>
              <a:gradFill flip="none" rotWithShape="1">
                <a:gsLst>
                  <a:gs pos="0">
                    <a:srgbClr val="FF9900"/>
                  </a:gs>
                  <a:gs pos="100000">
                    <a:srgbClr val="432800"/>
                  </a:gs>
                </a:gsLst>
                <a:lin ang="13500000" scaled="0"/>
                <a:tileRect/>
              </a:gradFill>
              <a:ln w="76200">
                <a:solidFill>
                  <a:schemeClr val="accent2">
                    <a:lumMod val="60000"/>
                    <a:lumOff val="40000"/>
                  </a:schemeClr>
                </a:solidFill>
                <a:round/>
              </a:ln>
            </p:spPr>
            <p:txBody>
              <a:bodyPr wrap="none" anchor="ctr"/>
              <a:lstStyle>
                <a:lvl1pPr>
                  <a:buFont typeface="Arial" panose="020B0604020202020204" pitchFamily="34" charset="0"/>
                  <a:defRPr b="1">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b="1">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algn="ctr" eaLnBrk="1" latinLnBrk="1" hangingPunct="1"/>
                <a:r>
                  <a:rPr lang="zh-CN" altLang="en-US" sz="2000">
                    <a:solidFill>
                      <a:srgbClr val="FFFFFF"/>
                    </a:solidFill>
                    <a:latin typeface="微软雅黑" panose="020B0503020204020204" pitchFamily="34" charset="-122"/>
                    <a:ea typeface="微软雅黑" panose="020B0503020204020204" pitchFamily="34" charset="-122"/>
                  </a:rPr>
                  <a:t>风险分级</a:t>
                </a:r>
              </a:p>
            </p:txBody>
          </p:sp>
          <p:sp>
            <p:nvSpPr>
              <p:cNvPr id="11" name="椭圆 23557"/>
              <p:cNvSpPr>
                <a:spLocks noChangeArrowheads="1"/>
              </p:cNvSpPr>
              <p:nvPr/>
            </p:nvSpPr>
            <p:spPr bwMode="auto">
              <a:xfrm>
                <a:off x="5545" y="6790"/>
                <a:ext cx="2322" cy="2320"/>
              </a:xfrm>
              <a:prstGeom prst="ellipse">
                <a:avLst/>
              </a:prstGeom>
              <a:gradFill flip="none" rotWithShape="1">
                <a:gsLst>
                  <a:gs pos="0">
                    <a:schemeClr val="accent6">
                      <a:lumMod val="60000"/>
                      <a:lumOff val="40000"/>
                    </a:schemeClr>
                  </a:gs>
                  <a:gs pos="100000">
                    <a:srgbClr val="283643"/>
                  </a:gs>
                </a:gsLst>
                <a:lin ang="2700000" scaled="1"/>
                <a:tileRect/>
              </a:gradFill>
              <a:ln w="76200">
                <a:gradFill>
                  <a:gsLst>
                    <a:gs pos="19000">
                      <a:schemeClr val="accent6">
                        <a:lumMod val="60000"/>
                        <a:lumOff val="40000"/>
                      </a:schemeClr>
                    </a:gs>
                    <a:gs pos="41000">
                      <a:schemeClr val="accent6">
                        <a:lumMod val="40000"/>
                        <a:lumOff val="60000"/>
                      </a:schemeClr>
                    </a:gs>
                    <a:gs pos="83000">
                      <a:schemeClr val="accent1">
                        <a:lumMod val="45000"/>
                        <a:lumOff val="55000"/>
                      </a:schemeClr>
                    </a:gs>
                    <a:gs pos="100000">
                      <a:schemeClr val="accent1">
                        <a:lumMod val="30000"/>
                        <a:lumOff val="70000"/>
                      </a:schemeClr>
                    </a:gs>
                  </a:gsLst>
                  <a:lin ang="5400000" scaled="1"/>
                </a:gradFill>
                <a:round/>
              </a:ln>
            </p:spPr>
            <p:txBody>
              <a:bodyPr wrap="none" anchor="ctr"/>
              <a:lstStyle>
                <a:lvl1pPr>
                  <a:buFont typeface="Arial" panose="020B0604020202020204" pitchFamily="34" charset="0"/>
                  <a:defRPr b="1">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b="1">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algn="ctr" eaLnBrk="1" latinLnBrk="1" hangingPunct="1"/>
                <a:r>
                  <a:rPr lang="zh-CN" altLang="en-US" sz="2000" dirty="0">
                    <a:solidFill>
                      <a:srgbClr val="FFFFFF"/>
                    </a:solidFill>
                    <a:latin typeface="微软雅黑" panose="020B0503020204020204" pitchFamily="34" charset="-122"/>
                    <a:ea typeface="微软雅黑" panose="020B0503020204020204" pitchFamily="34" charset="-122"/>
                  </a:rPr>
                  <a:t>风险评价</a:t>
                </a:r>
              </a:p>
            </p:txBody>
          </p:sp>
          <p:sp>
            <p:nvSpPr>
              <p:cNvPr id="12" name="椭圆 23558"/>
              <p:cNvSpPr>
                <a:spLocks noChangeArrowheads="1"/>
              </p:cNvSpPr>
              <p:nvPr/>
            </p:nvSpPr>
            <p:spPr bwMode="auto">
              <a:xfrm>
                <a:off x="10748" y="6790"/>
                <a:ext cx="2323" cy="2320"/>
              </a:xfrm>
              <a:prstGeom prst="ellipse">
                <a:avLst/>
              </a:prstGeom>
              <a:gradFill flip="none" rotWithShape="0">
                <a:gsLst>
                  <a:gs pos="100000">
                    <a:srgbClr val="7030A0"/>
                  </a:gs>
                  <a:gs pos="19000">
                    <a:srgbClr val="7030A0"/>
                  </a:gs>
                </a:gsLst>
                <a:lin ang="13500000" scaled="0"/>
                <a:tileRect/>
              </a:gradFill>
              <a:ln w="76200">
                <a:gradFill>
                  <a:gsLst>
                    <a:gs pos="15000">
                      <a:srgbClr val="7030A0"/>
                    </a:gs>
                    <a:gs pos="100000">
                      <a:schemeClr val="accent1">
                        <a:lumMod val="45000"/>
                        <a:lumOff val="55000"/>
                      </a:schemeClr>
                    </a:gs>
                    <a:gs pos="100000">
                      <a:schemeClr val="accent1">
                        <a:lumMod val="45000"/>
                        <a:lumOff val="55000"/>
                      </a:schemeClr>
                    </a:gs>
                    <a:gs pos="100000">
                      <a:schemeClr val="accent1">
                        <a:lumMod val="30000"/>
                        <a:lumOff val="70000"/>
                      </a:schemeClr>
                    </a:gs>
                  </a:gsLst>
                  <a:lin ang="13500000" scaled="0"/>
                </a:gradFill>
                <a:round/>
              </a:ln>
            </p:spPr>
            <p:txBody>
              <a:bodyPr wrap="none" anchor="ctr"/>
              <a:lstStyle>
                <a:lvl1pPr>
                  <a:buFont typeface="Arial" panose="020B0604020202020204" pitchFamily="34" charset="0"/>
                  <a:defRPr b="1">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b="1">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algn="ctr" eaLnBrk="1" latinLnBrk="1" hangingPunct="1"/>
                <a:r>
                  <a:rPr lang="zh-CN" altLang="en-US" sz="2000" dirty="0">
                    <a:solidFill>
                      <a:srgbClr val="FFFFFF"/>
                    </a:solidFill>
                    <a:latin typeface="微软雅黑" panose="020B0503020204020204" pitchFamily="34" charset="-122"/>
                    <a:ea typeface="微软雅黑" panose="020B0503020204020204" pitchFamily="34" charset="-122"/>
                  </a:rPr>
                  <a:t>制定</a:t>
                </a:r>
              </a:p>
              <a:p>
                <a:pPr algn="ctr" eaLnBrk="1" latinLnBrk="1" hangingPunct="1"/>
                <a:r>
                  <a:rPr lang="zh-CN" altLang="en-US" sz="2000" dirty="0">
                    <a:solidFill>
                      <a:srgbClr val="FFFFFF"/>
                    </a:solidFill>
                    <a:latin typeface="微软雅黑" panose="020B0503020204020204" pitchFamily="34" charset="-122"/>
                    <a:ea typeface="微软雅黑" panose="020B0503020204020204" pitchFamily="34" charset="-122"/>
                  </a:rPr>
                  <a:t>管控措施</a:t>
                </a:r>
              </a:p>
            </p:txBody>
          </p:sp>
          <p:sp>
            <p:nvSpPr>
              <p:cNvPr id="13" name="椭圆 23561"/>
              <p:cNvSpPr>
                <a:spLocks noChangeArrowheads="1"/>
              </p:cNvSpPr>
              <p:nvPr/>
            </p:nvSpPr>
            <p:spPr bwMode="auto">
              <a:xfrm>
                <a:off x="13370" y="6790"/>
                <a:ext cx="2322" cy="2320"/>
              </a:xfrm>
              <a:prstGeom prst="ellipse">
                <a:avLst/>
              </a:prstGeom>
              <a:gradFill flip="none" rotWithShape="0">
                <a:gsLst>
                  <a:gs pos="0">
                    <a:schemeClr val="accent2">
                      <a:lumMod val="89000"/>
                    </a:schemeClr>
                  </a:gs>
                  <a:gs pos="0">
                    <a:schemeClr val="accent2">
                      <a:lumMod val="89000"/>
                    </a:schemeClr>
                  </a:gs>
                  <a:gs pos="53000">
                    <a:schemeClr val="accent2">
                      <a:lumMod val="75000"/>
                    </a:schemeClr>
                  </a:gs>
                  <a:gs pos="68000">
                    <a:schemeClr val="accent2">
                      <a:lumMod val="70000"/>
                    </a:schemeClr>
                  </a:gs>
                </a:gsLst>
                <a:lin ang="13500000" scaled="0"/>
                <a:tileRect/>
              </a:gradFill>
              <a:ln w="76200">
                <a:gradFill>
                  <a:gsLst>
                    <a:gs pos="0">
                      <a:schemeClr val="accent2">
                        <a:lumMod val="75000"/>
                      </a:schemeClr>
                    </a:gs>
                    <a:gs pos="78000">
                      <a:schemeClr val="accent2">
                        <a:lumMod val="75000"/>
                      </a:schemeClr>
                    </a:gs>
                    <a:gs pos="100000">
                      <a:schemeClr val="accent1">
                        <a:lumMod val="45000"/>
                        <a:lumOff val="55000"/>
                      </a:schemeClr>
                    </a:gs>
                    <a:gs pos="100000">
                      <a:schemeClr val="accent1">
                        <a:lumMod val="30000"/>
                        <a:lumOff val="70000"/>
                      </a:schemeClr>
                    </a:gs>
                  </a:gsLst>
                  <a:lin ang="5400000" scaled="1"/>
                </a:gradFill>
                <a:round/>
              </a:ln>
            </p:spPr>
            <p:txBody>
              <a:bodyPr wrap="none" anchor="ctr"/>
              <a:lstStyle>
                <a:lvl1pPr>
                  <a:buFont typeface="Arial" panose="020B0604020202020204" pitchFamily="34" charset="0"/>
                  <a:defRPr b="1">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b="1">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algn="ctr" eaLnBrk="1" latinLnBrk="1" hangingPunct="1"/>
                <a:r>
                  <a:rPr lang="zh-CN" altLang="en-US" sz="2000" dirty="0">
                    <a:solidFill>
                      <a:srgbClr val="FFFFFF"/>
                    </a:solidFill>
                    <a:latin typeface="微软雅黑" panose="020B0503020204020204" pitchFamily="34" charset="-122"/>
                    <a:ea typeface="微软雅黑" panose="020B0503020204020204" pitchFamily="34" charset="-122"/>
                  </a:rPr>
                  <a:t>明确职责</a:t>
                </a:r>
              </a:p>
              <a:p>
                <a:pPr algn="ctr" eaLnBrk="1" latinLnBrk="1" hangingPunct="1"/>
                <a:r>
                  <a:rPr lang="zh-CN" altLang="en-US" sz="2000" dirty="0">
                    <a:solidFill>
                      <a:srgbClr val="FFFFFF"/>
                    </a:solidFill>
                    <a:latin typeface="微软雅黑" panose="020B0503020204020204" pitchFamily="34" charset="-122"/>
                    <a:ea typeface="微软雅黑" panose="020B0503020204020204" pitchFamily="34" charset="-122"/>
                  </a:rPr>
                  <a:t>措施落地</a:t>
                </a:r>
              </a:p>
            </p:txBody>
          </p:sp>
          <p:sp>
            <p:nvSpPr>
              <p:cNvPr id="14" name="文本框 23562"/>
              <p:cNvSpPr txBox="1">
                <a:spLocks noChangeArrowheads="1"/>
              </p:cNvSpPr>
              <p:nvPr/>
            </p:nvSpPr>
            <p:spPr bwMode="auto">
              <a:xfrm>
                <a:off x="12447" y="8822"/>
                <a:ext cx="1568" cy="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b="1">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b="1">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algn="ctr" eaLnBrk="1" latinLnBrk="1" hangingPunct="1"/>
                <a:r>
                  <a:rPr lang="zh-CN" altLang="en-US" sz="1400">
                    <a:solidFill>
                      <a:srgbClr val="336600"/>
                    </a:solidFill>
                    <a:latin typeface="微软雅黑" panose="020B0503020204020204" pitchFamily="34" charset="-122"/>
                    <a:ea typeface="微软雅黑" panose="020B0503020204020204" pitchFamily="34" charset="-122"/>
                  </a:rPr>
                  <a:t>隐患</a:t>
                </a:r>
              </a:p>
              <a:p>
                <a:pPr algn="ctr" eaLnBrk="1" latinLnBrk="1" hangingPunct="1"/>
                <a:r>
                  <a:rPr lang="zh-CN" altLang="en-US" sz="1400">
                    <a:solidFill>
                      <a:srgbClr val="336600"/>
                    </a:solidFill>
                    <a:latin typeface="微软雅黑" panose="020B0503020204020204" pitchFamily="34" charset="-122"/>
                    <a:ea typeface="微软雅黑" panose="020B0503020204020204" pitchFamily="34" charset="-122"/>
                  </a:rPr>
                  <a:t>排查治理</a:t>
                </a:r>
              </a:p>
            </p:txBody>
          </p:sp>
          <p:sp>
            <p:nvSpPr>
              <p:cNvPr id="15" name="下弧形箭头 2"/>
              <p:cNvSpPr>
                <a:spLocks noChangeArrowheads="1"/>
              </p:cNvSpPr>
              <p:nvPr/>
            </p:nvSpPr>
            <p:spPr bwMode="auto">
              <a:xfrm>
                <a:off x="11815" y="9232"/>
                <a:ext cx="2835" cy="850"/>
              </a:xfrm>
              <a:prstGeom prst="curvedUpArrow">
                <a:avLst>
                  <a:gd name="adj1" fmla="val 25015"/>
                  <a:gd name="adj2" fmla="val 49999"/>
                  <a:gd name="adj3" fmla="val 25000"/>
                </a:avLst>
              </a:prstGeom>
              <a:solidFill>
                <a:schemeClr val="accent1"/>
              </a:solidFill>
              <a:ln w="25400">
                <a:solidFill>
                  <a:srgbClr val="3E73AB"/>
                </a:solidFill>
                <a:miter lim="800000"/>
              </a:ln>
            </p:spPr>
            <p:txBody>
              <a:bodyPr anchor="ctr"/>
              <a:lstStyle>
                <a:lvl1pPr>
                  <a:buFont typeface="Arial" panose="020B0604020202020204" pitchFamily="34" charset="0"/>
                  <a:defRPr b="1">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b="1">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ea typeface="微软雅黑" panose="020B0503020204020204" pitchFamily="34" charset="-122"/>
                </a:endParaRPr>
              </a:p>
            </p:txBody>
          </p:sp>
        </p:grpSp>
      </p:grpSp>
    </p:spTree>
    <p:extLst>
      <p:ext uri="{BB962C8B-B14F-4D97-AF65-F5344CB8AC3E}">
        <p14:creationId xmlns:p14="http://schemas.microsoft.com/office/powerpoint/2010/main" val="2039494321"/>
      </p:ext>
    </p:extLst>
  </p:cSld>
  <p:clrMapOvr>
    <a:masterClrMapping/>
  </p:clrMapOvr>
  <p:transition spd="med">
    <p:wipe dir="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1"/>
          </p:nvPr>
        </p:nvSpPr>
        <p:spPr/>
        <p:txBody>
          <a:bodyPr/>
          <a:lstStyle/>
          <a:p>
            <a:fld id="{2F864A25-9965-4F61-8E8F-250006C6D194}" type="slidenum">
              <a:rPr lang="zh-CN" altLang="en-US" smtClean="0"/>
              <a:pPr/>
              <a:t>22</a:t>
            </a:fld>
            <a:endParaRPr lang="zh-CN" altLang="en-US"/>
          </a:p>
        </p:txBody>
      </p:sp>
      <p:sp>
        <p:nvSpPr>
          <p:cNvPr id="3" name="Arc 3"/>
          <p:cNvSpPr/>
          <p:nvPr/>
        </p:nvSpPr>
        <p:spPr bwMode="auto">
          <a:xfrm>
            <a:off x="6096422" y="1613766"/>
            <a:ext cx="1917700" cy="1920875"/>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gradFill rotWithShape="1">
            <a:gsLst>
              <a:gs pos="0">
                <a:srgbClr val="9BBB59">
                  <a:shade val="51000"/>
                  <a:satMod val="130000"/>
                </a:srgbClr>
              </a:gs>
              <a:gs pos="80000">
                <a:srgbClr val="9BBB59">
                  <a:shade val="93000"/>
                  <a:satMod val="130000"/>
                </a:srgbClr>
              </a:gs>
              <a:gs pos="100000">
                <a:srgbClr val="9BBB59">
                  <a:shade val="94000"/>
                  <a:satMod val="135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 name="Arc 4"/>
          <p:cNvSpPr/>
          <p:nvPr/>
        </p:nvSpPr>
        <p:spPr bwMode="auto">
          <a:xfrm>
            <a:off x="6096000" y="3534894"/>
            <a:ext cx="1917700" cy="1920875"/>
          </a:xfrm>
          <a:custGeom>
            <a:avLst/>
            <a:gdLst>
              <a:gd name="G0" fmla="+- 0 0 0"/>
              <a:gd name="G1" fmla="+- 0 0 0"/>
              <a:gd name="G2" fmla="+- 21600 0 0"/>
              <a:gd name="T0" fmla="*/ 21600 w 21600"/>
              <a:gd name="T1" fmla="*/ 0 h 21600"/>
              <a:gd name="T2" fmla="*/ 0 w 21600"/>
              <a:gd name="T3" fmla="*/ 21600 h 21600"/>
              <a:gd name="T4" fmla="*/ 0 w 21600"/>
              <a:gd name="T5" fmla="*/ 0 h 21600"/>
            </a:gdLst>
            <a:ahLst/>
            <a:cxnLst>
              <a:cxn ang="0">
                <a:pos x="T0" y="T1"/>
              </a:cxn>
              <a:cxn ang="0">
                <a:pos x="T2" y="T3"/>
              </a:cxn>
              <a:cxn ang="0">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close/>
              </a:path>
            </a:pathLst>
          </a:cu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reflection blurRad="6350" stA="50000" endA="275" endPos="40000" dist="101600" dir="5400000" sy="-100000" algn="bl" rotWithShape="0"/>
          </a:effectLst>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5" name="Arc 5"/>
          <p:cNvSpPr/>
          <p:nvPr/>
        </p:nvSpPr>
        <p:spPr bwMode="auto">
          <a:xfrm>
            <a:off x="4178300" y="3534894"/>
            <a:ext cx="1917700" cy="1920875"/>
          </a:xfrm>
          <a:custGeom>
            <a:avLst/>
            <a:gdLst>
              <a:gd name="G0" fmla="+- 21600 0 0"/>
              <a:gd name="G1" fmla="+- 0 0 0"/>
              <a:gd name="G2" fmla="+- 21600 0 0"/>
              <a:gd name="T0" fmla="*/ 2160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gradFill rotWithShape="1">
            <a:gsLst>
              <a:gs pos="0">
                <a:srgbClr val="F79646">
                  <a:shade val="51000"/>
                  <a:satMod val="130000"/>
                </a:srgbClr>
              </a:gs>
              <a:gs pos="80000">
                <a:srgbClr val="F79646">
                  <a:shade val="93000"/>
                  <a:satMod val="130000"/>
                </a:srgbClr>
              </a:gs>
              <a:gs pos="100000">
                <a:srgbClr val="F79646">
                  <a:shade val="94000"/>
                  <a:satMod val="135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reflection blurRad="6350" stA="50000" endA="275" endPos="40000" dist="101600" dir="5400000" sy="-100000" algn="bl" rotWithShape="0"/>
          </a:effectLst>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Arc 6"/>
          <p:cNvSpPr/>
          <p:nvPr/>
        </p:nvSpPr>
        <p:spPr bwMode="auto">
          <a:xfrm>
            <a:off x="4178722" y="1613766"/>
            <a:ext cx="1917700" cy="1920875"/>
          </a:xfrm>
          <a:custGeom>
            <a:avLst/>
            <a:gdLst>
              <a:gd name="G0" fmla="+- 21600 0 0"/>
              <a:gd name="G1" fmla="+- 21600 0 0"/>
              <a:gd name="G2" fmla="+- 21600 0 0"/>
              <a:gd name="T0" fmla="*/ 0 w 21600"/>
              <a:gd name="T1" fmla="*/ 21600 h 21600"/>
              <a:gd name="T2" fmla="*/ 21600 w 21600"/>
              <a:gd name="T3" fmla="*/ 0 h 21600"/>
              <a:gd name="T4" fmla="*/ 21600 w 21600"/>
              <a:gd name="T5" fmla="*/ 21600 h 21600"/>
            </a:gdLst>
            <a:ahLst/>
            <a:cxnLst>
              <a:cxn ang="0">
                <a:pos x="T0" y="T1"/>
              </a:cxn>
              <a:cxn ang="0">
                <a:pos x="T2" y="T3"/>
              </a:cxn>
              <a:cxn ang="0">
                <a:pos x="T4" y="T5"/>
              </a:cxn>
            </a:cxnLst>
            <a:rect l="0" t="0" r="r" b="b"/>
            <a:pathLst>
              <a:path w="21600" h="21600" fill="none" extrusionOk="0">
                <a:moveTo>
                  <a:pt x="0" y="21600"/>
                </a:moveTo>
                <a:cubicBezTo>
                  <a:pt x="0" y="9670"/>
                  <a:pt x="9670" y="0"/>
                  <a:pt x="21599" y="0"/>
                </a:cubicBezTo>
              </a:path>
              <a:path w="21600" h="21600" stroke="0" extrusionOk="0">
                <a:moveTo>
                  <a:pt x="0" y="21600"/>
                </a:moveTo>
                <a:cubicBezTo>
                  <a:pt x="0" y="9670"/>
                  <a:pt x="9670" y="0"/>
                  <a:pt x="21599" y="0"/>
                </a:cubicBezTo>
                <a:lnTo>
                  <a:pt x="21600" y="21600"/>
                </a:lnTo>
                <a:close/>
              </a:path>
            </a:pathLst>
          </a:cu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w="9525" cap="flat" cmpd="sng" algn="ctr">
            <a:solidFill>
              <a:srgbClr val="C0504D">
                <a:shade val="95000"/>
                <a:satMod val="105000"/>
              </a:srgbClr>
            </a:solidFill>
            <a:prstDash val="solid"/>
          </a:ln>
          <a:effectLst>
            <a:outerShdw blurRad="40000" dist="23000" dir="5400000" rotWithShape="0">
              <a:srgbClr val="000000">
                <a:alpha val="35000"/>
              </a:srgbClr>
            </a:outerShdw>
          </a:effectLst>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7" name="Oval 8"/>
          <p:cNvSpPr>
            <a:spLocks noChangeArrowheads="1"/>
          </p:cNvSpPr>
          <p:nvPr/>
        </p:nvSpPr>
        <p:spPr bwMode="auto">
          <a:xfrm>
            <a:off x="5291559" y="2729779"/>
            <a:ext cx="1609725" cy="1609725"/>
          </a:xfrm>
          <a:prstGeom prst="ellipse">
            <a:avLst/>
          </a:prstGeom>
          <a:solidFill>
            <a:sysClr val="window" lastClr="FFFFFF"/>
          </a:solidFill>
          <a:ln w="6350">
            <a:solidFill>
              <a:sysClr val="windowText" lastClr="000000"/>
            </a:solidFill>
            <a:round/>
          </a:ln>
        </p:spPr>
        <p:txBody>
          <a:bodyPr lIns="0" tIns="0" rIns="0" bIns="0" anchor="ctr">
            <a:spAutoFit/>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8" name="Text Box 9"/>
          <p:cNvSpPr txBox="1">
            <a:spLocks noChangeArrowheads="1"/>
          </p:cNvSpPr>
          <p:nvPr/>
        </p:nvSpPr>
        <p:spPr bwMode="auto">
          <a:xfrm>
            <a:off x="5456659" y="3442566"/>
            <a:ext cx="1279525" cy="182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914400" eaLnBrk="0" fontAlgn="base" latinLnBrk="0" hangingPunct="0">
              <a:lnSpc>
                <a:spcPct val="100000"/>
              </a:lnSpc>
              <a:spcBef>
                <a:spcPct val="0"/>
              </a:spcBef>
              <a:spcAft>
                <a:spcPct val="0"/>
              </a:spcAft>
              <a:buClrTx/>
              <a:buSzTx/>
              <a:buFontTx/>
              <a:buNone/>
              <a:defRPr/>
            </a:pPr>
            <a:r>
              <a:rPr kumimoji="0" lang="zh-CN" altLang="en-US" sz="1200" b="0" i="0" u="none" strike="noStrike" kern="0" cap="none" spc="0" normalizeH="0" baseline="0" noProof="0">
                <a:ln>
                  <a:noFill/>
                </a:ln>
                <a:solidFill>
                  <a:prstClr val="white"/>
                </a:solidFill>
                <a:effectLst/>
                <a:uLnTx/>
                <a:uFillTx/>
                <a:latin typeface="Calibri" panose="020F0502020204030204" pitchFamily="34" charset="0"/>
                <a:ea typeface="宋体" panose="02010600030101010101" pitchFamily="2" charset="-122"/>
              </a:rPr>
              <a:t>……………</a:t>
            </a:r>
          </a:p>
        </p:txBody>
      </p:sp>
      <p:sp>
        <p:nvSpPr>
          <p:cNvPr id="9" name="Text Box 14"/>
          <p:cNvSpPr txBox="1">
            <a:spLocks noChangeArrowheads="1"/>
          </p:cNvSpPr>
          <p:nvPr/>
        </p:nvSpPr>
        <p:spPr bwMode="auto">
          <a:xfrm>
            <a:off x="5018509" y="2348779"/>
            <a:ext cx="896938" cy="5540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en-US" altLang="zh-CN" sz="3600" b="1" dirty="0">
                <a:solidFill>
                  <a:prstClr val="white"/>
                </a:solidFill>
                <a:latin typeface="微软雅黑" panose="020B0503020204020204" pitchFamily="34" charset="-122"/>
                <a:ea typeface="微软雅黑" panose="020B0503020204020204" pitchFamily="34" charset="-122"/>
              </a:rPr>
              <a:t>P</a:t>
            </a:r>
            <a:endParaRPr lang="zh-CN" altLang="en-US" sz="3600" b="1">
              <a:solidFill>
                <a:prstClr val="white"/>
              </a:solidFill>
              <a:latin typeface="微软雅黑" panose="020B0503020204020204" pitchFamily="34" charset="-122"/>
              <a:ea typeface="微软雅黑" panose="020B0503020204020204" pitchFamily="34" charset="-122"/>
            </a:endParaRPr>
          </a:p>
        </p:txBody>
      </p:sp>
      <p:sp>
        <p:nvSpPr>
          <p:cNvPr id="10" name="等腰三角形 9"/>
          <p:cNvSpPr/>
          <p:nvPr/>
        </p:nvSpPr>
        <p:spPr>
          <a:xfrm rot="5400000">
            <a:off x="5547147" y="1936029"/>
            <a:ext cx="1447800" cy="349250"/>
          </a:xfrm>
          <a:prstGeom prst="triangle">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w="9525" cap="flat" cmpd="sng" algn="ctr">
            <a:solidFill>
              <a:srgbClr val="C0504D">
                <a:shade val="95000"/>
                <a:satMod val="105000"/>
              </a:srgbClr>
            </a:solidFill>
            <a:prstDash val="solid"/>
          </a:ln>
          <a:effectLst>
            <a:outerShdw blurRad="40000" dist="23000" dir="5400000" rotWithShape="0">
              <a:srgbClr val="000000">
                <a:alpha val="35000"/>
              </a:srgb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1" name="等腰三角形 10"/>
          <p:cNvSpPr/>
          <p:nvPr/>
        </p:nvSpPr>
        <p:spPr>
          <a:xfrm rot="10800000">
            <a:off x="6758409" y="3442566"/>
            <a:ext cx="1449388" cy="350838"/>
          </a:xfrm>
          <a:prstGeom prst="triangle">
            <a:avLst/>
          </a:prstGeom>
          <a:gradFill rotWithShape="1">
            <a:gsLst>
              <a:gs pos="0">
                <a:srgbClr val="9BBB59">
                  <a:shade val="51000"/>
                  <a:satMod val="130000"/>
                </a:srgbClr>
              </a:gs>
              <a:gs pos="80000">
                <a:srgbClr val="9BBB59">
                  <a:shade val="93000"/>
                  <a:satMod val="130000"/>
                </a:srgbClr>
              </a:gs>
              <a:gs pos="100000">
                <a:srgbClr val="9BBB59">
                  <a:shade val="94000"/>
                  <a:satMod val="135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等腰三角形 11"/>
          <p:cNvSpPr/>
          <p:nvPr/>
        </p:nvSpPr>
        <p:spPr>
          <a:xfrm rot="16200000">
            <a:off x="5240130" y="4701423"/>
            <a:ext cx="1448493" cy="350030"/>
          </a:xfrm>
          <a:prstGeom prst="triangle">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reflection blurRad="6350" stA="50000" endA="275" endPos="40000" dist="101600" dir="5400000" sy="-100000" algn="bl" rotWithShape="0"/>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等腰三角形 12"/>
          <p:cNvSpPr/>
          <p:nvPr/>
        </p:nvSpPr>
        <p:spPr>
          <a:xfrm>
            <a:off x="4005684" y="3275879"/>
            <a:ext cx="1449388" cy="349250"/>
          </a:xfrm>
          <a:prstGeom prst="triangle">
            <a:avLst/>
          </a:prstGeom>
          <a:gradFill rotWithShape="1">
            <a:gsLst>
              <a:gs pos="0">
                <a:srgbClr val="F79646">
                  <a:shade val="51000"/>
                  <a:satMod val="130000"/>
                </a:srgbClr>
              </a:gs>
              <a:gs pos="80000">
                <a:srgbClr val="F79646">
                  <a:shade val="93000"/>
                  <a:satMod val="130000"/>
                </a:srgbClr>
              </a:gs>
              <a:gs pos="100000">
                <a:srgbClr val="F79646">
                  <a:shade val="94000"/>
                  <a:satMod val="135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Text Box 14"/>
          <p:cNvSpPr txBox="1">
            <a:spLocks noChangeArrowheads="1"/>
          </p:cNvSpPr>
          <p:nvPr/>
        </p:nvSpPr>
        <p:spPr bwMode="auto">
          <a:xfrm>
            <a:off x="6829847" y="2366241"/>
            <a:ext cx="449262" cy="552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en-US" altLang="zh-CN" sz="3600" b="1" dirty="0">
                <a:solidFill>
                  <a:prstClr val="white"/>
                </a:solidFill>
                <a:latin typeface="微软雅黑" panose="020B0503020204020204" pitchFamily="34" charset="-122"/>
                <a:ea typeface="微软雅黑" panose="020B0503020204020204" pitchFamily="34" charset="-122"/>
              </a:rPr>
              <a:t>D</a:t>
            </a:r>
            <a:endParaRPr lang="zh-CN" altLang="en-US" sz="3600" b="1" dirty="0">
              <a:solidFill>
                <a:prstClr val="white"/>
              </a:solidFill>
              <a:latin typeface="微软雅黑" panose="020B0503020204020204" pitchFamily="34" charset="-122"/>
              <a:ea typeface="微软雅黑" panose="020B0503020204020204" pitchFamily="34" charset="-122"/>
            </a:endParaRPr>
          </a:p>
        </p:txBody>
      </p:sp>
      <p:sp>
        <p:nvSpPr>
          <p:cNvPr id="15" name="Text Box 14"/>
          <p:cNvSpPr txBox="1">
            <a:spLocks noChangeArrowheads="1"/>
          </p:cNvSpPr>
          <p:nvPr/>
        </p:nvSpPr>
        <p:spPr bwMode="auto">
          <a:xfrm>
            <a:off x="6758409" y="4218854"/>
            <a:ext cx="449263" cy="5540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en-US" altLang="zh-CN" sz="3600" b="1" dirty="0">
                <a:solidFill>
                  <a:prstClr val="white"/>
                </a:solidFill>
                <a:latin typeface="微软雅黑" panose="020B0503020204020204" pitchFamily="34" charset="-122"/>
                <a:ea typeface="微软雅黑" panose="020B0503020204020204" pitchFamily="34" charset="-122"/>
              </a:rPr>
              <a:t>C</a:t>
            </a:r>
            <a:endParaRPr lang="zh-CN" altLang="en-US" sz="3600" b="1">
              <a:solidFill>
                <a:prstClr val="white"/>
              </a:solidFill>
              <a:latin typeface="微软雅黑" panose="020B0503020204020204" pitchFamily="34" charset="-122"/>
              <a:ea typeface="微软雅黑" panose="020B0503020204020204" pitchFamily="34" charset="-122"/>
            </a:endParaRPr>
          </a:p>
        </p:txBody>
      </p:sp>
      <p:sp>
        <p:nvSpPr>
          <p:cNvPr id="16" name="Text Box 14"/>
          <p:cNvSpPr txBox="1">
            <a:spLocks noChangeArrowheads="1"/>
          </p:cNvSpPr>
          <p:nvPr/>
        </p:nvSpPr>
        <p:spPr bwMode="auto">
          <a:xfrm>
            <a:off x="4980409" y="4195041"/>
            <a:ext cx="447675" cy="5540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en-US" altLang="zh-CN" sz="3600" b="1" dirty="0">
                <a:solidFill>
                  <a:prstClr val="white"/>
                </a:solidFill>
                <a:latin typeface="微软雅黑" panose="020B0503020204020204" pitchFamily="34" charset="-122"/>
                <a:ea typeface="微软雅黑" panose="020B0503020204020204" pitchFamily="34" charset="-122"/>
              </a:rPr>
              <a:t>A</a:t>
            </a:r>
            <a:endParaRPr lang="zh-CN" altLang="en-US" sz="3600" b="1" dirty="0">
              <a:solidFill>
                <a:prstClr val="white"/>
              </a:solidFill>
              <a:latin typeface="微软雅黑" panose="020B0503020204020204" pitchFamily="34" charset="-122"/>
              <a:ea typeface="微软雅黑" panose="020B0503020204020204" pitchFamily="34" charset="-122"/>
            </a:endParaRPr>
          </a:p>
        </p:txBody>
      </p:sp>
      <p:sp>
        <p:nvSpPr>
          <p:cNvPr id="17" name="矩形 28"/>
          <p:cNvSpPr>
            <a:spLocks noChangeArrowheads="1"/>
          </p:cNvSpPr>
          <p:nvPr/>
        </p:nvSpPr>
        <p:spPr bwMode="auto">
          <a:xfrm>
            <a:off x="1521247" y="504104"/>
            <a:ext cx="6350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zh-CN" altLang="zh-CN" b="1" dirty="0">
                <a:solidFill>
                  <a:srgbClr val="C00000"/>
                </a:solidFill>
                <a:latin typeface="黑体" panose="02010609060101010101" pitchFamily="49" charset="-122"/>
                <a:ea typeface="黑体" panose="02010609060101010101" pitchFamily="49" charset="-122"/>
              </a:rPr>
              <a:t>（一）风险分级管控体系与隐患排查治理体系之间的关系</a:t>
            </a:r>
            <a:endParaRPr lang="zh-CN" altLang="en-US" b="1" dirty="0">
              <a:solidFill>
                <a:srgbClr val="C00000"/>
              </a:solidFill>
              <a:latin typeface="黑体" panose="02010609060101010101" pitchFamily="49" charset="-122"/>
              <a:ea typeface="黑体" panose="02010609060101010101" pitchFamily="49" charset="-122"/>
            </a:endParaRPr>
          </a:p>
        </p:txBody>
      </p:sp>
      <p:sp>
        <p:nvSpPr>
          <p:cNvPr id="18" name="线形标注 1 31"/>
          <p:cNvSpPr/>
          <p:nvPr/>
        </p:nvSpPr>
        <p:spPr>
          <a:xfrm>
            <a:off x="2046709" y="1596304"/>
            <a:ext cx="1958975" cy="1028700"/>
          </a:xfrm>
          <a:prstGeom prst="borderCallout1">
            <a:avLst>
              <a:gd name="adj1" fmla="val 23420"/>
              <a:gd name="adj2" fmla="val 99240"/>
              <a:gd name="adj3" fmla="val 67200"/>
              <a:gd name="adj4" fmla="val 132889"/>
            </a:avLst>
          </a:prstGeom>
          <a:gradFill rotWithShape="1">
            <a:gsLst>
              <a:gs pos="0">
                <a:srgbClr val="C0504D">
                  <a:tint val="50000"/>
                  <a:satMod val="300000"/>
                </a:srgbClr>
              </a:gs>
              <a:gs pos="35000">
                <a:srgbClr val="C0504D">
                  <a:tint val="37000"/>
                  <a:satMod val="300000"/>
                </a:srgbClr>
              </a:gs>
              <a:gs pos="100000">
                <a:srgbClr val="C0504D">
                  <a:tint val="15000"/>
                  <a:satMod val="350000"/>
                </a:srgbClr>
              </a:gs>
            </a:gsLst>
            <a:lin ang="16200000" scaled="1"/>
          </a:gradFill>
          <a:ln w="9525" cap="flat" cmpd="sng" algn="ctr">
            <a:solidFill>
              <a:srgbClr val="C0504D">
                <a:shade val="95000"/>
                <a:satMod val="105000"/>
              </a:srgbClr>
            </a:solidFill>
            <a:prstDash val="solid"/>
          </a:ln>
          <a:effectLst>
            <a:outerShdw blurRad="40000" dist="20000" dir="5400000" rotWithShape="0">
              <a:srgbClr val="000000">
                <a:alpha val="38000"/>
              </a:srgb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zh-CN" sz="1800"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cs typeface="+mn-cs"/>
              </a:rPr>
              <a:t>风险点划分、危险源辨识、风险评价</a:t>
            </a:r>
            <a:endParaRPr kumimoji="0" lang="zh-CN" altLang="en-US" sz="1800"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p:txBody>
      </p:sp>
      <p:sp>
        <p:nvSpPr>
          <p:cNvPr id="19" name="线形标注 1 32"/>
          <p:cNvSpPr/>
          <p:nvPr/>
        </p:nvSpPr>
        <p:spPr>
          <a:xfrm>
            <a:off x="8177634" y="1667741"/>
            <a:ext cx="1554163" cy="442913"/>
          </a:xfrm>
          <a:prstGeom prst="borderCallout1">
            <a:avLst>
              <a:gd name="adj1" fmla="val 26395"/>
              <a:gd name="adj2" fmla="val -1067"/>
              <a:gd name="adj3" fmla="val 127791"/>
              <a:gd name="adj4" fmla="val -44146"/>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zh-CN" sz="1800"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cs typeface="+mn-cs"/>
              </a:rPr>
              <a:t>分级管控</a:t>
            </a:r>
            <a:endParaRPr kumimoji="0" lang="zh-CN" altLang="en-US" sz="1800"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p:txBody>
      </p:sp>
      <p:sp>
        <p:nvSpPr>
          <p:cNvPr id="20" name="线形标注 1 33"/>
          <p:cNvSpPr/>
          <p:nvPr/>
        </p:nvSpPr>
        <p:spPr>
          <a:xfrm>
            <a:off x="8085559" y="5168179"/>
            <a:ext cx="1501775" cy="442912"/>
          </a:xfrm>
          <a:prstGeom prst="borderCallout1">
            <a:avLst>
              <a:gd name="adj1" fmla="val 41638"/>
              <a:gd name="adj2" fmla="val 688"/>
              <a:gd name="adj3" fmla="val -77543"/>
              <a:gd name="adj4" fmla="val -39970"/>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zh-CN" sz="1800"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cs typeface="+mn-cs"/>
              </a:rPr>
              <a:t>隐患排查</a:t>
            </a:r>
            <a:endParaRPr kumimoji="0" lang="zh-CN" altLang="en-US" sz="1800"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p:txBody>
      </p:sp>
      <p:sp>
        <p:nvSpPr>
          <p:cNvPr id="21" name="线形标注 1 34"/>
          <p:cNvSpPr/>
          <p:nvPr/>
        </p:nvSpPr>
        <p:spPr>
          <a:xfrm>
            <a:off x="2819822" y="5168179"/>
            <a:ext cx="1397000" cy="442912"/>
          </a:xfrm>
          <a:prstGeom prst="borderCallout1">
            <a:avLst>
              <a:gd name="adj1" fmla="val -21343"/>
              <a:gd name="adj2" fmla="val 153782"/>
              <a:gd name="adj3" fmla="val 80585"/>
              <a:gd name="adj4" fmla="val 99776"/>
            </a:avLst>
          </a:prstGeom>
          <a:gradFill rotWithShape="1">
            <a:gsLst>
              <a:gs pos="0">
                <a:srgbClr val="F79646">
                  <a:tint val="50000"/>
                  <a:satMod val="300000"/>
                </a:srgbClr>
              </a:gs>
              <a:gs pos="35000">
                <a:srgbClr val="F79646">
                  <a:tint val="37000"/>
                  <a:satMod val="300000"/>
                </a:srgbClr>
              </a:gs>
              <a:gs pos="100000">
                <a:srgbClr val="F79646">
                  <a:tint val="15000"/>
                  <a:satMod val="350000"/>
                </a:srgbClr>
              </a:gs>
            </a:gsLst>
            <a:lin ang="16200000" scaled="1"/>
          </a:gradFill>
          <a:ln w="9525" cap="flat" cmpd="sng" algn="ctr">
            <a:solidFill>
              <a:srgbClr val="F79646">
                <a:shade val="95000"/>
                <a:satMod val="105000"/>
              </a:srgbClr>
            </a:solidFill>
            <a:prstDash val="solid"/>
          </a:ln>
          <a:effectLst>
            <a:outerShdw blurRad="40000" dist="20000" dir="5400000" rotWithShape="0">
              <a:srgbClr val="000000">
                <a:alpha val="38000"/>
              </a:srgb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zh-CN" sz="1800"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cs typeface="+mn-cs"/>
              </a:rPr>
              <a:t>隐患治理</a:t>
            </a:r>
            <a:endParaRPr kumimoji="0" lang="zh-CN" altLang="en-US" sz="1800"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776053590"/>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par>
                                <p:cTn id="12" presetID="22" presetClass="entr" presetSubtype="8" fill="hold" grpId="0" nodeType="withEffect">
                                  <p:stCondLst>
                                    <p:cond delay="400"/>
                                  </p:stCondLst>
                                  <p:childTnLst>
                                    <p:set>
                                      <p:cBhvr>
                                        <p:cTn id="13" dur="1" fill="hold">
                                          <p:stCondLst>
                                            <p:cond delay="0"/>
                                          </p:stCondLst>
                                        </p:cTn>
                                        <p:tgtEl>
                                          <p:spTgt spid="10"/>
                                        </p:tgtEl>
                                        <p:attrNameLst>
                                          <p:attrName>style.visibility</p:attrName>
                                        </p:attrNameLst>
                                      </p:cBhvr>
                                      <p:to>
                                        <p:strVal val="visible"/>
                                      </p:to>
                                    </p:set>
                                    <p:animEffect transition="in" filter="wipe(left)">
                                      <p:cBhvr>
                                        <p:cTn id="14" dur="500"/>
                                        <p:tgtEl>
                                          <p:spTgt spid="10"/>
                                        </p:tgtEl>
                                      </p:cBhvr>
                                    </p:animEffect>
                                  </p:childTnLst>
                                </p:cTn>
                              </p:par>
                            </p:childTnLst>
                          </p:cTn>
                        </p:par>
                        <p:par>
                          <p:cTn id="15" fill="hold">
                            <p:stCondLst>
                              <p:cond delay="1400"/>
                            </p:stCondLst>
                            <p:childTnLst>
                              <p:par>
                                <p:cTn id="16" presetID="42" presetClass="entr" presetSubtype="0"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500"/>
                                        <p:tgtEl>
                                          <p:spTgt spid="18"/>
                                        </p:tgtEl>
                                      </p:cBhvr>
                                    </p:animEffect>
                                    <p:anim calcmode="lin" valueType="num">
                                      <p:cBhvr>
                                        <p:cTn id="19" dur="500" fill="hold"/>
                                        <p:tgtEl>
                                          <p:spTgt spid="18"/>
                                        </p:tgtEl>
                                        <p:attrNameLst>
                                          <p:attrName>ppt_x</p:attrName>
                                        </p:attrNameLst>
                                      </p:cBhvr>
                                      <p:tavLst>
                                        <p:tav tm="0">
                                          <p:val>
                                            <p:strVal val="#ppt_x"/>
                                          </p:val>
                                        </p:tav>
                                        <p:tav tm="100000">
                                          <p:val>
                                            <p:strVal val="#ppt_x"/>
                                          </p:val>
                                        </p:tav>
                                      </p:tavLst>
                                    </p:anim>
                                    <p:anim calcmode="lin" valueType="num">
                                      <p:cBhvr>
                                        <p:cTn id="20" dur="5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up)">
                                      <p:cBhvr>
                                        <p:cTn id="25" dur="500"/>
                                        <p:tgtEl>
                                          <p:spTgt spid="3"/>
                                        </p:tgtEl>
                                      </p:cBhvr>
                                    </p:animEffect>
                                  </p:childTnLst>
                                </p:cTn>
                              </p:par>
                              <p:par>
                                <p:cTn id="26" presetID="22" presetClass="entr" presetSubtype="1" fill="hold" grpId="0" nodeType="withEffect">
                                  <p:stCondLst>
                                    <p:cond delay="400"/>
                                  </p:stCondLst>
                                  <p:childTnLst>
                                    <p:set>
                                      <p:cBhvr>
                                        <p:cTn id="27" dur="1" fill="hold">
                                          <p:stCondLst>
                                            <p:cond delay="0"/>
                                          </p:stCondLst>
                                        </p:cTn>
                                        <p:tgtEl>
                                          <p:spTgt spid="11"/>
                                        </p:tgtEl>
                                        <p:attrNameLst>
                                          <p:attrName>style.visibility</p:attrName>
                                        </p:attrNameLst>
                                      </p:cBhvr>
                                      <p:to>
                                        <p:strVal val="visible"/>
                                      </p:to>
                                    </p:set>
                                    <p:animEffect transition="in" filter="wipe(up)">
                                      <p:cBhvr>
                                        <p:cTn id="28" dur="500"/>
                                        <p:tgtEl>
                                          <p:spTgt spid="11"/>
                                        </p:tgtEl>
                                      </p:cBhvr>
                                    </p:animEffect>
                                  </p:childTnLst>
                                </p:cTn>
                              </p:par>
                            </p:childTnLst>
                          </p:cTn>
                        </p:par>
                        <p:par>
                          <p:cTn id="29" fill="hold">
                            <p:stCondLst>
                              <p:cond delay="900"/>
                            </p:stCondLst>
                            <p:childTnLst>
                              <p:par>
                                <p:cTn id="30" presetID="42" presetClass="entr" presetSubtype="0" fill="hold" grpId="0"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anim calcmode="lin" valueType="num">
                                      <p:cBhvr>
                                        <p:cTn id="33" dur="500" fill="hold"/>
                                        <p:tgtEl>
                                          <p:spTgt spid="19"/>
                                        </p:tgtEl>
                                        <p:attrNameLst>
                                          <p:attrName>ppt_x</p:attrName>
                                        </p:attrNameLst>
                                      </p:cBhvr>
                                      <p:tavLst>
                                        <p:tav tm="0">
                                          <p:val>
                                            <p:strVal val="#ppt_x"/>
                                          </p:val>
                                        </p:tav>
                                        <p:tav tm="100000">
                                          <p:val>
                                            <p:strVal val="#ppt_x"/>
                                          </p:val>
                                        </p:tav>
                                      </p:tavLst>
                                    </p:anim>
                                    <p:anim calcmode="lin" valueType="num">
                                      <p:cBhvr>
                                        <p:cTn id="34" dur="5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2" presetClass="entr" presetSubtype="2"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right)">
                                      <p:cBhvr>
                                        <p:cTn id="39" dur="500"/>
                                        <p:tgtEl>
                                          <p:spTgt spid="4"/>
                                        </p:tgtEl>
                                      </p:cBhvr>
                                    </p:animEffect>
                                  </p:childTnLst>
                                </p:cTn>
                              </p:par>
                              <p:par>
                                <p:cTn id="40" presetID="22" presetClass="entr" presetSubtype="2" fill="hold" nodeType="withEffect">
                                  <p:stCondLst>
                                    <p:cond delay="400"/>
                                  </p:stCondLst>
                                  <p:childTnLst>
                                    <p:set>
                                      <p:cBhvr>
                                        <p:cTn id="41" dur="1" fill="hold">
                                          <p:stCondLst>
                                            <p:cond delay="0"/>
                                          </p:stCondLst>
                                        </p:cTn>
                                        <p:tgtEl>
                                          <p:spTgt spid="12"/>
                                        </p:tgtEl>
                                        <p:attrNameLst>
                                          <p:attrName>style.visibility</p:attrName>
                                        </p:attrNameLst>
                                      </p:cBhvr>
                                      <p:to>
                                        <p:strVal val="visible"/>
                                      </p:to>
                                    </p:set>
                                    <p:animEffect transition="in" filter="wipe(right)">
                                      <p:cBhvr>
                                        <p:cTn id="42" dur="500"/>
                                        <p:tgtEl>
                                          <p:spTgt spid="12"/>
                                        </p:tgtEl>
                                      </p:cBhvr>
                                    </p:animEffect>
                                  </p:childTnLst>
                                </p:cTn>
                              </p:par>
                            </p:childTnLst>
                          </p:cTn>
                        </p:par>
                        <p:par>
                          <p:cTn id="43" fill="hold">
                            <p:stCondLst>
                              <p:cond delay="900"/>
                            </p:stCondLst>
                            <p:childTnLst>
                              <p:par>
                                <p:cTn id="44" presetID="42" presetClass="entr" presetSubtype="0" fill="hold" grpId="0" nodeType="after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500"/>
                                        <p:tgtEl>
                                          <p:spTgt spid="20"/>
                                        </p:tgtEl>
                                      </p:cBhvr>
                                    </p:animEffect>
                                    <p:anim calcmode="lin" valueType="num">
                                      <p:cBhvr>
                                        <p:cTn id="47" dur="500" fill="hold"/>
                                        <p:tgtEl>
                                          <p:spTgt spid="20"/>
                                        </p:tgtEl>
                                        <p:attrNameLst>
                                          <p:attrName>ppt_x</p:attrName>
                                        </p:attrNameLst>
                                      </p:cBhvr>
                                      <p:tavLst>
                                        <p:tav tm="0">
                                          <p:val>
                                            <p:strVal val="#ppt_x"/>
                                          </p:val>
                                        </p:tav>
                                        <p:tav tm="100000">
                                          <p:val>
                                            <p:strVal val="#ppt_x"/>
                                          </p:val>
                                        </p:tav>
                                      </p:tavLst>
                                    </p:anim>
                                    <p:anim calcmode="lin" valueType="num">
                                      <p:cBhvr>
                                        <p:cTn id="48" dur="5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nodeType="clickEffect">
                                  <p:stCondLst>
                                    <p:cond delay="0"/>
                                  </p:stCondLst>
                                  <p:childTnLst>
                                    <p:set>
                                      <p:cBhvr>
                                        <p:cTn id="52" dur="1" fill="hold">
                                          <p:stCondLst>
                                            <p:cond delay="0"/>
                                          </p:stCondLst>
                                        </p:cTn>
                                        <p:tgtEl>
                                          <p:spTgt spid="5"/>
                                        </p:tgtEl>
                                        <p:attrNameLst>
                                          <p:attrName>style.visibility</p:attrName>
                                        </p:attrNameLst>
                                      </p:cBhvr>
                                      <p:to>
                                        <p:strVal val="visible"/>
                                      </p:to>
                                    </p:set>
                                    <p:animEffect transition="in" filter="wipe(down)">
                                      <p:cBhvr>
                                        <p:cTn id="53" dur="500"/>
                                        <p:tgtEl>
                                          <p:spTgt spid="5"/>
                                        </p:tgtEl>
                                      </p:cBhvr>
                                    </p:animEffect>
                                  </p:childTnLst>
                                </p:cTn>
                              </p:par>
                              <p:par>
                                <p:cTn id="54" presetID="22" presetClass="entr" presetSubtype="4" fill="hold" grpId="0" nodeType="withEffect">
                                  <p:stCondLst>
                                    <p:cond delay="400"/>
                                  </p:stCondLst>
                                  <p:childTnLst>
                                    <p:set>
                                      <p:cBhvr>
                                        <p:cTn id="55" dur="1" fill="hold">
                                          <p:stCondLst>
                                            <p:cond delay="0"/>
                                          </p:stCondLst>
                                        </p:cTn>
                                        <p:tgtEl>
                                          <p:spTgt spid="13"/>
                                        </p:tgtEl>
                                        <p:attrNameLst>
                                          <p:attrName>style.visibility</p:attrName>
                                        </p:attrNameLst>
                                      </p:cBhvr>
                                      <p:to>
                                        <p:strVal val="visible"/>
                                      </p:to>
                                    </p:set>
                                    <p:animEffect transition="in" filter="wipe(down)">
                                      <p:cBhvr>
                                        <p:cTn id="56" dur="500"/>
                                        <p:tgtEl>
                                          <p:spTgt spid="13"/>
                                        </p:tgtEl>
                                      </p:cBhvr>
                                    </p:animEffect>
                                  </p:childTnLst>
                                </p:cTn>
                              </p:par>
                            </p:childTnLst>
                          </p:cTn>
                        </p:par>
                        <p:par>
                          <p:cTn id="57" fill="hold">
                            <p:stCondLst>
                              <p:cond delay="900"/>
                            </p:stCondLst>
                            <p:childTnLst>
                              <p:par>
                                <p:cTn id="58" presetID="42" presetClass="entr" presetSubtype="0" fill="hold" grpId="0" nodeType="after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fade">
                                      <p:cBhvr>
                                        <p:cTn id="60" dur="500"/>
                                        <p:tgtEl>
                                          <p:spTgt spid="21"/>
                                        </p:tgtEl>
                                      </p:cBhvr>
                                    </p:animEffect>
                                    <p:anim calcmode="lin" valueType="num">
                                      <p:cBhvr>
                                        <p:cTn id="61" dur="500" fill="hold"/>
                                        <p:tgtEl>
                                          <p:spTgt spid="21"/>
                                        </p:tgtEl>
                                        <p:attrNameLst>
                                          <p:attrName>ppt_x</p:attrName>
                                        </p:attrNameLst>
                                      </p:cBhvr>
                                      <p:tavLst>
                                        <p:tav tm="0">
                                          <p:val>
                                            <p:strVal val="#ppt_x"/>
                                          </p:val>
                                        </p:tav>
                                        <p:tav tm="100000">
                                          <p:val>
                                            <p:strVal val="#ppt_x"/>
                                          </p:val>
                                        </p:tav>
                                      </p:tavLst>
                                    </p:anim>
                                    <p:anim calcmode="lin" valueType="num">
                                      <p:cBhvr>
                                        <p:cTn id="62" dur="5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1" grpId="0" animBg="1"/>
      <p:bldP spid="13" grpId="0" animBg="1"/>
      <p:bldP spid="18" grpId="0" animBg="1"/>
      <p:bldP spid="19" grpId="0" animBg="1"/>
      <p:bldP spid="20" grpId="0" animBg="1"/>
      <p:bldP spid="2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1"/>
          </p:nvPr>
        </p:nvSpPr>
        <p:spPr/>
        <p:txBody>
          <a:bodyPr/>
          <a:lstStyle/>
          <a:p>
            <a:fld id="{2F864A25-9965-4F61-8E8F-250006C6D194}" type="slidenum">
              <a:rPr lang="zh-CN" altLang="en-US" smtClean="0"/>
              <a:pPr/>
              <a:t>23</a:t>
            </a:fld>
            <a:endParaRPr lang="zh-CN" altLang="en-US"/>
          </a:p>
        </p:txBody>
      </p:sp>
      <p:sp>
        <p:nvSpPr>
          <p:cNvPr id="3" name="文本框 2"/>
          <p:cNvSpPr txBox="1"/>
          <p:nvPr/>
        </p:nvSpPr>
        <p:spPr>
          <a:xfrm>
            <a:off x="486421" y="222424"/>
            <a:ext cx="7130415" cy="523220"/>
          </a:xfrm>
          <a:prstGeom prst="rect">
            <a:avLst/>
          </a:prstGeom>
          <a:noFill/>
        </p:spPr>
        <p:txBody>
          <a:bodyPr wrap="square" rtlCol="0" anchor="t">
            <a:spAutoFit/>
          </a:bodyPr>
          <a:lstStyle/>
          <a:p>
            <a:r>
              <a:rPr lang="zh-CN" altLang="en-US" sz="2800" b="1" dirty="0">
                <a:solidFill>
                  <a:srgbClr val="0070C0"/>
                </a:solidFill>
                <a:latin typeface="微软雅黑" panose="020B0503020204020204" pitchFamily="34" charset="-122"/>
                <a:ea typeface="微软雅黑" panose="020B0503020204020204" pitchFamily="34" charset="-122"/>
              </a:rPr>
              <a:t>双重预防体系与安全生产标准化体系的关系</a:t>
            </a:r>
          </a:p>
        </p:txBody>
      </p:sp>
      <p:sp>
        <p:nvSpPr>
          <p:cNvPr id="4" name="圆角矩形 30732"/>
          <p:cNvSpPr/>
          <p:nvPr/>
        </p:nvSpPr>
        <p:spPr>
          <a:xfrm>
            <a:off x="3049107" y="976372"/>
            <a:ext cx="1696823" cy="365610"/>
          </a:xfrm>
          <a:prstGeom prst="roundRect">
            <a:avLst/>
          </a:prstGeom>
          <a:gradFill rotWithShape="1">
            <a:gsLst>
              <a:gs pos="0">
                <a:srgbClr val="9BBB59">
                  <a:shade val="51000"/>
                  <a:satMod val="130000"/>
                </a:srgbClr>
              </a:gs>
              <a:gs pos="80000">
                <a:srgbClr val="9BBB59">
                  <a:shade val="93000"/>
                  <a:satMod val="130000"/>
                </a:srgbClr>
              </a:gs>
              <a:gs pos="100000">
                <a:srgbClr val="9BBB59">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ot="0" spcFirstLastPara="0" vertOverflow="overflow" horzOverflow="overflow" vert="horz" wrap="square" lIns="68580" tIns="34290" rIns="68580" bIns="34290" numCol="1" spcCol="0" rtlCol="0" fromWordArt="0" anchor="ctr" anchorCtr="0" forceAA="0" compatLnSpc="1">
            <a:noAutofit/>
          </a:body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350" b="1"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5.1</a:t>
            </a:r>
            <a:r>
              <a:rPr kumimoji="0" lang="zh-CN" altLang="en-US" sz="1350" b="1"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目标职责</a:t>
            </a:r>
          </a:p>
        </p:txBody>
      </p:sp>
      <p:sp>
        <p:nvSpPr>
          <p:cNvPr id="5" name="圆角矩形 30732"/>
          <p:cNvSpPr/>
          <p:nvPr/>
        </p:nvSpPr>
        <p:spPr>
          <a:xfrm>
            <a:off x="618864" y="1359571"/>
            <a:ext cx="1041316" cy="365610"/>
          </a:xfrm>
          <a:prstGeom prst="roundRect">
            <a:avLst/>
          </a:prstGeom>
          <a:solidFill>
            <a:srgbClr val="9BBB59"/>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ot="0" spcFirstLastPara="0" vertOverflow="overflow" horzOverflow="overflow" vert="horz" wrap="square" lIns="68580" tIns="34290" rIns="68580" bIns="34290" numCol="1" spcCol="0" rtlCol="0" fromWordArt="0" anchor="ctr" anchorCtr="0" forceAA="0" compatLnSpc="1">
            <a:noAutofit/>
          </a:body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200" b="1"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5.11</a:t>
            </a:r>
            <a:r>
              <a:rPr kumimoji="0" lang="zh-CN" altLang="en-US" sz="1200" b="1"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目标</a:t>
            </a:r>
          </a:p>
        </p:txBody>
      </p:sp>
      <p:sp>
        <p:nvSpPr>
          <p:cNvPr id="6" name="圆角矩形 30732"/>
          <p:cNvSpPr/>
          <p:nvPr/>
        </p:nvSpPr>
        <p:spPr>
          <a:xfrm>
            <a:off x="1711849" y="1359571"/>
            <a:ext cx="1041316" cy="365610"/>
          </a:xfrm>
          <a:prstGeom prst="roundRect">
            <a:avLst/>
          </a:prstGeom>
          <a:solidFill>
            <a:srgbClr val="9BBB59"/>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ot="0" spcFirstLastPara="0" vertOverflow="overflow" horzOverflow="overflow" vert="horz" wrap="square" lIns="68580" tIns="34290" rIns="68580" bIns="34290" numCol="1" spcCol="0" rtlCol="0" fromWordArt="0" anchor="ctr" anchorCtr="0" forceAA="0" compatLnSpc="1">
            <a:noAutofit/>
          </a:body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200" b="1"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5.12</a:t>
            </a:r>
            <a:r>
              <a:rPr kumimoji="0" lang="zh-CN" altLang="en-US" sz="1200" b="1"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机构和职责</a:t>
            </a:r>
          </a:p>
        </p:txBody>
      </p:sp>
      <p:sp>
        <p:nvSpPr>
          <p:cNvPr id="7" name="圆角矩形 30732"/>
          <p:cNvSpPr/>
          <p:nvPr/>
        </p:nvSpPr>
        <p:spPr>
          <a:xfrm>
            <a:off x="2814069" y="1359570"/>
            <a:ext cx="1041316" cy="365610"/>
          </a:xfrm>
          <a:prstGeom prst="roundRect">
            <a:avLst/>
          </a:prstGeom>
          <a:solidFill>
            <a:srgbClr val="9BBB59"/>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ot="0" spcFirstLastPara="0" vertOverflow="overflow" horzOverflow="overflow" vert="horz" wrap="square" lIns="68580" tIns="34290" rIns="68580" bIns="34290" numCol="1" spcCol="0" rtlCol="0" fromWordArt="0" anchor="ctr" anchorCtr="0" forceAA="0" compatLnSpc="1">
            <a:noAutofit/>
          </a:body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200" b="1"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5.13</a:t>
            </a:r>
            <a:r>
              <a:rPr kumimoji="0" lang="zh-CN" altLang="en-US" sz="1200" b="1"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全员参与</a:t>
            </a:r>
          </a:p>
        </p:txBody>
      </p:sp>
      <p:sp>
        <p:nvSpPr>
          <p:cNvPr id="8" name="圆角矩形 30732"/>
          <p:cNvSpPr/>
          <p:nvPr/>
        </p:nvSpPr>
        <p:spPr>
          <a:xfrm>
            <a:off x="3906302" y="1350764"/>
            <a:ext cx="1041316" cy="365610"/>
          </a:xfrm>
          <a:prstGeom prst="roundRect">
            <a:avLst/>
          </a:prstGeom>
          <a:solidFill>
            <a:srgbClr val="9BBB59"/>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ot="0" spcFirstLastPara="0" vertOverflow="overflow" horzOverflow="overflow" vert="horz" wrap="square" lIns="68580" tIns="34290" rIns="68580" bIns="34290" numCol="1" spcCol="0" rtlCol="0" fromWordArt="0" anchor="ctr" anchorCtr="0" forceAA="0" compatLnSpc="1">
            <a:noAutofit/>
          </a:body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200" b="1"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5.14</a:t>
            </a:r>
            <a:r>
              <a:rPr kumimoji="0" lang="zh-CN" altLang="en-US" sz="1200" b="1"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安全投入</a:t>
            </a:r>
          </a:p>
        </p:txBody>
      </p:sp>
      <p:sp>
        <p:nvSpPr>
          <p:cNvPr id="9" name="圆角矩形 30732"/>
          <p:cNvSpPr/>
          <p:nvPr/>
        </p:nvSpPr>
        <p:spPr>
          <a:xfrm>
            <a:off x="4991215" y="1341982"/>
            <a:ext cx="1041316" cy="365610"/>
          </a:xfrm>
          <a:prstGeom prst="roundRect">
            <a:avLst/>
          </a:prstGeom>
          <a:solidFill>
            <a:srgbClr val="9BBB59"/>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ot="0" spcFirstLastPara="0" vertOverflow="overflow" horzOverflow="overflow" vert="horz" wrap="square" lIns="68580" tIns="34290" rIns="68580" bIns="34290" numCol="1" spcCol="0" rtlCol="0" fromWordArt="0" anchor="ctr" anchorCtr="0" forceAA="0" compatLnSpc="1">
            <a:noAutofit/>
          </a:body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200" b="1"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5.15</a:t>
            </a:r>
            <a:r>
              <a:rPr kumimoji="0" lang="zh-CN" altLang="en-US" sz="1200" b="1"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安全文化</a:t>
            </a:r>
          </a:p>
        </p:txBody>
      </p:sp>
      <p:sp>
        <p:nvSpPr>
          <p:cNvPr id="10" name="圆角矩形 30732"/>
          <p:cNvSpPr/>
          <p:nvPr/>
        </p:nvSpPr>
        <p:spPr>
          <a:xfrm>
            <a:off x="6096000" y="1350619"/>
            <a:ext cx="1041316" cy="365610"/>
          </a:xfrm>
          <a:prstGeom prst="roundRect">
            <a:avLst/>
          </a:prstGeom>
          <a:solidFill>
            <a:srgbClr val="9BBB59"/>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ot="0" spcFirstLastPara="0" vertOverflow="overflow" horzOverflow="overflow" vert="horz" wrap="square" lIns="68580" tIns="34290" rIns="68580" bIns="34290" numCol="1" spcCol="0" rtlCol="0" fromWordArt="0" anchor="ctr" anchorCtr="0" forceAA="0" compatLnSpc="1">
            <a:noAutofit/>
          </a:body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200" b="1"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5.16</a:t>
            </a:r>
            <a:r>
              <a:rPr kumimoji="0" lang="zh-CN" altLang="en-US" sz="1200" b="1"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安全生产信息化</a:t>
            </a:r>
          </a:p>
        </p:txBody>
      </p:sp>
      <p:sp>
        <p:nvSpPr>
          <p:cNvPr id="11" name="圆角矩形 30732"/>
          <p:cNvSpPr/>
          <p:nvPr/>
        </p:nvSpPr>
        <p:spPr>
          <a:xfrm>
            <a:off x="1371518" y="1862243"/>
            <a:ext cx="1667972" cy="365610"/>
          </a:xfrm>
          <a:prstGeom prst="roundRect">
            <a:avLst/>
          </a:prstGeom>
          <a:gradFill rotWithShape="1">
            <a:gsLst>
              <a:gs pos="0">
                <a:srgbClr val="4BACC6">
                  <a:shade val="51000"/>
                  <a:satMod val="130000"/>
                </a:srgbClr>
              </a:gs>
              <a:gs pos="80000">
                <a:srgbClr val="4BACC6">
                  <a:shade val="93000"/>
                  <a:satMod val="130000"/>
                </a:srgbClr>
              </a:gs>
              <a:gs pos="100000">
                <a:srgbClr val="4BACC6">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ot="0" spcFirstLastPara="0" vertOverflow="overflow" horzOverflow="overflow" vert="horz" wrap="square" lIns="68580" tIns="34290" rIns="68580" bIns="34290" numCol="1" spcCol="0" rtlCol="0" fromWordArt="0" anchor="ctr" anchorCtr="0" forceAA="0" compatLnSpc="1">
            <a:noAutofit/>
          </a:body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35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5.2</a:t>
            </a:r>
            <a:r>
              <a:rPr kumimoji="0" lang="zh-CN" altLang="en-US" sz="135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制度管理</a:t>
            </a:r>
          </a:p>
        </p:txBody>
      </p:sp>
      <p:sp>
        <p:nvSpPr>
          <p:cNvPr id="12" name="圆角矩形 30732"/>
          <p:cNvSpPr/>
          <p:nvPr/>
        </p:nvSpPr>
        <p:spPr>
          <a:xfrm>
            <a:off x="3049107" y="1874300"/>
            <a:ext cx="1687206" cy="365610"/>
          </a:xfrm>
          <a:prstGeom prst="roundRect">
            <a:avLst/>
          </a:prstGeom>
          <a:gradFill rotWithShape="1">
            <a:gsLst>
              <a:gs pos="0">
                <a:srgbClr val="4BACC6">
                  <a:shade val="51000"/>
                  <a:satMod val="130000"/>
                </a:srgbClr>
              </a:gs>
              <a:gs pos="80000">
                <a:srgbClr val="4BACC6">
                  <a:shade val="93000"/>
                  <a:satMod val="130000"/>
                </a:srgbClr>
              </a:gs>
              <a:gs pos="100000">
                <a:srgbClr val="4BACC6">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ot="0" spcFirstLastPara="0" vertOverflow="overflow" horzOverflow="overflow" vert="horz" wrap="square" lIns="68580" tIns="34290" rIns="68580" bIns="34290" numCol="1" spcCol="0" rtlCol="0" fromWordArt="0" anchor="ctr" anchorCtr="0" forceAA="0" compatLnSpc="1">
            <a:noAutofit/>
          </a:body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35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5.3</a:t>
            </a:r>
            <a:r>
              <a:rPr kumimoji="0" lang="zh-CN" altLang="en-US" sz="135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教育培训</a:t>
            </a:r>
          </a:p>
        </p:txBody>
      </p:sp>
      <p:sp>
        <p:nvSpPr>
          <p:cNvPr id="13" name="圆角矩形 30732"/>
          <p:cNvSpPr/>
          <p:nvPr/>
        </p:nvSpPr>
        <p:spPr>
          <a:xfrm>
            <a:off x="4745930" y="1862242"/>
            <a:ext cx="1667972" cy="365610"/>
          </a:xfrm>
          <a:prstGeom prst="roundRect">
            <a:avLst/>
          </a:prstGeom>
          <a:gradFill rotWithShape="1">
            <a:gsLst>
              <a:gs pos="0">
                <a:srgbClr val="4BACC6">
                  <a:shade val="51000"/>
                  <a:satMod val="130000"/>
                </a:srgbClr>
              </a:gs>
              <a:gs pos="80000">
                <a:srgbClr val="4BACC6">
                  <a:shade val="93000"/>
                  <a:satMod val="130000"/>
                </a:srgbClr>
              </a:gs>
              <a:gs pos="100000">
                <a:srgbClr val="4BACC6">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ot="0" spcFirstLastPara="0" vertOverflow="overflow" horzOverflow="overflow" vert="horz" wrap="square" lIns="68580" tIns="34290" rIns="68580" bIns="34290" numCol="1" spcCol="0" rtlCol="0" fromWordArt="0" anchor="ctr" anchorCtr="0" forceAA="0" compatLnSpc="1">
            <a:noAutofit/>
          </a:body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35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5.4</a:t>
            </a:r>
            <a:r>
              <a:rPr kumimoji="0" lang="zh-CN" altLang="en-US" sz="135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现场管理</a:t>
            </a:r>
          </a:p>
        </p:txBody>
      </p:sp>
      <p:sp>
        <p:nvSpPr>
          <p:cNvPr id="14" name="圆角矩形 30732"/>
          <p:cNvSpPr/>
          <p:nvPr/>
        </p:nvSpPr>
        <p:spPr>
          <a:xfrm>
            <a:off x="858072" y="2249344"/>
            <a:ext cx="1041316" cy="365610"/>
          </a:xfrm>
          <a:prstGeom prst="roundRect">
            <a:avLst/>
          </a:prstGeom>
          <a:solidFill>
            <a:srgbClr val="4BACC6"/>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ot="0" spcFirstLastPara="0" vertOverflow="overflow" horzOverflow="overflow" vert="horz" wrap="square" lIns="68580" tIns="34290" rIns="68580" bIns="34290" numCol="1" spcCol="0" rtlCol="0" fromWordArt="0" anchor="ctr" anchorCtr="0" forceAA="0" compatLnSpc="1">
            <a:noAutofit/>
          </a:body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35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5.21</a:t>
            </a:r>
            <a:r>
              <a:rPr kumimoji="0" lang="zh-CN" altLang="en-US" sz="135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法律标准识别</a:t>
            </a:r>
          </a:p>
        </p:txBody>
      </p:sp>
      <p:sp>
        <p:nvSpPr>
          <p:cNvPr id="15" name="圆角矩形 30732"/>
          <p:cNvSpPr/>
          <p:nvPr/>
        </p:nvSpPr>
        <p:spPr>
          <a:xfrm>
            <a:off x="1957601" y="2245725"/>
            <a:ext cx="1045656" cy="365610"/>
          </a:xfrm>
          <a:prstGeom prst="roundRect">
            <a:avLst/>
          </a:prstGeom>
          <a:solidFill>
            <a:srgbClr val="4BACC6"/>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ot="0" spcFirstLastPara="0" vertOverflow="overflow" horzOverflow="overflow" vert="horz" wrap="square" lIns="68580" tIns="34290" rIns="68580" bIns="34290" numCol="1" spcCol="0" rtlCol="0" fromWordArt="0" anchor="ctr" anchorCtr="0" forceAA="0" compatLnSpc="1">
            <a:noAutofit/>
          </a:body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35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5.22</a:t>
            </a:r>
            <a:r>
              <a:rPr kumimoji="0" lang="zh-CN" altLang="en-US" sz="135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规章制度</a:t>
            </a:r>
          </a:p>
        </p:txBody>
      </p:sp>
      <p:sp>
        <p:nvSpPr>
          <p:cNvPr id="16" name="圆角矩形 30732"/>
          <p:cNvSpPr/>
          <p:nvPr/>
        </p:nvSpPr>
        <p:spPr>
          <a:xfrm>
            <a:off x="858073" y="2639043"/>
            <a:ext cx="1041316" cy="365610"/>
          </a:xfrm>
          <a:prstGeom prst="roundRect">
            <a:avLst/>
          </a:prstGeom>
          <a:solidFill>
            <a:srgbClr val="4BACC6"/>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ot="0" spcFirstLastPara="0" vertOverflow="overflow" horzOverflow="overflow" vert="horz" wrap="square" lIns="68580" tIns="34290" rIns="68580" bIns="34290" numCol="1" spcCol="0" rtlCol="0" fromWordArt="0" anchor="ctr" anchorCtr="0" forceAA="0" compatLnSpc="1">
            <a:noAutofit/>
          </a:body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35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5.23</a:t>
            </a:r>
            <a:r>
              <a:rPr kumimoji="0" lang="zh-CN" altLang="en-US" sz="135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操作规程</a:t>
            </a:r>
          </a:p>
        </p:txBody>
      </p:sp>
      <p:sp>
        <p:nvSpPr>
          <p:cNvPr id="17" name="圆角矩形 30732"/>
          <p:cNvSpPr/>
          <p:nvPr/>
        </p:nvSpPr>
        <p:spPr>
          <a:xfrm>
            <a:off x="1957601" y="2633342"/>
            <a:ext cx="1041316" cy="365610"/>
          </a:xfrm>
          <a:prstGeom prst="roundRect">
            <a:avLst/>
          </a:prstGeom>
          <a:solidFill>
            <a:srgbClr val="4BACC6"/>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ot="0" spcFirstLastPara="0" vertOverflow="overflow" horzOverflow="overflow" vert="horz" wrap="square" lIns="68580" tIns="34290" rIns="68580" bIns="34290" numCol="1" spcCol="0" rtlCol="0" fromWordArt="0" anchor="ctr" anchorCtr="0" forceAA="0" compatLnSpc="1">
            <a:noAutofit/>
          </a:body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35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5.24</a:t>
            </a:r>
            <a:r>
              <a:rPr kumimoji="0" lang="zh-CN" altLang="en-US" sz="135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文档管理</a:t>
            </a:r>
          </a:p>
        </p:txBody>
      </p:sp>
      <p:sp>
        <p:nvSpPr>
          <p:cNvPr id="18" name="圆角矩形 30732"/>
          <p:cNvSpPr/>
          <p:nvPr/>
        </p:nvSpPr>
        <p:spPr>
          <a:xfrm>
            <a:off x="4746395" y="2250643"/>
            <a:ext cx="950661" cy="365610"/>
          </a:xfrm>
          <a:prstGeom prst="roundRect">
            <a:avLst/>
          </a:prstGeom>
          <a:solidFill>
            <a:srgbClr val="4BACC6"/>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ot="0" spcFirstLastPara="0" vertOverflow="overflow" horzOverflow="overflow" vert="horz" wrap="square" lIns="68580" tIns="34290" rIns="68580" bIns="34290" numCol="1" spcCol="0" rtlCol="0" fromWordArt="0" anchor="ctr" anchorCtr="0" forceAA="0" compatLnSpc="1">
            <a:noAutofit/>
          </a:body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35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5.41</a:t>
            </a:r>
            <a:r>
              <a:rPr kumimoji="0" lang="zh-CN" altLang="en-US" sz="135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设备设施管理</a:t>
            </a:r>
          </a:p>
        </p:txBody>
      </p:sp>
      <p:sp>
        <p:nvSpPr>
          <p:cNvPr id="19" name="圆角矩形 30732"/>
          <p:cNvSpPr/>
          <p:nvPr/>
        </p:nvSpPr>
        <p:spPr>
          <a:xfrm>
            <a:off x="5754129" y="2256501"/>
            <a:ext cx="1041315" cy="365610"/>
          </a:xfrm>
          <a:prstGeom prst="roundRect">
            <a:avLst/>
          </a:prstGeom>
          <a:solidFill>
            <a:srgbClr val="4BACC6"/>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ot="0" spcFirstLastPara="0" vertOverflow="overflow" horzOverflow="overflow" vert="horz" wrap="square" lIns="68580" tIns="34290" rIns="68580" bIns="34290" numCol="1" spcCol="0" rtlCol="0" fromWordArt="0" anchor="ctr" anchorCtr="0" forceAA="0" compatLnSpc="1">
            <a:noAutofit/>
          </a:body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35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5.42</a:t>
            </a:r>
            <a:r>
              <a:rPr kumimoji="0" lang="zh-CN" altLang="en-US" sz="135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作业安全</a:t>
            </a:r>
          </a:p>
        </p:txBody>
      </p:sp>
      <p:sp>
        <p:nvSpPr>
          <p:cNvPr id="20" name="圆角矩形 30732"/>
          <p:cNvSpPr/>
          <p:nvPr/>
        </p:nvSpPr>
        <p:spPr>
          <a:xfrm>
            <a:off x="3068341" y="2257498"/>
            <a:ext cx="1649204" cy="365610"/>
          </a:xfrm>
          <a:prstGeom prst="roundRect">
            <a:avLst/>
          </a:prstGeom>
          <a:solidFill>
            <a:srgbClr val="4BACC6"/>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ot="0" spcFirstLastPara="0" vertOverflow="overflow" horzOverflow="overflow" vert="horz" wrap="square" lIns="68580" tIns="34290" rIns="68580" bIns="34290" numCol="1" spcCol="0" rtlCol="0" fromWordArt="0" anchor="ctr" anchorCtr="0" forceAA="0" compatLnSpc="1">
            <a:noAutofit/>
          </a:body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35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5.31</a:t>
            </a:r>
            <a:r>
              <a:rPr kumimoji="0" lang="zh-CN" altLang="en-US" sz="135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教育培训管理</a:t>
            </a:r>
          </a:p>
        </p:txBody>
      </p:sp>
      <p:sp>
        <p:nvSpPr>
          <p:cNvPr id="21" name="圆角矩形 30732"/>
          <p:cNvSpPr/>
          <p:nvPr/>
        </p:nvSpPr>
        <p:spPr>
          <a:xfrm>
            <a:off x="3080831" y="2639043"/>
            <a:ext cx="1636714" cy="365610"/>
          </a:xfrm>
          <a:prstGeom prst="roundRect">
            <a:avLst/>
          </a:prstGeom>
          <a:solidFill>
            <a:srgbClr val="4BACC6"/>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ot="0" spcFirstLastPara="0" vertOverflow="overflow" horzOverflow="overflow" vert="horz" wrap="square" lIns="68580" tIns="34290" rIns="68580" bIns="34290" numCol="1" spcCol="0" rtlCol="0" fromWordArt="0" anchor="ctr" anchorCtr="0" forceAA="0" compatLnSpc="1">
            <a:noAutofit/>
          </a:body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35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5.32</a:t>
            </a:r>
            <a:r>
              <a:rPr kumimoji="0" lang="zh-CN" altLang="en-US" sz="135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人员教育培训</a:t>
            </a:r>
          </a:p>
        </p:txBody>
      </p:sp>
      <p:sp>
        <p:nvSpPr>
          <p:cNvPr id="22" name="圆角矩形 30732"/>
          <p:cNvSpPr/>
          <p:nvPr/>
        </p:nvSpPr>
        <p:spPr>
          <a:xfrm>
            <a:off x="4756687" y="2640883"/>
            <a:ext cx="950660" cy="365610"/>
          </a:xfrm>
          <a:prstGeom prst="roundRect">
            <a:avLst/>
          </a:prstGeom>
          <a:solidFill>
            <a:srgbClr val="4BACC6"/>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ot="0" spcFirstLastPara="0" vertOverflow="overflow" horzOverflow="overflow" vert="horz" wrap="square" lIns="68580" tIns="34290" rIns="68580" bIns="34290" numCol="1" spcCol="0" rtlCol="0" fromWordArt="0" anchor="ctr" anchorCtr="0" forceAA="0" compatLnSpc="1">
            <a:noAutofit/>
          </a:body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35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5.43</a:t>
            </a:r>
            <a:r>
              <a:rPr kumimoji="0" lang="zh-CN" altLang="en-US" sz="135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职业健康</a:t>
            </a:r>
          </a:p>
        </p:txBody>
      </p:sp>
      <p:sp>
        <p:nvSpPr>
          <p:cNvPr id="23" name="圆角矩形 30732"/>
          <p:cNvSpPr/>
          <p:nvPr/>
        </p:nvSpPr>
        <p:spPr>
          <a:xfrm>
            <a:off x="5757934" y="2639043"/>
            <a:ext cx="1037509" cy="365610"/>
          </a:xfrm>
          <a:prstGeom prst="roundRect">
            <a:avLst/>
          </a:prstGeom>
          <a:solidFill>
            <a:srgbClr val="4BACC6"/>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ot="0" spcFirstLastPara="0" vertOverflow="overflow" horzOverflow="overflow" vert="horz" wrap="square" lIns="68580" tIns="34290" rIns="68580" bIns="34290" numCol="1" spcCol="0" rtlCol="0" fromWordArt="0" anchor="ctr" anchorCtr="0" forceAA="0" compatLnSpc="1">
            <a:noAutofit/>
          </a:body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35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5.44</a:t>
            </a:r>
            <a:r>
              <a:rPr kumimoji="0" lang="zh-CN" altLang="en-US" sz="135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警示标识</a:t>
            </a:r>
          </a:p>
        </p:txBody>
      </p:sp>
      <p:sp>
        <p:nvSpPr>
          <p:cNvPr id="24" name="圆角矩形 30732"/>
          <p:cNvSpPr/>
          <p:nvPr/>
        </p:nvSpPr>
        <p:spPr>
          <a:xfrm>
            <a:off x="1367794" y="4746102"/>
            <a:ext cx="1272351" cy="365610"/>
          </a:xfrm>
          <a:prstGeom prst="roundRect">
            <a:avLst/>
          </a:prstGeom>
          <a:solidFill>
            <a:srgbClr val="F79646"/>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ot="0" spcFirstLastPara="0" vertOverflow="overflow" horzOverflow="overflow" vert="horz" wrap="square" lIns="68580" tIns="34290" rIns="68580" bIns="34290" numCol="1" spcCol="0" rtlCol="0" fromWordArt="0" anchor="ctr" anchorCtr="0" forceAA="0" compatLnSpc="1">
            <a:noAutofit/>
          </a:body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35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5.61</a:t>
            </a:r>
            <a:r>
              <a:rPr kumimoji="0" lang="zh-CN" altLang="en-US" sz="135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应急准备</a:t>
            </a:r>
          </a:p>
        </p:txBody>
      </p:sp>
      <p:sp>
        <p:nvSpPr>
          <p:cNvPr id="25" name="圆角矩形 30732"/>
          <p:cNvSpPr/>
          <p:nvPr/>
        </p:nvSpPr>
        <p:spPr>
          <a:xfrm>
            <a:off x="618864" y="3084565"/>
            <a:ext cx="6518452" cy="365610"/>
          </a:xfrm>
          <a:prstGeom prst="round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ot="0" spcFirstLastPara="0" vertOverflow="overflow" horzOverflow="overflow" vert="horz" wrap="square" lIns="68580" tIns="34290" rIns="68580" bIns="34290" numCol="1" spcCol="0" rtlCol="0" fromWordArt="0" anchor="ctr" anchorCtr="0" forceAA="0" compatLnSpc="1">
            <a:noAutofit/>
          </a:body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35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5.5</a:t>
            </a:r>
            <a:r>
              <a:rPr kumimoji="0" lang="zh-CN" altLang="en-US" sz="135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风险管控与隐患排查治理</a:t>
            </a:r>
          </a:p>
        </p:txBody>
      </p:sp>
      <p:sp>
        <p:nvSpPr>
          <p:cNvPr id="26" name="圆角矩形 30732"/>
          <p:cNvSpPr/>
          <p:nvPr/>
        </p:nvSpPr>
        <p:spPr>
          <a:xfrm>
            <a:off x="1971333" y="3467107"/>
            <a:ext cx="1906317" cy="365610"/>
          </a:xfrm>
          <a:prstGeom prst="roundRect">
            <a:avLst/>
          </a:prstGeom>
          <a:solidFill>
            <a:srgbClr val="4F81BD"/>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ot="0" spcFirstLastPara="0" vertOverflow="overflow" horzOverflow="overflow" vert="horz" wrap="square" lIns="68580" tIns="34290" rIns="68580" bIns="34290" numCol="1" spcCol="0" rtlCol="0" fromWordArt="0" anchor="ctr" anchorCtr="0" forceAA="0" compatLnSpc="1">
            <a:noAutofit/>
          </a:body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35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5.51</a:t>
            </a:r>
            <a:r>
              <a:rPr kumimoji="0" lang="zh-CN" altLang="en-US" sz="135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安全风险管理</a:t>
            </a:r>
          </a:p>
        </p:txBody>
      </p:sp>
      <p:sp>
        <p:nvSpPr>
          <p:cNvPr id="27" name="圆角矩形 30732"/>
          <p:cNvSpPr/>
          <p:nvPr/>
        </p:nvSpPr>
        <p:spPr>
          <a:xfrm>
            <a:off x="3894118" y="3462620"/>
            <a:ext cx="1906318" cy="365610"/>
          </a:xfrm>
          <a:prstGeom prst="roundRect">
            <a:avLst/>
          </a:prstGeom>
          <a:solidFill>
            <a:srgbClr val="4F81BD"/>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ot="0" spcFirstLastPara="0" vertOverflow="overflow" horzOverflow="overflow" vert="horz" wrap="square" lIns="68580" tIns="34290" rIns="68580" bIns="34290" numCol="1" spcCol="0" rtlCol="0" fromWordArt="0" anchor="ctr" anchorCtr="0" forceAA="0" compatLnSpc="1">
            <a:noAutofit/>
          </a:body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35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5. 52</a:t>
            </a:r>
            <a:r>
              <a:rPr kumimoji="0" lang="zh-CN" altLang="en-US" sz="135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重大危险源</a:t>
            </a:r>
          </a:p>
        </p:txBody>
      </p:sp>
      <p:sp>
        <p:nvSpPr>
          <p:cNvPr id="28" name="圆角矩形 30732"/>
          <p:cNvSpPr/>
          <p:nvPr/>
        </p:nvSpPr>
        <p:spPr>
          <a:xfrm>
            <a:off x="1971333" y="3859947"/>
            <a:ext cx="1906317" cy="365610"/>
          </a:xfrm>
          <a:prstGeom prst="roundRect">
            <a:avLst/>
          </a:prstGeom>
          <a:solidFill>
            <a:srgbClr val="4F81BD"/>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ot="0" spcFirstLastPara="0" vertOverflow="overflow" horzOverflow="overflow" vert="horz" wrap="square" lIns="68580" tIns="34290" rIns="68580" bIns="34290" numCol="1" spcCol="0" rtlCol="0" fromWordArt="0" anchor="ctr" anchorCtr="0" forceAA="0" compatLnSpc="1">
            <a:noAutofit/>
          </a:body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35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5.53</a:t>
            </a:r>
            <a:r>
              <a:rPr kumimoji="0" lang="zh-CN" altLang="en-US" sz="135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隐患排查治理</a:t>
            </a:r>
          </a:p>
        </p:txBody>
      </p:sp>
      <p:sp>
        <p:nvSpPr>
          <p:cNvPr id="29" name="圆角矩形 30732"/>
          <p:cNvSpPr/>
          <p:nvPr/>
        </p:nvSpPr>
        <p:spPr>
          <a:xfrm>
            <a:off x="3891440" y="3855460"/>
            <a:ext cx="1906317" cy="365610"/>
          </a:xfrm>
          <a:prstGeom prst="roundRect">
            <a:avLst/>
          </a:prstGeom>
          <a:solidFill>
            <a:srgbClr val="4F81BD"/>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ot="0" spcFirstLastPara="0" vertOverflow="overflow" horzOverflow="overflow" vert="horz" wrap="square" lIns="68580" tIns="34290" rIns="68580" bIns="34290" numCol="1" spcCol="0" rtlCol="0" fromWordArt="0" anchor="ctr" anchorCtr="0" forceAA="0" compatLnSpc="1">
            <a:noAutofit/>
          </a:body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35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5.54</a:t>
            </a:r>
            <a:r>
              <a:rPr kumimoji="0" lang="zh-CN" altLang="en-US" sz="135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预测预警</a:t>
            </a:r>
          </a:p>
        </p:txBody>
      </p:sp>
      <p:sp>
        <p:nvSpPr>
          <p:cNvPr id="30" name="圆角矩形 30732"/>
          <p:cNvSpPr/>
          <p:nvPr/>
        </p:nvSpPr>
        <p:spPr>
          <a:xfrm>
            <a:off x="2271647" y="4352784"/>
            <a:ext cx="1667972" cy="365610"/>
          </a:xfrm>
          <a:prstGeom prst="roundRect">
            <a:avLst/>
          </a:prstGeom>
          <a:gradFill rotWithShape="1">
            <a:gsLst>
              <a:gs pos="0">
                <a:srgbClr val="F79646">
                  <a:shade val="51000"/>
                  <a:satMod val="130000"/>
                </a:srgbClr>
              </a:gs>
              <a:gs pos="80000">
                <a:srgbClr val="F79646">
                  <a:shade val="93000"/>
                  <a:satMod val="130000"/>
                </a:srgbClr>
              </a:gs>
              <a:gs pos="100000">
                <a:srgbClr val="F79646">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ot="0" spcFirstLastPara="0" vertOverflow="overflow" horzOverflow="overflow" vert="horz" wrap="square" lIns="68580" tIns="34290" rIns="68580" bIns="34290" numCol="1" spcCol="0" rtlCol="0" fromWordArt="0" anchor="ctr" anchorCtr="0" forceAA="0" compatLnSpc="1">
            <a:noAutofit/>
          </a:body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35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5.6</a:t>
            </a:r>
            <a:r>
              <a:rPr kumimoji="0" lang="zh-CN" altLang="en-US" sz="135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应急管理</a:t>
            </a:r>
          </a:p>
        </p:txBody>
      </p:sp>
      <p:sp>
        <p:nvSpPr>
          <p:cNvPr id="31" name="圆角矩形 30732"/>
          <p:cNvSpPr/>
          <p:nvPr/>
        </p:nvSpPr>
        <p:spPr>
          <a:xfrm>
            <a:off x="3975434" y="4356426"/>
            <a:ext cx="1667972" cy="365610"/>
          </a:xfrm>
          <a:prstGeom prst="round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ot="0" spcFirstLastPara="0" vertOverflow="overflow" horzOverflow="overflow" vert="horz" wrap="square" lIns="68580" tIns="34290" rIns="68580" bIns="34290" numCol="1" spcCol="0" rtlCol="0" fromWordArt="0" anchor="ctr" anchorCtr="0" forceAA="0" compatLnSpc="1">
            <a:noAutofit/>
          </a:body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35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5.7</a:t>
            </a:r>
            <a:r>
              <a:rPr kumimoji="0" lang="zh-CN" altLang="en-US" sz="135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事故管理</a:t>
            </a:r>
          </a:p>
        </p:txBody>
      </p:sp>
      <p:sp>
        <p:nvSpPr>
          <p:cNvPr id="32" name="圆角矩形 30732"/>
          <p:cNvSpPr/>
          <p:nvPr/>
        </p:nvSpPr>
        <p:spPr>
          <a:xfrm>
            <a:off x="2715629" y="4746102"/>
            <a:ext cx="1238213" cy="365610"/>
          </a:xfrm>
          <a:prstGeom prst="roundRect">
            <a:avLst/>
          </a:prstGeom>
          <a:solidFill>
            <a:srgbClr val="F79646"/>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ot="0" spcFirstLastPara="0" vertOverflow="overflow" horzOverflow="overflow" vert="horz" wrap="square" lIns="68580" tIns="34290" rIns="68580" bIns="34290" numCol="1" spcCol="0" rtlCol="0" fromWordArt="0" anchor="ctr" anchorCtr="0" forceAA="0" compatLnSpc="1">
            <a:noAutofit/>
          </a:body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35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5.62</a:t>
            </a:r>
            <a:r>
              <a:rPr kumimoji="0" lang="zh-CN" altLang="en-US" sz="135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应急处置</a:t>
            </a:r>
          </a:p>
        </p:txBody>
      </p:sp>
      <p:sp>
        <p:nvSpPr>
          <p:cNvPr id="33" name="圆角矩形 30732"/>
          <p:cNvSpPr/>
          <p:nvPr/>
        </p:nvSpPr>
        <p:spPr>
          <a:xfrm>
            <a:off x="2732860" y="5104572"/>
            <a:ext cx="1205132" cy="365610"/>
          </a:xfrm>
          <a:prstGeom prst="roundRect">
            <a:avLst/>
          </a:prstGeom>
          <a:solidFill>
            <a:srgbClr val="F79646"/>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ot="0" spcFirstLastPara="0" vertOverflow="overflow" horzOverflow="overflow" vert="horz" wrap="square" lIns="68580" tIns="34290" rIns="68580" bIns="34290" numCol="1" spcCol="0" rtlCol="0" fromWordArt="0" anchor="ctr" anchorCtr="0" forceAA="0" compatLnSpc="1">
            <a:noAutofit/>
          </a:body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35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5.63</a:t>
            </a:r>
            <a:r>
              <a:rPr kumimoji="0" lang="zh-CN" altLang="en-US" sz="135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应急评估</a:t>
            </a:r>
          </a:p>
        </p:txBody>
      </p:sp>
      <p:sp>
        <p:nvSpPr>
          <p:cNvPr id="34" name="圆角矩形 30732"/>
          <p:cNvSpPr/>
          <p:nvPr/>
        </p:nvSpPr>
        <p:spPr>
          <a:xfrm>
            <a:off x="3978321" y="4746102"/>
            <a:ext cx="1352624" cy="365610"/>
          </a:xfrm>
          <a:prstGeom prst="roundRect">
            <a:avLst/>
          </a:prstGeom>
          <a:solidFill>
            <a:srgbClr val="C0504D"/>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ot="0" spcFirstLastPara="0" vertOverflow="overflow" horzOverflow="overflow" vert="horz" wrap="square" lIns="68580" tIns="34290" rIns="68580" bIns="34290" numCol="1" spcCol="0" rtlCol="0" fromWordArt="0" anchor="ctr" anchorCtr="0" forceAA="0" compatLnSpc="1">
            <a:noAutofit/>
          </a:body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35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5.71</a:t>
            </a:r>
            <a:r>
              <a:rPr kumimoji="0" lang="zh-CN" altLang="en-US" sz="135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事故报告</a:t>
            </a:r>
          </a:p>
        </p:txBody>
      </p:sp>
      <p:sp>
        <p:nvSpPr>
          <p:cNvPr id="35" name="圆角矩形 30732"/>
          <p:cNvSpPr/>
          <p:nvPr/>
        </p:nvSpPr>
        <p:spPr>
          <a:xfrm>
            <a:off x="5423660" y="4746102"/>
            <a:ext cx="1205132" cy="365610"/>
          </a:xfrm>
          <a:prstGeom prst="roundRect">
            <a:avLst/>
          </a:prstGeom>
          <a:solidFill>
            <a:srgbClr val="C0504D"/>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ot="0" spcFirstLastPara="0" vertOverflow="overflow" horzOverflow="overflow" vert="horz" wrap="square" lIns="68580" tIns="34290" rIns="68580" bIns="34290" numCol="1" spcCol="0" rtlCol="0" fromWordArt="0" anchor="ctr" anchorCtr="0" forceAA="0" compatLnSpc="1">
            <a:noAutofit/>
          </a:body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35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5.72</a:t>
            </a:r>
            <a:r>
              <a:rPr kumimoji="0" lang="zh-CN" altLang="en-US" sz="135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事故处理</a:t>
            </a:r>
          </a:p>
        </p:txBody>
      </p:sp>
      <p:sp>
        <p:nvSpPr>
          <p:cNvPr id="36" name="圆角矩形 30732"/>
          <p:cNvSpPr/>
          <p:nvPr/>
        </p:nvSpPr>
        <p:spPr>
          <a:xfrm>
            <a:off x="3973736" y="5149685"/>
            <a:ext cx="1391326" cy="365610"/>
          </a:xfrm>
          <a:prstGeom prst="roundRect">
            <a:avLst/>
          </a:prstGeom>
          <a:solidFill>
            <a:srgbClr val="C0504D"/>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ot="0" spcFirstLastPara="0" vertOverflow="overflow" horzOverflow="overflow" vert="horz" wrap="square" lIns="68580" tIns="34290" rIns="68580" bIns="34290" numCol="1" spcCol="0" rtlCol="0" fromWordArt="0" anchor="ctr" anchorCtr="0" forceAA="0" compatLnSpc="1">
            <a:noAutofit/>
          </a:body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35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5.73</a:t>
            </a:r>
            <a:r>
              <a:rPr kumimoji="0" lang="zh-CN" altLang="en-US" sz="135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事故管理</a:t>
            </a:r>
          </a:p>
        </p:txBody>
      </p:sp>
      <p:sp>
        <p:nvSpPr>
          <p:cNvPr id="37" name="圆角矩形 30732"/>
          <p:cNvSpPr/>
          <p:nvPr/>
        </p:nvSpPr>
        <p:spPr>
          <a:xfrm>
            <a:off x="2271647" y="5583148"/>
            <a:ext cx="3337586" cy="365610"/>
          </a:xfrm>
          <a:prstGeom prst="roundRect">
            <a:avLst/>
          </a:prstGeom>
          <a:gradFill rotWithShape="1">
            <a:gsLst>
              <a:gs pos="0">
                <a:srgbClr val="8064A2">
                  <a:shade val="51000"/>
                  <a:satMod val="130000"/>
                </a:srgbClr>
              </a:gs>
              <a:gs pos="80000">
                <a:srgbClr val="8064A2">
                  <a:shade val="93000"/>
                  <a:satMod val="130000"/>
                </a:srgbClr>
              </a:gs>
              <a:gs pos="100000">
                <a:srgbClr val="8064A2">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ot="0" spcFirstLastPara="0" vertOverflow="overflow" horzOverflow="overflow" vert="horz" wrap="square" lIns="68580" tIns="34290" rIns="68580" bIns="34290" numCol="1" spcCol="0" rtlCol="0" fromWordArt="0" anchor="ctr" anchorCtr="0" forceAA="0" compatLnSpc="1">
            <a:noAutofit/>
          </a:body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35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5.8</a:t>
            </a:r>
            <a:r>
              <a:rPr kumimoji="0" lang="zh-CN" altLang="en-US" sz="135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持续改进</a:t>
            </a:r>
          </a:p>
        </p:txBody>
      </p:sp>
      <p:sp>
        <p:nvSpPr>
          <p:cNvPr id="38" name="圆角矩形 30732"/>
          <p:cNvSpPr/>
          <p:nvPr/>
        </p:nvSpPr>
        <p:spPr>
          <a:xfrm>
            <a:off x="2530764" y="5967647"/>
            <a:ext cx="1352329" cy="365610"/>
          </a:xfrm>
          <a:prstGeom prst="roundRect">
            <a:avLst/>
          </a:prstGeom>
          <a:solidFill>
            <a:srgbClr val="8064A2"/>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ot="0" spcFirstLastPara="0" vertOverflow="overflow" horzOverflow="overflow" vert="horz" wrap="square" lIns="68580" tIns="34290" rIns="68580" bIns="34290" numCol="1" spcCol="0" rtlCol="0" fromWordArt="0" anchor="ctr" anchorCtr="0" forceAA="0" compatLnSpc="1">
            <a:noAutofit/>
          </a:body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35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5.81</a:t>
            </a:r>
            <a:r>
              <a:rPr kumimoji="0" lang="zh-CN" altLang="en-US" sz="135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绩效评定</a:t>
            </a:r>
          </a:p>
        </p:txBody>
      </p:sp>
      <p:sp>
        <p:nvSpPr>
          <p:cNvPr id="39" name="圆角矩形 30732"/>
          <p:cNvSpPr/>
          <p:nvPr/>
        </p:nvSpPr>
        <p:spPr>
          <a:xfrm>
            <a:off x="3919668" y="5967647"/>
            <a:ext cx="1503991" cy="365610"/>
          </a:xfrm>
          <a:prstGeom prst="roundRect">
            <a:avLst/>
          </a:prstGeom>
          <a:solidFill>
            <a:srgbClr val="8064A2"/>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ot="0" spcFirstLastPara="0" vertOverflow="overflow" horzOverflow="overflow" vert="horz" wrap="square" lIns="68580" tIns="34290" rIns="68580" bIns="34290" numCol="1" spcCol="0" rtlCol="0" fromWordArt="0" anchor="ctr" anchorCtr="0" forceAA="0" compatLnSpc="1">
            <a:noAutofit/>
          </a:body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35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5.82</a:t>
            </a:r>
            <a:r>
              <a:rPr kumimoji="0" lang="zh-CN" altLang="en-US" sz="135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持续改进</a:t>
            </a:r>
          </a:p>
        </p:txBody>
      </p:sp>
      <p:sp>
        <p:nvSpPr>
          <p:cNvPr id="40" name="箭头: 燕尾形 94"/>
          <p:cNvSpPr/>
          <p:nvPr/>
        </p:nvSpPr>
        <p:spPr>
          <a:xfrm>
            <a:off x="7620605" y="1232584"/>
            <a:ext cx="587633" cy="177546"/>
          </a:xfrm>
          <a:prstGeom prst="notchedRightArrow">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59485" eaLnBrk="1" fontAlgn="auto" latinLnBrk="0" hangingPunct="1">
              <a:lnSpc>
                <a:spcPct val="100000"/>
              </a:lnSpc>
              <a:spcBef>
                <a:spcPts val="0"/>
              </a:spcBef>
              <a:spcAft>
                <a:spcPts val="0"/>
              </a:spcAft>
              <a:buClrTx/>
              <a:buSzTx/>
              <a:buFontTx/>
              <a:buNone/>
              <a:defRPr/>
            </a:pPr>
            <a:endParaRPr kumimoji="0" lang="zh-CN" altLang="en-US" sz="189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41" name="箭头: 燕尾形 95"/>
          <p:cNvSpPr/>
          <p:nvPr/>
        </p:nvSpPr>
        <p:spPr>
          <a:xfrm>
            <a:off x="7616836" y="2344674"/>
            <a:ext cx="587633" cy="177546"/>
          </a:xfrm>
          <a:prstGeom prst="notchedRightArrow">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59485" eaLnBrk="1" fontAlgn="auto" latinLnBrk="0" hangingPunct="1">
              <a:lnSpc>
                <a:spcPct val="100000"/>
              </a:lnSpc>
              <a:spcBef>
                <a:spcPts val="0"/>
              </a:spcBef>
              <a:spcAft>
                <a:spcPts val="0"/>
              </a:spcAft>
              <a:buClrTx/>
              <a:buSzTx/>
              <a:buFontTx/>
              <a:buNone/>
              <a:defRPr/>
            </a:pPr>
            <a:endParaRPr kumimoji="0" lang="zh-CN" altLang="en-US" sz="189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42" name="箭头: 燕尾形 96"/>
          <p:cNvSpPr/>
          <p:nvPr/>
        </p:nvSpPr>
        <p:spPr>
          <a:xfrm>
            <a:off x="7616836" y="3543678"/>
            <a:ext cx="587633" cy="177546"/>
          </a:xfrm>
          <a:prstGeom prst="notchedRightArrow">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59485" eaLnBrk="1" fontAlgn="auto" latinLnBrk="0" hangingPunct="1">
              <a:lnSpc>
                <a:spcPct val="100000"/>
              </a:lnSpc>
              <a:spcBef>
                <a:spcPts val="0"/>
              </a:spcBef>
              <a:spcAft>
                <a:spcPts val="0"/>
              </a:spcAft>
              <a:buClrTx/>
              <a:buSzTx/>
              <a:buFontTx/>
              <a:buNone/>
              <a:defRPr/>
            </a:pPr>
            <a:endParaRPr kumimoji="0" lang="zh-CN" altLang="en-US" sz="189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43" name="箭头: 燕尾形 97"/>
          <p:cNvSpPr/>
          <p:nvPr/>
        </p:nvSpPr>
        <p:spPr>
          <a:xfrm>
            <a:off x="7616836" y="5924193"/>
            <a:ext cx="587633" cy="177546"/>
          </a:xfrm>
          <a:prstGeom prst="notchedRightArrow">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59485" eaLnBrk="1" fontAlgn="auto" latinLnBrk="0" hangingPunct="1">
              <a:lnSpc>
                <a:spcPct val="100000"/>
              </a:lnSpc>
              <a:spcBef>
                <a:spcPts val="0"/>
              </a:spcBef>
              <a:spcAft>
                <a:spcPts val="0"/>
              </a:spcAft>
              <a:buClrTx/>
              <a:buSzTx/>
              <a:buFontTx/>
              <a:buNone/>
              <a:defRPr/>
            </a:pPr>
            <a:endParaRPr kumimoji="0" lang="zh-CN" altLang="en-US" sz="189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44" name="圆角矩形 34"/>
          <p:cNvSpPr/>
          <p:nvPr/>
        </p:nvSpPr>
        <p:spPr bwMode="auto">
          <a:xfrm>
            <a:off x="8284472" y="990214"/>
            <a:ext cx="1760655" cy="493689"/>
          </a:xfrm>
          <a:prstGeom prst="roundRect">
            <a:avLst/>
          </a:prstGeom>
          <a:solidFill>
            <a:sysClr val="window" lastClr="FFFFFF"/>
          </a:solidFill>
          <a:ln w="25400" cap="flat" cmpd="sng" algn="ctr">
            <a:solidFill>
              <a:srgbClr val="4F81BD"/>
            </a:solidFill>
            <a:prstDash val="solid"/>
          </a:ln>
          <a:effectLst/>
        </p:spPr>
        <p:txBody>
          <a:bodyPr anchor="ctr"/>
          <a:lstStyle/>
          <a:p>
            <a:pPr marL="0" marR="0" lvl="0" indent="0" algn="ctr" defTabSz="1028700" eaLnBrk="1" fontAlgn="auto" latinLnBrk="0" hangingPunct="1">
              <a:lnSpc>
                <a:spcPct val="100000"/>
              </a:lnSpc>
              <a:spcBef>
                <a:spcPts val="0"/>
              </a:spcBef>
              <a:spcAft>
                <a:spcPts val="0"/>
              </a:spcAft>
              <a:buClrTx/>
              <a:buSzTx/>
              <a:buFontTx/>
              <a:buNone/>
              <a:defRPr/>
            </a:pPr>
            <a:r>
              <a:rPr kumimoji="0" lang="zh-CN" altLang="en-US" sz="1470" b="1" i="0" u="none" strike="noStrike" kern="0" cap="none" spc="0" normalizeH="0" baseline="0" noProof="0" dirty="0">
                <a:ln>
                  <a:noFill/>
                </a:ln>
                <a:solidFill>
                  <a:srgbClr val="1F497D"/>
                </a:solidFill>
                <a:effectLst/>
                <a:uLnTx/>
                <a:uFillTx/>
                <a:latin typeface="华文中宋" panose="02010600040101010101" pitchFamily="2" charset="-122"/>
                <a:ea typeface="华文中宋" panose="02010600040101010101" pitchFamily="2" charset="-122"/>
                <a:cs typeface="+mn-cs"/>
              </a:rPr>
              <a:t>基础保障和条件</a:t>
            </a:r>
          </a:p>
        </p:txBody>
      </p:sp>
      <p:sp>
        <p:nvSpPr>
          <p:cNvPr id="45" name="圆角矩形 34"/>
          <p:cNvSpPr/>
          <p:nvPr/>
        </p:nvSpPr>
        <p:spPr bwMode="auto">
          <a:xfrm>
            <a:off x="8284473" y="2227852"/>
            <a:ext cx="1760656" cy="493689"/>
          </a:xfrm>
          <a:prstGeom prst="roundRect">
            <a:avLst/>
          </a:prstGeom>
          <a:solidFill>
            <a:sysClr val="window" lastClr="FFFFFF"/>
          </a:solidFill>
          <a:ln w="25400" cap="flat" cmpd="sng" algn="ctr">
            <a:solidFill>
              <a:srgbClr val="4F81BD"/>
            </a:solidFill>
            <a:prstDash val="solid"/>
          </a:ln>
          <a:effectLst/>
        </p:spPr>
        <p:txBody>
          <a:bodyPr anchor="ctr"/>
          <a:lstStyle/>
          <a:p>
            <a:pPr marL="0" marR="0" lvl="0" indent="0" algn="ctr" defTabSz="1028700" eaLnBrk="1" fontAlgn="auto" latinLnBrk="0" hangingPunct="1">
              <a:lnSpc>
                <a:spcPct val="100000"/>
              </a:lnSpc>
              <a:spcBef>
                <a:spcPts val="0"/>
              </a:spcBef>
              <a:spcAft>
                <a:spcPts val="0"/>
              </a:spcAft>
              <a:buClrTx/>
              <a:buSzTx/>
              <a:buFontTx/>
              <a:buNone/>
              <a:defRPr/>
            </a:pPr>
            <a:r>
              <a:rPr kumimoji="0" lang="zh-CN" altLang="en-US" sz="1470" b="1" i="0" u="none" strike="noStrike" kern="0" cap="none" spc="0" normalizeH="0" baseline="0" noProof="0" dirty="0">
                <a:ln>
                  <a:noFill/>
                </a:ln>
                <a:solidFill>
                  <a:srgbClr val="1F497D"/>
                </a:solidFill>
                <a:effectLst/>
                <a:uLnTx/>
                <a:uFillTx/>
                <a:latin typeface="华文中宋" panose="02010600040101010101" pitchFamily="2" charset="-122"/>
                <a:ea typeface="华文中宋" panose="02010600040101010101" pitchFamily="2" charset="-122"/>
                <a:cs typeface="+mn-cs"/>
              </a:rPr>
              <a:t>常规工作</a:t>
            </a:r>
          </a:p>
        </p:txBody>
      </p:sp>
      <p:sp>
        <p:nvSpPr>
          <p:cNvPr id="46" name="圆角矩形 34"/>
          <p:cNvSpPr/>
          <p:nvPr/>
        </p:nvSpPr>
        <p:spPr bwMode="auto">
          <a:xfrm>
            <a:off x="8284473" y="3200264"/>
            <a:ext cx="1760657" cy="763259"/>
          </a:xfrm>
          <a:prstGeom prst="roundRect">
            <a:avLst/>
          </a:prstGeom>
          <a:solidFill>
            <a:sysClr val="window" lastClr="FFFFFF"/>
          </a:solidFill>
          <a:ln w="25400" cap="flat" cmpd="sng" algn="ctr">
            <a:solidFill>
              <a:srgbClr val="4F81BD"/>
            </a:solidFill>
            <a:prstDash val="solid"/>
          </a:ln>
          <a:effectLst/>
        </p:spPr>
        <p:txBody>
          <a:bodyPr anchor="ctr"/>
          <a:lstStyle/>
          <a:p>
            <a:pPr marL="0" marR="0" lvl="0" indent="0" algn="ctr" defTabSz="1028700" eaLnBrk="1" fontAlgn="auto" latinLnBrk="0" hangingPunct="1">
              <a:lnSpc>
                <a:spcPct val="100000"/>
              </a:lnSpc>
              <a:spcBef>
                <a:spcPts val="0"/>
              </a:spcBef>
              <a:spcAft>
                <a:spcPts val="0"/>
              </a:spcAft>
              <a:buClrTx/>
              <a:buSzTx/>
              <a:buFontTx/>
              <a:buNone/>
              <a:defRPr/>
            </a:pPr>
            <a:r>
              <a:rPr kumimoji="0" lang="zh-CN" altLang="en-US" sz="1470" b="1" i="0" u="none" strike="noStrike" kern="0" cap="none" spc="0" normalizeH="0" baseline="0" noProof="0" dirty="0">
                <a:ln>
                  <a:noFill/>
                </a:ln>
                <a:solidFill>
                  <a:srgbClr val="1F497D"/>
                </a:solidFill>
                <a:effectLst/>
                <a:uLnTx/>
                <a:uFillTx/>
                <a:latin typeface="华文中宋" panose="02010600040101010101" pitchFamily="2" charset="-122"/>
                <a:ea typeface="华文中宋" panose="02010600040101010101" pitchFamily="2" charset="-122"/>
                <a:cs typeface="+mn-cs"/>
              </a:rPr>
              <a:t>检查并解决工作中认不清、想不到、难解决的漏洞</a:t>
            </a:r>
          </a:p>
        </p:txBody>
      </p:sp>
      <p:sp>
        <p:nvSpPr>
          <p:cNvPr id="47" name="圆角矩形 34"/>
          <p:cNvSpPr/>
          <p:nvPr/>
        </p:nvSpPr>
        <p:spPr bwMode="auto">
          <a:xfrm>
            <a:off x="8284470" y="5736900"/>
            <a:ext cx="1760657" cy="493689"/>
          </a:xfrm>
          <a:prstGeom prst="roundRect">
            <a:avLst/>
          </a:prstGeom>
          <a:solidFill>
            <a:sysClr val="window" lastClr="FFFFFF"/>
          </a:solidFill>
          <a:ln w="25400" cap="flat" cmpd="sng" algn="ctr">
            <a:solidFill>
              <a:srgbClr val="4F81BD"/>
            </a:solidFill>
            <a:prstDash val="solid"/>
          </a:ln>
          <a:effectLst/>
        </p:spPr>
        <p:txBody>
          <a:bodyPr anchor="ctr"/>
          <a:lstStyle/>
          <a:p>
            <a:pPr marL="0" marR="0" lvl="0" indent="0" algn="ctr" defTabSz="1028700" eaLnBrk="1" fontAlgn="auto" latinLnBrk="0" hangingPunct="1">
              <a:lnSpc>
                <a:spcPct val="100000"/>
              </a:lnSpc>
              <a:spcBef>
                <a:spcPts val="0"/>
              </a:spcBef>
              <a:spcAft>
                <a:spcPts val="0"/>
              </a:spcAft>
              <a:buClrTx/>
              <a:buSzTx/>
              <a:buFontTx/>
              <a:buNone/>
              <a:defRPr/>
            </a:pPr>
            <a:r>
              <a:rPr kumimoji="0" lang="zh-CN" altLang="en-US" sz="1470" b="1" i="0" u="none" strike="noStrike" kern="0" cap="none" spc="0" normalizeH="0" baseline="0" noProof="0" dirty="0">
                <a:ln>
                  <a:noFill/>
                </a:ln>
                <a:solidFill>
                  <a:srgbClr val="1F497D"/>
                </a:solidFill>
                <a:effectLst/>
                <a:uLnTx/>
                <a:uFillTx/>
                <a:latin typeface="华文中宋" panose="02010600040101010101" pitchFamily="2" charset="-122"/>
                <a:ea typeface="华文中宋" panose="02010600040101010101" pitchFamily="2" charset="-122"/>
                <a:cs typeface="+mn-cs"/>
              </a:rPr>
              <a:t>建立长效机制</a:t>
            </a:r>
          </a:p>
        </p:txBody>
      </p:sp>
      <p:sp>
        <p:nvSpPr>
          <p:cNvPr id="48" name="文本框 47"/>
          <p:cNvSpPr txBox="1"/>
          <p:nvPr/>
        </p:nvSpPr>
        <p:spPr>
          <a:xfrm>
            <a:off x="10578687" y="1102952"/>
            <a:ext cx="1041316" cy="523220"/>
          </a:xfrm>
          <a:prstGeom prst="rect">
            <a:avLst/>
          </a:prstGeom>
          <a:noFill/>
        </p:spPr>
        <p:txBody>
          <a:bodyPr wrap="square" rtlCol="0">
            <a:spAutoFit/>
          </a:bodyPr>
          <a:lstStyle/>
          <a:p>
            <a:pPr marL="0" marR="0" lvl="0" indent="0" defTabSz="1028700" eaLnBrk="1" fontAlgn="base" latinLnBrk="0" hangingPunct="1">
              <a:lnSpc>
                <a:spcPct val="100000"/>
              </a:lnSpc>
              <a:spcBef>
                <a:spcPct val="0"/>
              </a:spcBef>
              <a:spcAft>
                <a:spcPct val="0"/>
              </a:spcAft>
              <a:buClrTx/>
              <a:buSzTx/>
              <a:buFontTx/>
              <a:buNone/>
              <a:defRPr/>
            </a:pPr>
            <a:r>
              <a:rPr kumimoji="0" lang="en-US" altLang="zh-CN" sz="2800" b="1" i="0" u="none" strike="noStrike" kern="0" cap="none" spc="0" normalizeH="0" baseline="0" noProof="0" dirty="0">
                <a:ln>
                  <a:noFill/>
                </a:ln>
                <a:solidFill>
                  <a:srgbClr val="9BBB59"/>
                </a:solidFill>
                <a:effectLst/>
                <a:uLnTx/>
                <a:uFillTx/>
                <a:latin typeface="微软雅黑" panose="020B0503020204020204" pitchFamily="34" charset="-122"/>
                <a:ea typeface="微软雅黑" panose="020B0503020204020204" pitchFamily="34" charset="-122"/>
              </a:rPr>
              <a:t>P</a:t>
            </a:r>
            <a:r>
              <a:rPr kumimoji="0" lang="zh-CN" altLang="en-US" sz="1200" b="1" i="0" u="none" strike="noStrike" kern="0" cap="none" spc="0" normalizeH="0" baseline="0" noProof="0" dirty="0">
                <a:ln>
                  <a:noFill/>
                </a:ln>
                <a:solidFill>
                  <a:srgbClr val="9BBB59"/>
                </a:solidFill>
                <a:effectLst/>
                <a:uLnTx/>
                <a:uFillTx/>
                <a:latin typeface="微软雅黑" panose="020B0503020204020204" pitchFamily="34" charset="-122"/>
                <a:ea typeface="微软雅黑" panose="020B0503020204020204" pitchFamily="34" charset="-122"/>
              </a:rPr>
              <a:t>计划</a:t>
            </a:r>
          </a:p>
        </p:txBody>
      </p:sp>
      <p:sp>
        <p:nvSpPr>
          <p:cNvPr id="49" name="文本框 48"/>
          <p:cNvSpPr txBox="1"/>
          <p:nvPr/>
        </p:nvSpPr>
        <p:spPr>
          <a:xfrm>
            <a:off x="10578687" y="2295305"/>
            <a:ext cx="957529" cy="523220"/>
          </a:xfrm>
          <a:prstGeom prst="rect">
            <a:avLst/>
          </a:prstGeom>
          <a:noFill/>
        </p:spPr>
        <p:txBody>
          <a:bodyPr wrap="square" rtlCol="0">
            <a:spAutoFit/>
          </a:bodyPr>
          <a:lstStyle/>
          <a:p>
            <a:pPr marL="0" marR="0" lvl="0" indent="0" defTabSz="1028700" eaLnBrk="1" fontAlgn="base" latinLnBrk="0" hangingPunct="1">
              <a:lnSpc>
                <a:spcPct val="100000"/>
              </a:lnSpc>
              <a:spcBef>
                <a:spcPct val="0"/>
              </a:spcBef>
              <a:spcAft>
                <a:spcPct val="0"/>
              </a:spcAft>
              <a:buClrTx/>
              <a:buSzTx/>
              <a:buFontTx/>
              <a:buNone/>
              <a:defRPr/>
            </a:pPr>
            <a:r>
              <a:rPr kumimoji="0" lang="en-US" altLang="zh-CN" sz="2800" b="1" i="0" u="none" strike="noStrike" kern="0" cap="none" spc="0" normalizeH="0" baseline="0" noProof="0" dirty="0">
                <a:ln>
                  <a:noFill/>
                </a:ln>
                <a:solidFill>
                  <a:srgbClr val="01B5EA"/>
                </a:solidFill>
                <a:effectLst/>
                <a:uLnTx/>
                <a:uFillTx/>
                <a:latin typeface="微软雅黑" panose="020B0503020204020204" pitchFamily="34" charset="-122"/>
                <a:ea typeface="微软雅黑" panose="020B0503020204020204" pitchFamily="34" charset="-122"/>
              </a:rPr>
              <a:t>D</a:t>
            </a:r>
            <a:r>
              <a:rPr kumimoji="0" lang="zh-CN" altLang="en-US" sz="1200" b="1" i="0" u="none" strike="noStrike" kern="0" cap="none" spc="0" normalizeH="0" baseline="0" noProof="0" dirty="0">
                <a:ln>
                  <a:noFill/>
                </a:ln>
                <a:solidFill>
                  <a:srgbClr val="01B5EA"/>
                </a:solidFill>
                <a:effectLst/>
                <a:uLnTx/>
                <a:uFillTx/>
                <a:latin typeface="微软雅黑" panose="020B0503020204020204" pitchFamily="34" charset="-122"/>
                <a:ea typeface="微软雅黑" panose="020B0503020204020204" pitchFamily="34" charset="-122"/>
              </a:rPr>
              <a:t>实施</a:t>
            </a:r>
          </a:p>
        </p:txBody>
      </p:sp>
      <p:sp>
        <p:nvSpPr>
          <p:cNvPr id="50" name="文本框 49"/>
          <p:cNvSpPr txBox="1"/>
          <p:nvPr/>
        </p:nvSpPr>
        <p:spPr>
          <a:xfrm>
            <a:off x="10587136" y="4121382"/>
            <a:ext cx="1074362" cy="523220"/>
          </a:xfrm>
          <a:prstGeom prst="rect">
            <a:avLst/>
          </a:prstGeom>
          <a:noFill/>
        </p:spPr>
        <p:txBody>
          <a:bodyPr wrap="square" rtlCol="0">
            <a:spAutoFit/>
          </a:bodyPr>
          <a:lstStyle/>
          <a:p>
            <a:pPr marL="0" marR="0" lvl="0" indent="0" defTabSz="1028700" eaLnBrk="1" fontAlgn="base" latinLnBrk="0" hangingPunct="1">
              <a:lnSpc>
                <a:spcPct val="100000"/>
              </a:lnSpc>
              <a:spcBef>
                <a:spcPct val="0"/>
              </a:spcBef>
              <a:spcAft>
                <a:spcPct val="0"/>
              </a:spcAft>
              <a:buClrTx/>
              <a:buSzTx/>
              <a:buFontTx/>
              <a:buNone/>
              <a:defRPr/>
            </a:pPr>
            <a:r>
              <a:rPr kumimoji="0" lang="en-US" altLang="zh-CN" sz="2800" b="1" i="0" u="none" strike="noStrike" kern="0" cap="none" spc="0" normalizeH="0" baseline="0" noProof="0" dirty="0">
                <a:ln>
                  <a:noFill/>
                </a:ln>
                <a:solidFill>
                  <a:srgbClr val="0E70C3"/>
                </a:solidFill>
                <a:effectLst/>
                <a:uLnTx/>
                <a:uFillTx/>
                <a:latin typeface="微软雅黑" panose="020B0503020204020204" pitchFamily="34" charset="-122"/>
                <a:ea typeface="微软雅黑" panose="020B0503020204020204" pitchFamily="34" charset="-122"/>
              </a:rPr>
              <a:t>C</a:t>
            </a:r>
            <a:r>
              <a:rPr kumimoji="0" lang="zh-CN" altLang="en-US" sz="1200" b="1" i="0" u="none" strike="noStrike" kern="0" cap="none" spc="0" normalizeH="0" baseline="0" noProof="0" dirty="0">
                <a:ln>
                  <a:noFill/>
                </a:ln>
                <a:solidFill>
                  <a:srgbClr val="0E70C3"/>
                </a:solidFill>
                <a:effectLst/>
                <a:uLnTx/>
                <a:uFillTx/>
                <a:latin typeface="微软雅黑" panose="020B0503020204020204" pitchFamily="34" charset="-122"/>
                <a:ea typeface="微软雅黑" panose="020B0503020204020204" pitchFamily="34" charset="-122"/>
              </a:rPr>
              <a:t>检查</a:t>
            </a:r>
          </a:p>
        </p:txBody>
      </p:sp>
      <p:sp>
        <p:nvSpPr>
          <p:cNvPr id="51" name="文本框 50"/>
          <p:cNvSpPr txBox="1"/>
          <p:nvPr/>
        </p:nvSpPr>
        <p:spPr>
          <a:xfrm>
            <a:off x="10578687" y="5807620"/>
            <a:ext cx="1041316" cy="523220"/>
          </a:xfrm>
          <a:prstGeom prst="rect">
            <a:avLst/>
          </a:prstGeom>
          <a:noFill/>
        </p:spPr>
        <p:txBody>
          <a:bodyPr wrap="square" rtlCol="0">
            <a:spAutoFit/>
          </a:bodyPr>
          <a:lstStyle/>
          <a:p>
            <a:pPr marL="0" marR="0" lvl="0" indent="0" defTabSz="1028700" eaLnBrk="1" fontAlgn="base" latinLnBrk="0" hangingPunct="1">
              <a:lnSpc>
                <a:spcPct val="100000"/>
              </a:lnSpc>
              <a:spcBef>
                <a:spcPct val="0"/>
              </a:spcBef>
              <a:spcAft>
                <a:spcPct val="0"/>
              </a:spcAft>
              <a:buClrTx/>
              <a:buSzTx/>
              <a:buFontTx/>
              <a:buNone/>
              <a:defRPr/>
            </a:pPr>
            <a:r>
              <a:rPr kumimoji="0" lang="en-US" altLang="zh-CN" sz="2800" b="1" i="0" u="none" strike="noStrike" kern="0" cap="none" spc="0" normalizeH="0" baseline="0" noProof="0" dirty="0">
                <a:ln>
                  <a:noFill/>
                </a:ln>
                <a:solidFill>
                  <a:srgbClr val="7030A0"/>
                </a:solidFill>
                <a:effectLst/>
                <a:uLnTx/>
                <a:uFillTx/>
                <a:latin typeface="微软雅黑" panose="020B0503020204020204" pitchFamily="34" charset="-122"/>
                <a:ea typeface="微软雅黑" panose="020B0503020204020204" pitchFamily="34" charset="-122"/>
              </a:rPr>
              <a:t>A</a:t>
            </a:r>
            <a:r>
              <a:rPr kumimoji="0" lang="zh-CN" altLang="en-US" sz="1200" b="1" i="0" u="none" strike="noStrike" kern="0" cap="none" spc="0" normalizeH="0" baseline="0" noProof="0" dirty="0">
                <a:ln>
                  <a:noFill/>
                </a:ln>
                <a:solidFill>
                  <a:srgbClr val="7030A0"/>
                </a:solidFill>
                <a:effectLst/>
                <a:uLnTx/>
                <a:uFillTx/>
                <a:latin typeface="微软雅黑" panose="020B0503020204020204" pitchFamily="34" charset="-122"/>
                <a:ea typeface="微软雅黑" panose="020B0503020204020204" pitchFamily="34" charset="-122"/>
              </a:rPr>
              <a:t>改进</a:t>
            </a:r>
          </a:p>
        </p:txBody>
      </p:sp>
      <p:sp>
        <p:nvSpPr>
          <p:cNvPr id="52" name="箭头: 燕尾形 106"/>
          <p:cNvSpPr/>
          <p:nvPr/>
        </p:nvSpPr>
        <p:spPr>
          <a:xfrm>
            <a:off x="7604122" y="4744541"/>
            <a:ext cx="587633" cy="177546"/>
          </a:xfrm>
          <a:prstGeom prst="notchedRightArrow">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59485" eaLnBrk="1" fontAlgn="auto" latinLnBrk="0" hangingPunct="1">
              <a:lnSpc>
                <a:spcPct val="100000"/>
              </a:lnSpc>
              <a:spcBef>
                <a:spcPts val="0"/>
              </a:spcBef>
              <a:spcAft>
                <a:spcPts val="0"/>
              </a:spcAft>
              <a:buClrTx/>
              <a:buSzTx/>
              <a:buFontTx/>
              <a:buNone/>
              <a:defRPr/>
            </a:pPr>
            <a:endParaRPr kumimoji="0" lang="zh-CN" altLang="en-US" sz="189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53" name="圆角矩形 34"/>
          <p:cNvSpPr/>
          <p:nvPr/>
        </p:nvSpPr>
        <p:spPr bwMode="auto">
          <a:xfrm>
            <a:off x="8284470" y="4644505"/>
            <a:ext cx="1760657" cy="493689"/>
          </a:xfrm>
          <a:prstGeom prst="roundRect">
            <a:avLst/>
          </a:prstGeom>
          <a:solidFill>
            <a:sysClr val="window" lastClr="FFFFFF"/>
          </a:solidFill>
          <a:ln w="25400" cap="flat" cmpd="sng" algn="ctr">
            <a:solidFill>
              <a:srgbClr val="4F81BD"/>
            </a:solidFill>
            <a:prstDash val="solid"/>
          </a:ln>
          <a:effectLst/>
        </p:spPr>
        <p:txBody>
          <a:bodyPr anchor="ctr"/>
          <a:lstStyle/>
          <a:p>
            <a:pPr marL="0" marR="0" lvl="0" indent="0" algn="ctr" defTabSz="1028700" eaLnBrk="1" fontAlgn="auto" latinLnBrk="0" hangingPunct="1">
              <a:lnSpc>
                <a:spcPct val="100000"/>
              </a:lnSpc>
              <a:spcBef>
                <a:spcPts val="0"/>
              </a:spcBef>
              <a:spcAft>
                <a:spcPts val="0"/>
              </a:spcAft>
              <a:buClrTx/>
              <a:buSzTx/>
              <a:buFontTx/>
              <a:buNone/>
              <a:defRPr/>
            </a:pPr>
            <a:r>
              <a:rPr kumimoji="0" lang="zh-CN" altLang="en-US" sz="1470" b="1" i="0" u="none" strike="noStrike" kern="0" cap="none" spc="0" normalizeH="0" baseline="0" noProof="0" dirty="0">
                <a:ln>
                  <a:noFill/>
                </a:ln>
                <a:solidFill>
                  <a:srgbClr val="1F497D"/>
                </a:solidFill>
                <a:effectLst/>
                <a:uLnTx/>
                <a:uFillTx/>
                <a:latin typeface="华文中宋" panose="02010600040101010101" pitchFamily="2" charset="-122"/>
                <a:ea typeface="华文中宋" panose="02010600040101010101" pitchFamily="2" charset="-122"/>
                <a:cs typeface="+mn-cs"/>
              </a:rPr>
              <a:t>非常规工作</a:t>
            </a:r>
          </a:p>
        </p:txBody>
      </p:sp>
    </p:spTree>
    <p:extLst>
      <p:ext uri="{BB962C8B-B14F-4D97-AF65-F5344CB8AC3E}">
        <p14:creationId xmlns:p14="http://schemas.microsoft.com/office/powerpoint/2010/main" val="1404968403"/>
      </p:ext>
    </p:extLst>
  </p:cSld>
  <p:clrMapOvr>
    <a:masterClrMapping/>
  </p:clrMapOvr>
  <p:transition spd="med">
    <p:wipe dir="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1"/>
          </p:nvPr>
        </p:nvSpPr>
        <p:spPr/>
        <p:txBody>
          <a:bodyPr/>
          <a:lstStyle/>
          <a:p>
            <a:fld id="{2F864A25-9965-4F61-8E8F-250006C6D194}" type="slidenum">
              <a:rPr lang="zh-CN" altLang="en-US" smtClean="0"/>
              <a:pPr/>
              <a:t>24</a:t>
            </a:fld>
            <a:endParaRPr lang="zh-CN" altLang="en-US"/>
          </a:p>
        </p:txBody>
      </p:sp>
      <p:sp>
        <p:nvSpPr>
          <p:cNvPr id="3" name="PA_标题 7"/>
          <p:cNvSpPr>
            <a:spLocks noGrp="1"/>
          </p:cNvSpPr>
          <p:nvPr/>
        </p:nvSpPr>
        <p:spPr>
          <a:xfrm>
            <a:off x="554182" y="205346"/>
            <a:ext cx="7698727" cy="57698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chemeClr val="bg1"/>
                </a:solidFill>
                <a:latin typeface="+mj-lt"/>
                <a:ea typeface="+mj-ea"/>
                <a:cs typeface="+mj-cs"/>
              </a:defRPr>
            </a:lvl1pPr>
          </a:lstStyle>
          <a:p>
            <a:endParaRPr lang="zh-CN" altLang="en-US" dirty="0">
              <a:solidFill>
                <a:srgbClr val="0070C0"/>
              </a:solidFill>
            </a:endParaRPr>
          </a:p>
        </p:txBody>
      </p:sp>
      <p:grpSp>
        <p:nvGrpSpPr>
          <p:cNvPr id="4" name="组合 3"/>
          <p:cNvGrpSpPr/>
          <p:nvPr/>
        </p:nvGrpSpPr>
        <p:grpSpPr>
          <a:xfrm>
            <a:off x="1189362" y="1507455"/>
            <a:ext cx="9559778" cy="4639794"/>
            <a:chOff x="1241653" y="1380005"/>
            <a:chExt cx="9559778" cy="4639794"/>
          </a:xfrm>
        </p:grpSpPr>
        <p:sp>
          <p:nvSpPr>
            <p:cNvPr id="5" name="Oval 19"/>
            <p:cNvSpPr>
              <a:spLocks noChangeArrowheads="1"/>
            </p:cNvSpPr>
            <p:nvPr/>
          </p:nvSpPr>
          <p:spPr bwMode="auto">
            <a:xfrm>
              <a:off x="1365435" y="1380005"/>
              <a:ext cx="836190" cy="839794"/>
            </a:xfrm>
            <a:prstGeom prst="ellipse">
              <a:avLst/>
            </a:prstGeom>
            <a:solidFill>
              <a:srgbClr val="0162A7"/>
            </a:solidFill>
            <a:ln w="9525">
              <a:noFill/>
              <a:round/>
            </a:ln>
            <a:effectLst>
              <a:outerShdw blurRad="76200" dir="18900000" sy="23000" kx="-1200000" algn="bl" rotWithShape="0">
                <a:prstClr val="black">
                  <a:alpha val="20000"/>
                </a:prstClr>
              </a:outerShdw>
            </a:effectLst>
          </p:spPr>
          <p:txBody>
            <a:bodyPr lIns="67099" tIns="33549" rIns="67099" bIns="33549"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200" b="0" i="0" u="none" strike="noStrike" kern="0" cap="none" spc="0" normalizeH="0" baseline="0" noProof="0" dirty="0">
                  <a:ln>
                    <a:noFill/>
                  </a:ln>
                  <a:solidFill>
                    <a:sysClr val="window" lastClr="FFFFFF"/>
                  </a:solidFill>
                  <a:effectLst/>
                  <a:uLnTx/>
                  <a:uFillTx/>
                  <a:latin typeface="Arial" panose="020B0604020202020204" pitchFamily="34" charset="0"/>
                  <a:ea typeface="微软雅黑" panose="020B0503020204020204" pitchFamily="34" charset="-122"/>
                  <a:cs typeface="+mn-cs"/>
                </a:rPr>
                <a:t>风险点划分</a:t>
              </a:r>
            </a:p>
          </p:txBody>
        </p:sp>
        <p:sp>
          <p:nvSpPr>
            <p:cNvPr id="6" name="Oval 19"/>
            <p:cNvSpPr>
              <a:spLocks noChangeArrowheads="1"/>
            </p:cNvSpPr>
            <p:nvPr/>
          </p:nvSpPr>
          <p:spPr bwMode="auto">
            <a:xfrm>
              <a:off x="3578432" y="1380005"/>
              <a:ext cx="836191" cy="839795"/>
            </a:xfrm>
            <a:prstGeom prst="ellipse">
              <a:avLst/>
            </a:prstGeom>
            <a:solidFill>
              <a:srgbClr val="0162A7"/>
            </a:solidFill>
            <a:ln w="9525">
              <a:noFill/>
              <a:round/>
            </a:ln>
            <a:effectLst>
              <a:outerShdw blurRad="76200" dir="18900000" sy="23000" kx="-1200000" algn="bl" rotWithShape="0">
                <a:prstClr val="black">
                  <a:alpha val="20000"/>
                </a:prstClr>
              </a:outerShdw>
            </a:effectLst>
          </p:spPr>
          <p:txBody>
            <a:bodyPr lIns="67099" tIns="33549" rIns="67099" bIns="33549"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200" b="0" i="0" u="none" strike="noStrike" kern="0" cap="none" spc="0" normalizeH="0" baseline="0" noProof="0" dirty="0">
                  <a:ln>
                    <a:noFill/>
                  </a:ln>
                  <a:solidFill>
                    <a:sysClr val="window" lastClr="FFFFFF"/>
                  </a:solidFill>
                  <a:effectLst/>
                  <a:uLnTx/>
                  <a:uFillTx/>
                  <a:latin typeface="Arial" panose="020B0604020202020204" pitchFamily="34" charset="0"/>
                  <a:ea typeface="微软雅黑" panose="020B0503020204020204" pitchFamily="34" charset="-122"/>
                  <a:cs typeface="+mn-cs"/>
                </a:rPr>
                <a:t>危险源辨识</a:t>
              </a:r>
            </a:p>
          </p:txBody>
        </p:sp>
        <p:sp>
          <p:nvSpPr>
            <p:cNvPr id="7" name="Oval 19"/>
            <p:cNvSpPr>
              <a:spLocks noChangeArrowheads="1"/>
            </p:cNvSpPr>
            <p:nvPr/>
          </p:nvSpPr>
          <p:spPr bwMode="auto">
            <a:xfrm>
              <a:off x="7733684" y="1380005"/>
              <a:ext cx="836191" cy="839797"/>
            </a:xfrm>
            <a:prstGeom prst="ellipse">
              <a:avLst/>
            </a:prstGeom>
            <a:solidFill>
              <a:srgbClr val="0162A7"/>
            </a:solidFill>
            <a:ln w="9525">
              <a:noFill/>
              <a:round/>
            </a:ln>
            <a:effectLst>
              <a:outerShdw blurRad="76200" dir="18900000" sy="23000" kx="-1200000" algn="bl" rotWithShape="0">
                <a:prstClr val="black">
                  <a:alpha val="20000"/>
                </a:prstClr>
              </a:outerShdw>
            </a:effectLst>
          </p:spPr>
          <p:txBody>
            <a:bodyPr lIns="67099" tIns="33549" rIns="67099" bIns="33549"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200" b="0" i="0" u="none" strike="noStrike" kern="0" cap="none" spc="0" normalizeH="0" baseline="0" noProof="0" dirty="0">
                  <a:ln>
                    <a:noFill/>
                  </a:ln>
                  <a:solidFill>
                    <a:sysClr val="window" lastClr="FFFFFF"/>
                  </a:solidFill>
                  <a:effectLst/>
                  <a:uLnTx/>
                  <a:uFillTx/>
                  <a:latin typeface="Arial" panose="020B0604020202020204" pitchFamily="34" charset="0"/>
                  <a:ea typeface="微软雅黑" panose="020B0503020204020204" pitchFamily="34" charset="-122"/>
                  <a:cs typeface="+mn-cs"/>
                </a:rPr>
                <a:t>危险源风险分级</a:t>
              </a:r>
            </a:p>
          </p:txBody>
        </p:sp>
        <p:sp>
          <p:nvSpPr>
            <p:cNvPr id="8" name="Oval 19"/>
            <p:cNvSpPr>
              <a:spLocks noChangeArrowheads="1"/>
            </p:cNvSpPr>
            <p:nvPr/>
          </p:nvSpPr>
          <p:spPr bwMode="auto">
            <a:xfrm>
              <a:off x="9786427" y="1380005"/>
              <a:ext cx="836191" cy="839797"/>
            </a:xfrm>
            <a:prstGeom prst="ellipse">
              <a:avLst/>
            </a:prstGeom>
            <a:solidFill>
              <a:srgbClr val="0162A7"/>
            </a:solidFill>
            <a:ln w="9525">
              <a:noFill/>
              <a:round/>
            </a:ln>
            <a:effectLst>
              <a:outerShdw blurRad="76200" dir="18900000" sy="23000" kx="-1200000" algn="bl" rotWithShape="0">
                <a:prstClr val="black">
                  <a:alpha val="20000"/>
                </a:prstClr>
              </a:outerShdw>
            </a:effectLst>
          </p:spPr>
          <p:txBody>
            <a:bodyPr lIns="67099" tIns="33549" rIns="67099" bIns="33549"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200" b="0" i="0" u="none" strike="noStrike" kern="0" cap="none" spc="0" normalizeH="0" baseline="0" noProof="0" dirty="0">
                  <a:ln>
                    <a:noFill/>
                  </a:ln>
                  <a:solidFill>
                    <a:sysClr val="window" lastClr="FFFFFF"/>
                  </a:solidFill>
                  <a:effectLst/>
                  <a:uLnTx/>
                  <a:uFillTx/>
                  <a:latin typeface="Arial" panose="020B0604020202020204" pitchFamily="34" charset="0"/>
                  <a:ea typeface="微软雅黑" panose="020B0503020204020204" pitchFamily="34" charset="-122"/>
                  <a:cs typeface="+mn-cs"/>
                </a:rPr>
                <a:t>风险点风险分级</a:t>
              </a:r>
            </a:p>
          </p:txBody>
        </p:sp>
        <p:cxnSp>
          <p:nvCxnSpPr>
            <p:cNvPr id="9" name="直接箭头连接符 8"/>
            <p:cNvCxnSpPr>
              <a:stCxn id="5" idx="6"/>
              <a:endCxn id="6" idx="2"/>
            </p:cNvCxnSpPr>
            <p:nvPr/>
          </p:nvCxnSpPr>
          <p:spPr>
            <a:xfrm>
              <a:off x="2201625" y="1799902"/>
              <a:ext cx="1376807" cy="1"/>
            </a:xfrm>
            <a:prstGeom prst="straightConnector1">
              <a:avLst/>
            </a:prstGeom>
            <a:noFill/>
            <a:ln w="19050" cap="flat" cmpd="sng" algn="ctr">
              <a:solidFill>
                <a:srgbClr val="BC2823"/>
              </a:solidFill>
              <a:prstDash val="solid"/>
              <a:miter lim="800000"/>
              <a:headEnd type="none"/>
              <a:tailEnd type="triangle"/>
            </a:ln>
            <a:effectLst>
              <a:outerShdw blurRad="76200" dir="18900000" sy="23000" kx="-1200000" algn="bl" rotWithShape="0">
                <a:prstClr val="black">
                  <a:alpha val="20000"/>
                </a:prstClr>
              </a:outerShdw>
            </a:effectLst>
          </p:spPr>
        </p:cxnSp>
        <p:cxnSp>
          <p:nvCxnSpPr>
            <p:cNvPr id="10" name="直接箭头连接符 9"/>
            <p:cNvCxnSpPr>
              <a:stCxn id="6" idx="6"/>
              <a:endCxn id="16" idx="2"/>
            </p:cNvCxnSpPr>
            <p:nvPr/>
          </p:nvCxnSpPr>
          <p:spPr>
            <a:xfrm>
              <a:off x="4414623" y="1799903"/>
              <a:ext cx="1254277" cy="1"/>
            </a:xfrm>
            <a:prstGeom prst="straightConnector1">
              <a:avLst/>
            </a:prstGeom>
            <a:noFill/>
            <a:ln w="19050" cap="flat" cmpd="sng" algn="ctr">
              <a:solidFill>
                <a:srgbClr val="BC2823"/>
              </a:solidFill>
              <a:prstDash val="solid"/>
              <a:miter lim="800000"/>
              <a:headEnd type="none"/>
              <a:tailEnd type="triangle"/>
            </a:ln>
            <a:effectLst>
              <a:outerShdw blurRad="76200" dir="18900000" sy="23000" kx="-1200000" algn="bl" rotWithShape="0">
                <a:prstClr val="black">
                  <a:alpha val="20000"/>
                </a:prstClr>
              </a:outerShdw>
            </a:effectLst>
          </p:spPr>
        </p:cxnSp>
        <p:cxnSp>
          <p:nvCxnSpPr>
            <p:cNvPr id="11" name="直接箭头连接符 10"/>
            <p:cNvCxnSpPr>
              <a:stCxn id="7" idx="6"/>
              <a:endCxn id="8" idx="2"/>
            </p:cNvCxnSpPr>
            <p:nvPr/>
          </p:nvCxnSpPr>
          <p:spPr>
            <a:xfrm>
              <a:off x="8569875" y="1799904"/>
              <a:ext cx="1216552" cy="0"/>
            </a:xfrm>
            <a:prstGeom prst="straightConnector1">
              <a:avLst/>
            </a:prstGeom>
            <a:noFill/>
            <a:ln w="19050" cap="flat" cmpd="sng" algn="ctr">
              <a:solidFill>
                <a:srgbClr val="BC2823"/>
              </a:solidFill>
              <a:prstDash val="solid"/>
              <a:miter lim="800000"/>
              <a:headEnd type="none"/>
              <a:tailEnd type="triangle"/>
            </a:ln>
            <a:effectLst>
              <a:outerShdw blurRad="76200" dir="18900000" sy="23000" kx="-1200000" algn="bl" rotWithShape="0">
                <a:prstClr val="black">
                  <a:alpha val="20000"/>
                </a:prstClr>
              </a:outerShdw>
            </a:effectLst>
          </p:spPr>
        </p:cxnSp>
        <p:sp>
          <p:nvSpPr>
            <p:cNvPr id="12" name="矩形: 圆角 1"/>
            <p:cNvSpPr/>
            <p:nvPr/>
          </p:nvSpPr>
          <p:spPr>
            <a:xfrm>
              <a:off x="1241653" y="4666932"/>
              <a:ext cx="1119723" cy="1243589"/>
            </a:xfrm>
            <a:prstGeom prst="roundRect">
              <a:avLst/>
            </a:prstGeom>
            <a:solidFill>
              <a:srgbClr val="0162A7"/>
            </a:solidFill>
            <a:ln w="12700" cap="flat" cmpd="sng" algn="ctr">
              <a:solidFill>
                <a:srgbClr val="0162A7">
                  <a:shade val="50000"/>
                </a:srgbClr>
              </a:solid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ysClr val="window" lastClr="FFFFFF"/>
                  </a:solidFill>
                  <a:effectLst/>
                  <a:uLnTx/>
                  <a:uFillTx/>
                  <a:latin typeface="Arial" panose="020B0604020202020204"/>
                  <a:ea typeface="微软雅黑" panose="020B0503020204020204" pitchFamily="34" charset="-122"/>
                  <a:cs typeface="+mn-cs"/>
                </a:rPr>
                <a:t>企业负责人、安全管理人员、相关技术、职能部门人员、一线相关人员</a:t>
              </a:r>
            </a:p>
          </p:txBody>
        </p:sp>
        <p:sp>
          <p:nvSpPr>
            <p:cNvPr id="13" name="矩形: 圆角 2"/>
            <p:cNvSpPr/>
            <p:nvPr/>
          </p:nvSpPr>
          <p:spPr>
            <a:xfrm>
              <a:off x="1273052" y="2738511"/>
              <a:ext cx="1055608" cy="1660743"/>
            </a:xfrm>
            <a:prstGeom prst="roundRect">
              <a:avLst/>
            </a:prstGeom>
            <a:ln w="6350">
              <a:solidFill>
                <a:sysClr val="windowText" lastClr="000000"/>
              </a:solidFill>
              <a:prstDash val="dash"/>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1" i="0" u="none" strike="noStrike" kern="1200" cap="none" spc="0" normalizeH="0" baseline="0" noProof="1">
                  <a:ln>
                    <a:noFill/>
                  </a:ln>
                  <a:solidFill>
                    <a:srgbClr val="0162A7"/>
                  </a:solidFill>
                  <a:effectLst/>
                  <a:uLnTx/>
                  <a:uFillTx/>
                  <a:latin typeface="Arial" panose="020B0604020202020204"/>
                  <a:ea typeface="微软雅黑" panose="020B0503020204020204" pitchFamily="34" charset="-122"/>
                  <a:cs typeface="+mn-cs"/>
                </a:rPr>
                <a:t>划分原则</a:t>
              </a:r>
              <a:endParaRPr kumimoji="0" lang="en-US" altLang="zh-CN" sz="1200" b="1" i="0" u="none" strike="noStrike" kern="1200" cap="none" spc="0" normalizeH="0" baseline="0" noProof="1">
                <a:ln>
                  <a:noFill/>
                </a:ln>
                <a:solidFill>
                  <a:srgbClr val="0162A7"/>
                </a:solidFill>
                <a:effectLst/>
                <a:uLnTx/>
                <a:uFillTx/>
                <a:latin typeface="Arial" panose="020B0604020202020204"/>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200" b="1" i="0" u="none" strike="noStrike" kern="1200" cap="none" spc="0" normalizeH="0" baseline="0" noProof="1">
                <a:ln>
                  <a:noFill/>
                </a:ln>
                <a:solidFill>
                  <a:srgbClr val="0162A7"/>
                </a:solidFill>
                <a:effectLst/>
                <a:uLnTx/>
                <a:uFillTx/>
                <a:latin typeface="Arial" panose="020B0604020202020204"/>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1" i="0" u="none" strike="noStrike" kern="1200" cap="none" spc="0" normalizeH="0" baseline="0" noProof="1">
                  <a:ln>
                    <a:noFill/>
                  </a:ln>
                  <a:solidFill>
                    <a:srgbClr val="00B050"/>
                  </a:solidFill>
                  <a:effectLst/>
                  <a:uLnTx/>
                  <a:uFillTx/>
                  <a:latin typeface="Arial" panose="020B0604020202020204"/>
                  <a:ea typeface="微软雅黑" panose="020B0503020204020204" pitchFamily="34" charset="-122"/>
                  <a:cs typeface="+mn-cs"/>
                </a:rPr>
                <a:t>头脑风暴</a:t>
              </a:r>
              <a:endParaRPr kumimoji="0" lang="en-US" altLang="zh-CN" sz="1200" b="1" i="0" u="none" strike="noStrike" kern="1200" cap="none" spc="0" normalizeH="0" baseline="0" noProof="1">
                <a:ln>
                  <a:noFill/>
                </a:ln>
                <a:solidFill>
                  <a:srgbClr val="00B050"/>
                </a:solidFill>
                <a:effectLst/>
                <a:uLnTx/>
                <a:uFillTx/>
                <a:latin typeface="Arial" panose="020B0604020202020204"/>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zh-CN" sz="1200" b="1" i="0" u="none" strike="noStrike" kern="1200" cap="none" spc="0" normalizeH="0" baseline="0" noProof="1">
                  <a:ln>
                    <a:noFill/>
                  </a:ln>
                  <a:solidFill>
                    <a:srgbClr val="00B050"/>
                  </a:solidFill>
                  <a:effectLst/>
                  <a:uLnTx/>
                  <a:uFillTx/>
                  <a:latin typeface="Arial" panose="020B0604020202020204"/>
                  <a:ea typeface="微软雅黑" panose="020B0503020204020204" pitchFamily="34" charset="-122"/>
                  <a:cs typeface="+mn-cs"/>
                </a:rPr>
                <a:t>大小适中</a:t>
              </a:r>
              <a:endParaRPr kumimoji="0" lang="en-US" altLang="zh-CN" sz="1200" b="1" i="0" u="none" strike="noStrike" kern="1200" cap="none" spc="0" normalizeH="0" baseline="0" noProof="1">
                <a:ln>
                  <a:noFill/>
                </a:ln>
                <a:solidFill>
                  <a:srgbClr val="00B050"/>
                </a:solidFill>
                <a:effectLst/>
                <a:uLnTx/>
                <a:uFillTx/>
                <a:latin typeface="Arial" panose="020B0604020202020204"/>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zh-CN" sz="1200" b="1" i="0" u="none" strike="noStrike" kern="1200" cap="none" spc="0" normalizeH="0" baseline="0" noProof="1">
                  <a:ln>
                    <a:noFill/>
                  </a:ln>
                  <a:solidFill>
                    <a:srgbClr val="00B050"/>
                  </a:solidFill>
                  <a:effectLst/>
                  <a:uLnTx/>
                  <a:uFillTx/>
                  <a:latin typeface="Arial" panose="020B0604020202020204"/>
                  <a:ea typeface="微软雅黑" panose="020B0503020204020204" pitchFamily="34" charset="-122"/>
                  <a:cs typeface="+mn-cs"/>
                </a:rPr>
                <a:t>便于分类</a:t>
              </a: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1" i="0" u="none" strike="noStrike" kern="1200" cap="none" spc="0" normalizeH="0" baseline="0" noProof="1">
                  <a:ln>
                    <a:noFill/>
                  </a:ln>
                  <a:solidFill>
                    <a:srgbClr val="00B050"/>
                  </a:solidFill>
                  <a:effectLst/>
                  <a:uLnTx/>
                  <a:uFillTx/>
                  <a:latin typeface="Arial" panose="020B0604020202020204"/>
                  <a:ea typeface="微软雅黑" panose="020B0503020204020204" pitchFamily="34" charset="-122"/>
                  <a:cs typeface="+mn-cs"/>
                </a:rPr>
                <a:t>功能独立</a:t>
              </a: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1" i="0" u="none" strike="noStrike" kern="1200" cap="none" spc="0" normalizeH="0" baseline="0" noProof="1">
                  <a:ln>
                    <a:noFill/>
                  </a:ln>
                  <a:solidFill>
                    <a:srgbClr val="00B050"/>
                  </a:solidFill>
                  <a:effectLst/>
                  <a:uLnTx/>
                  <a:uFillTx/>
                  <a:latin typeface="Arial" panose="020B0604020202020204"/>
                  <a:ea typeface="微软雅黑" panose="020B0503020204020204" pitchFamily="34" charset="-122"/>
                  <a:cs typeface="+mn-cs"/>
                </a:rPr>
                <a:t>易于管理</a:t>
              </a: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1" i="0" u="none" strike="noStrike" kern="1200" cap="none" spc="0" normalizeH="0" baseline="0" noProof="1">
                  <a:ln>
                    <a:noFill/>
                  </a:ln>
                  <a:solidFill>
                    <a:srgbClr val="00B050"/>
                  </a:solidFill>
                  <a:effectLst/>
                  <a:uLnTx/>
                  <a:uFillTx/>
                  <a:latin typeface="Arial" panose="020B0604020202020204"/>
                  <a:ea typeface="微软雅黑" panose="020B0503020204020204" pitchFamily="34" charset="-122"/>
                  <a:cs typeface="+mn-cs"/>
                </a:rPr>
                <a:t>范围清晰</a:t>
              </a:r>
            </a:p>
          </p:txBody>
        </p:sp>
        <p:sp>
          <p:nvSpPr>
            <p:cNvPr id="14" name="矩形: 圆角 28"/>
            <p:cNvSpPr/>
            <p:nvPr/>
          </p:nvSpPr>
          <p:spPr>
            <a:xfrm>
              <a:off x="3525186" y="4666931"/>
              <a:ext cx="942681" cy="540995"/>
            </a:xfrm>
            <a:prstGeom prst="roundRect">
              <a:avLst/>
            </a:prstGeom>
            <a:solidFill>
              <a:srgbClr val="0162A7"/>
            </a:solidFill>
            <a:ln w="12700" cap="flat" cmpd="sng" algn="ctr">
              <a:solidFill>
                <a:srgbClr val="BC2823">
                  <a:shade val="50000"/>
                </a:srgbClr>
              </a:solid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ysClr val="window" lastClr="FFFFFF"/>
                  </a:solidFill>
                  <a:effectLst/>
                  <a:uLnTx/>
                  <a:uFillTx/>
                  <a:latin typeface="Arial" panose="020B0604020202020204"/>
                  <a:ea typeface="微软雅黑" panose="020B0503020204020204" pitchFamily="34" charset="-122"/>
                  <a:cs typeface="+mn-cs"/>
                </a:rPr>
                <a:t>全员</a:t>
              </a:r>
            </a:p>
          </p:txBody>
        </p:sp>
        <p:sp>
          <p:nvSpPr>
            <p:cNvPr id="15" name="矩形: 圆角 29"/>
            <p:cNvSpPr/>
            <p:nvPr/>
          </p:nvSpPr>
          <p:spPr>
            <a:xfrm>
              <a:off x="2717952" y="2697227"/>
              <a:ext cx="2423920" cy="1736646"/>
            </a:xfrm>
            <a:prstGeom prst="roundRect">
              <a:avLst/>
            </a:prstGeom>
            <a:ln w="6350">
              <a:solidFill>
                <a:sysClr val="windowText" lastClr="000000"/>
              </a:solidFill>
              <a:prstDash val="dash"/>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1" i="0" u="none" strike="noStrike" kern="1200" cap="none" spc="0" normalizeH="0" baseline="0" noProof="1">
                  <a:ln>
                    <a:noFill/>
                  </a:ln>
                  <a:solidFill>
                    <a:srgbClr val="0162A7"/>
                  </a:solidFill>
                  <a:effectLst/>
                  <a:uLnTx/>
                  <a:uFillTx/>
                  <a:latin typeface="Arial" panose="020B0604020202020204"/>
                  <a:ea typeface="微软雅黑" panose="020B0503020204020204" pitchFamily="34" charset="-122"/>
                  <a:cs typeface="+mn-cs"/>
                </a:rPr>
                <a:t>辨识原则及方法</a:t>
              </a:r>
              <a:endParaRPr kumimoji="0" lang="en-US" altLang="zh-CN" sz="1200" b="1" i="0" u="none" strike="noStrike" kern="1200" cap="none" spc="0" normalizeH="0" baseline="0" noProof="1">
                <a:ln>
                  <a:noFill/>
                </a:ln>
                <a:solidFill>
                  <a:srgbClr val="0162A7"/>
                </a:solidFill>
                <a:effectLst/>
                <a:uLnTx/>
                <a:uFillTx/>
                <a:latin typeface="Arial" panose="020B0604020202020204"/>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200" b="1" i="0" u="none" strike="noStrike" kern="1200" cap="none" spc="0" normalizeH="0" baseline="0" noProof="1">
                <a:ln>
                  <a:noFill/>
                </a:ln>
                <a:solidFill>
                  <a:srgbClr val="0162A7"/>
                </a:solidFill>
                <a:effectLst/>
                <a:uLnTx/>
                <a:uFillTx/>
                <a:latin typeface="Arial" panose="020B0604020202020204"/>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1" i="0" u="none" strike="noStrike" kern="1200" cap="none" spc="0" normalizeH="0" baseline="0" noProof="1">
                  <a:ln>
                    <a:noFill/>
                  </a:ln>
                  <a:solidFill>
                    <a:srgbClr val="00B050"/>
                  </a:solidFill>
                  <a:effectLst/>
                  <a:uLnTx/>
                  <a:uFillTx/>
                  <a:latin typeface="Arial" panose="020B0604020202020204"/>
                  <a:ea typeface="微软雅黑" panose="020B0503020204020204" pitchFamily="34" charset="-122"/>
                  <a:cs typeface="+mn-cs"/>
                </a:rPr>
                <a:t>发动全员从所有风险点按穷尽原则、考虑人、物、环境、管理因素及危险源的三要素、涵盖所有能否造成人身伤害或财产损失等为标准，辨识出尽可能多的危险源。</a:t>
              </a:r>
            </a:p>
          </p:txBody>
        </p:sp>
        <p:sp>
          <p:nvSpPr>
            <p:cNvPr id="16" name="Oval 19"/>
            <p:cNvSpPr>
              <a:spLocks noChangeArrowheads="1"/>
            </p:cNvSpPr>
            <p:nvPr/>
          </p:nvSpPr>
          <p:spPr bwMode="auto">
            <a:xfrm>
              <a:off x="5668900" y="1380005"/>
              <a:ext cx="836191" cy="839797"/>
            </a:xfrm>
            <a:prstGeom prst="ellipse">
              <a:avLst/>
            </a:prstGeom>
            <a:solidFill>
              <a:srgbClr val="0162A7"/>
            </a:solidFill>
            <a:ln w="9525">
              <a:noFill/>
              <a:round/>
            </a:ln>
            <a:effectLst>
              <a:outerShdw blurRad="76200" dir="18900000" sy="23000" kx="-1200000" algn="bl" rotWithShape="0">
                <a:prstClr val="black">
                  <a:alpha val="20000"/>
                </a:prstClr>
              </a:outerShdw>
            </a:effectLst>
          </p:spPr>
          <p:txBody>
            <a:bodyPr lIns="67099" tIns="33549" rIns="67099" bIns="33549"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200" b="0" i="0" u="none" strike="noStrike" kern="0" cap="none" spc="0" normalizeH="0" baseline="0" noProof="0" dirty="0">
                  <a:ln>
                    <a:noFill/>
                  </a:ln>
                  <a:solidFill>
                    <a:sysClr val="window" lastClr="FFFFFF"/>
                  </a:solidFill>
                  <a:effectLst/>
                  <a:uLnTx/>
                  <a:uFillTx/>
                  <a:latin typeface="Arial" panose="020B0604020202020204" pitchFamily="34" charset="0"/>
                  <a:ea typeface="微软雅黑" panose="020B0503020204020204" pitchFamily="34" charset="-122"/>
                  <a:cs typeface="+mn-cs"/>
                </a:rPr>
                <a:t>危险源风险评价</a:t>
              </a:r>
            </a:p>
          </p:txBody>
        </p:sp>
        <p:cxnSp>
          <p:nvCxnSpPr>
            <p:cNvPr id="17" name="直接箭头连接符 16"/>
            <p:cNvCxnSpPr>
              <a:stCxn id="16" idx="6"/>
              <a:endCxn id="7" idx="2"/>
            </p:cNvCxnSpPr>
            <p:nvPr/>
          </p:nvCxnSpPr>
          <p:spPr>
            <a:xfrm>
              <a:off x="6505091" y="1799904"/>
              <a:ext cx="1228593" cy="0"/>
            </a:xfrm>
            <a:prstGeom prst="straightConnector1">
              <a:avLst/>
            </a:prstGeom>
            <a:noFill/>
            <a:ln w="19050" cap="flat" cmpd="sng" algn="ctr">
              <a:solidFill>
                <a:srgbClr val="BC2823"/>
              </a:solidFill>
              <a:prstDash val="solid"/>
              <a:miter lim="800000"/>
              <a:headEnd type="none"/>
              <a:tailEnd type="triangle"/>
            </a:ln>
            <a:effectLst>
              <a:outerShdw blurRad="76200" dir="18900000" sy="23000" kx="-1200000" algn="bl" rotWithShape="0">
                <a:prstClr val="black">
                  <a:alpha val="20000"/>
                </a:prstClr>
              </a:outerShdw>
            </a:effectLst>
          </p:spPr>
        </p:cxnSp>
        <p:sp>
          <p:nvSpPr>
            <p:cNvPr id="18" name="矩形: 圆角 36"/>
            <p:cNvSpPr/>
            <p:nvPr/>
          </p:nvSpPr>
          <p:spPr>
            <a:xfrm>
              <a:off x="5500733" y="4666931"/>
              <a:ext cx="1111822" cy="631948"/>
            </a:xfrm>
            <a:prstGeom prst="roundRect">
              <a:avLst/>
            </a:prstGeom>
            <a:solidFill>
              <a:srgbClr val="0162A7"/>
            </a:solidFill>
            <a:ln w="12700" cap="flat" cmpd="sng" algn="ctr">
              <a:solidFill>
                <a:srgbClr val="BC2823">
                  <a:shade val="50000"/>
                </a:srgbClr>
              </a:solid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ysClr val="window" lastClr="FFFFFF"/>
                  </a:solidFill>
                  <a:effectLst/>
                  <a:uLnTx/>
                  <a:uFillTx/>
                  <a:latin typeface="Arial" panose="020B0604020202020204"/>
                  <a:ea typeface="微软雅黑" panose="020B0503020204020204" pitchFamily="34" charset="-122"/>
                  <a:cs typeface="+mn-cs"/>
                </a:rPr>
                <a:t>安全技术专家及相关技术部门人员</a:t>
              </a:r>
            </a:p>
          </p:txBody>
        </p:sp>
        <p:sp>
          <p:nvSpPr>
            <p:cNvPr id="19" name="矩形: 圆角 37"/>
            <p:cNvSpPr/>
            <p:nvPr/>
          </p:nvSpPr>
          <p:spPr>
            <a:xfrm>
              <a:off x="5560223" y="2749233"/>
              <a:ext cx="1111822" cy="1675924"/>
            </a:xfrm>
            <a:prstGeom prst="roundRect">
              <a:avLst/>
            </a:prstGeom>
            <a:ln w="6350">
              <a:solidFill>
                <a:sysClr val="windowText" lastClr="000000"/>
              </a:solidFill>
              <a:prstDash val="dash"/>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1" i="0" u="none" strike="noStrike" kern="1200" cap="none" spc="0" normalizeH="0" baseline="0" noProof="1">
                  <a:ln>
                    <a:noFill/>
                  </a:ln>
                  <a:solidFill>
                    <a:srgbClr val="0162A7"/>
                  </a:solidFill>
                  <a:effectLst/>
                  <a:uLnTx/>
                  <a:uFillTx/>
                  <a:latin typeface="Arial" panose="020B0604020202020204"/>
                  <a:ea typeface="微软雅黑" panose="020B0503020204020204" pitchFamily="34" charset="-122"/>
                  <a:cs typeface="+mn-cs"/>
                </a:rPr>
                <a:t>评价方法</a:t>
              </a:r>
              <a:endParaRPr kumimoji="0" lang="en-US" altLang="zh-CN" sz="1200" b="1" i="0" u="none" strike="noStrike" kern="1200" cap="none" spc="0" normalizeH="0" baseline="0" noProof="1">
                <a:ln>
                  <a:noFill/>
                </a:ln>
                <a:solidFill>
                  <a:srgbClr val="0162A7"/>
                </a:solidFill>
                <a:effectLst/>
                <a:uLnTx/>
                <a:uFillTx/>
                <a:latin typeface="Arial" panose="020B0604020202020204"/>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200" b="1" i="0" u="none" strike="noStrike" kern="1200" cap="none" spc="0" normalizeH="0" baseline="0" noProof="1">
                <a:ln>
                  <a:noFill/>
                </a:ln>
                <a:solidFill>
                  <a:srgbClr val="0162A7"/>
                </a:solidFill>
                <a:effectLst/>
                <a:uLnTx/>
                <a:uFillTx/>
                <a:latin typeface="Arial" panose="020B0604020202020204"/>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1" i="0" u="none" strike="noStrike" kern="1200" cap="none" spc="0" normalizeH="0" baseline="0" noProof="1">
                  <a:ln>
                    <a:noFill/>
                  </a:ln>
                  <a:solidFill>
                    <a:srgbClr val="00B050"/>
                  </a:solidFill>
                  <a:effectLst/>
                  <a:uLnTx/>
                  <a:uFillTx/>
                  <a:latin typeface="Arial" panose="020B0604020202020204"/>
                  <a:ea typeface="微软雅黑" panose="020B0503020204020204" pitchFamily="34" charset="-122"/>
                  <a:cs typeface="+mn-cs"/>
                </a:rPr>
                <a:t>常用的评价方法：</a:t>
              </a:r>
            </a:p>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200" b="1" i="0" u="none" strike="noStrike" kern="1200" cap="none" spc="0" normalizeH="0" baseline="0" noProof="1">
                  <a:ln>
                    <a:noFill/>
                  </a:ln>
                  <a:solidFill>
                    <a:srgbClr val="00B050"/>
                  </a:solidFill>
                  <a:effectLst/>
                  <a:uLnTx/>
                  <a:uFillTx/>
                  <a:latin typeface="Arial" panose="020B0604020202020204"/>
                  <a:ea typeface="微软雅黑" panose="020B0503020204020204" pitchFamily="34" charset="-122"/>
                  <a:cs typeface="+mn-cs"/>
                </a:rPr>
                <a:t>JHA</a:t>
              </a:r>
              <a:r>
                <a:rPr kumimoji="0" lang="zh-CN" altLang="en-US" sz="1200" b="1" i="0" u="none" strike="noStrike" kern="1200" cap="none" spc="0" normalizeH="0" baseline="0" noProof="1">
                  <a:ln>
                    <a:noFill/>
                  </a:ln>
                  <a:solidFill>
                    <a:srgbClr val="00B050"/>
                  </a:solidFill>
                  <a:effectLst/>
                  <a:uLnTx/>
                  <a:uFillTx/>
                  <a:latin typeface="Arial" panose="020B0604020202020204"/>
                  <a:ea typeface="微软雅黑" panose="020B0503020204020204" pitchFamily="34" charset="-122"/>
                  <a:cs typeface="+mn-cs"/>
                </a:rPr>
                <a:t>、</a:t>
              </a:r>
              <a:r>
                <a:rPr kumimoji="0" lang="en-US" altLang="zh-CN" sz="1200" b="1" i="0" u="none" strike="noStrike" kern="1200" cap="none" spc="0" normalizeH="0" baseline="0" noProof="1">
                  <a:ln>
                    <a:noFill/>
                  </a:ln>
                  <a:solidFill>
                    <a:srgbClr val="00B050"/>
                  </a:solidFill>
                  <a:effectLst/>
                  <a:uLnTx/>
                  <a:uFillTx/>
                  <a:latin typeface="Arial" panose="020B0604020202020204"/>
                  <a:ea typeface="微软雅黑" panose="020B0503020204020204" pitchFamily="34" charset="-122"/>
                  <a:cs typeface="+mn-cs"/>
                </a:rPr>
                <a:t>SCL</a:t>
              </a:r>
              <a:r>
                <a:rPr kumimoji="0" lang="zh-CN" altLang="en-US" sz="1200" b="1" i="0" u="none" strike="noStrike" kern="1200" cap="none" spc="0" normalizeH="0" baseline="0" noProof="1">
                  <a:ln>
                    <a:noFill/>
                  </a:ln>
                  <a:solidFill>
                    <a:srgbClr val="00B050"/>
                  </a:solidFill>
                  <a:effectLst/>
                  <a:uLnTx/>
                  <a:uFillTx/>
                  <a:latin typeface="Arial" panose="020B0604020202020204"/>
                  <a:ea typeface="微软雅黑" panose="020B0503020204020204" pitchFamily="34" charset="-122"/>
                  <a:cs typeface="+mn-cs"/>
                </a:rPr>
                <a:t>、</a:t>
              </a:r>
              <a:r>
                <a:rPr kumimoji="0" lang="en-US" altLang="zh-CN" sz="1200" b="1" i="0" u="none" strike="noStrike" kern="1200" cap="none" spc="0" normalizeH="0" baseline="0" noProof="1">
                  <a:ln>
                    <a:noFill/>
                  </a:ln>
                  <a:solidFill>
                    <a:srgbClr val="00B050"/>
                  </a:solidFill>
                  <a:effectLst/>
                  <a:uLnTx/>
                  <a:uFillTx/>
                  <a:latin typeface="Arial" panose="020B0604020202020204"/>
                  <a:ea typeface="微软雅黑" panose="020B0503020204020204" pitchFamily="34" charset="-122"/>
                  <a:cs typeface="+mn-cs"/>
                </a:rPr>
                <a:t>LS</a:t>
              </a:r>
              <a:r>
                <a:rPr kumimoji="0" lang="zh-CN" altLang="en-US" sz="1200" b="1" i="0" u="none" strike="noStrike" kern="1200" cap="none" spc="0" normalizeH="0" baseline="0" noProof="1">
                  <a:ln>
                    <a:noFill/>
                  </a:ln>
                  <a:solidFill>
                    <a:srgbClr val="00B050"/>
                  </a:solidFill>
                  <a:effectLst/>
                  <a:uLnTx/>
                  <a:uFillTx/>
                  <a:latin typeface="Arial" panose="020B0604020202020204"/>
                  <a:ea typeface="微软雅黑" panose="020B0503020204020204" pitchFamily="34" charset="-122"/>
                  <a:cs typeface="+mn-cs"/>
                </a:rPr>
                <a:t>、</a:t>
              </a:r>
              <a:r>
                <a:rPr kumimoji="0" lang="en-US" altLang="zh-CN" sz="1200" b="1" i="0" u="none" strike="noStrike" kern="1200" cap="none" spc="0" normalizeH="0" baseline="0" noProof="1">
                  <a:ln>
                    <a:noFill/>
                  </a:ln>
                  <a:solidFill>
                    <a:srgbClr val="00B050"/>
                  </a:solidFill>
                  <a:effectLst/>
                  <a:uLnTx/>
                  <a:uFillTx/>
                  <a:latin typeface="Arial" panose="020B0604020202020204"/>
                  <a:ea typeface="微软雅黑" panose="020B0503020204020204" pitchFamily="34" charset="-122"/>
                  <a:cs typeface="+mn-cs"/>
                </a:rPr>
                <a:t>LEC</a:t>
              </a:r>
              <a:r>
                <a:rPr kumimoji="0" lang="zh-CN" altLang="en-US" sz="1200" b="1" i="0" u="none" strike="noStrike" kern="1200" cap="none" spc="0" normalizeH="0" baseline="0" noProof="1">
                  <a:ln>
                    <a:noFill/>
                  </a:ln>
                  <a:solidFill>
                    <a:srgbClr val="00B050"/>
                  </a:solidFill>
                  <a:effectLst/>
                  <a:uLnTx/>
                  <a:uFillTx/>
                  <a:latin typeface="Arial" panose="020B0604020202020204"/>
                  <a:ea typeface="微软雅黑" panose="020B0503020204020204" pitchFamily="34" charset="-122"/>
                  <a:cs typeface="+mn-cs"/>
                </a:rPr>
                <a:t>、</a:t>
              </a:r>
              <a:r>
                <a:rPr kumimoji="0" lang="en-US" altLang="zh-CN" sz="1200" b="1" i="0" u="none" strike="noStrike" kern="1200" cap="none" spc="0" normalizeH="0" baseline="0" noProof="1">
                  <a:ln>
                    <a:noFill/>
                  </a:ln>
                  <a:solidFill>
                    <a:srgbClr val="00B050"/>
                  </a:solidFill>
                  <a:effectLst/>
                  <a:uLnTx/>
                  <a:uFillTx/>
                  <a:latin typeface="Arial" panose="020B0604020202020204"/>
                  <a:ea typeface="微软雅黑" panose="020B0503020204020204" pitchFamily="34" charset="-122"/>
                  <a:cs typeface="+mn-cs"/>
                </a:rPr>
                <a:t>MES</a:t>
              </a:r>
              <a:r>
                <a:rPr kumimoji="0" lang="zh-CN" altLang="en-US" sz="1200" b="1" i="0" u="none" strike="noStrike" kern="1200" cap="none" spc="0" normalizeH="0" baseline="0" noProof="1">
                  <a:ln>
                    <a:noFill/>
                  </a:ln>
                  <a:solidFill>
                    <a:srgbClr val="00B050"/>
                  </a:solidFill>
                  <a:effectLst/>
                  <a:uLnTx/>
                  <a:uFillTx/>
                  <a:latin typeface="Arial" panose="020B0604020202020204"/>
                  <a:ea typeface="微软雅黑" panose="020B0503020204020204" pitchFamily="34" charset="-122"/>
                  <a:cs typeface="+mn-cs"/>
                </a:rPr>
                <a:t>、</a:t>
              </a:r>
              <a:r>
                <a:rPr kumimoji="0" lang="en-US" altLang="zh-CN" sz="1200" b="1" i="0" u="none" strike="noStrike" kern="1200" cap="none" spc="0" normalizeH="0" baseline="0" noProof="1">
                  <a:ln>
                    <a:noFill/>
                  </a:ln>
                  <a:solidFill>
                    <a:srgbClr val="00B050"/>
                  </a:solidFill>
                  <a:effectLst/>
                  <a:uLnTx/>
                  <a:uFillTx/>
                  <a:latin typeface="Arial" panose="020B0604020202020204"/>
                  <a:ea typeface="微软雅黑" panose="020B0503020204020204" pitchFamily="34" charset="-122"/>
                  <a:cs typeface="+mn-cs"/>
                </a:rPr>
                <a:t>HAZOP</a:t>
              </a:r>
              <a:r>
                <a:rPr kumimoji="0" lang="zh-CN" altLang="en-US" sz="1200" b="1" i="0" u="none" strike="noStrike" kern="1200" cap="none" spc="0" normalizeH="0" baseline="0" noProof="1">
                  <a:ln>
                    <a:noFill/>
                  </a:ln>
                  <a:solidFill>
                    <a:srgbClr val="00B050"/>
                  </a:solidFill>
                  <a:effectLst/>
                  <a:uLnTx/>
                  <a:uFillTx/>
                  <a:latin typeface="Arial" panose="020B0604020202020204"/>
                  <a:ea typeface="微软雅黑" panose="020B0503020204020204" pitchFamily="34" charset="-122"/>
                  <a:cs typeface="+mn-cs"/>
                </a:rPr>
                <a:t>。</a:t>
              </a:r>
            </a:p>
          </p:txBody>
        </p:sp>
        <p:sp>
          <p:nvSpPr>
            <p:cNvPr id="20" name="矩形 19"/>
            <p:cNvSpPr/>
            <p:nvPr/>
          </p:nvSpPr>
          <p:spPr>
            <a:xfrm>
              <a:off x="1401406" y="4422564"/>
              <a:ext cx="800219" cy="276999"/>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1" i="0" u="none" strike="noStrike" kern="1200" cap="none" spc="0" normalizeH="0" baseline="0" noProof="1">
                  <a:ln>
                    <a:noFill/>
                  </a:ln>
                  <a:solidFill>
                    <a:srgbClr val="0162A7"/>
                  </a:solidFill>
                  <a:effectLst/>
                  <a:uLnTx/>
                  <a:uFillTx/>
                  <a:latin typeface="Arial" panose="020B0604020202020204"/>
                  <a:ea typeface="微软雅黑" panose="020B0503020204020204" pitchFamily="34" charset="-122"/>
                  <a:cs typeface="+mn-cs"/>
                </a:rPr>
                <a:t>参与人员</a:t>
              </a:r>
              <a:endParaRPr kumimoji="0" lang="zh-CN" altLang="en-US" sz="1200" b="1" i="0" u="none" strike="noStrike" kern="1200" cap="none" spc="0" normalizeH="0" baseline="0" noProof="1">
                <a:ln>
                  <a:noFill/>
                </a:ln>
                <a:solidFill>
                  <a:srgbClr val="00B050"/>
                </a:solidFill>
                <a:effectLst/>
                <a:uLnTx/>
                <a:uFillTx/>
                <a:latin typeface="Arial" panose="020B0604020202020204"/>
                <a:ea typeface="微软雅黑" panose="020B0503020204020204" pitchFamily="34" charset="-122"/>
                <a:cs typeface="+mn-cs"/>
              </a:endParaRPr>
            </a:p>
          </p:txBody>
        </p:sp>
        <p:sp>
          <p:nvSpPr>
            <p:cNvPr id="21" name="矩形 20"/>
            <p:cNvSpPr/>
            <p:nvPr/>
          </p:nvSpPr>
          <p:spPr>
            <a:xfrm>
              <a:off x="3614404" y="4422563"/>
              <a:ext cx="800219" cy="276999"/>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1" i="0" u="none" strike="noStrike" kern="1200" cap="none" spc="0" normalizeH="0" baseline="0" noProof="1">
                  <a:ln>
                    <a:noFill/>
                  </a:ln>
                  <a:solidFill>
                    <a:srgbClr val="0162A7"/>
                  </a:solidFill>
                  <a:effectLst/>
                  <a:uLnTx/>
                  <a:uFillTx/>
                  <a:latin typeface="Arial" panose="020B0604020202020204"/>
                  <a:ea typeface="微软雅黑" panose="020B0503020204020204" pitchFamily="34" charset="-122"/>
                  <a:cs typeface="+mn-cs"/>
                </a:rPr>
                <a:t>参与人员</a:t>
              </a:r>
              <a:endParaRPr kumimoji="0" lang="zh-CN" altLang="en-US" sz="1200" b="1" i="0" u="none" strike="noStrike" kern="1200" cap="none" spc="0" normalizeH="0" baseline="0" noProof="1">
                <a:ln>
                  <a:noFill/>
                </a:ln>
                <a:solidFill>
                  <a:srgbClr val="00B050"/>
                </a:solidFill>
                <a:effectLst/>
                <a:uLnTx/>
                <a:uFillTx/>
                <a:latin typeface="Arial" panose="020B0604020202020204"/>
                <a:ea typeface="微软雅黑" panose="020B0503020204020204" pitchFamily="34" charset="-122"/>
                <a:cs typeface="+mn-cs"/>
              </a:endParaRPr>
            </a:p>
          </p:txBody>
        </p:sp>
        <p:sp>
          <p:nvSpPr>
            <p:cNvPr id="22" name="矩形 21"/>
            <p:cNvSpPr/>
            <p:nvPr/>
          </p:nvSpPr>
          <p:spPr>
            <a:xfrm>
              <a:off x="5686885" y="4416279"/>
              <a:ext cx="800219" cy="276999"/>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1" i="0" u="none" strike="noStrike" kern="1200" cap="none" spc="0" normalizeH="0" baseline="0" noProof="1">
                  <a:ln>
                    <a:noFill/>
                  </a:ln>
                  <a:solidFill>
                    <a:srgbClr val="0162A7"/>
                  </a:solidFill>
                  <a:effectLst/>
                  <a:uLnTx/>
                  <a:uFillTx/>
                  <a:latin typeface="Arial" panose="020B0604020202020204"/>
                  <a:ea typeface="微软雅黑" panose="020B0503020204020204" pitchFamily="34" charset="-122"/>
                  <a:cs typeface="+mn-cs"/>
                </a:rPr>
                <a:t>参与人员</a:t>
              </a:r>
              <a:endParaRPr kumimoji="0" lang="zh-CN" altLang="en-US" sz="1200" b="1" i="0" u="none" strike="noStrike" kern="1200" cap="none" spc="0" normalizeH="0" baseline="0" noProof="1">
                <a:ln>
                  <a:noFill/>
                </a:ln>
                <a:solidFill>
                  <a:srgbClr val="00B050"/>
                </a:solidFill>
                <a:effectLst/>
                <a:uLnTx/>
                <a:uFillTx/>
                <a:latin typeface="Arial" panose="020B0604020202020204"/>
                <a:ea typeface="微软雅黑" panose="020B0503020204020204" pitchFamily="34" charset="-122"/>
                <a:cs typeface="+mn-cs"/>
              </a:endParaRPr>
            </a:p>
          </p:txBody>
        </p:sp>
        <p:sp>
          <p:nvSpPr>
            <p:cNvPr id="23" name="箭头: 下 14"/>
            <p:cNvSpPr/>
            <p:nvPr/>
          </p:nvSpPr>
          <p:spPr>
            <a:xfrm>
              <a:off x="1648093" y="2304406"/>
              <a:ext cx="306841" cy="360223"/>
            </a:xfrm>
            <a:prstGeom prst="downArrow">
              <a:avLst/>
            </a:prstGeom>
            <a:solidFill>
              <a:srgbClr val="BC2823"/>
            </a:solidFill>
            <a:ln w="12700" cap="flat" cmpd="sng" algn="ctr">
              <a:solidFill>
                <a:srgbClr val="BC2823">
                  <a:shade val="50000"/>
                </a:srgbClr>
              </a:solid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Arial" panose="020B0604020202020204"/>
                <a:ea typeface="微软雅黑" panose="020B0503020204020204" pitchFamily="34" charset="-122"/>
                <a:cs typeface="+mn-cs"/>
              </a:endParaRPr>
            </a:p>
          </p:txBody>
        </p:sp>
        <p:sp>
          <p:nvSpPr>
            <p:cNvPr id="24" name="箭头: 下 55"/>
            <p:cNvSpPr/>
            <p:nvPr/>
          </p:nvSpPr>
          <p:spPr>
            <a:xfrm>
              <a:off x="3843105" y="2304406"/>
              <a:ext cx="306841" cy="360223"/>
            </a:xfrm>
            <a:prstGeom prst="downArrow">
              <a:avLst/>
            </a:prstGeom>
            <a:solidFill>
              <a:srgbClr val="BC2823"/>
            </a:solidFill>
            <a:ln w="12700" cap="flat" cmpd="sng" algn="ctr">
              <a:solidFill>
                <a:srgbClr val="BC2823">
                  <a:shade val="50000"/>
                </a:srgbClr>
              </a:solid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Arial" panose="020B0604020202020204"/>
                <a:ea typeface="微软雅黑" panose="020B0503020204020204" pitchFamily="34" charset="-122"/>
                <a:cs typeface="+mn-cs"/>
              </a:endParaRPr>
            </a:p>
          </p:txBody>
        </p:sp>
        <p:sp>
          <p:nvSpPr>
            <p:cNvPr id="25" name="箭头: 下 56"/>
            <p:cNvSpPr/>
            <p:nvPr/>
          </p:nvSpPr>
          <p:spPr>
            <a:xfrm>
              <a:off x="5953206" y="2304406"/>
              <a:ext cx="306841" cy="360223"/>
            </a:xfrm>
            <a:prstGeom prst="downArrow">
              <a:avLst/>
            </a:prstGeom>
            <a:solidFill>
              <a:srgbClr val="BC2823"/>
            </a:solidFill>
            <a:ln w="12700" cap="flat" cmpd="sng" algn="ctr">
              <a:solidFill>
                <a:srgbClr val="BC2823">
                  <a:shade val="50000"/>
                </a:srgbClr>
              </a:solid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Arial" panose="020B0604020202020204"/>
                <a:ea typeface="微软雅黑" panose="020B0503020204020204" pitchFamily="34" charset="-122"/>
                <a:cs typeface="+mn-cs"/>
              </a:endParaRPr>
            </a:p>
          </p:txBody>
        </p:sp>
        <p:sp>
          <p:nvSpPr>
            <p:cNvPr id="26" name="矩形: 圆角 57"/>
            <p:cNvSpPr/>
            <p:nvPr/>
          </p:nvSpPr>
          <p:spPr>
            <a:xfrm>
              <a:off x="3523152" y="5478804"/>
              <a:ext cx="942681" cy="540995"/>
            </a:xfrm>
            <a:prstGeom prst="roundRect">
              <a:avLst/>
            </a:prstGeom>
            <a:solidFill>
              <a:srgbClr val="FFC000"/>
            </a:solidFill>
            <a:ln w="12700" cap="flat" cmpd="sng" algn="ctr">
              <a:solidFill>
                <a:srgbClr val="BC2823">
                  <a:shade val="50000"/>
                </a:srgbClr>
              </a:solid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1" i="0" u="none" strike="noStrike" kern="1200" cap="none" spc="0" normalizeH="0" baseline="0" noProof="0" dirty="0">
                  <a:ln>
                    <a:noFill/>
                  </a:ln>
                  <a:solidFill>
                    <a:sysClr val="window" lastClr="FFFFFF"/>
                  </a:solidFill>
                  <a:effectLst/>
                  <a:uLnTx/>
                  <a:uFillTx/>
                  <a:latin typeface="Arial" panose="020B0604020202020204"/>
                  <a:ea typeface="微软雅黑" panose="020B0503020204020204" pitchFamily="34" charset="-122"/>
                  <a:cs typeface="+mn-cs"/>
                </a:rPr>
                <a:t>专业培训和指导</a:t>
              </a:r>
            </a:p>
          </p:txBody>
        </p:sp>
        <p:cxnSp>
          <p:nvCxnSpPr>
            <p:cNvPr id="27" name="直接连接符 26"/>
            <p:cNvCxnSpPr>
              <a:stCxn id="26" idx="0"/>
              <a:endCxn id="14" idx="2"/>
            </p:cNvCxnSpPr>
            <p:nvPr/>
          </p:nvCxnSpPr>
          <p:spPr>
            <a:xfrm flipV="1">
              <a:off x="3994493" y="5207926"/>
              <a:ext cx="2034" cy="270878"/>
            </a:xfrm>
            <a:prstGeom prst="line">
              <a:avLst/>
            </a:prstGeom>
            <a:noFill/>
            <a:ln w="6350" cap="flat" cmpd="sng" algn="ctr">
              <a:solidFill>
                <a:srgbClr val="0162A7"/>
              </a:solidFill>
              <a:prstDash val="solid"/>
              <a:miter lim="800000"/>
            </a:ln>
            <a:effectLst/>
          </p:spPr>
        </p:cxnSp>
        <p:sp>
          <p:nvSpPr>
            <p:cNvPr id="28" name="矩形: 圆角 66"/>
            <p:cNvSpPr/>
            <p:nvPr/>
          </p:nvSpPr>
          <p:spPr>
            <a:xfrm>
              <a:off x="7643441" y="2738511"/>
              <a:ext cx="1111822" cy="1675924"/>
            </a:xfrm>
            <a:prstGeom prst="roundRect">
              <a:avLst/>
            </a:prstGeom>
            <a:ln w="6350">
              <a:solidFill>
                <a:sysClr val="windowText" lastClr="000000"/>
              </a:solidFill>
              <a:prstDash val="dash"/>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1" i="0" u="none" strike="noStrike" kern="1200" cap="none" spc="0" normalizeH="0" baseline="0" noProof="1">
                  <a:ln>
                    <a:noFill/>
                  </a:ln>
                  <a:solidFill>
                    <a:srgbClr val="0162A7"/>
                  </a:solidFill>
                  <a:effectLst/>
                  <a:uLnTx/>
                  <a:uFillTx/>
                  <a:latin typeface="Arial" panose="020B0604020202020204"/>
                  <a:ea typeface="微软雅黑" panose="020B0503020204020204" pitchFamily="34" charset="-122"/>
                  <a:cs typeface="+mn-cs"/>
                </a:rPr>
                <a:t>分级方法</a:t>
              </a:r>
              <a:endParaRPr kumimoji="0" lang="en-US" altLang="zh-CN" sz="1200" b="1" i="0" u="none" strike="noStrike" kern="1200" cap="none" spc="0" normalizeH="0" baseline="0" noProof="1">
                <a:ln>
                  <a:noFill/>
                </a:ln>
                <a:solidFill>
                  <a:srgbClr val="0162A7"/>
                </a:solidFill>
                <a:effectLst/>
                <a:uLnTx/>
                <a:uFillTx/>
                <a:latin typeface="Arial" panose="020B0604020202020204"/>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200" b="1" i="0" u="none" strike="noStrike" kern="1200" cap="none" spc="0" normalizeH="0" baseline="0" noProof="1">
                <a:ln>
                  <a:noFill/>
                </a:ln>
                <a:solidFill>
                  <a:srgbClr val="0162A7"/>
                </a:solidFill>
                <a:effectLst/>
                <a:uLnTx/>
                <a:uFillTx/>
                <a:latin typeface="Arial" panose="020B0604020202020204"/>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1" i="0" u="none" strike="noStrike" kern="1200" cap="none" spc="0" normalizeH="0" baseline="0" noProof="1">
                  <a:ln>
                    <a:noFill/>
                  </a:ln>
                  <a:solidFill>
                    <a:srgbClr val="00B050"/>
                  </a:solidFill>
                  <a:effectLst/>
                  <a:uLnTx/>
                  <a:uFillTx/>
                  <a:latin typeface="Arial" panose="020B0604020202020204"/>
                  <a:ea typeface="微软雅黑" panose="020B0503020204020204" pitchFamily="34" charset="-122"/>
                  <a:cs typeface="+mn-cs"/>
                </a:rPr>
                <a:t>根据风险评价方法，量化风险，划分为红、橙、黄、蓝四色风险等级。</a:t>
              </a:r>
            </a:p>
          </p:txBody>
        </p:sp>
        <p:sp>
          <p:nvSpPr>
            <p:cNvPr id="29" name="箭头: 下 67"/>
            <p:cNvSpPr/>
            <p:nvPr/>
          </p:nvSpPr>
          <p:spPr>
            <a:xfrm>
              <a:off x="7998358" y="2299045"/>
              <a:ext cx="306841" cy="360223"/>
            </a:xfrm>
            <a:prstGeom prst="downArrow">
              <a:avLst/>
            </a:prstGeom>
            <a:solidFill>
              <a:srgbClr val="BC2823"/>
            </a:solidFill>
            <a:ln w="12700" cap="flat" cmpd="sng" algn="ctr">
              <a:solidFill>
                <a:srgbClr val="BC2823">
                  <a:shade val="50000"/>
                </a:srgbClr>
              </a:solid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Arial" panose="020B0604020202020204"/>
                <a:ea typeface="微软雅黑" panose="020B0503020204020204" pitchFamily="34" charset="-122"/>
                <a:cs typeface="+mn-cs"/>
              </a:endParaRPr>
            </a:p>
          </p:txBody>
        </p:sp>
        <p:sp>
          <p:nvSpPr>
            <p:cNvPr id="30" name="矩形: 圆角 70"/>
            <p:cNvSpPr/>
            <p:nvPr/>
          </p:nvSpPr>
          <p:spPr>
            <a:xfrm>
              <a:off x="7748671" y="4691175"/>
              <a:ext cx="942681" cy="524147"/>
            </a:xfrm>
            <a:prstGeom prst="roundRect">
              <a:avLst/>
            </a:prstGeom>
            <a:solidFill>
              <a:srgbClr val="0162A7"/>
            </a:solidFill>
            <a:ln w="12700" cap="flat" cmpd="sng" algn="ctr">
              <a:solidFill>
                <a:srgbClr val="BC2823">
                  <a:shade val="50000"/>
                </a:srgbClr>
              </a:solid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ysClr val="window" lastClr="FFFFFF"/>
                  </a:solidFill>
                  <a:effectLst/>
                  <a:uLnTx/>
                  <a:uFillTx/>
                  <a:latin typeface="Arial" panose="020B0604020202020204"/>
                  <a:ea typeface="微软雅黑" panose="020B0503020204020204" pitchFamily="34" charset="-122"/>
                  <a:cs typeface="+mn-cs"/>
                </a:rPr>
                <a:t>安全管理人员</a:t>
              </a:r>
            </a:p>
          </p:txBody>
        </p:sp>
        <p:sp>
          <p:nvSpPr>
            <p:cNvPr id="31" name="矩形 30"/>
            <p:cNvSpPr/>
            <p:nvPr/>
          </p:nvSpPr>
          <p:spPr>
            <a:xfrm>
              <a:off x="7847406" y="4440523"/>
              <a:ext cx="800219" cy="276999"/>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1" i="0" u="none" strike="noStrike" kern="1200" cap="none" spc="0" normalizeH="0" baseline="0" noProof="1">
                  <a:ln>
                    <a:noFill/>
                  </a:ln>
                  <a:solidFill>
                    <a:srgbClr val="0162A7"/>
                  </a:solidFill>
                  <a:effectLst/>
                  <a:uLnTx/>
                  <a:uFillTx/>
                  <a:latin typeface="Arial" panose="020B0604020202020204"/>
                  <a:ea typeface="微软雅黑" panose="020B0503020204020204" pitchFamily="34" charset="-122"/>
                  <a:cs typeface="+mn-cs"/>
                </a:rPr>
                <a:t>参与人员</a:t>
              </a:r>
              <a:endParaRPr kumimoji="0" lang="zh-CN" altLang="en-US" sz="1200" b="1" i="0" u="none" strike="noStrike" kern="1200" cap="none" spc="0" normalizeH="0" baseline="0" noProof="1">
                <a:ln>
                  <a:noFill/>
                </a:ln>
                <a:solidFill>
                  <a:srgbClr val="00B050"/>
                </a:solidFill>
                <a:effectLst/>
                <a:uLnTx/>
                <a:uFillTx/>
                <a:latin typeface="Arial" panose="020B0604020202020204"/>
                <a:ea typeface="微软雅黑" panose="020B0503020204020204" pitchFamily="34" charset="-122"/>
                <a:cs typeface="+mn-cs"/>
              </a:endParaRPr>
            </a:p>
          </p:txBody>
        </p:sp>
        <p:sp>
          <p:nvSpPr>
            <p:cNvPr id="32" name="矩形: 圆角 75"/>
            <p:cNvSpPr/>
            <p:nvPr/>
          </p:nvSpPr>
          <p:spPr>
            <a:xfrm>
              <a:off x="5619734" y="5478804"/>
              <a:ext cx="873819" cy="540995"/>
            </a:xfrm>
            <a:prstGeom prst="roundRect">
              <a:avLst/>
            </a:prstGeom>
            <a:solidFill>
              <a:srgbClr val="FFC000"/>
            </a:solidFill>
            <a:ln w="12700" cap="flat" cmpd="sng" algn="ctr">
              <a:solidFill>
                <a:srgbClr val="BC2823">
                  <a:shade val="50000"/>
                </a:srgbClr>
              </a:solid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1" i="0" u="none" strike="noStrike" kern="1200" cap="none" spc="0" normalizeH="0" baseline="0" noProof="0" dirty="0">
                  <a:ln>
                    <a:noFill/>
                  </a:ln>
                  <a:solidFill>
                    <a:sysClr val="window" lastClr="FFFFFF"/>
                  </a:solidFill>
                  <a:effectLst/>
                  <a:uLnTx/>
                  <a:uFillTx/>
                  <a:latin typeface="Arial" panose="020B0604020202020204"/>
                  <a:ea typeface="微软雅黑" panose="020B0503020204020204" pitchFamily="34" charset="-122"/>
                  <a:cs typeface="+mn-cs"/>
                </a:rPr>
                <a:t>聘请专家</a:t>
              </a:r>
            </a:p>
          </p:txBody>
        </p:sp>
        <p:cxnSp>
          <p:nvCxnSpPr>
            <p:cNvPr id="33" name="直接连接符 32"/>
            <p:cNvCxnSpPr>
              <a:stCxn id="32" idx="0"/>
              <a:endCxn id="18" idx="2"/>
            </p:cNvCxnSpPr>
            <p:nvPr/>
          </p:nvCxnSpPr>
          <p:spPr>
            <a:xfrm flipV="1">
              <a:off x="6056644" y="5298879"/>
              <a:ext cx="0" cy="179925"/>
            </a:xfrm>
            <a:prstGeom prst="line">
              <a:avLst/>
            </a:prstGeom>
            <a:noFill/>
            <a:ln w="6350" cap="flat" cmpd="sng" algn="ctr">
              <a:solidFill>
                <a:srgbClr val="0162A7"/>
              </a:solidFill>
              <a:prstDash val="solid"/>
              <a:miter lim="800000"/>
            </a:ln>
            <a:effectLst/>
          </p:spPr>
        </p:cxnSp>
        <p:sp>
          <p:nvSpPr>
            <p:cNvPr id="34" name="矩形: 圆角 93"/>
            <p:cNvSpPr/>
            <p:nvPr/>
          </p:nvSpPr>
          <p:spPr>
            <a:xfrm>
              <a:off x="9689609" y="2738511"/>
              <a:ext cx="1111822" cy="1675924"/>
            </a:xfrm>
            <a:prstGeom prst="roundRect">
              <a:avLst/>
            </a:prstGeom>
            <a:ln w="6350">
              <a:solidFill>
                <a:sysClr val="windowText" lastClr="000000"/>
              </a:solidFill>
              <a:prstDash val="dash"/>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1" i="0" u="none" strike="noStrike" kern="1200" cap="none" spc="0" normalizeH="0" baseline="0" noProof="1">
                  <a:ln>
                    <a:noFill/>
                  </a:ln>
                  <a:solidFill>
                    <a:srgbClr val="0162A7"/>
                  </a:solidFill>
                  <a:effectLst/>
                  <a:uLnTx/>
                  <a:uFillTx/>
                  <a:latin typeface="Arial" panose="020B0604020202020204"/>
                  <a:ea typeface="微软雅黑" panose="020B0503020204020204" pitchFamily="34" charset="-122"/>
                  <a:cs typeface="+mn-cs"/>
                </a:rPr>
                <a:t>分级方法</a:t>
              </a:r>
              <a:endParaRPr kumimoji="0" lang="en-US" altLang="zh-CN" sz="1200" b="1" i="0" u="none" strike="noStrike" kern="1200" cap="none" spc="0" normalizeH="0" baseline="0" noProof="1">
                <a:ln>
                  <a:noFill/>
                </a:ln>
                <a:solidFill>
                  <a:srgbClr val="0162A7"/>
                </a:solidFill>
                <a:effectLst/>
                <a:uLnTx/>
                <a:uFillTx/>
                <a:latin typeface="Arial" panose="020B0604020202020204"/>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200" b="1" i="0" u="none" strike="noStrike" kern="1200" cap="none" spc="0" normalizeH="0" baseline="0" noProof="1">
                <a:ln>
                  <a:noFill/>
                </a:ln>
                <a:solidFill>
                  <a:srgbClr val="0162A7"/>
                </a:solidFill>
                <a:effectLst/>
                <a:uLnTx/>
                <a:uFillTx/>
                <a:latin typeface="Arial" panose="020B0604020202020204"/>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1" i="0" u="none" strike="noStrike" kern="1200" cap="none" spc="0" normalizeH="0" baseline="0" noProof="1">
                  <a:ln>
                    <a:noFill/>
                  </a:ln>
                  <a:solidFill>
                    <a:srgbClr val="00B050"/>
                  </a:solidFill>
                  <a:effectLst/>
                  <a:uLnTx/>
                  <a:uFillTx/>
                  <a:latin typeface="Arial" panose="020B0604020202020204"/>
                  <a:ea typeface="微软雅黑" panose="020B0503020204020204" pitchFamily="34" charset="-122"/>
                  <a:cs typeface="+mn-cs"/>
                </a:rPr>
                <a:t>按风险点各危险源评价出的最高风险级别作为该风险点的级别。</a:t>
              </a:r>
            </a:p>
          </p:txBody>
        </p:sp>
        <p:sp>
          <p:nvSpPr>
            <p:cNvPr id="35" name="箭头: 下 94"/>
            <p:cNvSpPr/>
            <p:nvPr/>
          </p:nvSpPr>
          <p:spPr>
            <a:xfrm>
              <a:off x="10044526" y="2299045"/>
              <a:ext cx="306841" cy="360223"/>
            </a:xfrm>
            <a:prstGeom prst="downArrow">
              <a:avLst/>
            </a:prstGeom>
            <a:solidFill>
              <a:srgbClr val="BC2823"/>
            </a:solidFill>
            <a:ln w="12700" cap="flat" cmpd="sng" algn="ctr">
              <a:solidFill>
                <a:srgbClr val="BC2823">
                  <a:shade val="50000"/>
                </a:srgbClr>
              </a:solid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Arial" panose="020B0604020202020204"/>
                <a:ea typeface="微软雅黑" panose="020B0503020204020204" pitchFamily="34" charset="-122"/>
                <a:cs typeface="+mn-cs"/>
              </a:endParaRPr>
            </a:p>
          </p:txBody>
        </p:sp>
        <p:sp>
          <p:nvSpPr>
            <p:cNvPr id="36" name="矩形: 圆角 95"/>
            <p:cNvSpPr/>
            <p:nvPr/>
          </p:nvSpPr>
          <p:spPr>
            <a:xfrm>
              <a:off x="9794839" y="4691175"/>
              <a:ext cx="942681" cy="524147"/>
            </a:xfrm>
            <a:prstGeom prst="roundRect">
              <a:avLst/>
            </a:prstGeom>
            <a:solidFill>
              <a:srgbClr val="0162A7"/>
            </a:solidFill>
            <a:ln w="12700" cap="flat" cmpd="sng" algn="ctr">
              <a:solidFill>
                <a:srgbClr val="BC2823">
                  <a:shade val="50000"/>
                </a:srgbClr>
              </a:solid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ysClr val="window" lastClr="FFFFFF"/>
                  </a:solidFill>
                  <a:effectLst/>
                  <a:uLnTx/>
                  <a:uFillTx/>
                  <a:latin typeface="Arial" panose="020B0604020202020204"/>
                  <a:ea typeface="微软雅黑" panose="020B0503020204020204" pitchFamily="34" charset="-122"/>
                  <a:cs typeface="+mn-cs"/>
                </a:rPr>
                <a:t>安全管理人员</a:t>
              </a:r>
            </a:p>
          </p:txBody>
        </p:sp>
        <p:sp>
          <p:nvSpPr>
            <p:cNvPr id="37" name="矩形 36"/>
            <p:cNvSpPr/>
            <p:nvPr/>
          </p:nvSpPr>
          <p:spPr>
            <a:xfrm>
              <a:off x="9893574" y="4440523"/>
              <a:ext cx="800219" cy="276999"/>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1" i="0" u="none" strike="noStrike" kern="1200" cap="none" spc="0" normalizeH="0" baseline="0" noProof="1">
                  <a:ln>
                    <a:noFill/>
                  </a:ln>
                  <a:solidFill>
                    <a:srgbClr val="0162A7"/>
                  </a:solidFill>
                  <a:effectLst/>
                  <a:uLnTx/>
                  <a:uFillTx/>
                  <a:latin typeface="Arial" panose="020B0604020202020204"/>
                  <a:ea typeface="微软雅黑" panose="020B0503020204020204" pitchFamily="34" charset="-122"/>
                  <a:cs typeface="+mn-cs"/>
                </a:rPr>
                <a:t>参与人员</a:t>
              </a:r>
              <a:endParaRPr kumimoji="0" lang="zh-CN" altLang="en-US" sz="1200" b="1" i="0" u="none" strike="noStrike" kern="1200" cap="none" spc="0" normalizeH="0" baseline="0" noProof="1">
                <a:ln>
                  <a:noFill/>
                </a:ln>
                <a:solidFill>
                  <a:srgbClr val="00B050"/>
                </a:solidFill>
                <a:effectLst/>
                <a:uLnTx/>
                <a:uFillTx/>
                <a:latin typeface="Arial" panose="020B0604020202020204"/>
                <a:ea typeface="微软雅黑" panose="020B0503020204020204" pitchFamily="34" charset="-122"/>
                <a:cs typeface="+mn-cs"/>
              </a:endParaRPr>
            </a:p>
          </p:txBody>
        </p:sp>
      </p:grpSp>
      <p:sp>
        <p:nvSpPr>
          <p:cNvPr id="38" name="标题 5"/>
          <p:cNvSpPr>
            <a:spLocks noGrp="1"/>
          </p:cNvSpPr>
          <p:nvPr/>
        </p:nvSpPr>
        <p:spPr>
          <a:xfrm>
            <a:off x="281642" y="253707"/>
            <a:ext cx="9832176" cy="5043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800" b="1" dirty="0">
                <a:solidFill>
                  <a:srgbClr val="0070C0"/>
                </a:solidFill>
                <a:latin typeface="微软雅黑" panose="020B0503020204020204" pitchFamily="34" charset="-122"/>
                <a:ea typeface="微软雅黑" panose="020B0503020204020204" pitchFamily="34" charset="-122"/>
              </a:rPr>
              <a:t>“双控”体系</a:t>
            </a:r>
            <a:r>
              <a:rPr lang="en-US" altLang="zh-CN" sz="2800" b="1" dirty="0">
                <a:solidFill>
                  <a:srgbClr val="0070C0"/>
                </a:solidFill>
                <a:latin typeface="微软雅黑" panose="020B0503020204020204" pitchFamily="34" charset="-122"/>
                <a:ea typeface="微软雅黑" panose="020B0503020204020204" pitchFamily="34" charset="-122"/>
              </a:rPr>
              <a:t>——</a:t>
            </a:r>
            <a:r>
              <a:rPr lang="zh-CN" altLang="en-US" sz="2800" b="1" dirty="0">
                <a:solidFill>
                  <a:srgbClr val="0070C0"/>
                </a:solidFill>
                <a:latin typeface="微软雅黑" panose="020B0503020204020204" pitchFamily="34" charset="-122"/>
                <a:ea typeface="微软雅黑" panose="020B0503020204020204" pitchFamily="34" charset="-122"/>
              </a:rPr>
              <a:t>风险分级流程</a:t>
            </a:r>
          </a:p>
        </p:txBody>
      </p:sp>
    </p:spTree>
    <p:extLst>
      <p:ext uri="{BB962C8B-B14F-4D97-AF65-F5344CB8AC3E}">
        <p14:creationId xmlns:p14="http://schemas.microsoft.com/office/powerpoint/2010/main" val="2288381369"/>
      </p:ext>
    </p:extLst>
  </p:cSld>
  <p:clrMapOvr>
    <a:masterClrMapping/>
  </p:clrMapOvr>
  <p:transition spd="med">
    <p:wipe dir="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1"/>
          </p:nvPr>
        </p:nvSpPr>
        <p:spPr/>
        <p:txBody>
          <a:bodyPr/>
          <a:lstStyle/>
          <a:p>
            <a:fld id="{2F864A25-9965-4F61-8E8F-250006C6D194}" type="slidenum">
              <a:rPr lang="zh-CN" altLang="en-US" smtClean="0"/>
              <a:pPr/>
              <a:t>25</a:t>
            </a:fld>
            <a:endParaRPr lang="zh-CN" altLang="en-US"/>
          </a:p>
        </p:txBody>
      </p:sp>
      <p:cxnSp>
        <p:nvCxnSpPr>
          <p:cNvPr id="3" name="直接连接符 2"/>
          <p:cNvCxnSpPr/>
          <p:nvPr/>
        </p:nvCxnSpPr>
        <p:spPr bwMode="auto">
          <a:xfrm>
            <a:off x="3114675" y="6308725"/>
            <a:ext cx="144145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bwMode="auto">
          <a:xfrm>
            <a:off x="2482851" y="5749925"/>
            <a:ext cx="1439863"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2208214" y="1844676"/>
            <a:ext cx="7488237" cy="1439863"/>
          </a:xfrm>
          <a:prstGeom prst="rect">
            <a:avLst/>
          </a:prstGeom>
          <a:solidFill>
            <a:srgbClr val="629DD1"/>
          </a:solidFill>
          <a:ln>
            <a:solidFill>
              <a:srgbClr val="629DD1"/>
            </a:solidFill>
          </a:ln>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zh-CN" altLang="en-US"/>
          </a:p>
        </p:txBody>
      </p:sp>
      <p:sp>
        <p:nvSpPr>
          <p:cNvPr id="6" name="矩形 4"/>
          <p:cNvSpPr>
            <a:spLocks noChangeArrowheads="1"/>
          </p:cNvSpPr>
          <p:nvPr/>
        </p:nvSpPr>
        <p:spPr bwMode="auto">
          <a:xfrm>
            <a:off x="573893" y="261008"/>
            <a:ext cx="19880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sz="2800" b="1" dirty="0" smtClean="0">
                <a:solidFill>
                  <a:schemeClr val="accent1"/>
                </a:solidFill>
                <a:latin typeface="+mj-ea"/>
                <a:ea typeface="+mj-ea"/>
              </a:rPr>
              <a:t>风险</a:t>
            </a:r>
            <a:r>
              <a:rPr lang="zh-CN" altLang="zh-CN" sz="2800" b="1" dirty="0">
                <a:solidFill>
                  <a:schemeClr val="accent1"/>
                </a:solidFill>
                <a:latin typeface="+mj-ea"/>
                <a:ea typeface="+mj-ea"/>
              </a:rPr>
              <a:t>点划分</a:t>
            </a:r>
          </a:p>
        </p:txBody>
      </p:sp>
      <p:sp>
        <p:nvSpPr>
          <p:cNvPr id="7" name="矩形 6"/>
          <p:cNvSpPr>
            <a:spLocks noChangeArrowheads="1"/>
          </p:cNvSpPr>
          <p:nvPr/>
        </p:nvSpPr>
        <p:spPr bwMode="auto">
          <a:xfrm>
            <a:off x="2495551" y="2146300"/>
            <a:ext cx="6913563"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en-US" altLang="zh-CN" dirty="0"/>
              <a:t>        </a:t>
            </a:r>
            <a:r>
              <a:rPr lang="zh-CN" altLang="zh-CN" dirty="0"/>
              <a:t>指伴随风险的部位、设施、场所和区域，以及在特定部位、设施、场所和区域实施的伴随风险的作业过程，或以上两者的组合。</a:t>
            </a:r>
          </a:p>
        </p:txBody>
      </p:sp>
      <p:sp>
        <p:nvSpPr>
          <p:cNvPr id="8" name="对角圆角矩形 7"/>
          <p:cNvSpPr/>
          <p:nvPr/>
        </p:nvSpPr>
        <p:spPr>
          <a:xfrm>
            <a:off x="2393951" y="1566864"/>
            <a:ext cx="1757363" cy="536575"/>
          </a:xfrm>
          <a:prstGeom prst="round2DiagRect">
            <a:avLst/>
          </a:prstGeom>
          <a:solidFill>
            <a:srgbClr val="0070C0"/>
          </a:solidFill>
          <a:ln>
            <a:solidFill>
              <a:srgbClr val="0070C0"/>
            </a:solidFill>
          </a:ln>
        </p:spPr>
        <p:style>
          <a:lnRef idx="1">
            <a:schemeClr val="accent2"/>
          </a:lnRef>
          <a:fillRef idx="3">
            <a:schemeClr val="accent2"/>
          </a:fillRef>
          <a:effectRef idx="2">
            <a:schemeClr val="accent2"/>
          </a:effectRef>
          <a:fontRef idx="minor">
            <a:schemeClr val="lt1"/>
          </a:fontRef>
        </p:style>
        <p:txBody>
          <a:bodyPr anchor="ctr"/>
          <a:lstStyle/>
          <a:p>
            <a:pPr algn="ctr">
              <a:defRPr/>
            </a:pPr>
            <a:r>
              <a:rPr lang="zh-CN" altLang="zh-CN" b="1" dirty="0">
                <a:latin typeface="黑体" panose="02010609060101010101" pitchFamily="49" charset="-122"/>
                <a:ea typeface="黑体" panose="02010609060101010101" pitchFamily="49" charset="-122"/>
              </a:rPr>
              <a:t>风险点概念</a:t>
            </a:r>
            <a:endParaRPr lang="zh-CN" altLang="en-US" b="1" dirty="0">
              <a:latin typeface="黑体" panose="02010609060101010101" pitchFamily="49" charset="-122"/>
              <a:ea typeface="黑体" panose="02010609060101010101" pitchFamily="49" charset="-122"/>
            </a:endParaRPr>
          </a:p>
        </p:txBody>
      </p:sp>
      <p:sp>
        <p:nvSpPr>
          <p:cNvPr id="9" name="空心弧 8"/>
          <p:cNvSpPr/>
          <p:nvPr/>
        </p:nvSpPr>
        <p:spPr>
          <a:xfrm rot="5400000" flipV="1">
            <a:off x="3539332" y="3853657"/>
            <a:ext cx="2640012" cy="2365375"/>
          </a:xfrm>
          <a:prstGeom prst="blockArc">
            <a:avLst>
              <a:gd name="adj1" fmla="val 10897210"/>
              <a:gd name="adj2" fmla="val 6953"/>
              <a:gd name="adj3" fmla="val 1246"/>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anchor="ctr"/>
          <a:lstStyle/>
          <a:p>
            <a:pPr algn="ctr" defTabSz="913765">
              <a:defRPr/>
            </a:pPr>
            <a:endParaRPr lang="zh-CN" altLang="en-US" sz="2500">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10" name="直接连接符 9"/>
          <p:cNvCxnSpPr/>
          <p:nvPr/>
        </p:nvCxnSpPr>
        <p:spPr bwMode="auto">
          <a:xfrm>
            <a:off x="3089276" y="3770313"/>
            <a:ext cx="1439863"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bwMode="auto">
          <a:xfrm>
            <a:off x="2590801" y="4365625"/>
            <a:ext cx="1331913"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bwMode="auto">
          <a:xfrm>
            <a:off x="2252663" y="5157788"/>
            <a:ext cx="144145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sp>
        <p:nvSpPr>
          <p:cNvPr id="13" name="椭圆 71"/>
          <p:cNvSpPr>
            <a:spLocks noChangeArrowheads="1"/>
          </p:cNvSpPr>
          <p:nvPr/>
        </p:nvSpPr>
        <p:spPr bwMode="auto">
          <a:xfrm>
            <a:off x="4295775" y="4057650"/>
            <a:ext cx="1868488" cy="1898650"/>
          </a:xfrm>
          <a:prstGeom prst="ellipse">
            <a:avLst/>
          </a:prstGeom>
          <a:solidFill>
            <a:srgbClr val="0070C0"/>
          </a:solidFill>
          <a:ln>
            <a:noFill/>
          </a:ln>
        </p:spPr>
        <p:txBody>
          <a:bodyPr lIns="79005" tIns="39503" rIns="79005" bIns="39503" anchor="ctr"/>
          <a:lstStyle/>
          <a:p>
            <a:pPr algn="ctr" defTabSz="787400"/>
            <a:r>
              <a:rPr lang="zh-CN" altLang="en-US" sz="2400" b="1">
                <a:solidFill>
                  <a:srgbClr val="FFFFFF"/>
                </a:solidFill>
                <a:ea typeface="微软雅黑" panose="020B0503020204020204" pitchFamily="34" charset="-122"/>
                <a:cs typeface="Arial" panose="020B0604020202020204" pitchFamily="34" charset="0"/>
              </a:rPr>
              <a:t>风险点</a:t>
            </a:r>
          </a:p>
        </p:txBody>
      </p:sp>
      <p:sp>
        <p:nvSpPr>
          <p:cNvPr id="14" name="椭圆 13"/>
          <p:cNvSpPr>
            <a:spLocks noChangeArrowheads="1"/>
          </p:cNvSpPr>
          <p:nvPr/>
        </p:nvSpPr>
        <p:spPr bwMode="auto">
          <a:xfrm>
            <a:off x="4375151" y="3629025"/>
            <a:ext cx="307975" cy="312738"/>
          </a:xfrm>
          <a:prstGeom prst="ellipse">
            <a:avLst/>
          </a:prstGeom>
          <a:solidFill>
            <a:schemeClr val="tx1">
              <a:lumMod val="50000"/>
              <a:lumOff val="50000"/>
            </a:schemeClr>
          </a:solidFill>
          <a:ln w="25400" algn="ctr">
            <a:noFill/>
            <a:round/>
          </a:ln>
          <a:effectLst>
            <a:outerShdw dist="127001" dir="8100000" algn="tr" rotWithShape="0">
              <a:srgbClr val="000000">
                <a:alpha val="59998"/>
              </a:srgbClr>
            </a:outerShdw>
          </a:effectLst>
        </p:spPr>
        <p:txBody>
          <a:bodyPr lIns="78981" tIns="39491" rIns="78981" bIns="39491" anchor="ctr"/>
          <a:lstStyle/>
          <a:p>
            <a:pPr algn="ctr" defTabSz="788670">
              <a:defRPr/>
            </a:pPr>
            <a:r>
              <a:rPr lang="en-US" altLang="zh-CN" sz="1600" dirty="0">
                <a:solidFill>
                  <a:srgbClr val="FFFFFF"/>
                </a:solidFill>
                <a:ea typeface="宋体" panose="02010600030101010101" pitchFamily="2" charset="-122"/>
              </a:rPr>
              <a:t>1</a:t>
            </a:r>
            <a:endParaRPr lang="zh-CN" altLang="en-US" sz="1600">
              <a:solidFill>
                <a:srgbClr val="FFFFFF"/>
              </a:solidFill>
              <a:ea typeface="宋体" panose="02010600030101010101" pitchFamily="2" charset="-122"/>
            </a:endParaRPr>
          </a:p>
        </p:txBody>
      </p:sp>
      <p:sp>
        <p:nvSpPr>
          <p:cNvPr id="15" name="椭圆 14"/>
          <p:cNvSpPr>
            <a:spLocks noChangeArrowheads="1"/>
          </p:cNvSpPr>
          <p:nvPr/>
        </p:nvSpPr>
        <p:spPr bwMode="auto">
          <a:xfrm>
            <a:off x="3789363" y="4079876"/>
            <a:ext cx="309562" cy="314325"/>
          </a:xfrm>
          <a:prstGeom prst="ellipse">
            <a:avLst/>
          </a:prstGeom>
          <a:solidFill>
            <a:schemeClr val="bg1">
              <a:lumMod val="85000"/>
            </a:schemeClr>
          </a:solidFill>
          <a:ln w="25400" algn="ctr">
            <a:noFill/>
            <a:round/>
          </a:ln>
          <a:effectLst>
            <a:outerShdw dist="127001" dir="8100000" algn="tr" rotWithShape="0">
              <a:srgbClr val="000000">
                <a:alpha val="59998"/>
              </a:srgbClr>
            </a:outerShdw>
          </a:effectLst>
        </p:spPr>
        <p:txBody>
          <a:bodyPr lIns="78981" tIns="39491" rIns="78981" bIns="39491" anchor="ctr"/>
          <a:lstStyle/>
          <a:p>
            <a:pPr algn="ctr" defTabSz="788670">
              <a:defRPr/>
            </a:pPr>
            <a:r>
              <a:rPr lang="en-US" altLang="zh-CN" sz="1600" dirty="0">
                <a:ea typeface="宋体" panose="02010600030101010101" pitchFamily="2" charset="-122"/>
              </a:rPr>
              <a:t>2</a:t>
            </a:r>
            <a:endParaRPr lang="zh-CN" altLang="en-US" sz="1600" dirty="0">
              <a:ea typeface="宋体" panose="02010600030101010101" pitchFamily="2" charset="-122"/>
            </a:endParaRPr>
          </a:p>
        </p:txBody>
      </p:sp>
      <p:sp>
        <p:nvSpPr>
          <p:cNvPr id="16" name="椭圆 15"/>
          <p:cNvSpPr>
            <a:spLocks noChangeArrowheads="1"/>
          </p:cNvSpPr>
          <p:nvPr/>
        </p:nvSpPr>
        <p:spPr bwMode="auto">
          <a:xfrm>
            <a:off x="3524250" y="4841875"/>
            <a:ext cx="311150" cy="312738"/>
          </a:xfrm>
          <a:prstGeom prst="ellipse">
            <a:avLst/>
          </a:prstGeom>
          <a:solidFill>
            <a:schemeClr val="tx1">
              <a:lumMod val="50000"/>
              <a:lumOff val="50000"/>
            </a:schemeClr>
          </a:solidFill>
          <a:ln w="25400" algn="ctr">
            <a:noFill/>
            <a:round/>
          </a:ln>
          <a:effectLst>
            <a:outerShdw dist="127001" dir="8100000" algn="tr" rotWithShape="0">
              <a:srgbClr val="000000">
                <a:alpha val="59998"/>
              </a:srgbClr>
            </a:outerShdw>
          </a:effectLst>
        </p:spPr>
        <p:txBody>
          <a:bodyPr lIns="78981" tIns="39491" rIns="78981" bIns="39491" anchor="ctr"/>
          <a:lstStyle/>
          <a:p>
            <a:pPr algn="ctr" defTabSz="788670">
              <a:defRPr/>
            </a:pPr>
            <a:r>
              <a:rPr lang="en-US" altLang="zh-CN" sz="1600" dirty="0">
                <a:solidFill>
                  <a:srgbClr val="FFFFFF"/>
                </a:solidFill>
                <a:ea typeface="宋体" panose="02010600030101010101" pitchFamily="2" charset="-122"/>
              </a:rPr>
              <a:t>3</a:t>
            </a:r>
            <a:endParaRPr lang="zh-CN" altLang="en-US" sz="1600" dirty="0">
              <a:solidFill>
                <a:srgbClr val="FFFFFF"/>
              </a:solidFill>
              <a:ea typeface="宋体" panose="02010600030101010101" pitchFamily="2" charset="-122"/>
            </a:endParaRPr>
          </a:p>
        </p:txBody>
      </p:sp>
      <p:sp>
        <p:nvSpPr>
          <p:cNvPr id="17" name="椭圆 16"/>
          <p:cNvSpPr>
            <a:spLocks noChangeArrowheads="1"/>
          </p:cNvSpPr>
          <p:nvPr/>
        </p:nvSpPr>
        <p:spPr bwMode="auto">
          <a:xfrm>
            <a:off x="3768726" y="5592764"/>
            <a:ext cx="307975" cy="314325"/>
          </a:xfrm>
          <a:prstGeom prst="ellipse">
            <a:avLst/>
          </a:prstGeom>
          <a:solidFill>
            <a:schemeClr val="bg1">
              <a:lumMod val="85000"/>
            </a:schemeClr>
          </a:solidFill>
          <a:ln w="25400" algn="ctr">
            <a:noFill/>
            <a:round/>
          </a:ln>
          <a:effectLst>
            <a:outerShdw dist="127001" dir="8100000" algn="tr" rotWithShape="0">
              <a:srgbClr val="000000">
                <a:alpha val="59998"/>
              </a:srgbClr>
            </a:outerShdw>
          </a:effectLst>
        </p:spPr>
        <p:txBody>
          <a:bodyPr lIns="78981" tIns="39491" rIns="78981" bIns="39491" anchor="ctr"/>
          <a:lstStyle/>
          <a:p>
            <a:pPr algn="ctr" defTabSz="788670">
              <a:defRPr/>
            </a:pPr>
            <a:r>
              <a:rPr lang="en-US" altLang="zh-CN" sz="1600" dirty="0">
                <a:ea typeface="宋体" panose="02010600030101010101" pitchFamily="2" charset="-122"/>
              </a:rPr>
              <a:t>4</a:t>
            </a:r>
            <a:endParaRPr lang="zh-CN" altLang="en-US" sz="1600" dirty="0">
              <a:ea typeface="宋体" panose="02010600030101010101" pitchFamily="2" charset="-122"/>
            </a:endParaRPr>
          </a:p>
        </p:txBody>
      </p:sp>
      <p:sp>
        <p:nvSpPr>
          <p:cNvPr id="18" name="椭圆 17"/>
          <p:cNvSpPr>
            <a:spLocks noChangeArrowheads="1"/>
          </p:cNvSpPr>
          <p:nvPr/>
        </p:nvSpPr>
        <p:spPr bwMode="auto">
          <a:xfrm>
            <a:off x="4295775" y="6043614"/>
            <a:ext cx="311150" cy="312737"/>
          </a:xfrm>
          <a:prstGeom prst="ellipse">
            <a:avLst/>
          </a:prstGeom>
          <a:solidFill>
            <a:schemeClr val="tx1">
              <a:lumMod val="50000"/>
              <a:lumOff val="50000"/>
            </a:schemeClr>
          </a:solidFill>
          <a:ln w="25400" algn="ctr">
            <a:noFill/>
            <a:round/>
          </a:ln>
          <a:effectLst>
            <a:outerShdw dist="127001" dir="8100000" algn="tr" rotWithShape="0">
              <a:srgbClr val="000000">
                <a:alpha val="59998"/>
              </a:srgbClr>
            </a:outerShdw>
          </a:effectLst>
        </p:spPr>
        <p:txBody>
          <a:bodyPr lIns="78981" tIns="39491" rIns="78981" bIns="39491" anchor="ctr"/>
          <a:lstStyle/>
          <a:p>
            <a:pPr algn="ctr" defTabSz="788670">
              <a:defRPr/>
            </a:pPr>
            <a:r>
              <a:rPr lang="en-US" altLang="zh-CN" sz="1600" dirty="0">
                <a:solidFill>
                  <a:srgbClr val="FFFFFF"/>
                </a:solidFill>
                <a:ea typeface="宋体" panose="02010600030101010101" pitchFamily="2" charset="-122"/>
              </a:rPr>
              <a:t>5</a:t>
            </a:r>
            <a:endParaRPr lang="zh-CN" altLang="en-US" sz="1600" dirty="0">
              <a:solidFill>
                <a:srgbClr val="FFFFFF"/>
              </a:solidFill>
              <a:ea typeface="宋体" panose="02010600030101010101" pitchFamily="2" charset="-122"/>
            </a:endParaRPr>
          </a:p>
        </p:txBody>
      </p:sp>
      <p:sp>
        <p:nvSpPr>
          <p:cNvPr id="19" name="矩形 18"/>
          <p:cNvSpPr/>
          <p:nvPr/>
        </p:nvSpPr>
        <p:spPr>
          <a:xfrm>
            <a:off x="3043239" y="3429000"/>
            <a:ext cx="1108075" cy="369888"/>
          </a:xfrm>
          <a:prstGeom prst="rect">
            <a:avLst/>
          </a:prstGeom>
        </p:spPr>
        <p:txBody>
          <a:bodyPr wrap="none">
            <a:spAutoFit/>
          </a:bodyPr>
          <a:lstStyle/>
          <a:p>
            <a:pPr>
              <a:defRPr/>
            </a:pPr>
            <a:r>
              <a:rPr lang="zh-CN" altLang="zh-CN" b="1" dirty="0">
                <a:latin typeface="+mn-ea"/>
              </a:rPr>
              <a:t>大小适中</a:t>
            </a:r>
            <a:endParaRPr lang="zh-CN" altLang="en-US" b="1" dirty="0">
              <a:latin typeface="+mn-ea"/>
            </a:endParaRPr>
          </a:p>
        </p:txBody>
      </p:sp>
      <p:sp>
        <p:nvSpPr>
          <p:cNvPr id="20" name="矩形 19"/>
          <p:cNvSpPr>
            <a:spLocks noChangeArrowheads="1"/>
          </p:cNvSpPr>
          <p:nvPr/>
        </p:nvSpPr>
        <p:spPr bwMode="auto">
          <a:xfrm>
            <a:off x="2495551" y="4067175"/>
            <a:ext cx="11080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b="1" dirty="0"/>
              <a:t>便于分类</a:t>
            </a:r>
            <a:endParaRPr lang="zh-CN" altLang="en-US" b="1" dirty="0"/>
          </a:p>
        </p:txBody>
      </p:sp>
      <p:sp>
        <p:nvSpPr>
          <p:cNvPr id="21" name="矩形 20"/>
          <p:cNvSpPr>
            <a:spLocks noChangeArrowheads="1"/>
          </p:cNvSpPr>
          <p:nvPr/>
        </p:nvSpPr>
        <p:spPr bwMode="auto">
          <a:xfrm>
            <a:off x="2252664" y="4787900"/>
            <a:ext cx="11080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b="1" dirty="0"/>
              <a:t>功能独立</a:t>
            </a:r>
            <a:endParaRPr lang="zh-CN" altLang="en-US" b="1" dirty="0"/>
          </a:p>
        </p:txBody>
      </p:sp>
      <p:sp>
        <p:nvSpPr>
          <p:cNvPr id="22" name="矩形 21"/>
          <p:cNvSpPr>
            <a:spLocks noChangeArrowheads="1"/>
          </p:cNvSpPr>
          <p:nvPr/>
        </p:nvSpPr>
        <p:spPr bwMode="auto">
          <a:xfrm>
            <a:off x="2482851" y="5435600"/>
            <a:ext cx="11080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b="1" dirty="0"/>
              <a:t>易于管理</a:t>
            </a:r>
            <a:endParaRPr lang="zh-CN" altLang="en-US" b="1" dirty="0"/>
          </a:p>
        </p:txBody>
      </p:sp>
      <p:sp>
        <p:nvSpPr>
          <p:cNvPr id="23" name="矩形 22"/>
          <p:cNvSpPr>
            <a:spLocks noChangeArrowheads="1"/>
          </p:cNvSpPr>
          <p:nvPr/>
        </p:nvSpPr>
        <p:spPr bwMode="auto">
          <a:xfrm>
            <a:off x="2949576" y="6011864"/>
            <a:ext cx="11080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b="1" dirty="0"/>
              <a:t>范围清晰</a:t>
            </a:r>
            <a:endParaRPr lang="zh-CN" altLang="en-US" b="1" dirty="0"/>
          </a:p>
        </p:txBody>
      </p:sp>
      <p:sp>
        <p:nvSpPr>
          <p:cNvPr id="24" name="矩形 23"/>
          <p:cNvSpPr/>
          <p:nvPr/>
        </p:nvSpPr>
        <p:spPr>
          <a:xfrm>
            <a:off x="7391401" y="4164014"/>
            <a:ext cx="1584325" cy="523875"/>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zh-CN" altLang="en-US" dirty="0"/>
              <a:t>设备设施类</a:t>
            </a:r>
          </a:p>
        </p:txBody>
      </p:sp>
      <p:sp>
        <p:nvSpPr>
          <p:cNvPr id="25" name="矩形 24"/>
          <p:cNvSpPr/>
          <p:nvPr/>
        </p:nvSpPr>
        <p:spPr>
          <a:xfrm>
            <a:off x="7391401" y="5281614"/>
            <a:ext cx="1584325" cy="523875"/>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zh-CN" altLang="en-US" dirty="0"/>
              <a:t>作业活动类</a:t>
            </a:r>
          </a:p>
        </p:txBody>
      </p:sp>
      <p:sp>
        <p:nvSpPr>
          <p:cNvPr id="26" name="矩形 25"/>
          <p:cNvSpPr/>
          <p:nvPr/>
        </p:nvSpPr>
        <p:spPr>
          <a:xfrm>
            <a:off x="6527801" y="4160839"/>
            <a:ext cx="792163" cy="523875"/>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zh-CN" altLang="en-US" dirty="0"/>
              <a:t>静态</a:t>
            </a:r>
          </a:p>
        </p:txBody>
      </p:sp>
      <p:sp>
        <p:nvSpPr>
          <p:cNvPr id="27" name="矩形 26"/>
          <p:cNvSpPr/>
          <p:nvPr/>
        </p:nvSpPr>
        <p:spPr>
          <a:xfrm>
            <a:off x="6527801" y="5281614"/>
            <a:ext cx="792163" cy="523875"/>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zh-CN" altLang="en-US" dirty="0"/>
              <a:t>动态</a:t>
            </a:r>
            <a:endParaRPr lang="en-US" altLang="zh-CN" dirty="0"/>
          </a:p>
        </p:txBody>
      </p:sp>
      <p:grpSp>
        <p:nvGrpSpPr>
          <p:cNvPr id="28" name="组合 27"/>
          <p:cNvGrpSpPr/>
          <p:nvPr/>
        </p:nvGrpSpPr>
        <p:grpSpPr bwMode="auto">
          <a:xfrm>
            <a:off x="6164264" y="4422776"/>
            <a:ext cx="363537" cy="1120775"/>
            <a:chOff x="4639937" y="4423133"/>
            <a:chExt cx="364111" cy="1120200"/>
          </a:xfrm>
        </p:grpSpPr>
        <p:cxnSp>
          <p:nvCxnSpPr>
            <p:cNvPr id="29" name="肘形连接符 28"/>
            <p:cNvCxnSpPr>
              <a:stCxn id="13" idx="6"/>
              <a:endCxn id="26" idx="1"/>
            </p:cNvCxnSpPr>
            <p:nvPr/>
          </p:nvCxnSpPr>
          <p:spPr>
            <a:xfrm flipV="1">
              <a:off x="4639937" y="4423133"/>
              <a:ext cx="364111" cy="583900"/>
            </a:xfrm>
            <a:prstGeom prst="bentConnector3">
              <a:avLst>
                <a:gd name="adj1" fmla="val 50000"/>
              </a:avLst>
            </a:prstGeom>
            <a:ln>
              <a:tailEnd type="arrow"/>
            </a:ln>
          </p:spPr>
          <p:style>
            <a:lnRef idx="3">
              <a:schemeClr val="accent2"/>
            </a:lnRef>
            <a:fillRef idx="0">
              <a:schemeClr val="accent2"/>
            </a:fillRef>
            <a:effectRef idx="2">
              <a:schemeClr val="accent2"/>
            </a:effectRef>
            <a:fontRef idx="minor">
              <a:schemeClr val="tx1"/>
            </a:fontRef>
          </p:style>
        </p:cxnSp>
        <p:cxnSp>
          <p:nvCxnSpPr>
            <p:cNvPr id="30" name="肘形连接符 29"/>
            <p:cNvCxnSpPr>
              <a:stCxn id="13" idx="6"/>
              <a:endCxn id="27" idx="1"/>
            </p:cNvCxnSpPr>
            <p:nvPr/>
          </p:nvCxnSpPr>
          <p:spPr>
            <a:xfrm>
              <a:off x="4639937" y="5007033"/>
              <a:ext cx="364111" cy="536300"/>
            </a:xfrm>
            <a:prstGeom prst="bentConnector3">
              <a:avLst/>
            </a:prstGeom>
            <a:ln>
              <a:tailEnd type="arrow"/>
            </a:ln>
          </p:spPr>
          <p:style>
            <a:lnRef idx="3">
              <a:schemeClr val="accent2"/>
            </a:lnRef>
            <a:fillRef idx="0">
              <a:schemeClr val="accent2"/>
            </a:fillRef>
            <a:effectRef idx="2">
              <a:schemeClr val="accent2"/>
            </a:effectRef>
            <a:fontRef idx="minor">
              <a:schemeClr val="tx1"/>
            </a:fontRef>
          </p:style>
        </p:cxnSp>
      </p:grpSp>
    </p:spTree>
    <p:extLst>
      <p:ext uri="{BB962C8B-B14F-4D97-AF65-F5344CB8AC3E}">
        <p14:creationId xmlns:p14="http://schemas.microsoft.com/office/powerpoint/2010/main" val="3506672279"/>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down)">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heel(1)">
                                      <p:cBhvr>
                                        <p:cTn id="18" dur="1000"/>
                                        <p:tgtEl>
                                          <p:spTgt spid="13"/>
                                        </p:tgtEl>
                                      </p:cBhvr>
                                    </p:animEffect>
                                  </p:childTnLst>
                                </p:cTn>
                              </p:par>
                            </p:childTnLst>
                          </p:cTn>
                        </p:par>
                        <p:par>
                          <p:cTn id="19" fill="hold">
                            <p:stCondLst>
                              <p:cond delay="1000"/>
                            </p:stCondLst>
                            <p:childTnLst>
                              <p:par>
                                <p:cTn id="20" presetID="22" presetClass="entr" presetSubtype="1"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up)">
                                      <p:cBhvr>
                                        <p:cTn id="22" dur="350"/>
                                        <p:tgtEl>
                                          <p:spTgt spid="9"/>
                                        </p:tgtEl>
                                      </p:cBhvr>
                                    </p:animEffect>
                                  </p:childTnLst>
                                </p:cTn>
                              </p:par>
                            </p:childTnLst>
                          </p:cTn>
                        </p:par>
                        <p:par>
                          <p:cTn id="23" fill="hold">
                            <p:stCondLst>
                              <p:cond delay="1350"/>
                            </p:stCondLst>
                            <p:childTnLst>
                              <p:par>
                                <p:cTn id="24" presetID="53" presetClass="entr" presetSubtype="16"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p:cTn id="26" dur="500" fill="hold"/>
                                        <p:tgtEl>
                                          <p:spTgt spid="14"/>
                                        </p:tgtEl>
                                        <p:attrNameLst>
                                          <p:attrName>ppt_w</p:attrName>
                                        </p:attrNameLst>
                                      </p:cBhvr>
                                      <p:tavLst>
                                        <p:tav tm="0">
                                          <p:val>
                                            <p:fltVal val="0"/>
                                          </p:val>
                                        </p:tav>
                                        <p:tav tm="100000">
                                          <p:val>
                                            <p:strVal val="#ppt_w"/>
                                          </p:val>
                                        </p:tav>
                                      </p:tavLst>
                                    </p:anim>
                                    <p:anim calcmode="lin" valueType="num">
                                      <p:cBhvr>
                                        <p:cTn id="27" dur="500" fill="hold"/>
                                        <p:tgtEl>
                                          <p:spTgt spid="14"/>
                                        </p:tgtEl>
                                        <p:attrNameLst>
                                          <p:attrName>ppt_h</p:attrName>
                                        </p:attrNameLst>
                                      </p:cBhvr>
                                      <p:tavLst>
                                        <p:tav tm="0">
                                          <p:val>
                                            <p:fltVal val="0"/>
                                          </p:val>
                                        </p:tav>
                                        <p:tav tm="100000">
                                          <p:val>
                                            <p:strVal val="#ppt_h"/>
                                          </p:val>
                                        </p:tav>
                                      </p:tavLst>
                                    </p:anim>
                                    <p:animEffect transition="in" filter="fade">
                                      <p:cBhvr>
                                        <p:cTn id="28" dur="500"/>
                                        <p:tgtEl>
                                          <p:spTgt spid="14"/>
                                        </p:tgtEl>
                                      </p:cBhvr>
                                    </p:animEffect>
                                  </p:childTnLst>
                                </p:cTn>
                              </p:par>
                            </p:childTnLst>
                          </p:cTn>
                        </p:par>
                        <p:par>
                          <p:cTn id="29" fill="hold">
                            <p:stCondLst>
                              <p:cond delay="1850"/>
                            </p:stCondLst>
                            <p:childTnLst>
                              <p:par>
                                <p:cTn id="30" presetID="22" presetClass="entr" presetSubtype="8"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left)">
                                      <p:cBhvr>
                                        <p:cTn id="32" dur="500"/>
                                        <p:tgtEl>
                                          <p:spTgt spid="10"/>
                                        </p:tgtEl>
                                      </p:cBhvr>
                                    </p:animEffect>
                                  </p:childTnLst>
                                </p:cTn>
                              </p:par>
                            </p:childTnLst>
                          </p:cTn>
                        </p:par>
                        <p:par>
                          <p:cTn id="33" fill="hold">
                            <p:stCondLst>
                              <p:cond delay="2350"/>
                            </p:stCondLst>
                            <p:childTnLst>
                              <p:par>
                                <p:cTn id="34" presetID="42" presetClass="entr" presetSubtype="0"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anim calcmode="lin" valueType="num">
                                      <p:cBhvr>
                                        <p:cTn id="37" dur="500" fill="hold"/>
                                        <p:tgtEl>
                                          <p:spTgt spid="19"/>
                                        </p:tgtEl>
                                        <p:attrNameLst>
                                          <p:attrName>ppt_x</p:attrName>
                                        </p:attrNameLst>
                                      </p:cBhvr>
                                      <p:tavLst>
                                        <p:tav tm="0">
                                          <p:val>
                                            <p:strVal val="#ppt_x"/>
                                          </p:val>
                                        </p:tav>
                                        <p:tav tm="100000">
                                          <p:val>
                                            <p:strVal val="#ppt_x"/>
                                          </p:val>
                                        </p:tav>
                                      </p:tavLst>
                                    </p:anim>
                                    <p:anim calcmode="lin" valueType="num">
                                      <p:cBhvr>
                                        <p:cTn id="38" dur="500" fill="hold"/>
                                        <p:tgtEl>
                                          <p:spTgt spid="19"/>
                                        </p:tgtEl>
                                        <p:attrNameLst>
                                          <p:attrName>ppt_y</p:attrName>
                                        </p:attrNameLst>
                                      </p:cBhvr>
                                      <p:tavLst>
                                        <p:tav tm="0">
                                          <p:val>
                                            <p:strVal val="#ppt_y+.1"/>
                                          </p:val>
                                        </p:tav>
                                        <p:tav tm="100000">
                                          <p:val>
                                            <p:strVal val="#ppt_y"/>
                                          </p:val>
                                        </p:tav>
                                      </p:tavLst>
                                    </p:anim>
                                  </p:childTnLst>
                                </p:cTn>
                              </p:par>
                              <p:par>
                                <p:cTn id="39" presetID="53" presetClass="entr" presetSubtype="16" fill="hold" grpId="0" nodeType="withEffect">
                                  <p:stCondLst>
                                    <p:cond delay="750"/>
                                  </p:stCondLst>
                                  <p:childTnLst>
                                    <p:set>
                                      <p:cBhvr>
                                        <p:cTn id="40" dur="1" fill="hold">
                                          <p:stCondLst>
                                            <p:cond delay="0"/>
                                          </p:stCondLst>
                                        </p:cTn>
                                        <p:tgtEl>
                                          <p:spTgt spid="15"/>
                                        </p:tgtEl>
                                        <p:attrNameLst>
                                          <p:attrName>style.visibility</p:attrName>
                                        </p:attrNameLst>
                                      </p:cBhvr>
                                      <p:to>
                                        <p:strVal val="visible"/>
                                      </p:to>
                                    </p:set>
                                    <p:anim calcmode="lin" valueType="num">
                                      <p:cBhvr>
                                        <p:cTn id="41" dur="500" fill="hold"/>
                                        <p:tgtEl>
                                          <p:spTgt spid="15"/>
                                        </p:tgtEl>
                                        <p:attrNameLst>
                                          <p:attrName>ppt_w</p:attrName>
                                        </p:attrNameLst>
                                      </p:cBhvr>
                                      <p:tavLst>
                                        <p:tav tm="0">
                                          <p:val>
                                            <p:fltVal val="0"/>
                                          </p:val>
                                        </p:tav>
                                        <p:tav tm="100000">
                                          <p:val>
                                            <p:strVal val="#ppt_w"/>
                                          </p:val>
                                        </p:tav>
                                      </p:tavLst>
                                    </p:anim>
                                    <p:anim calcmode="lin" valueType="num">
                                      <p:cBhvr>
                                        <p:cTn id="42" dur="500" fill="hold"/>
                                        <p:tgtEl>
                                          <p:spTgt spid="15"/>
                                        </p:tgtEl>
                                        <p:attrNameLst>
                                          <p:attrName>ppt_h</p:attrName>
                                        </p:attrNameLst>
                                      </p:cBhvr>
                                      <p:tavLst>
                                        <p:tav tm="0">
                                          <p:val>
                                            <p:fltVal val="0"/>
                                          </p:val>
                                        </p:tav>
                                        <p:tav tm="100000">
                                          <p:val>
                                            <p:strVal val="#ppt_h"/>
                                          </p:val>
                                        </p:tav>
                                      </p:tavLst>
                                    </p:anim>
                                    <p:animEffect transition="in" filter="fade">
                                      <p:cBhvr>
                                        <p:cTn id="43" dur="500"/>
                                        <p:tgtEl>
                                          <p:spTgt spid="15"/>
                                        </p:tgtEl>
                                      </p:cBhvr>
                                    </p:animEffect>
                                  </p:childTnLst>
                                </p:cTn>
                              </p:par>
                            </p:childTnLst>
                          </p:cTn>
                        </p:par>
                        <p:par>
                          <p:cTn id="44" fill="hold">
                            <p:stCondLst>
                              <p:cond delay="3600"/>
                            </p:stCondLst>
                            <p:childTnLst>
                              <p:par>
                                <p:cTn id="45" presetID="22" presetClass="entr" presetSubtype="8" fill="hold"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left)">
                                      <p:cBhvr>
                                        <p:cTn id="47" dur="500"/>
                                        <p:tgtEl>
                                          <p:spTgt spid="11"/>
                                        </p:tgtEl>
                                      </p:cBhvr>
                                    </p:animEffect>
                                  </p:childTnLst>
                                </p:cTn>
                              </p:par>
                            </p:childTnLst>
                          </p:cTn>
                        </p:par>
                        <p:par>
                          <p:cTn id="48" fill="hold">
                            <p:stCondLst>
                              <p:cond delay="4100"/>
                            </p:stCondLst>
                            <p:childTnLst>
                              <p:par>
                                <p:cTn id="49" presetID="42" presetClass="entr" presetSubtype="0"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500"/>
                                        <p:tgtEl>
                                          <p:spTgt spid="20"/>
                                        </p:tgtEl>
                                      </p:cBhvr>
                                    </p:animEffect>
                                    <p:anim calcmode="lin" valueType="num">
                                      <p:cBhvr>
                                        <p:cTn id="52" dur="500" fill="hold"/>
                                        <p:tgtEl>
                                          <p:spTgt spid="20"/>
                                        </p:tgtEl>
                                        <p:attrNameLst>
                                          <p:attrName>ppt_x</p:attrName>
                                        </p:attrNameLst>
                                      </p:cBhvr>
                                      <p:tavLst>
                                        <p:tav tm="0">
                                          <p:val>
                                            <p:strVal val="#ppt_x"/>
                                          </p:val>
                                        </p:tav>
                                        <p:tav tm="100000">
                                          <p:val>
                                            <p:strVal val="#ppt_x"/>
                                          </p:val>
                                        </p:tav>
                                      </p:tavLst>
                                    </p:anim>
                                    <p:anim calcmode="lin" valueType="num">
                                      <p:cBhvr>
                                        <p:cTn id="53" dur="500" fill="hold"/>
                                        <p:tgtEl>
                                          <p:spTgt spid="20"/>
                                        </p:tgtEl>
                                        <p:attrNameLst>
                                          <p:attrName>ppt_y</p:attrName>
                                        </p:attrNameLst>
                                      </p:cBhvr>
                                      <p:tavLst>
                                        <p:tav tm="0">
                                          <p:val>
                                            <p:strVal val="#ppt_y+.1"/>
                                          </p:val>
                                        </p:tav>
                                        <p:tav tm="100000">
                                          <p:val>
                                            <p:strVal val="#ppt_y"/>
                                          </p:val>
                                        </p:tav>
                                      </p:tavLst>
                                    </p:anim>
                                  </p:childTnLst>
                                </p:cTn>
                              </p:par>
                              <p:par>
                                <p:cTn id="54" presetID="53" presetClass="entr" presetSubtype="16" fill="hold" grpId="0" nodeType="withEffect">
                                  <p:stCondLst>
                                    <p:cond delay="750"/>
                                  </p:stCondLst>
                                  <p:childTnLst>
                                    <p:set>
                                      <p:cBhvr>
                                        <p:cTn id="55" dur="1" fill="hold">
                                          <p:stCondLst>
                                            <p:cond delay="0"/>
                                          </p:stCondLst>
                                        </p:cTn>
                                        <p:tgtEl>
                                          <p:spTgt spid="16"/>
                                        </p:tgtEl>
                                        <p:attrNameLst>
                                          <p:attrName>style.visibility</p:attrName>
                                        </p:attrNameLst>
                                      </p:cBhvr>
                                      <p:to>
                                        <p:strVal val="visible"/>
                                      </p:to>
                                    </p:set>
                                    <p:anim calcmode="lin" valueType="num">
                                      <p:cBhvr>
                                        <p:cTn id="56" dur="500" fill="hold"/>
                                        <p:tgtEl>
                                          <p:spTgt spid="16"/>
                                        </p:tgtEl>
                                        <p:attrNameLst>
                                          <p:attrName>ppt_w</p:attrName>
                                        </p:attrNameLst>
                                      </p:cBhvr>
                                      <p:tavLst>
                                        <p:tav tm="0">
                                          <p:val>
                                            <p:fltVal val="0"/>
                                          </p:val>
                                        </p:tav>
                                        <p:tav tm="100000">
                                          <p:val>
                                            <p:strVal val="#ppt_w"/>
                                          </p:val>
                                        </p:tav>
                                      </p:tavLst>
                                    </p:anim>
                                    <p:anim calcmode="lin" valueType="num">
                                      <p:cBhvr>
                                        <p:cTn id="57" dur="500" fill="hold"/>
                                        <p:tgtEl>
                                          <p:spTgt spid="16"/>
                                        </p:tgtEl>
                                        <p:attrNameLst>
                                          <p:attrName>ppt_h</p:attrName>
                                        </p:attrNameLst>
                                      </p:cBhvr>
                                      <p:tavLst>
                                        <p:tav tm="0">
                                          <p:val>
                                            <p:fltVal val="0"/>
                                          </p:val>
                                        </p:tav>
                                        <p:tav tm="100000">
                                          <p:val>
                                            <p:strVal val="#ppt_h"/>
                                          </p:val>
                                        </p:tav>
                                      </p:tavLst>
                                    </p:anim>
                                    <p:animEffect transition="in" filter="fade">
                                      <p:cBhvr>
                                        <p:cTn id="58" dur="500"/>
                                        <p:tgtEl>
                                          <p:spTgt spid="16"/>
                                        </p:tgtEl>
                                      </p:cBhvr>
                                    </p:animEffect>
                                  </p:childTnLst>
                                </p:cTn>
                              </p:par>
                            </p:childTnLst>
                          </p:cTn>
                        </p:par>
                        <p:par>
                          <p:cTn id="59" fill="hold">
                            <p:stCondLst>
                              <p:cond delay="5350"/>
                            </p:stCondLst>
                            <p:childTnLst>
                              <p:par>
                                <p:cTn id="60" presetID="22" presetClass="entr" presetSubtype="8" fill="hold" nodeType="after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wipe(left)">
                                      <p:cBhvr>
                                        <p:cTn id="62" dur="500"/>
                                        <p:tgtEl>
                                          <p:spTgt spid="12"/>
                                        </p:tgtEl>
                                      </p:cBhvr>
                                    </p:animEffect>
                                  </p:childTnLst>
                                </p:cTn>
                              </p:par>
                            </p:childTnLst>
                          </p:cTn>
                        </p:par>
                        <p:par>
                          <p:cTn id="63" fill="hold">
                            <p:stCondLst>
                              <p:cond delay="5850"/>
                            </p:stCondLst>
                            <p:childTnLst>
                              <p:par>
                                <p:cTn id="64" presetID="42" presetClass="entr" presetSubtype="0" fill="hold" grpId="0" nodeType="afterEffect">
                                  <p:stCondLst>
                                    <p:cond delay="0"/>
                                  </p:stCondLst>
                                  <p:childTnLst>
                                    <p:set>
                                      <p:cBhvr>
                                        <p:cTn id="65" dur="1" fill="hold">
                                          <p:stCondLst>
                                            <p:cond delay="0"/>
                                          </p:stCondLst>
                                        </p:cTn>
                                        <p:tgtEl>
                                          <p:spTgt spid="21"/>
                                        </p:tgtEl>
                                        <p:attrNameLst>
                                          <p:attrName>style.visibility</p:attrName>
                                        </p:attrNameLst>
                                      </p:cBhvr>
                                      <p:to>
                                        <p:strVal val="visible"/>
                                      </p:to>
                                    </p:set>
                                    <p:animEffect transition="in" filter="fade">
                                      <p:cBhvr>
                                        <p:cTn id="66" dur="500"/>
                                        <p:tgtEl>
                                          <p:spTgt spid="21"/>
                                        </p:tgtEl>
                                      </p:cBhvr>
                                    </p:animEffect>
                                    <p:anim calcmode="lin" valueType="num">
                                      <p:cBhvr>
                                        <p:cTn id="67" dur="500" fill="hold"/>
                                        <p:tgtEl>
                                          <p:spTgt spid="21"/>
                                        </p:tgtEl>
                                        <p:attrNameLst>
                                          <p:attrName>ppt_x</p:attrName>
                                        </p:attrNameLst>
                                      </p:cBhvr>
                                      <p:tavLst>
                                        <p:tav tm="0">
                                          <p:val>
                                            <p:strVal val="#ppt_x"/>
                                          </p:val>
                                        </p:tav>
                                        <p:tav tm="100000">
                                          <p:val>
                                            <p:strVal val="#ppt_x"/>
                                          </p:val>
                                        </p:tav>
                                      </p:tavLst>
                                    </p:anim>
                                    <p:anim calcmode="lin" valueType="num">
                                      <p:cBhvr>
                                        <p:cTn id="68" dur="500" fill="hold"/>
                                        <p:tgtEl>
                                          <p:spTgt spid="21"/>
                                        </p:tgtEl>
                                        <p:attrNameLst>
                                          <p:attrName>ppt_y</p:attrName>
                                        </p:attrNameLst>
                                      </p:cBhvr>
                                      <p:tavLst>
                                        <p:tav tm="0">
                                          <p:val>
                                            <p:strVal val="#ppt_y+.1"/>
                                          </p:val>
                                        </p:tav>
                                        <p:tav tm="100000">
                                          <p:val>
                                            <p:strVal val="#ppt_y"/>
                                          </p:val>
                                        </p:tav>
                                      </p:tavLst>
                                    </p:anim>
                                  </p:childTnLst>
                                </p:cTn>
                              </p:par>
                              <p:par>
                                <p:cTn id="69" presetID="53" presetClass="entr" presetSubtype="16" fill="hold" grpId="0" nodeType="withEffect">
                                  <p:stCondLst>
                                    <p:cond delay="750"/>
                                  </p:stCondLst>
                                  <p:childTnLst>
                                    <p:set>
                                      <p:cBhvr>
                                        <p:cTn id="70" dur="1" fill="hold">
                                          <p:stCondLst>
                                            <p:cond delay="0"/>
                                          </p:stCondLst>
                                        </p:cTn>
                                        <p:tgtEl>
                                          <p:spTgt spid="17"/>
                                        </p:tgtEl>
                                        <p:attrNameLst>
                                          <p:attrName>style.visibility</p:attrName>
                                        </p:attrNameLst>
                                      </p:cBhvr>
                                      <p:to>
                                        <p:strVal val="visible"/>
                                      </p:to>
                                    </p:set>
                                    <p:anim calcmode="lin" valueType="num">
                                      <p:cBhvr>
                                        <p:cTn id="71" dur="500" fill="hold"/>
                                        <p:tgtEl>
                                          <p:spTgt spid="17"/>
                                        </p:tgtEl>
                                        <p:attrNameLst>
                                          <p:attrName>ppt_w</p:attrName>
                                        </p:attrNameLst>
                                      </p:cBhvr>
                                      <p:tavLst>
                                        <p:tav tm="0">
                                          <p:val>
                                            <p:fltVal val="0"/>
                                          </p:val>
                                        </p:tav>
                                        <p:tav tm="100000">
                                          <p:val>
                                            <p:strVal val="#ppt_w"/>
                                          </p:val>
                                        </p:tav>
                                      </p:tavLst>
                                    </p:anim>
                                    <p:anim calcmode="lin" valueType="num">
                                      <p:cBhvr>
                                        <p:cTn id="72" dur="500" fill="hold"/>
                                        <p:tgtEl>
                                          <p:spTgt spid="17"/>
                                        </p:tgtEl>
                                        <p:attrNameLst>
                                          <p:attrName>ppt_h</p:attrName>
                                        </p:attrNameLst>
                                      </p:cBhvr>
                                      <p:tavLst>
                                        <p:tav tm="0">
                                          <p:val>
                                            <p:fltVal val="0"/>
                                          </p:val>
                                        </p:tav>
                                        <p:tav tm="100000">
                                          <p:val>
                                            <p:strVal val="#ppt_h"/>
                                          </p:val>
                                        </p:tav>
                                      </p:tavLst>
                                    </p:anim>
                                    <p:animEffect transition="in" filter="fade">
                                      <p:cBhvr>
                                        <p:cTn id="73" dur="500"/>
                                        <p:tgtEl>
                                          <p:spTgt spid="17"/>
                                        </p:tgtEl>
                                      </p:cBhvr>
                                    </p:animEffect>
                                  </p:childTnLst>
                                </p:cTn>
                              </p:par>
                            </p:childTnLst>
                          </p:cTn>
                        </p:par>
                        <p:par>
                          <p:cTn id="74" fill="hold">
                            <p:stCondLst>
                              <p:cond delay="7100"/>
                            </p:stCondLst>
                            <p:childTnLst>
                              <p:par>
                                <p:cTn id="75" presetID="22" presetClass="entr" presetSubtype="8" fill="hold" nodeType="afterEffect">
                                  <p:stCondLst>
                                    <p:cond delay="0"/>
                                  </p:stCondLst>
                                  <p:childTnLst>
                                    <p:set>
                                      <p:cBhvr>
                                        <p:cTn id="76" dur="1" fill="hold">
                                          <p:stCondLst>
                                            <p:cond delay="0"/>
                                          </p:stCondLst>
                                        </p:cTn>
                                        <p:tgtEl>
                                          <p:spTgt spid="4"/>
                                        </p:tgtEl>
                                        <p:attrNameLst>
                                          <p:attrName>style.visibility</p:attrName>
                                        </p:attrNameLst>
                                      </p:cBhvr>
                                      <p:to>
                                        <p:strVal val="visible"/>
                                      </p:to>
                                    </p:set>
                                    <p:animEffect transition="in" filter="wipe(left)">
                                      <p:cBhvr>
                                        <p:cTn id="77" dur="500"/>
                                        <p:tgtEl>
                                          <p:spTgt spid="4"/>
                                        </p:tgtEl>
                                      </p:cBhvr>
                                    </p:animEffect>
                                  </p:childTnLst>
                                </p:cTn>
                              </p:par>
                            </p:childTnLst>
                          </p:cTn>
                        </p:par>
                        <p:par>
                          <p:cTn id="78" fill="hold">
                            <p:stCondLst>
                              <p:cond delay="7600"/>
                            </p:stCondLst>
                            <p:childTnLst>
                              <p:par>
                                <p:cTn id="79" presetID="42" presetClass="entr" presetSubtype="0" fill="hold" grpId="0" nodeType="afterEffect">
                                  <p:stCondLst>
                                    <p:cond delay="0"/>
                                  </p:stCondLst>
                                  <p:childTnLst>
                                    <p:set>
                                      <p:cBhvr>
                                        <p:cTn id="80" dur="1" fill="hold">
                                          <p:stCondLst>
                                            <p:cond delay="0"/>
                                          </p:stCondLst>
                                        </p:cTn>
                                        <p:tgtEl>
                                          <p:spTgt spid="22"/>
                                        </p:tgtEl>
                                        <p:attrNameLst>
                                          <p:attrName>style.visibility</p:attrName>
                                        </p:attrNameLst>
                                      </p:cBhvr>
                                      <p:to>
                                        <p:strVal val="visible"/>
                                      </p:to>
                                    </p:set>
                                    <p:animEffect transition="in" filter="fade">
                                      <p:cBhvr>
                                        <p:cTn id="81" dur="500"/>
                                        <p:tgtEl>
                                          <p:spTgt spid="22"/>
                                        </p:tgtEl>
                                      </p:cBhvr>
                                    </p:animEffect>
                                    <p:anim calcmode="lin" valueType="num">
                                      <p:cBhvr>
                                        <p:cTn id="82" dur="500" fill="hold"/>
                                        <p:tgtEl>
                                          <p:spTgt spid="22"/>
                                        </p:tgtEl>
                                        <p:attrNameLst>
                                          <p:attrName>ppt_x</p:attrName>
                                        </p:attrNameLst>
                                      </p:cBhvr>
                                      <p:tavLst>
                                        <p:tav tm="0">
                                          <p:val>
                                            <p:strVal val="#ppt_x"/>
                                          </p:val>
                                        </p:tav>
                                        <p:tav tm="100000">
                                          <p:val>
                                            <p:strVal val="#ppt_x"/>
                                          </p:val>
                                        </p:tav>
                                      </p:tavLst>
                                    </p:anim>
                                    <p:anim calcmode="lin" valueType="num">
                                      <p:cBhvr>
                                        <p:cTn id="83" dur="500" fill="hold"/>
                                        <p:tgtEl>
                                          <p:spTgt spid="22"/>
                                        </p:tgtEl>
                                        <p:attrNameLst>
                                          <p:attrName>ppt_y</p:attrName>
                                        </p:attrNameLst>
                                      </p:cBhvr>
                                      <p:tavLst>
                                        <p:tav tm="0">
                                          <p:val>
                                            <p:strVal val="#ppt_y+.1"/>
                                          </p:val>
                                        </p:tav>
                                        <p:tav tm="100000">
                                          <p:val>
                                            <p:strVal val="#ppt_y"/>
                                          </p:val>
                                        </p:tav>
                                      </p:tavLst>
                                    </p:anim>
                                  </p:childTnLst>
                                </p:cTn>
                              </p:par>
                              <p:par>
                                <p:cTn id="84" presetID="53" presetClass="entr" presetSubtype="16" fill="hold" grpId="0" nodeType="withEffect">
                                  <p:stCondLst>
                                    <p:cond delay="750"/>
                                  </p:stCondLst>
                                  <p:childTnLst>
                                    <p:set>
                                      <p:cBhvr>
                                        <p:cTn id="85" dur="1" fill="hold">
                                          <p:stCondLst>
                                            <p:cond delay="0"/>
                                          </p:stCondLst>
                                        </p:cTn>
                                        <p:tgtEl>
                                          <p:spTgt spid="18"/>
                                        </p:tgtEl>
                                        <p:attrNameLst>
                                          <p:attrName>style.visibility</p:attrName>
                                        </p:attrNameLst>
                                      </p:cBhvr>
                                      <p:to>
                                        <p:strVal val="visible"/>
                                      </p:to>
                                    </p:set>
                                    <p:anim calcmode="lin" valueType="num">
                                      <p:cBhvr>
                                        <p:cTn id="86" dur="500" fill="hold"/>
                                        <p:tgtEl>
                                          <p:spTgt spid="18"/>
                                        </p:tgtEl>
                                        <p:attrNameLst>
                                          <p:attrName>ppt_w</p:attrName>
                                        </p:attrNameLst>
                                      </p:cBhvr>
                                      <p:tavLst>
                                        <p:tav tm="0">
                                          <p:val>
                                            <p:fltVal val="0"/>
                                          </p:val>
                                        </p:tav>
                                        <p:tav tm="100000">
                                          <p:val>
                                            <p:strVal val="#ppt_w"/>
                                          </p:val>
                                        </p:tav>
                                      </p:tavLst>
                                    </p:anim>
                                    <p:anim calcmode="lin" valueType="num">
                                      <p:cBhvr>
                                        <p:cTn id="87" dur="500" fill="hold"/>
                                        <p:tgtEl>
                                          <p:spTgt spid="18"/>
                                        </p:tgtEl>
                                        <p:attrNameLst>
                                          <p:attrName>ppt_h</p:attrName>
                                        </p:attrNameLst>
                                      </p:cBhvr>
                                      <p:tavLst>
                                        <p:tav tm="0">
                                          <p:val>
                                            <p:fltVal val="0"/>
                                          </p:val>
                                        </p:tav>
                                        <p:tav tm="100000">
                                          <p:val>
                                            <p:strVal val="#ppt_h"/>
                                          </p:val>
                                        </p:tav>
                                      </p:tavLst>
                                    </p:anim>
                                    <p:animEffect transition="in" filter="fade">
                                      <p:cBhvr>
                                        <p:cTn id="88" dur="500"/>
                                        <p:tgtEl>
                                          <p:spTgt spid="18"/>
                                        </p:tgtEl>
                                      </p:cBhvr>
                                    </p:animEffect>
                                  </p:childTnLst>
                                </p:cTn>
                              </p:par>
                            </p:childTnLst>
                          </p:cTn>
                        </p:par>
                        <p:par>
                          <p:cTn id="89" fill="hold">
                            <p:stCondLst>
                              <p:cond delay="8850"/>
                            </p:stCondLst>
                            <p:childTnLst>
                              <p:par>
                                <p:cTn id="90" presetID="22" presetClass="entr" presetSubtype="8" fill="hold" nodeType="afterEffect">
                                  <p:stCondLst>
                                    <p:cond delay="0"/>
                                  </p:stCondLst>
                                  <p:childTnLst>
                                    <p:set>
                                      <p:cBhvr>
                                        <p:cTn id="91" dur="1" fill="hold">
                                          <p:stCondLst>
                                            <p:cond delay="0"/>
                                          </p:stCondLst>
                                        </p:cTn>
                                        <p:tgtEl>
                                          <p:spTgt spid="3"/>
                                        </p:tgtEl>
                                        <p:attrNameLst>
                                          <p:attrName>style.visibility</p:attrName>
                                        </p:attrNameLst>
                                      </p:cBhvr>
                                      <p:to>
                                        <p:strVal val="visible"/>
                                      </p:to>
                                    </p:set>
                                    <p:animEffect transition="in" filter="wipe(left)">
                                      <p:cBhvr>
                                        <p:cTn id="92" dur="500"/>
                                        <p:tgtEl>
                                          <p:spTgt spid="3"/>
                                        </p:tgtEl>
                                      </p:cBhvr>
                                    </p:animEffect>
                                  </p:childTnLst>
                                </p:cTn>
                              </p:par>
                            </p:childTnLst>
                          </p:cTn>
                        </p:par>
                        <p:par>
                          <p:cTn id="93" fill="hold">
                            <p:stCondLst>
                              <p:cond delay="9350"/>
                            </p:stCondLst>
                            <p:childTnLst>
                              <p:par>
                                <p:cTn id="94" presetID="42" presetClass="entr" presetSubtype="0" fill="hold" grpId="0" nodeType="afterEffect">
                                  <p:stCondLst>
                                    <p:cond delay="0"/>
                                  </p:stCondLst>
                                  <p:childTnLst>
                                    <p:set>
                                      <p:cBhvr>
                                        <p:cTn id="95" dur="1" fill="hold">
                                          <p:stCondLst>
                                            <p:cond delay="0"/>
                                          </p:stCondLst>
                                        </p:cTn>
                                        <p:tgtEl>
                                          <p:spTgt spid="23"/>
                                        </p:tgtEl>
                                        <p:attrNameLst>
                                          <p:attrName>style.visibility</p:attrName>
                                        </p:attrNameLst>
                                      </p:cBhvr>
                                      <p:to>
                                        <p:strVal val="visible"/>
                                      </p:to>
                                    </p:set>
                                    <p:animEffect transition="in" filter="fade">
                                      <p:cBhvr>
                                        <p:cTn id="96" dur="500"/>
                                        <p:tgtEl>
                                          <p:spTgt spid="23"/>
                                        </p:tgtEl>
                                      </p:cBhvr>
                                    </p:animEffect>
                                    <p:anim calcmode="lin" valueType="num">
                                      <p:cBhvr>
                                        <p:cTn id="97" dur="500" fill="hold"/>
                                        <p:tgtEl>
                                          <p:spTgt spid="23"/>
                                        </p:tgtEl>
                                        <p:attrNameLst>
                                          <p:attrName>ppt_x</p:attrName>
                                        </p:attrNameLst>
                                      </p:cBhvr>
                                      <p:tavLst>
                                        <p:tav tm="0">
                                          <p:val>
                                            <p:strVal val="#ppt_x"/>
                                          </p:val>
                                        </p:tav>
                                        <p:tav tm="100000">
                                          <p:val>
                                            <p:strVal val="#ppt_x"/>
                                          </p:val>
                                        </p:tav>
                                      </p:tavLst>
                                    </p:anim>
                                    <p:anim calcmode="lin" valueType="num">
                                      <p:cBhvr>
                                        <p:cTn id="98" dur="5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2" presetClass="entr" presetSubtype="8" fill="hold" nodeType="clickEffect">
                                  <p:stCondLst>
                                    <p:cond delay="0"/>
                                  </p:stCondLst>
                                  <p:childTnLst>
                                    <p:set>
                                      <p:cBhvr>
                                        <p:cTn id="102" dur="1" fill="hold">
                                          <p:stCondLst>
                                            <p:cond delay="0"/>
                                          </p:stCondLst>
                                        </p:cTn>
                                        <p:tgtEl>
                                          <p:spTgt spid="28"/>
                                        </p:tgtEl>
                                        <p:attrNameLst>
                                          <p:attrName>style.visibility</p:attrName>
                                        </p:attrNameLst>
                                      </p:cBhvr>
                                      <p:to>
                                        <p:strVal val="visible"/>
                                      </p:to>
                                    </p:set>
                                    <p:animEffect transition="in" filter="wipe(left)">
                                      <p:cBhvr>
                                        <p:cTn id="103" dur="500"/>
                                        <p:tgtEl>
                                          <p:spTgt spid="28"/>
                                        </p:tgtEl>
                                      </p:cBhvr>
                                    </p:animEffect>
                                  </p:childTnLst>
                                </p:cTn>
                              </p:par>
                            </p:childTnLst>
                          </p:cTn>
                        </p:par>
                        <p:par>
                          <p:cTn id="104" fill="hold">
                            <p:stCondLst>
                              <p:cond delay="500"/>
                            </p:stCondLst>
                            <p:childTnLst>
                              <p:par>
                                <p:cTn id="105" presetID="22" presetClass="entr" presetSubtype="8" fill="hold" grpId="0" nodeType="afterEffect">
                                  <p:stCondLst>
                                    <p:cond delay="0"/>
                                  </p:stCondLst>
                                  <p:childTnLst>
                                    <p:set>
                                      <p:cBhvr>
                                        <p:cTn id="106" dur="1" fill="hold">
                                          <p:stCondLst>
                                            <p:cond delay="0"/>
                                          </p:stCondLst>
                                        </p:cTn>
                                        <p:tgtEl>
                                          <p:spTgt spid="26"/>
                                        </p:tgtEl>
                                        <p:attrNameLst>
                                          <p:attrName>style.visibility</p:attrName>
                                        </p:attrNameLst>
                                      </p:cBhvr>
                                      <p:to>
                                        <p:strVal val="visible"/>
                                      </p:to>
                                    </p:set>
                                    <p:animEffect transition="in" filter="wipe(left)">
                                      <p:cBhvr>
                                        <p:cTn id="107" dur="500"/>
                                        <p:tgtEl>
                                          <p:spTgt spid="26"/>
                                        </p:tgtEl>
                                      </p:cBhvr>
                                    </p:animEffect>
                                  </p:childTnLst>
                                </p:cTn>
                              </p:par>
                              <p:par>
                                <p:cTn id="108" presetID="22" presetClass="entr" presetSubtype="8" fill="hold" grpId="0" nodeType="withEffect">
                                  <p:stCondLst>
                                    <p:cond delay="0"/>
                                  </p:stCondLst>
                                  <p:childTnLst>
                                    <p:set>
                                      <p:cBhvr>
                                        <p:cTn id="109" dur="1" fill="hold">
                                          <p:stCondLst>
                                            <p:cond delay="0"/>
                                          </p:stCondLst>
                                        </p:cTn>
                                        <p:tgtEl>
                                          <p:spTgt spid="24"/>
                                        </p:tgtEl>
                                        <p:attrNameLst>
                                          <p:attrName>style.visibility</p:attrName>
                                        </p:attrNameLst>
                                      </p:cBhvr>
                                      <p:to>
                                        <p:strVal val="visible"/>
                                      </p:to>
                                    </p:set>
                                    <p:animEffect transition="in" filter="wipe(left)">
                                      <p:cBhvr>
                                        <p:cTn id="110" dur="500"/>
                                        <p:tgtEl>
                                          <p:spTgt spid="24"/>
                                        </p:tgtEl>
                                      </p:cBhvr>
                                    </p:animEffect>
                                  </p:childTnLst>
                                </p:cTn>
                              </p:par>
                            </p:childTnLst>
                          </p:cTn>
                        </p:par>
                      </p:childTnLst>
                    </p:cTn>
                  </p:par>
                  <p:par>
                    <p:cTn id="111" fill="hold">
                      <p:stCondLst>
                        <p:cond delay="indefinite"/>
                      </p:stCondLst>
                      <p:childTnLst>
                        <p:par>
                          <p:cTn id="112" fill="hold">
                            <p:stCondLst>
                              <p:cond delay="0"/>
                            </p:stCondLst>
                            <p:childTnLst>
                              <p:par>
                                <p:cTn id="113" presetID="22" presetClass="entr" presetSubtype="8" fill="hold" grpId="0" nodeType="clickEffect">
                                  <p:stCondLst>
                                    <p:cond delay="0"/>
                                  </p:stCondLst>
                                  <p:childTnLst>
                                    <p:set>
                                      <p:cBhvr>
                                        <p:cTn id="114" dur="1" fill="hold">
                                          <p:stCondLst>
                                            <p:cond delay="0"/>
                                          </p:stCondLst>
                                        </p:cTn>
                                        <p:tgtEl>
                                          <p:spTgt spid="27"/>
                                        </p:tgtEl>
                                        <p:attrNameLst>
                                          <p:attrName>style.visibility</p:attrName>
                                        </p:attrNameLst>
                                      </p:cBhvr>
                                      <p:to>
                                        <p:strVal val="visible"/>
                                      </p:to>
                                    </p:set>
                                    <p:animEffect transition="in" filter="wipe(left)">
                                      <p:cBhvr>
                                        <p:cTn id="115" dur="500"/>
                                        <p:tgtEl>
                                          <p:spTgt spid="27"/>
                                        </p:tgtEl>
                                      </p:cBhvr>
                                    </p:animEffect>
                                  </p:childTnLst>
                                </p:cTn>
                              </p:par>
                              <p:par>
                                <p:cTn id="116" presetID="22" presetClass="entr" presetSubtype="8" fill="hold" grpId="0" nodeType="withEffect">
                                  <p:stCondLst>
                                    <p:cond delay="0"/>
                                  </p:stCondLst>
                                  <p:childTnLst>
                                    <p:set>
                                      <p:cBhvr>
                                        <p:cTn id="117" dur="1" fill="hold">
                                          <p:stCondLst>
                                            <p:cond delay="0"/>
                                          </p:stCondLst>
                                        </p:cTn>
                                        <p:tgtEl>
                                          <p:spTgt spid="25"/>
                                        </p:tgtEl>
                                        <p:attrNameLst>
                                          <p:attrName>style.visibility</p:attrName>
                                        </p:attrNameLst>
                                      </p:cBhvr>
                                      <p:to>
                                        <p:strVal val="visible"/>
                                      </p:to>
                                    </p:set>
                                    <p:animEffect transition="in" filter="wipe(left)">
                                      <p:cBhvr>
                                        <p:cTn id="11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P spid="8" grpId="0" animBg="1"/>
      <p:bldP spid="13" grpId="0" animBg="1"/>
      <p:bldP spid="14" grpId="0" animBg="1"/>
      <p:bldP spid="15" grpId="0" animBg="1"/>
      <p:bldP spid="16" grpId="0" animBg="1"/>
      <p:bldP spid="17" grpId="0" animBg="1"/>
      <p:bldP spid="18" grpId="0" animBg="1"/>
      <p:bldP spid="19" grpId="0"/>
      <p:bldP spid="20" grpId="0"/>
      <p:bldP spid="21" grpId="0"/>
      <p:bldP spid="22" grpId="0"/>
      <p:bldP spid="23" grpId="0"/>
      <p:bldP spid="24" grpId="0" animBg="1"/>
      <p:bldP spid="25" grpId="0" animBg="1"/>
      <p:bldP spid="26" grpId="0" animBg="1"/>
      <p:bldP spid="2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1"/>
          </p:nvPr>
        </p:nvSpPr>
        <p:spPr/>
        <p:txBody>
          <a:bodyPr/>
          <a:lstStyle/>
          <a:p>
            <a:fld id="{2F864A25-9965-4F61-8E8F-250006C6D194}" type="slidenum">
              <a:rPr lang="zh-CN" altLang="en-US" smtClean="0"/>
              <a:pPr/>
              <a:t>26</a:t>
            </a:fld>
            <a:endParaRPr lang="zh-CN" altLang="en-US"/>
          </a:p>
        </p:txBody>
      </p:sp>
      <p:sp>
        <p:nvSpPr>
          <p:cNvPr id="4" name="矩形 5"/>
          <p:cNvSpPr>
            <a:spLocks noChangeArrowheads="1"/>
          </p:cNvSpPr>
          <p:nvPr/>
        </p:nvSpPr>
        <p:spPr bwMode="auto">
          <a:xfrm>
            <a:off x="583897" y="254424"/>
            <a:ext cx="198002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zh-CN" altLang="zh-CN" sz="2800" b="1" dirty="0">
                <a:solidFill>
                  <a:schemeClr val="accent1"/>
                </a:solidFill>
                <a:latin typeface="微软雅黑" panose="020B0503020204020204" pitchFamily="34" charset="-122"/>
                <a:ea typeface="微软雅黑" panose="020B0503020204020204" pitchFamily="34" charset="-122"/>
              </a:rPr>
              <a:t>设备设施类</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
        <p:nvSpPr>
          <p:cNvPr id="15" name="矩形 14"/>
          <p:cNvSpPr/>
          <p:nvPr/>
        </p:nvSpPr>
        <p:spPr>
          <a:xfrm>
            <a:off x="1661035" y="1500631"/>
            <a:ext cx="7994650" cy="923330"/>
          </a:xfrm>
          <a:prstGeom prst="rect">
            <a:avLst/>
          </a:prstGeom>
        </p:spPr>
        <p:txBody>
          <a:bodyPr wrap="square">
            <a:spAutoFit/>
          </a:bodyPr>
          <a:lstStyle/>
          <a:p>
            <a:pPr>
              <a:lnSpc>
                <a:spcPct val="150000"/>
              </a:lnSpc>
            </a:pPr>
            <a:r>
              <a:rPr lang="zh-CN" altLang="en-US" dirty="0" smtClean="0">
                <a:latin typeface="+mn-ea"/>
              </a:rPr>
              <a:t>编制</a:t>
            </a:r>
            <a:r>
              <a:rPr lang="en-US" altLang="zh-CN" dirty="0" smtClean="0">
                <a:latin typeface="+mn-ea"/>
              </a:rPr>
              <a:t>《</a:t>
            </a:r>
            <a:r>
              <a:rPr lang="zh-CN" altLang="en-US" dirty="0" smtClean="0">
                <a:latin typeface="+mn-ea"/>
              </a:rPr>
              <a:t>设备设施清单</a:t>
            </a:r>
            <a:r>
              <a:rPr lang="en-US" altLang="zh-CN" dirty="0" smtClean="0">
                <a:latin typeface="+mn-ea"/>
              </a:rPr>
              <a:t>》</a:t>
            </a:r>
            <a:r>
              <a:rPr lang="zh-CN" altLang="en-US" dirty="0" smtClean="0">
                <a:latin typeface="+mn-ea"/>
              </a:rPr>
              <a:t>，可以是一套设备、一台机器，也可以是一个区域。例如：阳极线，注塑机、自动镭焊线、自动点胶机等，做到全覆盖，无遗漏。</a:t>
            </a:r>
            <a:endParaRPr lang="zh-TW" altLang="en-US" dirty="0">
              <a:latin typeface="+mn-ea"/>
            </a:endParaRPr>
          </a:p>
        </p:txBody>
      </p:sp>
      <p:pic>
        <p:nvPicPr>
          <p:cNvPr id="17" name="圖片 1"/>
          <p:cNvPicPr>
            <a:picLocks noChangeAspect="1"/>
          </p:cNvPicPr>
          <p:nvPr/>
        </p:nvPicPr>
        <p:blipFill>
          <a:blip r:embed="rId2"/>
          <a:stretch>
            <a:fillRect/>
          </a:stretch>
        </p:blipFill>
        <p:spPr>
          <a:xfrm>
            <a:off x="3893257" y="2872740"/>
            <a:ext cx="1943101" cy="1671244"/>
          </a:xfrm>
          <a:prstGeom prst="rect">
            <a:avLst/>
          </a:prstGeom>
        </p:spPr>
      </p:pic>
      <p:pic>
        <p:nvPicPr>
          <p:cNvPr id="18" name="圖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25536" y="2872740"/>
            <a:ext cx="1972203" cy="1671244"/>
          </a:xfrm>
          <a:prstGeom prst="rect">
            <a:avLst/>
          </a:prstGeom>
        </p:spPr>
      </p:pic>
      <p:pic>
        <p:nvPicPr>
          <p:cNvPr id="19" name="内容占位符 12" descr="1.jpg"/>
          <p:cNvPicPr>
            <a:picLocks noGrp="1" noChangeAspect="1"/>
          </p:cNvPicPr>
          <p:nvPr/>
        </p:nvPicPr>
        <p:blipFill>
          <a:blip r:embed="rId4"/>
          <a:stretch>
            <a:fillRect/>
          </a:stretch>
        </p:blipFill>
        <p:spPr>
          <a:xfrm>
            <a:off x="8186917" y="2872740"/>
            <a:ext cx="1681692" cy="1671244"/>
          </a:xfrm>
          <a:prstGeom prst="rect">
            <a:avLst/>
          </a:prstGeom>
        </p:spPr>
      </p:pic>
      <p:pic>
        <p:nvPicPr>
          <p:cNvPr id="20" name="图片 19"/>
          <p:cNvPicPr>
            <a:picLocks noChangeAspect="1"/>
          </p:cNvPicPr>
          <p:nvPr/>
        </p:nvPicPr>
        <p:blipFill rotWithShape="1">
          <a:blip r:embed="rId5" cstate="print">
            <a:extLst>
              <a:ext uri="{28A0092B-C50C-407E-A947-70E740481C1C}">
                <a14:useLocalDpi xmlns:a14="http://schemas.microsoft.com/office/drawing/2010/main" val="0"/>
              </a:ext>
            </a:extLst>
          </a:blip>
          <a:srcRect l="8940" r="23222"/>
          <a:stretch/>
        </p:blipFill>
        <p:spPr>
          <a:xfrm>
            <a:off x="6025536" y="4777858"/>
            <a:ext cx="1972203" cy="1578492"/>
          </a:xfrm>
          <a:prstGeom prst="rect">
            <a:avLst/>
          </a:prstGeom>
        </p:spPr>
      </p:pic>
      <p:pic>
        <p:nvPicPr>
          <p:cNvPr id="21" name="图片 20"/>
          <p:cNvPicPr>
            <a:picLocks noChangeAspect="1"/>
          </p:cNvPicPr>
          <p:nvPr/>
        </p:nvPicPr>
        <p:blipFill rotWithShape="1">
          <a:blip r:embed="rId6" cstate="print">
            <a:extLst>
              <a:ext uri="{28A0092B-C50C-407E-A947-70E740481C1C}">
                <a14:useLocalDpi xmlns:a14="http://schemas.microsoft.com/office/drawing/2010/main" val="0"/>
              </a:ext>
            </a:extLst>
          </a:blip>
          <a:srcRect l="17880" r="6920"/>
          <a:stretch/>
        </p:blipFill>
        <p:spPr>
          <a:xfrm rot="16200000">
            <a:off x="8231590" y="4719331"/>
            <a:ext cx="1592345" cy="1681692"/>
          </a:xfrm>
          <a:prstGeom prst="rect">
            <a:avLst/>
          </a:prstGeom>
        </p:spPr>
      </p:pic>
      <p:pic>
        <p:nvPicPr>
          <p:cNvPr id="22" name="圖片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893257" y="4764004"/>
            <a:ext cx="1943101" cy="1592346"/>
          </a:xfrm>
          <a:prstGeom prst="rect">
            <a:avLst/>
          </a:prstGeom>
        </p:spPr>
      </p:pic>
      <p:pic>
        <p:nvPicPr>
          <p:cNvPr id="23" name="圖片 1"/>
          <p:cNvPicPr>
            <a:picLocks noChangeAspect="1"/>
          </p:cNvPicPr>
          <p:nvPr/>
        </p:nvPicPr>
        <p:blipFill>
          <a:blip r:embed="rId8"/>
          <a:stretch>
            <a:fillRect/>
          </a:stretch>
        </p:blipFill>
        <p:spPr>
          <a:xfrm>
            <a:off x="1754895" y="4777858"/>
            <a:ext cx="1949183" cy="1578492"/>
          </a:xfrm>
          <a:prstGeom prst="rect">
            <a:avLst/>
          </a:prstGeom>
        </p:spPr>
      </p:pic>
      <p:pic>
        <p:nvPicPr>
          <p:cNvPr id="24" name="圖片 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754894" y="2872740"/>
            <a:ext cx="1949183" cy="1671244"/>
          </a:xfrm>
          <a:prstGeom prst="rect">
            <a:avLst/>
          </a:prstGeom>
        </p:spPr>
      </p:pic>
    </p:spTree>
    <p:extLst>
      <p:ext uri="{BB962C8B-B14F-4D97-AF65-F5344CB8AC3E}">
        <p14:creationId xmlns:p14="http://schemas.microsoft.com/office/powerpoint/2010/main" val="446078351"/>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1"/>
          </p:nvPr>
        </p:nvSpPr>
        <p:spPr/>
        <p:txBody>
          <a:bodyPr/>
          <a:lstStyle/>
          <a:p>
            <a:fld id="{2F864A25-9965-4F61-8E8F-250006C6D194}" type="slidenum">
              <a:rPr lang="zh-CN" altLang="en-US" smtClean="0"/>
              <a:pPr/>
              <a:t>27</a:t>
            </a:fld>
            <a:endParaRPr lang="zh-CN" altLang="en-US"/>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1037891"/>
            <a:ext cx="7398327" cy="5318459"/>
          </a:xfrm>
          <a:prstGeom prst="rect">
            <a:avLst/>
          </a:prstGeom>
        </p:spPr>
      </p:pic>
      <p:sp>
        <p:nvSpPr>
          <p:cNvPr id="4" name="标题 1"/>
          <p:cNvSpPr txBox="1">
            <a:spLocks/>
          </p:cNvSpPr>
          <p:nvPr/>
        </p:nvSpPr>
        <p:spPr>
          <a:xfrm>
            <a:off x="580584" y="251615"/>
            <a:ext cx="3284834" cy="55194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800" b="1" dirty="0" smtClean="0">
                <a:solidFill>
                  <a:schemeClr val="accent1"/>
                </a:solidFill>
              </a:rPr>
              <a:t>风险四色图</a:t>
            </a:r>
            <a:endParaRPr lang="zh-CN" altLang="en-US" sz="2800" b="1" dirty="0">
              <a:solidFill>
                <a:schemeClr val="accent1"/>
              </a:solidFill>
            </a:endParaRPr>
          </a:p>
        </p:txBody>
      </p:sp>
      <p:sp>
        <p:nvSpPr>
          <p:cNvPr id="6" name="矩形 5"/>
          <p:cNvSpPr/>
          <p:nvPr/>
        </p:nvSpPr>
        <p:spPr>
          <a:xfrm>
            <a:off x="8515625" y="2428885"/>
            <a:ext cx="2743200" cy="2778774"/>
          </a:xfrm>
          <a:prstGeom prst="rect">
            <a:avLst/>
          </a:prstGeom>
        </p:spPr>
        <p:txBody>
          <a:bodyPr wrap="square">
            <a:spAutoFit/>
          </a:bodyPr>
          <a:lstStyle/>
          <a:p>
            <a:pPr>
              <a:lnSpc>
                <a:spcPct val="200000"/>
              </a:lnSpc>
            </a:pPr>
            <a:r>
              <a:rPr lang="zh-CN" altLang="en-US" dirty="0" smtClean="0">
                <a:latin typeface="+mn-ea"/>
              </a:rPr>
              <a:t>绘制四色图需根据设备工艺类型，风险值，按照红、橙、黄、蓝不同风险等级进行划分，并对对应的风险点制定相应管控措施。</a:t>
            </a:r>
            <a:endParaRPr lang="zh-TW" altLang="en-US" dirty="0">
              <a:latin typeface="+mn-ea"/>
            </a:endParaRPr>
          </a:p>
        </p:txBody>
      </p:sp>
    </p:spTree>
    <p:extLst>
      <p:ext uri="{BB962C8B-B14F-4D97-AF65-F5344CB8AC3E}">
        <p14:creationId xmlns:p14="http://schemas.microsoft.com/office/powerpoint/2010/main" val="921898506"/>
      </p:ext>
    </p:extLst>
  </p:cSld>
  <p:clrMapOvr>
    <a:masterClrMapping/>
  </p:clrMapOvr>
  <p:transition spd="med">
    <p:wipe dir="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995042" y="2359458"/>
            <a:ext cx="2343911" cy="830997"/>
          </a:xfrm>
          <a:prstGeom prst="rect">
            <a:avLst/>
          </a:prstGeom>
          <a:noFill/>
        </p:spPr>
        <p:txBody>
          <a:bodyPr wrap="none" rtlCol="0">
            <a:spAutoFit/>
          </a:bodyPr>
          <a:lstStyle/>
          <a:p>
            <a:r>
              <a:rPr lang="en-US" altLang="zh-CN" sz="4800" b="1" dirty="0" smtClean="0">
                <a:solidFill>
                  <a:srgbClr val="0069BF"/>
                </a:solidFill>
              </a:rPr>
              <a:t>Thanks</a:t>
            </a:r>
            <a:endParaRPr lang="zh-CN" altLang="en-US" sz="4800" b="1" dirty="0">
              <a:solidFill>
                <a:srgbClr val="0069BF"/>
              </a:solidFill>
            </a:endParaRPr>
          </a:p>
        </p:txBody>
      </p:sp>
      <p:sp>
        <p:nvSpPr>
          <p:cNvPr id="5" name="灯片编号占位符 4"/>
          <p:cNvSpPr>
            <a:spLocks noGrp="1"/>
          </p:cNvSpPr>
          <p:nvPr>
            <p:ph type="sldNum" sz="quarter" idx="11"/>
          </p:nvPr>
        </p:nvSpPr>
        <p:spPr/>
        <p:txBody>
          <a:bodyPr/>
          <a:lstStyle/>
          <a:p>
            <a:fld id="{2F864A25-9965-4F61-8E8F-250006C6D194}" type="slidenum">
              <a:rPr lang="zh-CN" altLang="en-US" smtClean="0"/>
              <a:t>28</a:t>
            </a:fld>
            <a:endParaRPr lang="zh-CN" altLang="en-US"/>
          </a:p>
        </p:txBody>
      </p:sp>
    </p:spTree>
    <p:extLst>
      <p:ext uri="{BB962C8B-B14F-4D97-AF65-F5344CB8AC3E}">
        <p14:creationId xmlns:p14="http://schemas.microsoft.com/office/powerpoint/2010/main" val="164398875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DIAGRAM_GROUP_CODE" val="n1-1"/>
  <p:tag name="KSO_WM_UNIT_TYPE" val="n_h_i"/>
  <p:tag name="KSO_WM_UNIT_INDEX" val="1_1_2"/>
  <p:tag name="KSO_WM_UNIT_ID" val="diagram20191687_1*n_h_i*1_1_2"/>
  <p:tag name="KSO_WM_TEMPLATE_CATEGORY" val="diagram"/>
  <p:tag name="KSO_WM_TEMPLATE_INDEX" val="20191687"/>
  <p:tag name="KSO_WM_UNIT_LAYERLEVEL" val="1_1_1"/>
  <p:tag name="KSO_WM_TAG_VERSION" val="1.0"/>
  <p:tag name="KSO_WM_BEAUTIFY_FLAG" val="#wm#"/>
  <p:tag name="KSO_WM_UNIT_FILL_FORE_SCHEMECOLOR_INDEX" val="8"/>
  <p:tag name="KSO_WM_UNIT_FILL_TYPE" val="1"/>
  <p:tag name="KSO_WM_UNIT_TEXT_FILL_FORE_SCHEMECOLOR_INDEX" val="2"/>
  <p:tag name="KSO_WM_UNIT_TEXT_FILL_TYPE" val="1"/>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DIAGRAM_GROUP_CODE" val="n1-1"/>
  <p:tag name="KSO_WM_UNIT_TYPE" val="n_h_h_i"/>
  <p:tag name="KSO_WM_UNIT_INDEX" val="1_2_1_3"/>
  <p:tag name="KSO_WM_UNIT_ID" val="diagram20191687_1*n_h_h_i*1_2_1_3"/>
  <p:tag name="KSO_WM_TEMPLATE_CATEGORY" val="diagram"/>
  <p:tag name="KSO_WM_TEMPLATE_INDEX" val="20191687"/>
  <p:tag name="KSO_WM_UNIT_LAYERLEVEL" val="1_1_1_1"/>
  <p:tag name="KSO_WM_TAG_VERSION" val="1.0"/>
  <p:tag name="KSO_WM_BEAUTIFY_FLAG" val="#wm#"/>
  <p:tag name="KSO_WM_UNIT_FILL_FORE_SCHEMECOLOR_INDEX" val="6"/>
  <p:tag name="KSO_WM_UNIT_FILL_TYPE" val="1"/>
  <p:tag name="KSO_WM_UNIT_TEXT_FILL_FORE_SCHEMECOLOR_INDEX" val="2"/>
  <p:tag name="KSO_WM_UNIT_TEXT_FILL_TYPE" val="1"/>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DIAGRAM_GROUP_CODE" val="n1-1"/>
  <p:tag name="KSO_WM_UNIT_TYPE" val="n_h_h_i"/>
  <p:tag name="KSO_WM_UNIT_INDEX" val="1_2_2_3"/>
  <p:tag name="KSO_WM_UNIT_ID" val="diagram20191687_1*n_h_h_i*1_2_2_3"/>
  <p:tag name="KSO_WM_TEMPLATE_CATEGORY" val="diagram"/>
  <p:tag name="KSO_WM_TEMPLATE_INDEX" val="20191687"/>
  <p:tag name="KSO_WM_UNIT_LAYERLEVEL" val="1_1_1_1"/>
  <p:tag name="KSO_WM_TAG_VERSION" val="1.0"/>
  <p:tag name="KSO_WM_BEAUTIFY_FLAG" val="#wm#"/>
  <p:tag name="KSO_WM_UNIT_FILL_FORE_SCHEMECOLOR_INDEX" val="6"/>
  <p:tag name="KSO_WM_UNIT_FILL_TYPE" val="1"/>
  <p:tag name="KSO_WM_UNIT_TEXT_FILL_FORE_SCHEMECOLOR_INDEX" val="2"/>
  <p:tag name="KSO_WM_UNIT_TEXT_FILL_TYPE" val="1"/>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DIAGRAM_GROUP_CODE" val="n1-1"/>
  <p:tag name="KSO_WM_UNIT_TYPE" val="n_h_h_i"/>
  <p:tag name="KSO_WM_UNIT_INDEX" val="1_2_1_2"/>
  <p:tag name="KSO_WM_UNIT_ID" val="diagram20191687_1*n_h_h_i*1_2_1_2"/>
  <p:tag name="KSO_WM_TEMPLATE_CATEGORY" val="diagram"/>
  <p:tag name="KSO_WM_TEMPLATE_INDEX" val="20191687"/>
  <p:tag name="KSO_WM_UNIT_LAYERLEVEL" val="1_1_1_1"/>
  <p:tag name="KSO_WM_TAG_VERSION" val="1.0"/>
  <p:tag name="KSO_WM_BEAUTIFY_FLAG" val="#wm#"/>
  <p:tag name="KSO_WM_UNIT_LINE_FORE_SCHEMECOLOR_INDEX" val="5"/>
  <p:tag name="KSO_WM_UNIT_LINE_FILL_TYPE" val="2"/>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DIAGRAM_GROUP_CODE" val="n1-1"/>
  <p:tag name="KSO_WM_UNIT_TYPE" val="n_h_h_i"/>
  <p:tag name="KSO_WM_UNIT_INDEX" val="1_2_2_2"/>
  <p:tag name="KSO_WM_UNIT_ID" val="diagram20191687_1*n_h_h_i*1_2_2_2"/>
  <p:tag name="KSO_WM_TEMPLATE_CATEGORY" val="diagram"/>
  <p:tag name="KSO_WM_TEMPLATE_INDEX" val="20191687"/>
  <p:tag name="KSO_WM_UNIT_LAYERLEVEL" val="1_1_1_1"/>
  <p:tag name="KSO_WM_TAG_VERSION" val="1.0"/>
  <p:tag name="KSO_WM_BEAUTIFY_FLAG" val="#wm#"/>
  <p:tag name="KSO_WM_UNIT_LINE_FORE_SCHEMECOLOR_INDEX" val="5"/>
  <p:tag name="KSO_WM_UNIT_LINE_FILL_TYPE" val="2"/>
</p:tagLst>
</file>

<file path=ppt/tags/tag7.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添加小标题"/>
  <p:tag name="KSO_WM_UNIT_VALUE" val="11"/>
  <p:tag name="KSO_WM_UNIT_HIGHLIGHT" val="0"/>
  <p:tag name="KSO_WM_UNIT_COMPATIBLE" val="0"/>
  <p:tag name="KSO_WM_DIAGRAM_GROUP_CODE" val="n1-1"/>
  <p:tag name="KSO_WM_UNIT_TYPE" val="n_h_h_a"/>
  <p:tag name="KSO_WM_UNIT_INDEX" val="1_2_1_1"/>
  <p:tag name="KSO_WM_UNIT_ID" val="diagram20191687_1*n_h_h_a*1_2_1_1"/>
  <p:tag name="KSO_WM_TEMPLATE_CATEGORY" val="diagram"/>
  <p:tag name="KSO_WM_TEMPLATE_INDEX" val="20191687"/>
  <p:tag name="KSO_WM_UNIT_LAYERLEVEL" val="1_1_1_1"/>
  <p:tag name="KSO_WM_TAG_VERSION" val="1.0"/>
  <p:tag name="KSO_WM_BEAUTIFY_FLAG" val="#wm#"/>
  <p:tag name="KSO_WM_UNIT_TEXT_FILL_FORE_SCHEMECOLOR_INDEX" val="14"/>
  <p:tag name="KSO_WM_UNIT_TEXT_FILL_TYPE" val="1"/>
</p:tagLst>
</file>

<file path=ppt/tags/tag8.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添加小标题"/>
  <p:tag name="KSO_WM_UNIT_VALUE" val="11"/>
  <p:tag name="KSO_WM_UNIT_HIGHLIGHT" val="0"/>
  <p:tag name="KSO_WM_UNIT_COMPATIBLE" val="0"/>
  <p:tag name="KSO_WM_DIAGRAM_GROUP_CODE" val="n1-1"/>
  <p:tag name="KSO_WM_UNIT_TYPE" val="n_h_h_a"/>
  <p:tag name="KSO_WM_UNIT_INDEX" val="1_2_2_1"/>
  <p:tag name="KSO_WM_UNIT_ID" val="diagram20191687_1*n_h_h_a*1_2_2_1"/>
  <p:tag name="KSO_WM_TEMPLATE_CATEGORY" val="diagram"/>
  <p:tag name="KSO_WM_TEMPLATE_INDEX" val="20191687"/>
  <p:tag name="KSO_WM_UNIT_LAYERLEVEL" val="1_1_1_1"/>
  <p:tag name="KSO_WM_TAG_VERSION" val="1.0"/>
  <p:tag name="KSO_WM_BEAUTIFY_FLAG" val="#wm#"/>
  <p:tag name="KSO_WM_UNIT_TEXT_FILL_FORE_SCHEMECOLOR_INDEX" val="14"/>
  <p:tag name="KSO_WM_UNIT_TEXT_FILL_TYPE" val="1"/>
</p:tagLst>
</file>

<file path=ppt/tags/tag9.xml><?xml version="1.0" encoding="utf-8"?>
<p:tagLst xmlns:a="http://schemas.openxmlformats.org/drawingml/2006/main" xmlns:r="http://schemas.openxmlformats.org/officeDocument/2006/relationships" xmlns:p="http://schemas.openxmlformats.org/presentationml/2006/main">
  <p:tag name="KSO_WM_UNIT_VALUE" val="4"/>
  <p:tag name="KSO_WM_UNIT_HIGHLIGHT" val="0"/>
  <p:tag name="KSO_WM_UNIT_COMPATIBLE" val="0"/>
  <p:tag name="KSO_WM_DIAGRAM_GROUP_CODE" val="n1-1"/>
  <p:tag name="KSO_WM_UNIT_TYPE" val="n_h_f"/>
  <p:tag name="KSO_WM_UNIT_INDEX" val="1_1_1"/>
  <p:tag name="KSO_WM_UNIT_ID" val="diagram20191687_1*n_h_f*1_1_1"/>
  <p:tag name="KSO_WM_TEMPLATE_CATEGORY" val="diagram"/>
  <p:tag name="KSO_WM_TEMPLATE_INDEX" val="20191687"/>
  <p:tag name="KSO_WM_UNIT_LAYERLEVEL" val="1_1_1"/>
  <p:tag name="KSO_WM_TAG_VERSION" val="1.0"/>
  <p:tag name="KSO_WM_BEAUTIFY_FLAG" val="#wm#"/>
  <p:tag name="KSO_WM_UNIT_PRESET_TEXT" val="添加主要"/>
  <p:tag name="KSO_WM_UNIT_TEXT_FILL_FORE_SCHEMECOLOR_INDEX" val="14"/>
  <p:tag name="KSO_WM_UNIT_TEXT_FILL_TYPE" val="1"/>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DIAGRAM_GROUP_CODE" val="n1-1"/>
  <p:tag name="KSO_WM_UNIT_TYPE" val="n_h_h_i"/>
  <p:tag name="KSO_WM_UNIT_INDEX" val="1_2_1_2"/>
  <p:tag name="KSO_WM_UNIT_ID" val="diagram20191687_1*n_h_h_i*1_2_1_2"/>
  <p:tag name="KSO_WM_TEMPLATE_CATEGORY" val="diagram"/>
  <p:tag name="KSO_WM_TEMPLATE_INDEX" val="20191687"/>
  <p:tag name="KSO_WM_UNIT_LAYERLEVEL" val="1_1_1_1"/>
  <p:tag name="KSO_WM_TAG_VERSION" val="1.0"/>
  <p:tag name="KSO_WM_BEAUTIFY_FLAG" val="#wm#"/>
  <p:tag name="KSO_WM_UNIT_LINE_FORE_SCHEMECOLOR_INDEX" val="5"/>
  <p:tag name="KSO_WM_UNIT_LINE_FILL_TYPE" val="2"/>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DIAGRAM_GROUP_CODE" val="n1-1"/>
  <p:tag name="KSO_WM_UNIT_TYPE" val="n_h_h_i"/>
  <p:tag name="KSO_WM_UNIT_INDEX" val="1_2_2_2"/>
  <p:tag name="KSO_WM_UNIT_ID" val="diagram20191687_1*n_h_h_i*1_2_2_2"/>
  <p:tag name="KSO_WM_TEMPLATE_CATEGORY" val="diagram"/>
  <p:tag name="KSO_WM_TEMPLATE_INDEX" val="20191687"/>
  <p:tag name="KSO_WM_UNIT_LAYERLEVEL" val="1_1_1_1"/>
  <p:tag name="KSO_WM_TAG_VERSION" val="1.0"/>
  <p:tag name="KSO_WM_BEAUTIFY_FLAG" val="#wm#"/>
  <p:tag name="KSO_WM_UNIT_LINE_FORE_SCHEMECOLOR_INDEX" val="5"/>
  <p:tag name="KSO_WM_UNIT_LINE_FILL_TYPE" val="2"/>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rgbClr val="000000"/>
      </a:dk1>
      <a:lt1>
        <a:srgbClr val="FFFFFF"/>
      </a:lt1>
      <a:dk2>
        <a:srgbClr val="768395"/>
      </a:dk2>
      <a:lt2>
        <a:srgbClr val="F0F0F0"/>
      </a:lt2>
      <a:accent1>
        <a:srgbClr val="0069BF"/>
      </a:accent1>
      <a:accent2>
        <a:srgbClr val="B0CB1D"/>
      </a:accent2>
      <a:accent3>
        <a:srgbClr val="7752C4"/>
      </a:accent3>
      <a:accent4>
        <a:srgbClr val="034D95"/>
      </a:accent4>
      <a:accent5>
        <a:srgbClr val="3F859B"/>
      </a:accent5>
      <a:accent6>
        <a:srgbClr val="D81728"/>
      </a:accent6>
      <a:hlink>
        <a:srgbClr val="4472C4"/>
      </a:hlink>
      <a:folHlink>
        <a:srgbClr val="BFBFBF"/>
      </a:folHlink>
    </a:clrScheme>
    <a:fontScheme name="自定义 3">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68395"/>
    </a:dk2>
    <a:lt2>
      <a:srgbClr val="F0F0F0"/>
    </a:lt2>
    <a:accent1>
      <a:srgbClr val="0069BF"/>
    </a:accent1>
    <a:accent2>
      <a:srgbClr val="B0CB1D"/>
    </a:accent2>
    <a:accent3>
      <a:srgbClr val="7752C4"/>
    </a:accent3>
    <a:accent4>
      <a:srgbClr val="034D95"/>
    </a:accent4>
    <a:accent5>
      <a:srgbClr val="3F859B"/>
    </a:accent5>
    <a:accent6>
      <a:srgbClr val="D81728"/>
    </a:accent6>
    <a:hlink>
      <a:srgbClr val="4472C4"/>
    </a:hlink>
    <a:folHlink>
      <a:srgbClr val="BFBFBF"/>
    </a:folHlink>
  </a:clrScheme>
</a:themeOverride>
</file>

<file path=ppt/theme/themeOverride2.xml><?xml version="1.0" encoding="utf-8"?>
<a:themeOverride xmlns:a="http://schemas.openxmlformats.org/drawingml/2006/main">
  <a:clrScheme name="Office">
    <a:dk1>
      <a:srgbClr val="000000"/>
    </a:dk1>
    <a:lt1>
      <a:srgbClr val="FFFFFF"/>
    </a:lt1>
    <a:dk2>
      <a:srgbClr val="768395"/>
    </a:dk2>
    <a:lt2>
      <a:srgbClr val="F0F0F0"/>
    </a:lt2>
    <a:accent1>
      <a:srgbClr val="0069BF"/>
    </a:accent1>
    <a:accent2>
      <a:srgbClr val="B0CB1D"/>
    </a:accent2>
    <a:accent3>
      <a:srgbClr val="7752C4"/>
    </a:accent3>
    <a:accent4>
      <a:srgbClr val="034D95"/>
    </a:accent4>
    <a:accent5>
      <a:srgbClr val="3F859B"/>
    </a:accent5>
    <a:accent6>
      <a:srgbClr val="D81728"/>
    </a:accent6>
    <a:hlink>
      <a:srgbClr val="4472C4"/>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1397</TotalTime>
  <Words>1853</Words>
  <Application>Microsoft Office PowerPoint</Application>
  <PresentationFormat>宽屏</PresentationFormat>
  <Paragraphs>337</Paragraphs>
  <Slides>28</Slides>
  <Notes>1</Notes>
  <HiddenSlides>0</HiddenSlides>
  <MMClips>0</MMClips>
  <ScaleCrop>false</ScaleCrop>
  <HeadingPairs>
    <vt:vector size="8" baseType="variant">
      <vt:variant>
        <vt:lpstr>已用的字体</vt:lpstr>
      </vt:variant>
      <vt:variant>
        <vt:i4>14</vt:i4>
      </vt:variant>
      <vt:variant>
        <vt:lpstr>主题</vt:lpstr>
      </vt:variant>
      <vt:variant>
        <vt:i4>1</vt:i4>
      </vt:variant>
      <vt:variant>
        <vt:lpstr>嵌入 OLE 服务器</vt:lpstr>
      </vt:variant>
      <vt:variant>
        <vt:i4>1</vt:i4>
      </vt:variant>
      <vt:variant>
        <vt:lpstr>幻灯片标题</vt:lpstr>
      </vt:variant>
      <vt:variant>
        <vt:i4>28</vt:i4>
      </vt:variant>
    </vt:vector>
  </HeadingPairs>
  <TitlesOfParts>
    <vt:vector size="44" baseType="lpstr">
      <vt:lpstr>等线</vt:lpstr>
      <vt:lpstr>Lato Light</vt:lpstr>
      <vt:lpstr>微软雅黑</vt:lpstr>
      <vt:lpstr>黑体</vt:lpstr>
      <vt:lpstr>宋体</vt:lpstr>
      <vt:lpstr>华文中宋</vt:lpstr>
      <vt:lpstr>经典繁仿黑</vt:lpstr>
      <vt:lpstr>新細明體</vt:lpstr>
      <vt:lpstr>Arial</vt:lpstr>
      <vt:lpstr>Arial Black</vt:lpstr>
      <vt:lpstr>Calibri</vt:lpstr>
      <vt:lpstr>Franklin Gothic Book</vt:lpstr>
      <vt:lpstr>Times New Roman</vt:lpstr>
      <vt:lpstr>Wingdings</vt:lpstr>
      <vt:lpstr>Office 主题​​</vt:lpstr>
      <vt:lpstr>think-cell Slide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Zhou Winnie</dc:creator>
  <cp:lastModifiedBy>Yang11_Li(李阳_EHS_RS)</cp:lastModifiedBy>
  <cp:revision>103</cp:revision>
  <dcterms:created xsi:type="dcterms:W3CDTF">2020-02-19T05:47:48Z</dcterms:created>
  <dcterms:modified xsi:type="dcterms:W3CDTF">2023-02-13T11:01:11Z</dcterms:modified>
</cp:coreProperties>
</file>