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780" r:id="rId1"/>
    <p:sldMasterId id="2147491817" r:id="rId2"/>
  </p:sldMasterIdLst>
  <p:notesMasterIdLst>
    <p:notesMasterId r:id="rId3"/>
  </p:notesMasterIdLst>
  <p:sldIdLst>
    <p:sldId id="3984" r:id="rId4"/>
    <p:sldId id="3988" r:id="rId5"/>
    <p:sldId id="3992" r:id="rId6"/>
    <p:sldId id="3995" r:id="rId7"/>
    <p:sldId id="3998" r:id="rId8"/>
    <p:sldId id="4001" r:id="rId9"/>
    <p:sldId id="4004" r:id="rId10"/>
    <p:sldId id="4007" r:id="rId11"/>
    <p:sldId id="4010" r:id="rId12"/>
    <p:sldId id="4013" r:id="rId13"/>
    <p:sldId id="4016" r:id="rId14"/>
    <p:sldId id="4019" r:id="rId15"/>
    <p:sldId id="4022" r:id="rId16"/>
    <p:sldId id="4025" r:id="rId17"/>
    <p:sldId id="4028" r:id="rId18"/>
    <p:sldId id="4031" r:id="rId19"/>
    <p:sldId id="4034" r:id="rId20"/>
    <p:sldId id="4037" r:id="rId21"/>
    <p:sldId id="4040" r:id="rId22"/>
    <p:sldId id="4043" r:id="rId23"/>
    <p:sldId id="4046" r:id="rId24"/>
    <p:sldId id="4049" r:id="rId25"/>
    <p:sldId id="4052" r:id="rId26"/>
    <p:sldId id="4055" r:id="rId27"/>
    <p:sldId id="4058" r:id="rId28"/>
    <p:sldId id="4061" r:id="rId29"/>
    <p:sldId id="4064" r:id="rId30"/>
    <p:sldId id="4067" r:id="rId31"/>
    <p:sldId id="4070" r:id="rId32"/>
    <p:sldId id="4073" r:id="rId33"/>
    <p:sldId id="4076" r:id="rId34"/>
    <p:sldId id="4079" r:id="rId35"/>
    <p:sldId id="4082"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tags" Target="../tags/tag12.xml"/><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jpe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image" Target="../media/image4.jpeg"/><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tags" Target="../tags/tag28.xml"/><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1.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tags" Target="../tags/tag62.xml"/><Relationship Id="rId8" Type="http://schemas.openxmlformats.org/officeDocument/2006/relationships/tags" Target="../tags/tag63.xml"/><Relationship Id="rId9" Type="http://schemas.openxmlformats.org/officeDocument/2006/relationships/tags" Target="../tags/tag64.xml"/><Relationship Id="rId10" Type="http://schemas.openxmlformats.org/officeDocument/2006/relationships/tags" Target="../tags/tag65.xml"/><Relationship Id="rId11" Type="http://schemas.openxmlformats.org/officeDocument/2006/relationships/image" Target="../media/image2.png"/><Relationship Id="rId12" Type="http://schemas.openxmlformats.org/officeDocument/2006/relationships/tags" Target="../tags/tag66.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黑暗里有星球  描述已自动生成"/>
          <p:cNvPicPr>
            <a:picLocks noChangeAspect="1"/>
          </p:cNvPicPr>
          <p:nvPr userDrawn="1">
            <p:custDataLst>
              <p:tags r:id="rId1"/>
            </p:custDataLst>
          </p:nvPr>
        </p:nvPicPr>
        <p:blipFill>
          <a:blip xmlns:r="http://schemas.openxmlformats.org/officeDocument/2006/relationships" r:embed="rId2" cstate="print"/>
          <a:srcRect b="9485"/>
          <a:stretch>
            <a:fillRect/>
          </a:stretch>
        </p:blipFill>
        <p:spPr>
          <a:xfrm>
            <a:off x="3425" y="0"/>
            <a:ext cx="12188575" cy="6858000"/>
          </a:xfrm>
          <a:custGeom>
            <a:avLst/>
            <a:gdLst>
              <a:gd name="connsiteX0" fmla="*/ 0 w 12188575"/>
              <a:gd name="connsiteY0" fmla="*/ 0 h 6858000"/>
              <a:gd name="connsiteX1" fmla="*/ 12188575 w 12188575"/>
              <a:gd name="connsiteY1" fmla="*/ 0 h 6858000"/>
              <a:gd name="connsiteX2" fmla="*/ 12188575 w 12188575"/>
              <a:gd name="connsiteY2" fmla="*/ 6858000 h 6858000"/>
              <a:gd name="connsiteX3" fmla="*/ 0 w 121885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575" h="6858000">
                <a:moveTo>
                  <a:pt x="0" y="0"/>
                </a:moveTo>
                <a:lnTo>
                  <a:pt x="12188575" y="0"/>
                </a:lnTo>
                <a:lnTo>
                  <a:pt x="12188575" y="6858000"/>
                </a:lnTo>
                <a:lnTo>
                  <a:pt x="0" y="6858000"/>
                </a:lnTo>
                <a:close/>
              </a:path>
            </a:pathLst>
          </a:custGeom>
        </p:spPr>
      </p:pic>
      <p:pic>
        <p:nvPicPr>
          <p:cNvPr id="2097157" name="图片 7"/>
          <p:cNvPicPr>
            <a:picLocks noChangeAspect="1"/>
          </p:cNvPicPr>
          <p:nvPr userDrawn="1">
            <p:custDataLst>
              <p:tags r:id="rId3"/>
            </p:custDataLst>
          </p:nvPr>
        </p:nvPicPr>
        <p:blipFill>
          <a:blip xmlns:r="http://schemas.openxmlformats.org/officeDocument/2006/relationships" r:embed="rId4"/>
          <a:stretch>
            <a:fillRect/>
          </a:stretch>
        </p:blipFill>
        <p:spPr>
          <a:xfrm>
            <a:off x="234986" y="1303986"/>
            <a:ext cx="1535822" cy="1510300"/>
          </a:xfrm>
          <a:prstGeom prst="rect"/>
        </p:spPr>
      </p:pic>
      <p:sp>
        <p:nvSpPr>
          <p:cNvPr id="1048670" name="标题 1"/>
          <p:cNvSpPr>
            <a:spLocks noGrp="1"/>
          </p:cNvSpPr>
          <p:nvPr>
            <p:ph type="ctrTitle"/>
            <p:custDataLst>
              <p:tags r:id="rId5"/>
            </p:custDataLst>
          </p:nvPr>
        </p:nvSpPr>
        <p:spPr>
          <a:xfrm>
            <a:off x="838199" y="1761445"/>
            <a:ext cx="6120000" cy="1800000"/>
          </a:xfrm>
        </p:spPr>
        <p:txBody>
          <a:bodyPr anchor="b">
            <a:normAutofit/>
          </a:bodyPr>
          <a:lstStyle>
            <a:lvl1pPr algn="l">
              <a:lnSpc>
                <a:spcPct val="100000"/>
              </a:lnSpc>
              <a:defRPr sz="5400">
                <a:gradFill>
                  <a:gsLst>
                    <a:gs pos="0">
                      <a:schemeClr val="tx1"/>
                    </a:gs>
                    <a:gs pos="100000">
                      <a:schemeClr val="accent3"/>
                    </a:gs>
                  </a:gsLst>
                  <a:lin ang="2700000" scaled="0"/>
                </a:gradFill>
                <a:latin typeface="+mj-ea"/>
                <a:ea typeface="+mj-ea"/>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6"/>
            </p:custDataLst>
          </p:nvPr>
        </p:nvSpPr>
        <p:spPr>
          <a:xfrm>
            <a:off x="838199" y="3719265"/>
            <a:ext cx="6120000" cy="972000"/>
          </a:xfrm>
        </p:spPr>
        <p:txBody>
          <a:bodyPr>
            <a:normAutofit/>
          </a:bodyPr>
          <a:lstStyle>
            <a:lvl1pPr algn="l" indent="0" marL="0">
              <a:lnSpc>
                <a:spcPct val="100000"/>
              </a:lnSpc>
              <a:buNone/>
              <a:defRPr sz="2000">
                <a:solidFill>
                  <a:schemeClr val="tx1">
                    <a:lumMod val="6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7"/>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8"/>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9"/>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10"/>
            </p:custDataLst>
          </p:nvPr>
        </p:nvSpPr>
        <p:spPr>
          <a:xfrm>
            <a:off x="838199" y="424490"/>
            <a:ext cx="2743199" cy="504000"/>
          </a:xfrm>
        </p:spPr>
        <p:txBody>
          <a:bodyPr anchor="ctr">
            <a:normAutofit/>
          </a:bodyPr>
          <a:lstStyle>
            <a:lvl1pPr indent="0" marL="0">
              <a:lnSpc>
                <a:spcPct val="100000"/>
              </a:lnSpc>
              <a:buNone/>
              <a:defRPr sz="1200">
                <a:solidFill>
                  <a:schemeClr val="tx1"/>
                </a:solidFill>
              </a:defRPr>
            </a:lvl1pPr>
          </a:lstStyle>
          <a:p>
            <a:pPr lvl="0"/>
            <a:r>
              <a:rPr altLang="en-US" dirty="0" lang="zh-CN"/>
              <a:t>公司名占位符</a:t>
            </a:r>
            <a:endParaRPr altLang="en-US" dirty="0" lang="zh-CN"/>
          </a:p>
        </p:txBody>
      </p:sp>
      <p:sp>
        <p:nvSpPr>
          <p:cNvPr id="1048682" name="文本占位符 17"/>
          <p:cNvSpPr>
            <a:spLocks noGrp="1"/>
          </p:cNvSpPr>
          <p:nvPr>
            <p:ph type="body" sz="quarter" idx="15" hasCustomPrompt="1"/>
            <p:custDataLst>
              <p:tags r:id="rId11"/>
            </p:custDataLst>
          </p:nvPr>
        </p:nvSpPr>
        <p:spPr>
          <a:xfrm>
            <a:off x="8850824" y="424490"/>
            <a:ext cx="2743200" cy="504000"/>
          </a:xfrm>
        </p:spPr>
        <p:txBody>
          <a:bodyPr anchor="ctr">
            <a:normAutofit/>
          </a:bodyPr>
          <a:lstStyle>
            <a:lvl1pPr algn="r" indent="0" marL="0">
              <a:lnSpc>
                <a:spcPct val="100000"/>
              </a:lnSpc>
              <a:buNone/>
              <a:defRPr sz="1200">
                <a:solidFill>
                  <a:schemeClr val="tx1"/>
                </a:solidFill>
              </a:defRPr>
            </a:lvl1pPr>
          </a:lstStyle>
          <a:p>
            <a:pPr lvl="0"/>
            <a:r>
              <a:rPr altLang="en-US" dirty="0" lang="zh-CN"/>
              <a:t>年号占位符</a:t>
            </a:r>
            <a:endParaRPr altLang="en-US" dirty="0" lang="zh-CN"/>
          </a:p>
        </p:txBody>
      </p:sp>
      <p:sp>
        <p:nvSpPr>
          <p:cNvPr id="1048684" name="文本占位符 23"/>
          <p:cNvSpPr>
            <a:spLocks noGrp="1"/>
          </p:cNvSpPr>
          <p:nvPr>
            <p:ph type="body" sz="quarter" idx="17" hasCustomPrompt="1"/>
            <p:custDataLst>
              <p:tags r:id="rId12"/>
            </p:custDataLst>
          </p:nvPr>
        </p:nvSpPr>
        <p:spPr>
          <a:xfrm>
            <a:off x="838199" y="4799265"/>
            <a:ext cx="1620000" cy="396000"/>
          </a:xfrm>
          <a:prstGeom prst="roundRect">
            <a:avLst>
              <a:gd name="adj" fmla="val 50000"/>
            </a:avLst>
          </a:prstGeom>
          <a:gradFill flip="none" rotWithShape="1">
            <a:gsLst>
              <a:gs pos="0">
                <a:schemeClr val="accent2"/>
              </a:gs>
              <a:gs pos="100000">
                <a:schemeClr val="accent3"/>
              </a:gs>
            </a:gsLst>
            <a:lin ang="2700000" scaled="0"/>
          </a:gradFill>
        </p:spPr>
        <p:txBody>
          <a:bodyPr anchor="ctr">
            <a:normAutofit/>
          </a:bodyPr>
          <a:lstStyle>
            <a:lvl1pPr algn="ctr" indent="0" marL="0">
              <a:lnSpc>
                <a:spcPct val="100000"/>
              </a:lnSpc>
              <a:buNone/>
              <a:defRPr sz="1200">
                <a:solidFill>
                  <a:schemeClr val="dk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1"/>
          <p:cNvSpPr>
            <a:spLocks noGrp="1"/>
          </p:cNvSpPr>
          <p:nvPr>
            <p:ph type="title" hasCustomPrompt="1"/>
            <p:custDataLst>
              <p:tags r:id="rId3"/>
            </p:custDataLst>
          </p:nvPr>
        </p:nvSpPr>
        <p:spPr>
          <a:xfrm>
            <a:off x="6096000" y="1818936"/>
            <a:ext cx="5512904" cy="1081088"/>
          </a:xfrm>
        </p:spPr>
        <p:txBody>
          <a:bodyPr anchor="b">
            <a:noAutofit/>
          </a:bodyPr>
          <a:lstStyle>
            <a:lvl1pPr>
              <a:defRPr sz="7200"/>
            </a:lvl1pPr>
          </a:lstStyle>
          <a:p>
            <a:r>
              <a:rPr altLang="en-US" dirty="0" lang="zh-CN"/>
              <a:t>标题</a:t>
            </a:r>
            <a:endParaRPr altLang="en-US" dirty="0" lang="zh-CN"/>
          </a:p>
        </p:txBody>
      </p:sp>
      <p:sp>
        <p:nvSpPr>
          <p:cNvPr id="104869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7"/>
          <p:cNvSpPr>
            <a:spLocks noGrp="1"/>
          </p:cNvSpPr>
          <p:nvPr>
            <p:ph type="ftr" sz="quarter" idx="11"/>
            <p:custDataLst>
              <p:tags r:id="rId5"/>
            </p:custDataLst>
          </p:nvPr>
        </p:nvSpPr>
        <p:spPr/>
        <p:txBody>
          <a:bodyPr/>
          <a:p>
            <a:endParaRPr altLang="en-US" lang="zh-CN"/>
          </a:p>
        </p:txBody>
      </p:sp>
      <p:sp>
        <p:nvSpPr>
          <p:cNvPr id="104870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4" name="标题 1"/>
          <p:cNvSpPr>
            <a:spLocks noGrp="1"/>
          </p:cNvSpPr>
          <p:nvPr>
            <p:ph type="title"/>
            <p:custDataLst>
              <p:tags r:id="rId3"/>
            </p:custDataLst>
          </p:nvPr>
        </p:nvSpPr>
        <p:spPr>
          <a:xfrm>
            <a:off x="835800" y="3148536"/>
            <a:ext cx="6477000" cy="1676364"/>
          </a:xfrm>
        </p:spPr>
        <p:txBody>
          <a:bodyPr anchor="t" anchorCtr="0"/>
          <a:lstStyle>
            <a:lvl1pPr algn="l">
              <a:defRPr sz="5400"/>
            </a:lvl1pPr>
          </a:lstStyle>
          <a:p>
            <a:r>
              <a:rPr altLang="en-US" dirty="0" lang="zh-CN"/>
              <a:t>单击此处编辑母版标题样式</a:t>
            </a:r>
            <a:endParaRPr altLang="en-US" dirty="0" lang="zh-CN"/>
          </a:p>
        </p:txBody>
      </p:sp>
      <p:sp>
        <p:nvSpPr>
          <p:cNvPr id="104870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8" name="页脚占位符 4"/>
          <p:cNvSpPr>
            <a:spLocks noGrp="1"/>
          </p:cNvSpPr>
          <p:nvPr>
            <p:ph type="ftr" sz="quarter" idx="11"/>
            <p:custDataLst>
              <p:tags r:id="rId5"/>
            </p:custDataLst>
          </p:nvPr>
        </p:nvSpPr>
        <p:spPr/>
        <p:txBody>
          <a:bodyPr/>
          <a:p>
            <a:endParaRPr altLang="en-US" lang="zh-CN"/>
          </a:p>
        </p:txBody>
      </p:sp>
      <p:sp>
        <p:nvSpPr>
          <p:cNvPr id="104871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2" name="文本占位符 7"/>
          <p:cNvSpPr>
            <a:spLocks noGrp="1"/>
          </p:cNvSpPr>
          <p:nvPr>
            <p:ph type="body" sz="quarter" idx="13" hasCustomPrompt="1"/>
            <p:custDataLst>
              <p:tags r:id="rId7"/>
            </p:custDataLst>
          </p:nvPr>
        </p:nvSpPr>
        <p:spPr>
          <a:xfrm>
            <a:off x="835800" y="547607"/>
            <a:ext cx="6477000" cy="2244193"/>
          </a:xfrm>
        </p:spPr>
        <p:txBody>
          <a:bodyPr anchor="b">
            <a:noAutofit/>
          </a:bodyPr>
          <a:lstStyle>
            <a:lvl1pPr algn="l" indent="0" marL="0">
              <a:buNone/>
              <a:defRPr sz="8000">
                <a:gradFill>
                  <a:gsLst>
                    <a:gs pos="0">
                      <a:schemeClr val="tx1"/>
                    </a:gs>
                    <a:gs pos="100000">
                      <a:schemeClr val="accent1"/>
                    </a:gs>
                  </a:gsLst>
                  <a:lin ang="4800000" scaled="0"/>
                </a:gradFill>
                <a:latin typeface="+mn-ea"/>
                <a:ea typeface="+mn-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1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2" name="页脚占位符 5"/>
          <p:cNvSpPr>
            <a:spLocks noGrp="1"/>
          </p:cNvSpPr>
          <p:nvPr>
            <p:ph type="ftr" sz="quarter" idx="11"/>
            <p:custDataLst>
              <p:tags r:id="rId5"/>
            </p:custDataLst>
          </p:nvPr>
        </p:nvSpPr>
        <p:spPr/>
        <p:txBody>
          <a:bodyPr/>
          <a:p>
            <a:endParaRPr altLang="en-US" lang="zh-CN"/>
          </a:p>
        </p:txBody>
      </p:sp>
      <p:sp>
        <p:nvSpPr>
          <p:cNvPr id="104872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2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38" name="页脚占位符 7"/>
          <p:cNvSpPr>
            <a:spLocks noGrp="1"/>
          </p:cNvSpPr>
          <p:nvPr>
            <p:ph type="ftr" sz="quarter" idx="11"/>
            <p:custDataLst>
              <p:tags r:id="rId7"/>
            </p:custDataLst>
          </p:nvPr>
        </p:nvSpPr>
        <p:spPr/>
        <p:txBody>
          <a:bodyPr/>
          <a:p>
            <a:endParaRPr altLang="en-US" lang="zh-CN"/>
          </a:p>
        </p:txBody>
      </p:sp>
      <p:sp>
        <p:nvSpPr>
          <p:cNvPr id="104874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4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6" name="页脚占位符 3"/>
          <p:cNvSpPr>
            <a:spLocks noGrp="1"/>
          </p:cNvSpPr>
          <p:nvPr>
            <p:ph type="ftr" sz="quarter" idx="11"/>
            <p:custDataLst>
              <p:tags r:id="rId3"/>
            </p:custDataLst>
          </p:nvPr>
        </p:nvSpPr>
        <p:spPr/>
        <p:txBody>
          <a:bodyPr/>
          <a:p>
            <a:endParaRPr altLang="en-US" lang="zh-CN"/>
          </a:p>
        </p:txBody>
      </p:sp>
      <p:sp>
        <p:nvSpPr>
          <p:cNvPr id="104874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2" name="页脚占位符 2"/>
          <p:cNvSpPr>
            <a:spLocks noGrp="1"/>
          </p:cNvSpPr>
          <p:nvPr>
            <p:ph type="ftr" sz="quarter" idx="11"/>
            <p:custDataLst>
              <p:tags r:id="rId2"/>
            </p:custDataLst>
          </p:nvPr>
        </p:nvSpPr>
        <p:spPr/>
        <p:txBody>
          <a:bodyPr/>
          <a:p>
            <a:endParaRPr altLang="en-US" lang="zh-CN"/>
          </a:p>
        </p:txBody>
      </p:sp>
      <p:sp>
        <p:nvSpPr>
          <p:cNvPr id="104875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5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0" name="页脚占位符 4"/>
          <p:cNvSpPr>
            <a:spLocks noGrp="1"/>
          </p:cNvSpPr>
          <p:nvPr>
            <p:ph type="ftr" sz="quarter" idx="11"/>
            <p:custDataLst>
              <p:tags r:id="rId3"/>
            </p:custDataLst>
          </p:nvPr>
        </p:nvSpPr>
        <p:spPr/>
        <p:txBody>
          <a:bodyPr/>
          <a:p>
            <a:endParaRPr altLang="en-US" lang="zh-CN"/>
          </a:p>
        </p:txBody>
      </p:sp>
      <p:sp>
        <p:nvSpPr>
          <p:cNvPr id="104876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6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6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6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0" name="页脚占位符 7"/>
          <p:cNvSpPr>
            <a:spLocks noGrp="1"/>
          </p:cNvSpPr>
          <p:nvPr>
            <p:ph type="ftr" sz="quarter" idx="11"/>
            <p:custDataLst>
              <p:tags r:id="rId4"/>
            </p:custDataLst>
          </p:nvPr>
        </p:nvSpPr>
        <p:spPr/>
        <p:txBody>
          <a:bodyPr/>
          <a:p>
            <a:endParaRPr altLang="en-US" lang="zh-CN"/>
          </a:p>
        </p:txBody>
      </p:sp>
      <p:sp>
        <p:nvSpPr>
          <p:cNvPr id="104877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6" descr="黑暗里有星球  描述已自动生成"/>
          <p:cNvPicPr>
            <a:picLocks noChangeAspect="1"/>
          </p:cNvPicPr>
          <p:nvPr userDrawn="1">
            <p:custDataLst>
              <p:tags r:id="rId1"/>
            </p:custDataLst>
          </p:nvPr>
        </p:nvPicPr>
        <p:blipFill>
          <a:blip xmlns:r="http://schemas.openxmlformats.org/officeDocument/2006/relationships" r:embed="rId2" cstate="print"/>
          <a:srcRect b="9485"/>
          <a:stretch>
            <a:fillRect/>
          </a:stretch>
        </p:blipFill>
        <p:spPr>
          <a:xfrm>
            <a:off x="3425" y="0"/>
            <a:ext cx="12188575" cy="6858000"/>
          </a:xfrm>
          <a:custGeom>
            <a:avLst/>
            <a:gdLst>
              <a:gd name="connsiteX0" fmla="*/ 0 w 12188575"/>
              <a:gd name="connsiteY0" fmla="*/ 0 h 6858000"/>
              <a:gd name="connsiteX1" fmla="*/ 12188575 w 12188575"/>
              <a:gd name="connsiteY1" fmla="*/ 0 h 6858000"/>
              <a:gd name="connsiteX2" fmla="*/ 12188575 w 12188575"/>
              <a:gd name="connsiteY2" fmla="*/ 6858000 h 6858000"/>
              <a:gd name="connsiteX3" fmla="*/ 0 w 121885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575" h="6858000">
                <a:moveTo>
                  <a:pt x="0" y="0"/>
                </a:moveTo>
                <a:lnTo>
                  <a:pt x="12188575" y="0"/>
                </a:lnTo>
                <a:lnTo>
                  <a:pt x="12188575" y="6858000"/>
                </a:lnTo>
                <a:lnTo>
                  <a:pt x="0" y="6858000"/>
                </a:lnTo>
                <a:close/>
              </a:path>
            </a:pathLst>
          </a:custGeom>
          <a:gradFill flip="none" rotWithShape="1">
            <a:gsLst>
              <a:gs pos="0">
                <a:schemeClr val="accent2"/>
              </a:gs>
              <a:gs pos="100000">
                <a:schemeClr val="accent3"/>
              </a:gs>
            </a:gsLst>
            <a:lin ang="2700000" scaled="0"/>
          </a:gradFill>
        </p:spPr>
      </p:pic>
      <p:sp>
        <p:nvSpPr>
          <p:cNvPr id="1048774" name="副标题 2"/>
          <p:cNvSpPr>
            <a:spLocks noGrp="1"/>
          </p:cNvSpPr>
          <p:nvPr>
            <p:ph type="subTitle" idx="1"/>
            <p:custDataLst>
              <p:tags r:id="rId3"/>
            </p:custDataLst>
          </p:nvPr>
        </p:nvSpPr>
        <p:spPr>
          <a:xfrm>
            <a:off x="838200" y="3719265"/>
            <a:ext cx="6120000" cy="972000"/>
          </a:xfrm>
        </p:spPr>
        <p:txBody>
          <a:bodyPr>
            <a:normAutofit/>
          </a:bodyPr>
          <a:lstStyle>
            <a:lvl1pPr algn="l" indent="0" marL="0">
              <a:lnSpc>
                <a:spcPct val="100000"/>
              </a:lnSpc>
              <a:buNone/>
              <a:defRPr sz="2000">
                <a:solidFill>
                  <a:schemeClr val="tx1">
                    <a:lumMod val="6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77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78" name="页脚占位符 4"/>
          <p:cNvSpPr>
            <a:spLocks noGrp="1"/>
          </p:cNvSpPr>
          <p:nvPr>
            <p:ph type="ftr" sz="quarter" idx="11"/>
            <p:custDataLst>
              <p:tags r:id="rId5"/>
            </p:custDataLst>
          </p:nvPr>
        </p:nvSpPr>
        <p:spPr/>
        <p:txBody>
          <a:bodyPr/>
          <a:p>
            <a:endParaRPr altLang="en-US" lang="zh-CN"/>
          </a:p>
        </p:txBody>
      </p:sp>
      <p:sp>
        <p:nvSpPr>
          <p:cNvPr id="1048780"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2" name="文本占位符 9"/>
          <p:cNvSpPr>
            <a:spLocks noGrp="1"/>
          </p:cNvSpPr>
          <p:nvPr>
            <p:ph type="body" sz="quarter" idx="13" hasCustomPrompt="1"/>
            <p:custDataLst>
              <p:tags r:id="rId7"/>
            </p:custDataLst>
          </p:nvPr>
        </p:nvSpPr>
        <p:spPr>
          <a:xfrm>
            <a:off x="838799" y="424490"/>
            <a:ext cx="2657069" cy="504000"/>
          </a:xfrm>
        </p:spPr>
        <p:txBody>
          <a:bodyPr anchor="ctr">
            <a:normAutofit/>
          </a:bodyPr>
          <a:lstStyle>
            <a:lvl1pPr indent="0" marL="0">
              <a:lnSpc>
                <a:spcPct val="100000"/>
              </a:lnSpc>
              <a:buNone/>
              <a:defRPr sz="1200">
                <a:solidFill>
                  <a:schemeClr val="tx1"/>
                </a:solidFill>
              </a:defRPr>
            </a:lvl1pPr>
          </a:lstStyle>
          <a:p>
            <a:pPr lvl="0"/>
            <a:r>
              <a:rPr altLang="en-US" dirty="0" lang="zh-CN"/>
              <a:t>公司名占位符</a:t>
            </a:r>
            <a:endParaRPr altLang="en-US" dirty="0" lang="zh-CN"/>
          </a:p>
        </p:txBody>
      </p:sp>
      <p:sp>
        <p:nvSpPr>
          <p:cNvPr id="1048784" name="文本占位符 17"/>
          <p:cNvSpPr>
            <a:spLocks noGrp="1"/>
          </p:cNvSpPr>
          <p:nvPr>
            <p:ph type="body" sz="quarter" idx="15" hasCustomPrompt="1"/>
            <p:custDataLst>
              <p:tags r:id="rId8"/>
            </p:custDataLst>
          </p:nvPr>
        </p:nvSpPr>
        <p:spPr>
          <a:xfrm>
            <a:off x="8852400" y="424490"/>
            <a:ext cx="2743200" cy="504000"/>
          </a:xfrm>
        </p:spPr>
        <p:txBody>
          <a:bodyPr anchor="ctr">
            <a:normAutofit/>
          </a:bodyPr>
          <a:lstStyle>
            <a:lvl1pPr algn="r" indent="0" marL="0">
              <a:lnSpc>
                <a:spcPct val="100000"/>
              </a:lnSpc>
              <a:buNone/>
              <a:defRPr sz="1200">
                <a:solidFill>
                  <a:schemeClr val="tx1"/>
                </a:solidFill>
              </a:defRPr>
            </a:lvl1pPr>
          </a:lstStyle>
          <a:p>
            <a:pPr lvl="0"/>
            <a:r>
              <a:rPr altLang="en-US" dirty="0" lang="zh-CN"/>
              <a:t>年号占位符</a:t>
            </a:r>
            <a:endParaRPr altLang="en-US" dirty="0" lang="zh-CN"/>
          </a:p>
        </p:txBody>
      </p:sp>
      <p:sp>
        <p:nvSpPr>
          <p:cNvPr id="1048786" name="文本占位符 23"/>
          <p:cNvSpPr>
            <a:spLocks noGrp="1"/>
          </p:cNvSpPr>
          <p:nvPr>
            <p:ph type="body" sz="quarter" idx="17" hasCustomPrompt="1"/>
            <p:custDataLst>
              <p:tags r:id="rId9"/>
            </p:custDataLst>
          </p:nvPr>
        </p:nvSpPr>
        <p:spPr>
          <a:xfrm>
            <a:off x="838200" y="4799265"/>
            <a:ext cx="1620000" cy="396000"/>
          </a:xfrm>
          <a:prstGeom prst="roundRect">
            <a:avLst>
              <a:gd name="adj" fmla="val 50000"/>
            </a:avLst>
          </a:prstGeom>
          <a:gradFill>
            <a:gsLst>
              <a:gs pos="0">
                <a:schemeClr val="accent2"/>
              </a:gs>
              <a:gs pos="100000">
                <a:schemeClr val="accent3"/>
              </a:gs>
            </a:gsLst>
            <a:lin ang="2700000" scaled="0"/>
          </a:gradFill>
        </p:spPr>
        <p:txBody>
          <a:bodyPr anchor="ctr">
            <a:normAutofit/>
          </a:bodyPr>
          <a:lstStyle>
            <a:lvl1pPr algn="ctr" indent="0" marL="0">
              <a:lnSpc>
                <a:spcPct val="100000"/>
              </a:lnSpc>
              <a:buNone/>
              <a:defRPr sz="1200">
                <a:solidFill>
                  <a:schemeClr val="dk1">
                    <a:lumMod val="100000"/>
                  </a:schemeClr>
                </a:solidFill>
              </a:defRPr>
            </a:lvl1pPr>
          </a:lstStyle>
          <a:p>
            <a:pPr lvl="0"/>
            <a:r>
              <a:rPr altLang="en-US" dirty="0" lang="zh-CN"/>
              <a:t>署名占位符</a:t>
            </a:r>
            <a:endParaRPr altLang="en-US" dirty="0" lang="zh-CN"/>
          </a:p>
        </p:txBody>
      </p:sp>
      <p:pic>
        <p:nvPicPr>
          <p:cNvPr id="2097165" name="图片 7"/>
          <p:cNvPicPr>
            <a:picLocks noChangeAspect="1"/>
          </p:cNvPicPr>
          <p:nvPr userDrawn="1">
            <p:custDataLst>
              <p:tags r:id="rId10"/>
            </p:custDataLst>
          </p:nvPr>
        </p:nvPicPr>
        <p:blipFill>
          <a:blip xmlns:r="http://schemas.openxmlformats.org/officeDocument/2006/relationships" r:embed="rId11"/>
          <a:stretch>
            <a:fillRect/>
          </a:stretch>
        </p:blipFill>
        <p:spPr>
          <a:xfrm>
            <a:off x="234986" y="1303986"/>
            <a:ext cx="1535822" cy="1510300"/>
          </a:xfrm>
          <a:prstGeom prst="rect"/>
        </p:spPr>
      </p:pic>
      <p:sp>
        <p:nvSpPr>
          <p:cNvPr id="1048788" name="标题 1"/>
          <p:cNvSpPr>
            <a:spLocks noGrp="1"/>
          </p:cNvSpPr>
          <p:nvPr>
            <p:ph type="ctrTitle"/>
            <p:custDataLst>
              <p:tags r:id="rId12"/>
            </p:custDataLst>
          </p:nvPr>
        </p:nvSpPr>
        <p:spPr>
          <a:xfrm>
            <a:off x="838200" y="1775265"/>
            <a:ext cx="6120000" cy="1800000"/>
          </a:xfrm>
        </p:spPr>
        <p:txBody>
          <a:bodyPr anchor="b">
            <a:normAutofit/>
          </a:bodyPr>
          <a:lstStyle>
            <a:lvl1pPr algn="l">
              <a:lnSpc>
                <a:spcPct val="100000"/>
              </a:lnSpc>
              <a:defRPr sz="5400">
                <a:gradFill>
                  <a:gsLst>
                    <a:gs pos="0">
                      <a:schemeClr val="tx1"/>
                    </a:gs>
                    <a:gs pos="100000">
                      <a:schemeClr val="accent3"/>
                    </a:gs>
                  </a:gsLst>
                  <a:lin ang="2700000" scaled="0"/>
                </a:gradFill>
              </a:defRPr>
            </a:lvl1pPr>
          </a:lstStyle>
          <a:p>
            <a:r>
              <a:rPr altLang="en-US" dirty="0" lang="zh-CN"/>
              <a:t>单击此处编辑母版标题样式</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7.xml"/><Relationship Id="rId13" Type="http://schemas.openxmlformats.org/officeDocument/2006/relationships/image" Target="../media/image2.png"/><Relationship Id="rId14" Type="http://schemas.openxmlformats.org/officeDocument/2006/relationships/tags" Target="../tags/tag68.xml"/><Relationship Id="rId15" Type="http://schemas.openxmlformats.org/officeDocument/2006/relationships/tags" Target="../tags/tag69.xml"/><Relationship Id="rId16" Type="http://schemas.openxmlformats.org/officeDocument/2006/relationships/tags" Target="../tags/tag70.xml"/><Relationship Id="rId17" Type="http://schemas.openxmlformats.org/officeDocument/2006/relationships/tags" Target="../tags/tag71.xml"/><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781" r:id="rId1"/>
    <p:sldLayoutId id="2147491782" r:id="rId2"/>
    <p:sldLayoutId id="2147491783" r:id="rId3"/>
    <p:sldLayoutId id="2147491784" r:id="rId4"/>
    <p:sldLayoutId id="2147491785" r:id="rId5"/>
    <p:sldLayoutId id="2147491786" r:id="rId6"/>
    <p:sldLayoutId id="2147491787" r:id="rId7"/>
    <p:sldLayoutId id="2147491788" r:id="rId8"/>
    <p:sldLayoutId id="2147491789" r:id="rId9"/>
    <p:sldLayoutId id="2147491790" r:id="rId10"/>
    <p:sldLayoutId id="214749179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rotWithShape="1">
          <a:blip xmlns:r="http://schemas.openxmlformats.org/officeDocument/2006/relationships" r:embed="rId13"/>
          <a:srcRect t="63612" r="46047" b="5777"/>
          <a:stretch>
            <a:fillRect/>
          </a:stretch>
        </p:blipFill>
        <p:spPr>
          <a:xfrm flipH="1">
            <a:off x="42" y="0"/>
            <a:ext cx="5970229" cy="3331028"/>
          </a:xfrm>
          <a:custGeom>
            <a:avLst/>
            <a:gdLst>
              <a:gd name="connsiteX0" fmla="*/ 0 w 5970229"/>
              <a:gd name="connsiteY0" fmla="*/ 0 h 3331028"/>
              <a:gd name="connsiteX1" fmla="*/ 5970229 w 5970229"/>
              <a:gd name="connsiteY1" fmla="*/ 0 h 3331028"/>
              <a:gd name="connsiteX2" fmla="*/ 5970229 w 5970229"/>
              <a:gd name="connsiteY2" fmla="*/ 3331028 h 3331028"/>
              <a:gd name="connsiteX3" fmla="*/ 0 w 5970229"/>
              <a:gd name="connsiteY3" fmla="*/ 3331028 h 3331028"/>
            </a:gdLst>
            <a:ahLst/>
            <a:cxnLst>
              <a:cxn ang="0">
                <a:pos x="connsiteX0" y="connsiteY0"/>
              </a:cxn>
              <a:cxn ang="0">
                <a:pos x="connsiteX1" y="connsiteY1"/>
              </a:cxn>
              <a:cxn ang="0">
                <a:pos x="connsiteX2" y="connsiteY2"/>
              </a:cxn>
              <a:cxn ang="0">
                <a:pos x="connsiteX3" y="connsiteY3"/>
              </a:cxn>
            </a:cxnLst>
            <a:rect l="l" t="t" r="r" b="b"/>
            <a:pathLst>
              <a:path w="5970229" h="3331028">
                <a:moveTo>
                  <a:pt x="0" y="0"/>
                </a:moveTo>
                <a:lnTo>
                  <a:pt x="5970229" y="0"/>
                </a:lnTo>
                <a:lnTo>
                  <a:pt x="5970229" y="3331028"/>
                </a:lnTo>
                <a:lnTo>
                  <a:pt x="0" y="3331028"/>
                </a:lnTo>
                <a:close/>
              </a:path>
            </a:pathLst>
          </a:custGeom>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1818" r:id="rId1"/>
    <p:sldLayoutId id="2147491819" r:id="rId2"/>
    <p:sldLayoutId id="2147491820" r:id="rId3"/>
    <p:sldLayoutId id="2147491821" r:id="rId4"/>
    <p:sldLayoutId id="2147491822" r:id="rId5"/>
    <p:sldLayoutId id="2147491823" r:id="rId6"/>
    <p:sldLayoutId id="2147491824" r:id="rId7"/>
    <p:sldLayoutId id="2147491825" r:id="rId8"/>
    <p:sldLayoutId id="2147491826" r:id="rId9"/>
    <p:sldLayoutId id="2147491827" r:id="rId10"/>
    <p:sldLayoutId id="2147491828" r:id="rId11"/>
  </p:sldLayoutIdLst>
  <p:txStyles>
    <p:titleStyle>
      <a:lvl1pPr algn="l" defTabSz="914400" eaLnBrk="1" hangingPunct="1" latinLnBrk="0" rtl="0">
        <a:lnSpc>
          <a:spcPct val="100000"/>
        </a:lnSpc>
        <a:spcBef>
          <a:spcPct val="0"/>
        </a:spcBef>
        <a:buNone/>
        <a:defRPr b="1" sz="3200" kern="1200">
          <a:gradFill>
            <a:gsLst>
              <a:gs pos="0">
                <a:schemeClr val="tx1"/>
              </a:gs>
              <a:gs pos="100000">
                <a:schemeClr val="accent1"/>
              </a:gs>
            </a:gsLst>
            <a:lin ang="48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tags" Target="../tags/tag81.xml"/><Relationship Id="rId3" Type="http://schemas.openxmlformats.org/officeDocument/2006/relationships/tags" Target="../tags/tag82.xml"/><Relationship Id="rId4" Type="http://schemas.openxmlformats.org/officeDocument/2006/relationships/tags" Target="../tags/tag83.xml"/><Relationship Id="rId5" Type="http://schemas.openxmlformats.org/officeDocument/2006/relationships/tags" Target="../tags/tag84.xml"/><Relationship Id="rId6" Type="http://schemas.openxmlformats.org/officeDocument/2006/relationships/tags" Target="../tags/tag85.xml"/><Relationship Id="rId7" Type="http://schemas.openxmlformats.org/officeDocument/2006/relationships/tags" Target="../tags/tag86.xml"/><Relationship Id="rId8" Type="http://schemas.openxmlformats.org/officeDocument/2006/relationships/tags" Target="../tags/tag87.xml"/><Relationship Id="rId9" Type="http://schemas.openxmlformats.org/officeDocument/2006/relationships/tags" Target="../tags/tag88.xml"/><Relationship Id="rId10" Type="http://schemas.openxmlformats.org/officeDocument/2006/relationships/tags" Target="../tags/tag89.xml"/><Relationship Id="rId11" Type="http://schemas.openxmlformats.org/officeDocument/2006/relationships/tags" Target="../tags/tag90.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ags" Target="../tags/tag98.xml"/><Relationship Id="rId20" Type="http://schemas.openxmlformats.org/officeDocument/2006/relationships/slideLayout" Target="../slideLayouts/slideLayout14.xml"/><Relationship Id="rId21"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tags" Target="../tags/tag132.xml"/><Relationship Id="rId14" Type="http://schemas.openxmlformats.org/officeDocument/2006/relationships/tags" Target="../tags/tag133.xml"/><Relationship Id="rId15" Type="http://schemas.openxmlformats.org/officeDocument/2006/relationships/tags" Target="../tags/tag134.xml"/><Relationship Id="rId16" Type="http://schemas.openxmlformats.org/officeDocument/2006/relationships/tags" Target="../tags/tag135.xml"/><Relationship Id="rId17" Type="http://schemas.openxmlformats.org/officeDocument/2006/relationships/tags" Target="../tags/tag136.xml"/><Relationship Id="rId18" Type="http://schemas.openxmlformats.org/officeDocument/2006/relationships/tags" Target="../tags/tag137.xml"/><Relationship Id="rId19" Type="http://schemas.openxmlformats.org/officeDocument/2006/relationships/tags" Target="../tags/tag138.xml"/><Relationship Id="rId20" Type="http://schemas.openxmlformats.org/officeDocument/2006/relationships/tags" Target="../tags/tag139.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tags" Target="../tags/tag179.xml"/><Relationship Id="rId14" Type="http://schemas.openxmlformats.org/officeDocument/2006/relationships/tags" Target="../tags/tag180.xml"/><Relationship Id="rId15" Type="http://schemas.openxmlformats.org/officeDocument/2006/relationships/tags" Target="../tags/tag181.xml"/><Relationship Id="rId16" Type="http://schemas.openxmlformats.org/officeDocument/2006/relationships/tags" Target="../tags/tag182.xml"/><Relationship Id="rId17" Type="http://schemas.openxmlformats.org/officeDocument/2006/relationships/tags" Target="../tags/tag183.xml"/><Relationship Id="rId18" Type="http://schemas.openxmlformats.org/officeDocument/2006/relationships/tags" Target="../tags/tag184.xml"/><Relationship Id="rId19" Type="http://schemas.openxmlformats.org/officeDocument/2006/relationships/tags" Target="../tags/tag185.xml"/><Relationship Id="rId20" Type="http://schemas.openxmlformats.org/officeDocument/2006/relationships/tags" Target="../tags/tag186.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tags" Target="../tags/tag213.xml"/><Relationship Id="rId14" Type="http://schemas.openxmlformats.org/officeDocument/2006/relationships/tags" Target="../tags/tag214.xml"/><Relationship Id="rId15" Type="http://schemas.openxmlformats.org/officeDocument/2006/relationships/tags" Target="../tags/tag215.xml"/><Relationship Id="rId16" Type="http://schemas.openxmlformats.org/officeDocument/2006/relationships/tags" Target="../tags/tag216.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tags" Target="../tags/tag236.xml"/><Relationship Id="rId18" Type="http://schemas.openxmlformats.org/officeDocument/2006/relationships/tags" Target="../tags/tag237.xml"/><Relationship Id="rId19" Type="http://schemas.openxmlformats.org/officeDocument/2006/relationships/tags" Target="../tags/tag238.xml"/><Relationship Id="rId20" Type="http://schemas.openxmlformats.org/officeDocument/2006/relationships/tags" Target="../tags/tag239.xml"/><Relationship Id="rId21" Type="http://schemas.openxmlformats.org/officeDocument/2006/relationships/tags" Target="../tags/tag240.xml"/><Relationship Id="rId22" Type="http://schemas.openxmlformats.org/officeDocument/2006/relationships/tags" Target="../tags/tag241.xml"/><Relationship Id="rId23" Type="http://schemas.openxmlformats.org/officeDocument/2006/relationships/tags" Target="../tags/tag242.xml"/><Relationship Id="rId24" Type="http://schemas.openxmlformats.org/officeDocument/2006/relationships/tags" Target="../tags/tag243.xml"/><Relationship Id="rId25" Type="http://schemas.openxmlformats.org/officeDocument/2006/relationships/tags" Target="../tags/tag244.xml"/><Relationship Id="rId26" Type="http://schemas.openxmlformats.org/officeDocument/2006/relationships/tags" Target="../tags/tag245.xml"/><Relationship Id="rId27" Type="http://schemas.openxmlformats.org/officeDocument/2006/relationships/tags" Target="../tags/tag246.xml"/><Relationship Id="rId28" Type="http://schemas.openxmlformats.org/officeDocument/2006/relationships/tags" Target="../tags/tag247.xml"/><Relationship Id="rId29" Type="http://schemas.openxmlformats.org/officeDocument/2006/relationships/tags" Target="../tags/tag248.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tags" Target="../tags/tag261.xml"/><Relationship Id="rId14" Type="http://schemas.openxmlformats.org/officeDocument/2006/relationships/tags" Target="../tags/tag262.xml"/><Relationship Id="rId15" Type="http://schemas.openxmlformats.org/officeDocument/2006/relationships/tags" Target="../tags/tag263.xml"/><Relationship Id="rId16" Type="http://schemas.openxmlformats.org/officeDocument/2006/relationships/tags" Target="../tags/tag264.xml"/><Relationship Id="rId17" Type="http://schemas.openxmlformats.org/officeDocument/2006/relationships/tags" Target="../tags/tag265.xml"/><Relationship Id="rId18" Type="http://schemas.openxmlformats.org/officeDocument/2006/relationships/tags" Target="../tags/tag266.xml"/><Relationship Id="rId19" Type="http://schemas.openxmlformats.org/officeDocument/2006/relationships/tags" Target="../tags/tag267.xml"/><Relationship Id="rId20" Type="http://schemas.openxmlformats.org/officeDocument/2006/relationships/tags" Target="../tags/tag268.xml"/><Relationship Id="rId21" Type="http://schemas.openxmlformats.org/officeDocument/2006/relationships/tags" Target="../tags/tag269.xml"/><Relationship Id="rId22" Type="http://schemas.openxmlformats.org/officeDocument/2006/relationships/tags" Target="../tags/tag270.xml"/><Relationship Id="rId23" Type="http://schemas.openxmlformats.org/officeDocument/2006/relationships/tags" Target="../tags/tag271.xml"/><Relationship Id="rId24" Type="http://schemas.openxmlformats.org/officeDocument/2006/relationships/tags" Target="../tags/tag272.xml"/><Relationship Id="rId25" Type="http://schemas.openxmlformats.org/officeDocument/2006/relationships/tags" Target="../tags/tag273.xml"/><Relationship Id="rId26" Type="http://schemas.openxmlformats.org/officeDocument/2006/relationships/tags" Target="../tags/tag274.xml"/><Relationship Id="rId27" Type="http://schemas.openxmlformats.org/officeDocument/2006/relationships/tags" Target="../tags/tag275.xml"/><Relationship Id="rId28" Type="http://schemas.openxmlformats.org/officeDocument/2006/relationships/tags" Target="../tags/tag276.xml"/><Relationship Id="rId29" Type="http://schemas.openxmlformats.org/officeDocument/2006/relationships/tags" Target="../tags/tag277.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tags" Target="../tags/tag293.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tags" Target="../tags/tag333.xml"/><Relationship Id="rId18" Type="http://schemas.openxmlformats.org/officeDocument/2006/relationships/tags" Target="../tags/tag334.xml"/><Relationship Id="rId19" Type="http://schemas.openxmlformats.org/officeDocument/2006/relationships/tags" Target="../tags/tag335.xml"/><Relationship Id="rId20" Type="http://schemas.openxmlformats.org/officeDocument/2006/relationships/tags" Target="../tags/tag336.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tags" Target="../tags/tag349.xml"/><Relationship Id="rId14" Type="http://schemas.openxmlformats.org/officeDocument/2006/relationships/tags" Target="../tags/tag350.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tags" Target="../tags/tag388.xml"/><Relationship Id="rId8" Type="http://schemas.openxmlformats.org/officeDocument/2006/relationships/tags" Target="../tags/tag389.xml"/><Relationship Id="rId9" Type="http://schemas.openxmlformats.org/officeDocument/2006/relationships/tags" Target="../tags/tag390.xml"/><Relationship Id="rId10" Type="http://schemas.openxmlformats.org/officeDocument/2006/relationships/tags" Target="../tags/tag391.xml"/><Relationship Id="rId11" Type="http://schemas.openxmlformats.org/officeDocument/2006/relationships/tags" Target="../tags/tag392.xml"/><Relationship Id="rId12" Type="http://schemas.openxmlformats.org/officeDocument/2006/relationships/tags" Target="../tags/tag393.xml"/><Relationship Id="rId13" Type="http://schemas.openxmlformats.org/officeDocument/2006/relationships/tags" Target="../tags/tag394.xml"/><Relationship Id="rId14" Type="http://schemas.openxmlformats.org/officeDocument/2006/relationships/tags" Target="../tags/tag395.xml"/><Relationship Id="rId15" Type="http://schemas.openxmlformats.org/officeDocument/2006/relationships/tags" Target="../tags/tag396.xml"/><Relationship Id="rId16" Type="http://schemas.openxmlformats.org/officeDocument/2006/relationships/tags" Target="../tags/tag397.xml"/><Relationship Id="rId17" Type="http://schemas.openxmlformats.org/officeDocument/2006/relationships/tags" Target="../tags/tag398.xml"/><Relationship Id="rId18" Type="http://schemas.openxmlformats.org/officeDocument/2006/relationships/tags" Target="../tags/tag399.xml"/><Relationship Id="rId19" Type="http://schemas.openxmlformats.org/officeDocument/2006/relationships/tags" Target="../tags/tag400.xml"/><Relationship Id="rId20" Type="http://schemas.openxmlformats.org/officeDocument/2006/relationships/tags" Target="../tags/tag401.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tags" Target="../tags/tag406.xml"/><Relationship Id="rId6" Type="http://schemas.openxmlformats.org/officeDocument/2006/relationships/tags" Target="../tags/tag407.xml"/><Relationship Id="rId7" Type="http://schemas.openxmlformats.org/officeDocument/2006/relationships/tags" Target="../tags/tag408.xml"/><Relationship Id="rId8" Type="http://schemas.openxmlformats.org/officeDocument/2006/relationships/tags" Target="../tags/tag409.xml"/><Relationship Id="rId9" Type="http://schemas.openxmlformats.org/officeDocument/2006/relationships/tags" Target="../tags/tag410.xml"/><Relationship Id="rId10" Type="http://schemas.openxmlformats.org/officeDocument/2006/relationships/tags" Target="../tags/tag411.xml"/><Relationship Id="rId11" Type="http://schemas.openxmlformats.org/officeDocument/2006/relationships/tags" Target="../tags/tag412.xml"/><Relationship Id="rId12" Type="http://schemas.openxmlformats.org/officeDocument/2006/relationships/tags" Target="../tags/tag413.xml"/><Relationship Id="rId13" Type="http://schemas.openxmlformats.org/officeDocument/2006/relationships/tags" Target="../tags/tag414.xml"/><Relationship Id="rId14" Type="http://schemas.openxmlformats.org/officeDocument/2006/relationships/tags" Target="../tags/tag415.xml"/><Relationship Id="rId15" Type="http://schemas.openxmlformats.org/officeDocument/2006/relationships/tags" Target="../tags/tag416.xml"/><Relationship Id="rId16" Type="http://schemas.openxmlformats.org/officeDocument/2006/relationships/tags" Target="../tags/tag417.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8.xml"/><Relationship Id="rId2" Type="http://schemas.openxmlformats.org/officeDocument/2006/relationships/tags" Target="../tags/tag419.xml"/><Relationship Id="rId3" Type="http://schemas.openxmlformats.org/officeDocument/2006/relationships/tags" Target="../tags/tag420.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tags" Target="../tags/tag440.xml"/><Relationship Id="rId5" Type="http://schemas.openxmlformats.org/officeDocument/2006/relationships/tags" Target="../tags/tag441.xml"/><Relationship Id="rId6" Type="http://schemas.openxmlformats.org/officeDocument/2006/relationships/tags" Target="../tags/tag442.xml"/><Relationship Id="rId7" Type="http://schemas.openxmlformats.org/officeDocument/2006/relationships/tags" Target="../tags/tag443.xml"/><Relationship Id="rId8" Type="http://schemas.openxmlformats.org/officeDocument/2006/relationships/tags" Target="../tags/tag444.xml"/><Relationship Id="rId9" Type="http://schemas.openxmlformats.org/officeDocument/2006/relationships/tags" Target="../tags/tag445.xml"/><Relationship Id="rId10" Type="http://schemas.openxmlformats.org/officeDocument/2006/relationships/tags" Target="../tags/tag446.xml"/><Relationship Id="rId11" Type="http://schemas.openxmlformats.org/officeDocument/2006/relationships/tags" Target="../tags/tag447.xml"/><Relationship Id="rId12" Type="http://schemas.openxmlformats.org/officeDocument/2006/relationships/tags" Target="../tags/tag448.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tags" Target="../tags/tag453.xml"/><Relationship Id="rId6" Type="http://schemas.openxmlformats.org/officeDocument/2006/relationships/tags" Target="../tags/tag454.xml"/><Relationship Id="rId7" Type="http://schemas.openxmlformats.org/officeDocument/2006/relationships/tags" Target="../tags/tag455.xml"/><Relationship Id="rId8" Type="http://schemas.openxmlformats.org/officeDocument/2006/relationships/tags" Target="../tags/tag456.xml"/><Relationship Id="rId9" Type="http://schemas.openxmlformats.org/officeDocument/2006/relationships/tags" Target="../tags/tag457.xml"/><Relationship Id="rId10" Type="http://schemas.openxmlformats.org/officeDocument/2006/relationships/tags" Target="../tags/tag458.xml"/><Relationship Id="rId11" Type="http://schemas.openxmlformats.org/officeDocument/2006/relationships/tags" Target="../tags/tag459.xml"/><Relationship Id="rId12" Type="http://schemas.openxmlformats.org/officeDocument/2006/relationships/tags" Target="../tags/tag460.xml"/><Relationship Id="rId13" Type="http://schemas.openxmlformats.org/officeDocument/2006/relationships/tags" Target="../tags/tag461.xml"/><Relationship Id="rId14" Type="http://schemas.openxmlformats.org/officeDocument/2006/relationships/tags" Target="../tags/tag462.xml"/><Relationship Id="rId15" Type="http://schemas.openxmlformats.org/officeDocument/2006/relationships/tags" Target="../tags/tag463.xml"/><Relationship Id="rId16" Type="http://schemas.openxmlformats.org/officeDocument/2006/relationships/tags" Target="../tags/tag464.xml"/><Relationship Id="rId17"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65.xml"/><Relationship Id="rId2" Type="http://schemas.openxmlformats.org/officeDocument/2006/relationships/tags" Target="../tags/tag466.xml"/><Relationship Id="rId3" Type="http://schemas.openxmlformats.org/officeDocument/2006/relationships/tags" Target="../tags/tag467.xml"/><Relationship Id="rId4" Type="http://schemas.openxmlformats.org/officeDocument/2006/relationships/tags" Target="../tags/tag468.xml"/><Relationship Id="rId5" Type="http://schemas.openxmlformats.org/officeDocument/2006/relationships/tags" Target="../tags/tag469.xml"/><Relationship Id="rId6" Type="http://schemas.openxmlformats.org/officeDocument/2006/relationships/tags" Target="../tags/tag470.xml"/><Relationship Id="rId7"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199" y="1761445"/>
            <a:ext cx="6120000" cy="1800000"/>
          </a:xfrm>
        </p:spPr>
        <p:txBody>
          <a:bodyPr>
            <a:normAutofit fontScale="90000"/>
          </a:bodyPr>
          <a:p>
            <a:r>
              <a:rPr altLang="en-US" dirty="0" lang="zh-CN"/>
              <a:t>2024年航空与航天行业市场分析及投资前景预测</a:t>
            </a:r>
            <a:endParaRPr altLang="en-US" dirty="0" lang="zh-CN"/>
          </a:p>
        </p:txBody>
      </p:sp>
      <p:sp>
        <p:nvSpPr>
          <p:cNvPr id="1048650" name="副标题"/>
          <p:cNvSpPr>
            <a:spLocks noGrp="1"/>
          </p:cNvSpPr>
          <p:nvPr>
            <p:ph type="subTitle" idx="1"/>
            <p:custDataLst>
              <p:tags r:id="rId2"/>
            </p:custDataLst>
          </p:nvPr>
        </p:nvSpPr>
        <p:spPr>
          <a:xfrm>
            <a:off x="838199" y="3719265"/>
            <a:ext cx="6120000" cy="972000"/>
          </a:xfrm>
        </p:spPr>
        <p:txBody>
          <a:bodyPr/>
          <a:p>
            <a:r>
              <a:rPr altLang="en-US" dirty="0" lang="zh-CN"/>
              <a:t>单击此处添加副标题</a:t>
            </a:r>
            <a:endParaRPr altLang="en-US" dirty="0" lang="zh-CN"/>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en-US" dirty="0" lang="zh-CN"/>
          </a:p>
        </p:txBody>
      </p:sp>
      <p:sp>
        <p:nvSpPr>
          <p:cNvPr id="1048654" name="年份"/>
          <p:cNvSpPr>
            <a:spLocks noGrp="1"/>
          </p:cNvSpPr>
          <p:nvPr>
            <p:ph type="body" sz="quarter" idx="15"/>
            <p:custDataLst>
              <p:tags r:id="rId4"/>
            </p:custDataLst>
          </p:nvPr>
        </p:nvSpPr>
        <p:spPr>
          <a:xfrm>
            <a:off x="8850824" y="504000"/>
            <a:ext cx="2743200" cy="504000"/>
          </a:xfrm>
        </p:spPr>
        <p:txBody>
          <a:bodyPr/>
          <a:p>
            <a:r>
              <a:rPr altLang="zh-CN" dirty="0" lang="en-US"/>
              <a:t>20XX</a:t>
            </a:r>
            <a:endParaRPr altLang="en-US" dirty="0" lang="zh-CN"/>
          </a:p>
        </p:txBody>
      </p:sp>
      <p:sp>
        <p:nvSpPr>
          <p:cNvPr id="1048656" name="署名"/>
          <p:cNvSpPr>
            <a:spLocks noGrp="1"/>
          </p:cNvSpPr>
          <p:nvPr>
            <p:ph type="body" sz="quarter" idx="17"/>
            <p:custDataLst>
              <p:tags r:id="rId5"/>
            </p:custDataLst>
          </p:nvPr>
        </p:nvSpPr>
        <p:spPr>
          <a:xfrm>
            <a:off x="838199" y="4799265"/>
            <a:ext cx="1620000" cy="396000"/>
          </a:xfrm>
        </p:spPr>
        <p:txBody>
          <a:bodyPr>
            <a:normAutofit/>
          </a:bodyPr>
          <a:p>
            <a:r>
              <a:rPr altLang="en-US" lang="zh-CN">
                <a:solidFill>
                  <a:schemeClr val="dk1">
                    <a:lumMod val="100000"/>
                  </a:schemeClr>
                </a:solidFill>
              </a:rPr>
              <a:t>汇报人：</a:t>
            </a:r>
            <a:r>
              <a:rPr altLang="zh-CN" lang="en-US">
                <a:solidFill>
                  <a:schemeClr val="dk1">
                    <a:lumMod val="100000"/>
                  </a:schemeClr>
                </a:solidFill>
              </a:rPr>
              <a:t>XX</a:t>
            </a:r>
            <a:endParaRPr altLang="en-US" dirty="0" lang="zh-CN">
              <a:solidFill>
                <a:schemeClr val="dk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06" name="矩形: 圆角 8"/>
          <p:cNvSpPr/>
          <p:nvPr>
            <p:custDataLst>
              <p:tags r:id="rId1"/>
            </p:custDataLst>
          </p:nvPr>
        </p:nvSpPr>
        <p:spPr>
          <a:xfrm>
            <a:off x="635285" y="2900363"/>
            <a:ext cx="10921429" cy="3715122"/>
          </a:xfrm>
          <a:prstGeom prst="roundRect">
            <a:avLst>
              <a:gd name="adj" fmla="val 4409"/>
            </a:avLst>
          </a:prstGeom>
          <a:solidFill>
            <a:schemeClr val="bg1">
              <a:lumMod val="85000"/>
              <a:lumOff val="15000"/>
            </a:schemeClr>
          </a:solidFill>
          <a:ln w="6350">
            <a:solidFill>
              <a:schemeClr val="bg1">
                <a:lumMod val="50000"/>
                <a:lumOff val="50000"/>
              </a:schemeClr>
            </a:solidFill>
            <a:prstDash val="solid"/>
          </a:ln>
          <a:effectLst>
            <a:outerShdw algn="ctr" blurRad="190500" dist="88900" rotWithShape="0">
              <a:schemeClr val="bg2">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ea typeface="微软雅黑" panose="020B0503020204020204" charset="-122"/>
              <a:cs typeface="微软雅黑" panose="020B0503020204020204" charset="-122"/>
            </a:endParaRPr>
          </a:p>
        </p:txBody>
      </p:sp>
      <p:sp>
        <p:nvSpPr>
          <p:cNvPr id="1048808" name="标题"/>
          <p:cNvSpPr>
            <a:spLocks noGrp="1"/>
          </p:cNvSpPr>
          <p:nvPr>
            <p:ph type="title"/>
            <p:custDataLst>
              <p:tags r:id="rId2"/>
            </p:custDataLst>
          </p:nvPr>
        </p:nvSpPr>
        <p:spPr>
          <a:xfrm>
            <a:off x="6096000" y="1818936"/>
            <a:ext cx="5512904" cy="1081088"/>
          </a:xfrm>
        </p:spPr>
        <p:txBody>
          <a:bodyPr/>
          <a:p>
            <a:r>
              <a:rPr altLang="zh-CN" dirty="0" lang="en-US"/>
              <a:t>目录</a:t>
            </a:r>
            <a:endParaRPr altLang="zh-CN" dirty="0" lang="en-US"/>
          </a:p>
        </p:txBody>
      </p:sp>
      <p:sp>
        <p:nvSpPr>
          <p:cNvPr id="1048810" name="序号"/>
          <p:cNvSpPr txBox="1"/>
          <p:nvPr>
            <p:custDataLst>
              <p:tags r:id="rId3"/>
            </p:custDataLst>
          </p:nvPr>
        </p:nvSpPr>
        <p:spPr>
          <a:xfrm>
            <a:off x="1399930"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One</a:t>
            </a:r>
            <a:endParaRPr dirty="0" sz="1200" lang="en-US">
              <a:solidFill>
                <a:schemeClr val="dk1">
                  <a:lumMod val="100000"/>
                </a:schemeClr>
              </a:solidFill>
              <a:latin typeface="+mj-ea"/>
              <a:ea typeface="+mj-ea"/>
            </a:endParaRPr>
          </a:p>
        </p:txBody>
      </p:sp>
      <p:sp>
        <p:nvSpPr>
          <p:cNvPr id="1048812" name="项标题"/>
          <p:cNvSpPr txBox="1"/>
          <p:nvPr>
            <p:custDataLst>
              <p:tags r:id="rId4"/>
            </p:custDataLst>
          </p:nvPr>
        </p:nvSpPr>
        <p:spPr>
          <a:xfrm>
            <a:off x="1399928" y="3867561"/>
            <a:ext cx="2631771"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航空与航天行业概述</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14" name="序号"/>
          <p:cNvSpPr txBox="1"/>
          <p:nvPr>
            <p:custDataLst>
              <p:tags r:id="rId5"/>
            </p:custDataLst>
          </p:nvPr>
        </p:nvSpPr>
        <p:spPr>
          <a:xfrm>
            <a:off x="5091845"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Two</a:t>
            </a:r>
            <a:endParaRPr dirty="0" sz="1200" lang="en-US">
              <a:solidFill>
                <a:schemeClr val="dk1">
                  <a:lumMod val="100000"/>
                </a:schemeClr>
              </a:solidFill>
              <a:latin typeface="+mj-ea"/>
              <a:ea typeface="+mj-ea"/>
            </a:endParaRPr>
          </a:p>
        </p:txBody>
      </p:sp>
      <p:sp>
        <p:nvSpPr>
          <p:cNvPr id="1048816" name="项标题"/>
          <p:cNvSpPr txBox="1"/>
          <p:nvPr>
            <p:custDataLst>
              <p:tags r:id="rId6"/>
            </p:custDataLst>
          </p:nvPr>
        </p:nvSpPr>
        <p:spPr>
          <a:xfrm>
            <a:off x="5091844" y="3867561"/>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2024年航空与航天市场分析</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18" name="序号"/>
          <p:cNvSpPr txBox="1"/>
          <p:nvPr>
            <p:custDataLst>
              <p:tags r:id="rId7"/>
            </p:custDataLst>
          </p:nvPr>
        </p:nvSpPr>
        <p:spPr>
          <a:xfrm>
            <a:off x="8526136"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Three</a:t>
            </a:r>
            <a:endParaRPr dirty="0" sz="1200" lang="en-US">
              <a:solidFill>
                <a:schemeClr val="dk1">
                  <a:lumMod val="100000"/>
                </a:schemeClr>
              </a:solidFill>
              <a:latin typeface="+mj-ea"/>
              <a:ea typeface="+mj-ea"/>
            </a:endParaRPr>
          </a:p>
        </p:txBody>
      </p:sp>
      <p:sp>
        <p:nvSpPr>
          <p:cNvPr id="1048820" name="项标题"/>
          <p:cNvSpPr txBox="1"/>
          <p:nvPr>
            <p:custDataLst>
              <p:tags r:id="rId8"/>
            </p:custDataLst>
          </p:nvPr>
        </p:nvSpPr>
        <p:spPr>
          <a:xfrm>
            <a:off x="8526135" y="3867561"/>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航空与航天行业投资前景预测</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22" name="序号"/>
          <p:cNvSpPr txBox="1"/>
          <p:nvPr>
            <p:custDataLst>
              <p:tags r:id="rId9"/>
            </p:custDataLst>
          </p:nvPr>
        </p:nvSpPr>
        <p:spPr>
          <a:xfrm>
            <a:off x="1399930"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altLang="zh-CN" dirty="0" sz="1200" lang="en-US">
                <a:solidFill>
                  <a:schemeClr val="dk1">
                    <a:lumMod val="100000"/>
                  </a:schemeClr>
                </a:solidFill>
                <a:latin typeface="+mj-ea"/>
                <a:ea typeface="+mj-ea"/>
              </a:rPr>
              <a:t>Part Four</a:t>
            </a:r>
            <a:endParaRPr altLang="zh-CN" dirty="0" sz="1200" lang="en-US">
              <a:solidFill>
                <a:schemeClr val="dk1">
                  <a:lumMod val="100000"/>
                </a:schemeClr>
              </a:solidFill>
              <a:latin typeface="+mj-ea"/>
              <a:ea typeface="+mj-ea"/>
            </a:endParaRPr>
          </a:p>
        </p:txBody>
      </p:sp>
      <p:sp>
        <p:nvSpPr>
          <p:cNvPr id="1048824" name="项标题"/>
          <p:cNvSpPr txBox="1"/>
          <p:nvPr>
            <p:custDataLst>
              <p:tags r:id="rId10"/>
            </p:custDataLst>
          </p:nvPr>
        </p:nvSpPr>
        <p:spPr>
          <a:xfrm>
            <a:off x="1399928" y="5479324"/>
            <a:ext cx="2631771"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航空与航天行业政策环境分析</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26" name="序号"/>
          <p:cNvSpPr txBox="1"/>
          <p:nvPr>
            <p:custDataLst>
              <p:tags r:id="rId11"/>
            </p:custDataLst>
          </p:nvPr>
        </p:nvSpPr>
        <p:spPr>
          <a:xfrm>
            <a:off x="5091845"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Five</a:t>
            </a:r>
            <a:endParaRPr dirty="0" sz="1200" lang="en-US">
              <a:solidFill>
                <a:schemeClr val="dk1">
                  <a:lumMod val="100000"/>
                </a:schemeClr>
              </a:solidFill>
              <a:latin typeface="+mj-ea"/>
              <a:ea typeface="+mj-ea"/>
            </a:endParaRPr>
          </a:p>
        </p:txBody>
      </p:sp>
      <p:sp>
        <p:nvSpPr>
          <p:cNvPr id="1048828" name="项标题"/>
          <p:cNvSpPr txBox="1"/>
          <p:nvPr>
            <p:custDataLst>
              <p:tags r:id="rId12"/>
            </p:custDataLst>
          </p:nvPr>
        </p:nvSpPr>
        <p:spPr>
          <a:xfrm>
            <a:off x="5091844" y="5479324"/>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航空与航天技术创新发展</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30" name="序号"/>
          <p:cNvSpPr txBox="1"/>
          <p:nvPr>
            <p:custDataLst>
              <p:tags r:id="rId13"/>
            </p:custDataLst>
          </p:nvPr>
        </p:nvSpPr>
        <p:spPr>
          <a:xfrm>
            <a:off x="8526136"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Six</a:t>
            </a:r>
            <a:endParaRPr altLang="zh-CN" dirty="0" sz="1200" lang="en-US">
              <a:solidFill>
                <a:schemeClr val="dk1">
                  <a:lumMod val="100000"/>
                </a:schemeClr>
              </a:solidFill>
              <a:latin typeface="+mj-ea"/>
              <a:ea typeface="+mj-ea"/>
            </a:endParaRPr>
          </a:p>
        </p:txBody>
      </p:sp>
      <p:sp>
        <p:nvSpPr>
          <p:cNvPr id="1048832" name="项标题"/>
          <p:cNvSpPr txBox="1"/>
          <p:nvPr>
            <p:custDataLst>
              <p:tags r:id="rId14"/>
            </p:custDataLst>
          </p:nvPr>
        </p:nvSpPr>
        <p:spPr>
          <a:xfrm>
            <a:off x="8526135" y="5479324"/>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航空与航天行业未来展望</a:t>
            </a:r>
            <a:endParaRPr altLang="en-US" b="1" dirty="0" sz="2400" lang="zh-CN" spc="300">
              <a:gradFill>
                <a:gsLst>
                  <a:gs pos="0">
                    <a:schemeClr val="tx1"/>
                  </a:gs>
                  <a:gs pos="100000">
                    <a:schemeClr val="accent1"/>
                  </a:gs>
                </a:gsLst>
                <a:lin ang="4800000" scaled="0"/>
              </a:gradFill>
              <a:latin typeface="+mj-ea"/>
              <a:ea typeface="+mj-ea"/>
            </a:endParaRPr>
          </a:p>
        </p:txBody>
      </p:sp>
      <p:cxnSp>
        <p:nvCxnSpPr>
          <p:cNvPr id="3145729" name="直接连接符 1"/>
          <p:cNvCxnSpPr>
            <a:cxnSpLocks/>
          </p:cNvCxnSpPr>
          <p:nvPr>
            <p:custDataLst>
              <p:tags r:id="rId15"/>
            </p:custDataLst>
          </p:nvPr>
        </p:nvCxnSpPr>
        <p:spPr>
          <a:xfrm flipV="1">
            <a:off x="4468557" y="332756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1" name="直接连接符 2"/>
          <p:cNvCxnSpPr>
            <a:cxnSpLocks/>
          </p:cNvCxnSpPr>
          <p:nvPr>
            <p:custDataLst>
              <p:tags r:id="rId16"/>
            </p:custDataLst>
          </p:nvPr>
        </p:nvCxnSpPr>
        <p:spPr>
          <a:xfrm flipV="1">
            <a:off x="7974045" y="332756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3" name="直接连接符 4"/>
          <p:cNvCxnSpPr>
            <a:cxnSpLocks/>
          </p:cNvCxnSpPr>
          <p:nvPr>
            <p:custDataLst>
              <p:tags r:id="rId17"/>
            </p:custDataLst>
          </p:nvPr>
        </p:nvCxnSpPr>
        <p:spPr>
          <a:xfrm flipV="1">
            <a:off x="4460818" y="508241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5" name="直接连接符 7"/>
          <p:cNvCxnSpPr>
            <a:cxnSpLocks/>
          </p:cNvCxnSpPr>
          <p:nvPr>
            <p:custDataLst>
              <p:tags r:id="rId18"/>
            </p:custDataLst>
          </p:nvPr>
        </p:nvCxnSpPr>
        <p:spPr>
          <a:xfrm flipV="1">
            <a:off x="7966306" y="508241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2" name="标题"/>
          <p:cNvSpPr>
            <a:spLocks noGrp="1"/>
          </p:cNvSpPr>
          <p:nvPr>
            <p:ph type="title"/>
            <p:custDataLst>
              <p:tags r:id="rId1"/>
            </p:custDataLst>
          </p:nvPr>
        </p:nvSpPr>
        <p:spPr>
          <a:xfrm>
            <a:off x="835800" y="3148536"/>
            <a:ext cx="6477000" cy="1676364"/>
          </a:xfrm>
        </p:spPr>
        <p:txBody>
          <a:bodyPr/>
          <a:p>
            <a:r>
              <a:rPr altLang="en-US" dirty="0" lang="zh-CN"/>
              <a:t>航空与航天行业概述</a:t>
            </a:r>
            <a:endParaRPr altLang="en-US" dirty="0" lang="zh-CN"/>
          </a:p>
        </p:txBody>
      </p:sp>
      <p:sp>
        <p:nvSpPr>
          <p:cNvPr id="1048864" name="节编号"/>
          <p:cNvSpPr>
            <a:spLocks noGrp="1"/>
          </p:cNvSpPr>
          <p:nvPr>
            <p:ph type="body" sz="quarter" idx="13"/>
            <p:custDataLst>
              <p:tags r:id="rId2"/>
            </p:custDataLst>
          </p:nvPr>
        </p:nvSpPr>
        <p:spPr>
          <a:xfrm>
            <a:off x="835800" y="1567800"/>
            <a:ext cx="6477000" cy="1224000"/>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标题 1"/>
          <p:cNvSpPr>
            <a:spLocks noGrp="1"/>
          </p:cNvSpPr>
          <p:nvPr>
            <p:ph type="title"/>
          </p:nvPr>
        </p:nvSpPr>
        <p:spPr/>
        <p:txBody>
          <a:bodyPr/>
          <a:p>
            <a:r>
              <a:rPr altLang="en-US" lang="zh-CN"/>
              <a:t>行业定义与分类</a:t>
            </a:r>
            <a:endParaRPr altLang="en-US" lang="zh-CN"/>
          </a:p>
        </p:txBody>
      </p:sp>
      <p:sp>
        <p:nvSpPr>
          <p:cNvPr id="1048900" name="圆角矩形 21"/>
          <p:cNvSpPr/>
          <p:nvPr>
            <p:custDataLst>
              <p:tags r:id="rId1"/>
            </p:custDataLst>
          </p:nvPr>
        </p:nvSpPr>
        <p:spPr>
          <a:xfrm rot="16200000">
            <a:off x="5632862" y="-2242430"/>
            <a:ext cx="926434" cy="105140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02" name="圆角矩形 22"/>
          <p:cNvSpPr/>
          <p:nvPr>
            <p:custDataLst>
              <p:tags r:id="rId2"/>
            </p:custDataLst>
          </p:nvPr>
        </p:nvSpPr>
        <p:spPr>
          <a:xfrm rot="16200000">
            <a:off x="445346" y="2944472"/>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04" name="圆角矩形 5"/>
          <p:cNvSpPr/>
          <p:nvPr>
            <p:custDataLst>
              <p:tags r:id="rId3"/>
            </p:custDataLst>
          </p:nvPr>
        </p:nvSpPr>
        <p:spPr>
          <a:xfrm rot="16200000">
            <a:off x="5633476" y="-729942"/>
            <a:ext cx="926434" cy="1051483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06" name="圆角矩形 6"/>
          <p:cNvSpPr/>
          <p:nvPr>
            <p:custDataLst>
              <p:tags r:id="rId4"/>
            </p:custDataLst>
          </p:nvPr>
        </p:nvSpPr>
        <p:spPr>
          <a:xfrm rot="16200000">
            <a:off x="445960" y="4458188"/>
            <a:ext cx="924909" cy="13877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08" name="文本框 3"/>
          <p:cNvSpPr txBox="1"/>
          <p:nvPr>
            <p:custDataLst>
              <p:tags r:id="rId5"/>
            </p:custDataLst>
          </p:nvPr>
        </p:nvSpPr>
        <p:spPr>
          <a:xfrm>
            <a:off x="1280161" y="2551004"/>
            <a:ext cx="10072584" cy="926434"/>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航空与航天行业的定义：指从事航空器和航天器设计、制造、试验、试飞、保障、应用及相关配套服务活动的产业。</a:t>
            </a:r>
            <a:endParaRPr altLang="en-US" dirty="0" sz="2400" lang="zh-CN">
              <a:latin typeface="+mn-ea"/>
              <a:ea typeface="+mn-ea"/>
            </a:endParaRPr>
          </a:p>
        </p:txBody>
      </p:sp>
      <p:sp>
        <p:nvSpPr>
          <p:cNvPr id="1048910" name="文本框 4"/>
          <p:cNvSpPr txBox="1"/>
          <p:nvPr>
            <p:custDataLst>
              <p:tags r:id="rId6"/>
            </p:custDataLst>
          </p:nvPr>
        </p:nvSpPr>
        <p:spPr>
          <a:xfrm>
            <a:off x="1280161" y="4065334"/>
            <a:ext cx="10072584" cy="925671"/>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行业分类：航空制造业、航空运输业、航空维修与服务业、航天科技与制造业等。</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行业历史发展回顾</a:t>
            </a:r>
            <a:endParaRPr altLang="en-US" lang="zh-CN"/>
          </a:p>
        </p:txBody>
      </p:sp>
      <p:sp>
        <p:nvSpPr>
          <p:cNvPr id="104894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4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5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航空与航天行业的起源可以追溯到19世纪初，当时的热气球和飞艇是最早的航空器。</a:t>
            </a:r>
            <a:endParaRPr altLang="en-US" dirty="0" sz="2000" lang="zh-CN" spc="200">
              <a:solidFill>
                <a:schemeClr val="tx1">
                  <a:lumMod val="85000"/>
                  <a:lumOff val="15000"/>
                </a:schemeClr>
              </a:solidFill>
              <a:latin typeface="+mn-ea"/>
              <a:sym typeface="+mn-ea"/>
            </a:endParaRPr>
          </a:p>
        </p:txBody>
      </p:sp>
      <p:sp>
        <p:nvSpPr>
          <p:cNvPr id="104895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5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5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20世纪初，莱特兄弟发明了飞机，标志着航空器的商业化应用。</a:t>
            </a:r>
            <a:endParaRPr altLang="en-US" dirty="0" sz="2000" lang="zh-CN" spc="200">
              <a:solidFill>
                <a:schemeClr val="tx1">
                  <a:lumMod val="85000"/>
                  <a:lumOff val="15000"/>
                </a:schemeClr>
              </a:solidFill>
              <a:latin typeface="+mn-ea"/>
              <a:sym typeface="+mn-ea"/>
            </a:endParaRPr>
          </a:p>
        </p:txBody>
      </p:sp>
      <p:sp>
        <p:nvSpPr>
          <p:cNvPr id="104895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6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20世纪中叶，随着冷战的加剧，太空竞赛开始，美国和苏联开始探索太空。</a:t>
            </a:r>
            <a:endParaRPr altLang="en-US" dirty="0" sz="2000" lang="zh-CN" spc="200">
              <a:solidFill>
                <a:schemeClr val="tx1">
                  <a:lumMod val="85000"/>
                  <a:lumOff val="15000"/>
                </a:schemeClr>
              </a:solidFill>
              <a:latin typeface="+mn-ea"/>
              <a:sym typeface="+mn-ea"/>
            </a:endParaRPr>
          </a:p>
        </p:txBody>
      </p:sp>
      <p:sp>
        <p:nvSpPr>
          <p:cNvPr id="104896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6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21世纪初，随着私人航天公司的兴起，商业航天市场逐渐形成。</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行业市场规模</a:t>
            </a:r>
            <a:endParaRPr altLang="en-US" lang="zh-CN"/>
          </a:p>
        </p:txBody>
      </p:sp>
      <p:sp>
        <p:nvSpPr>
          <p:cNvPr id="104900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全球航空与航天行业市场规模持续增长，2024年预计达到XXXX亿美元</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航空与航天行业市场规模不断扩大，未来几年将迎来更多的投资机会和商业合作</a:t>
            </a:r>
            <a:endParaRPr dirty="0" sz="2000" err="1">
              <a:solidFill>
                <a:schemeClr val="tx1">
                  <a:lumMod val="75000"/>
                  <a:lumOff val="25000"/>
                </a:schemeClr>
              </a:solidFill>
              <a:latin typeface="+mn-ea"/>
              <a:ea typeface="+mn-ea"/>
              <a:cs typeface="+mn-ea"/>
              <a:sym typeface="+mn-lt"/>
            </a:endParaRPr>
          </a:p>
        </p:txBody>
      </p:sp>
      <p:sp>
        <p:nvSpPr>
          <p:cNvPr id="104902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3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航空与航天行业市场规模的扩大将促进产业链的发展和完善</a:t>
            </a:r>
            <a:endParaRPr dirty="0" sz="2000" err="1">
              <a:solidFill>
                <a:schemeClr val="tx1">
                  <a:lumMod val="75000"/>
                  <a:lumOff val="25000"/>
                </a:schemeClr>
              </a:solidFill>
              <a:latin typeface="+mn-ea"/>
              <a:ea typeface="+mn-ea"/>
              <a:cs typeface="+mn-ea"/>
              <a:sym typeface="+mn-lt"/>
            </a:endParaRPr>
          </a:p>
        </p:txBody>
      </p:sp>
      <p:sp>
        <p:nvSpPr>
          <p:cNvPr id="10490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亚太地区航空与航天行业市场规模增速最快，成为全球最大的航空市场之一</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6" name="标题 1"/>
          <p:cNvSpPr>
            <a:spLocks noGrp="1"/>
          </p:cNvSpPr>
          <p:nvPr>
            <p:ph type="title"/>
          </p:nvPr>
        </p:nvSpPr>
        <p:spPr/>
        <p:txBody>
          <a:bodyPr/>
          <a:p>
            <a:r>
              <a:rPr altLang="en-US" lang="zh-CN"/>
              <a:t>行业发展趋势</a:t>
            </a:r>
            <a:endParaRPr altLang="en-US" lang="zh-CN"/>
          </a:p>
        </p:txBody>
      </p:sp>
      <p:sp>
        <p:nvSpPr>
          <p:cNvPr id="104907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8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航空与航天行业概述：包括飞机制造、航空运输、航天科技等领域的发展历程和现状。</a:t>
            </a:r>
            <a:endParaRPr altLang="en-US" dirty="0" sz="2000" lang="zh-CN" spc="200">
              <a:solidFill>
                <a:schemeClr val="tx1">
                  <a:lumMod val="85000"/>
                  <a:lumOff val="15000"/>
                </a:schemeClr>
              </a:solidFill>
              <a:latin typeface="+mn-ea"/>
              <a:sym typeface="+mn-ea"/>
            </a:endParaRPr>
          </a:p>
        </p:txBody>
      </p:sp>
      <p:sp>
        <p:nvSpPr>
          <p:cNvPr id="104908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8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行业发展趋势：从技术、市场、政策等方面分析航空与航天行业的未来发展方向和趋势。</a:t>
            </a:r>
            <a:endParaRPr altLang="en-US" dirty="0" sz="2000" lang="zh-CN" spc="200">
              <a:solidFill>
                <a:schemeClr val="tx1">
                  <a:lumMod val="85000"/>
                  <a:lumOff val="15000"/>
                </a:schemeClr>
              </a:solidFill>
              <a:latin typeface="+mn-ea"/>
              <a:sym typeface="+mn-ea"/>
            </a:endParaRPr>
          </a:p>
        </p:txBody>
      </p:sp>
      <p:sp>
        <p:nvSpPr>
          <p:cNvPr id="104909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9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行业市场规模：对全球及中国航空与航天行业的市场规模进行统计和预测，分析市场增长点和潜在机会。</a:t>
            </a:r>
            <a:endParaRPr altLang="en-US" dirty="0" sz="2000" lang="zh-CN" spc="200">
              <a:solidFill>
                <a:schemeClr val="tx1">
                  <a:lumMod val="85000"/>
                  <a:lumOff val="15000"/>
                </a:schemeClr>
              </a:solidFill>
              <a:latin typeface="+mn-ea"/>
              <a:sym typeface="+mn-ea"/>
            </a:endParaRPr>
          </a:p>
        </p:txBody>
      </p:sp>
      <p:sp>
        <p:nvSpPr>
          <p:cNvPr id="104909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0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行业竞争格局：分析航空与航天行业的竞争格局，包括主要企业、产品、技术等方面的情况。</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4" name="标题"/>
          <p:cNvSpPr>
            <a:spLocks noGrp="1"/>
          </p:cNvSpPr>
          <p:nvPr>
            <p:ph type="title"/>
            <p:custDataLst>
              <p:tags r:id="rId1"/>
            </p:custDataLst>
          </p:nvPr>
        </p:nvSpPr>
        <p:spPr>
          <a:xfrm>
            <a:off x="835800" y="3148536"/>
            <a:ext cx="6477000" cy="1676364"/>
          </a:xfrm>
        </p:spPr>
        <p:txBody>
          <a:bodyPr/>
          <a:p>
            <a:r>
              <a:rPr altLang="en-US" dirty="0" lang="zh-CN"/>
              <a:t>2024年航空与航天市场分析</a:t>
            </a:r>
            <a:endParaRPr altLang="en-US" dirty="0" lang="zh-CN"/>
          </a:p>
        </p:txBody>
      </p:sp>
      <p:sp>
        <p:nvSpPr>
          <p:cNvPr id="1049136" name="节编号"/>
          <p:cNvSpPr>
            <a:spLocks noGrp="1"/>
          </p:cNvSpPr>
          <p:nvPr>
            <p:ph type="body" sz="quarter" idx="13"/>
            <p:custDataLst>
              <p:tags r:id="rId2"/>
            </p:custDataLst>
          </p:nvPr>
        </p:nvSpPr>
        <p:spPr>
          <a:xfrm>
            <a:off x="835800" y="1567800"/>
            <a:ext cx="6477000" cy="1224000"/>
          </a:xfrm>
        </p:spPr>
        <p:txBody>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市场需求分析</a:t>
            </a:r>
            <a:endParaRPr altLang="en-US" lang="zh-CN"/>
          </a:p>
        </p:txBody>
      </p:sp>
      <p:sp>
        <p:nvSpPr>
          <p:cNvPr id="104917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航空与航天市场概述：介绍2024年航空与航天市场的总体规模和特点。</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7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市场需求结构：分析各类航空与航天产品的市场需求情况，包括民用、军用、商业等。</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8"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市场需求影响因素：探讨影响市场需求的主要因素，如技术进步、政策法规、经济发展等。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市场发展趋势：预测未来航空与航天市场的发展趋势和方向。</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8" name="标题 1"/>
          <p:cNvSpPr>
            <a:spLocks noGrp="1"/>
          </p:cNvSpPr>
          <p:nvPr>
            <p:ph type="title"/>
          </p:nvPr>
        </p:nvSpPr>
        <p:spPr/>
        <p:txBody>
          <a:bodyPr/>
          <a:p>
            <a:r>
              <a:rPr altLang="en-US" lang="zh-CN"/>
              <a:t>市场竞争格局</a:t>
            </a:r>
            <a:endParaRPr altLang="en-US" lang="zh-CN"/>
          </a:p>
        </p:txBody>
      </p:sp>
      <p:sp>
        <p:nvSpPr>
          <p:cNvPr id="104923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主要竞争者：波音、空客、洛克希德·马丁等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竞争策略：各企业采取不同的策略，如价格战、技术研发等</a:t>
            </a:r>
            <a:endParaRPr dirty="0" sz="2000" err="1">
              <a:solidFill>
                <a:schemeClr val="tx1">
                  <a:lumMod val="75000"/>
                  <a:lumOff val="25000"/>
                </a:schemeClr>
              </a:solidFill>
              <a:latin typeface="+mn-ea"/>
              <a:ea typeface="+mn-ea"/>
              <a:cs typeface="+mn-ea"/>
              <a:sym typeface="+mn-lt"/>
            </a:endParaRPr>
          </a:p>
        </p:txBody>
      </p:sp>
      <p:sp>
        <p:nvSpPr>
          <p:cNvPr id="104925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5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未来竞争趋势：随着技术的不断发展，市场竞争将更加激烈</a:t>
            </a:r>
            <a:endParaRPr dirty="0" sz="2000" err="1">
              <a:solidFill>
                <a:schemeClr val="tx1">
                  <a:lumMod val="75000"/>
                  <a:lumOff val="25000"/>
                </a:schemeClr>
              </a:solidFill>
              <a:latin typeface="+mn-ea"/>
              <a:ea typeface="+mn-ea"/>
              <a:cs typeface="+mn-ea"/>
              <a:sym typeface="+mn-lt"/>
            </a:endParaRPr>
          </a:p>
        </p:txBody>
      </p:sp>
      <p:sp>
        <p:nvSpPr>
          <p:cNvPr id="10492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竞争格局：波音和空客占据主导地位，其他企业市场份额较小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2" name="标题 1"/>
          <p:cNvSpPr>
            <a:spLocks noGrp="1"/>
          </p:cNvSpPr>
          <p:nvPr>
            <p:ph type="title"/>
          </p:nvPr>
        </p:nvSpPr>
        <p:spPr/>
        <p:txBody>
          <a:bodyPr/>
          <a:p>
            <a:r>
              <a:rPr altLang="en-US" lang="zh-CN"/>
              <a:t>行业痛点与机遇</a:t>
            </a:r>
            <a:endParaRPr altLang="en-US" lang="zh-CN"/>
          </a:p>
        </p:txBody>
      </p:sp>
      <p:sp>
        <p:nvSpPr>
          <p:cNvPr id="1049304"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06"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08"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0"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2"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前景：技术创新和可持续发展</a:t>
            </a:r>
            <a:endParaRPr altLang="en-US" dirty="0" sz="1200" lang="zh-CN" spc="150">
              <a:solidFill>
                <a:srgbClr val="FFFFFF"/>
              </a:solidFill>
              <a:latin typeface="+mn-ea"/>
              <a:sym typeface="+mn-ea"/>
            </a:endParaRPr>
          </a:p>
        </p:txBody>
      </p:sp>
      <p:sp>
        <p:nvSpPr>
          <p:cNvPr id="1049314"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6"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8"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挑战：国际竞争和环保要求</a:t>
            </a:r>
            <a:endParaRPr altLang="en-US" dirty="0" sz="1200" lang="zh-CN" spc="150">
              <a:solidFill>
                <a:schemeClr val="tx1">
                  <a:lumMod val="65000"/>
                  <a:lumOff val="35000"/>
                </a:schemeClr>
              </a:solidFill>
              <a:latin typeface="+mn-ea"/>
              <a:sym typeface="+mn-ea"/>
            </a:endParaRPr>
          </a:p>
        </p:txBody>
      </p:sp>
      <p:sp>
        <p:nvSpPr>
          <p:cNvPr id="1049320"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2"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4"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机遇：市场需求增长和政策支持</a:t>
            </a:r>
            <a:endParaRPr altLang="en-US" dirty="0" sz="1200" lang="zh-CN" spc="150">
              <a:solidFill>
                <a:srgbClr val="FFFFFF"/>
              </a:solidFill>
              <a:latin typeface="+mn-ea"/>
              <a:sym typeface="+mn-ea"/>
            </a:endParaRPr>
          </a:p>
        </p:txBody>
      </p:sp>
      <p:sp>
        <p:nvSpPr>
          <p:cNvPr id="1049326"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8"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0"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痛点：高成本和技术难度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4" name="标题 1"/>
          <p:cNvSpPr>
            <a:spLocks noGrp="1"/>
          </p:cNvSpPr>
          <p:nvPr>
            <p:ph type="title"/>
          </p:nvPr>
        </p:nvSpPr>
        <p:spPr/>
        <p:txBody>
          <a:bodyPr/>
          <a:p>
            <a:r>
              <a:rPr altLang="en-US" lang="zh-CN"/>
              <a:t>重点企业分析</a:t>
            </a:r>
            <a:endParaRPr altLang="en-US" lang="zh-CN"/>
          </a:p>
        </p:txBody>
      </p:sp>
      <p:sp>
        <p:nvSpPr>
          <p:cNvPr id="104936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洛克希德·马丁公司：全球最大的国防承包商之一，业务涉及航空、航天及导弹等领域。</a:t>
            </a:r>
            <a:endParaRPr altLang="zh-CN" dirty="0" lang="en-US">
              <a:solidFill>
                <a:schemeClr val="dk1">
                  <a:lumMod val="80000"/>
                  <a:lumOff val="20000"/>
                </a:schemeClr>
              </a:solidFill>
              <a:latin typeface="+mn-ea"/>
              <a:sym typeface="+mn-ea"/>
            </a:endParaRPr>
          </a:p>
        </p:txBody>
      </p:sp>
      <p:sp>
        <p:nvSpPr>
          <p:cNvPr id="104937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波音公司：全球领先的航空制造商，产品线涵盖商用喷气机、军用机及旋翼机等。</a:t>
            </a:r>
            <a:endParaRPr altLang="en-US" dirty="0" sz="1600" lang="zh-CN">
              <a:solidFill>
                <a:schemeClr val="dk1">
                  <a:lumMod val="80000"/>
                  <a:lumOff val="20000"/>
                </a:schemeClr>
              </a:solidFill>
              <a:latin typeface="+mn-ea"/>
              <a:sym typeface="+mn-ea"/>
            </a:endParaRPr>
          </a:p>
        </p:txBody>
      </p:sp>
      <p:sp>
        <p:nvSpPr>
          <p:cNvPr id="104938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空中客车公司：欧洲领先的航空制造商，产品线涵盖商用喷气机、直升机等。</a:t>
            </a:r>
            <a:endParaRPr altLang="en-US" dirty="0" sz="1600" lang="zh-CN">
              <a:solidFill>
                <a:schemeClr val="dk1">
                  <a:lumMod val="80000"/>
                  <a:lumOff val="20000"/>
                </a:schemeClr>
              </a:solidFill>
              <a:latin typeface="+mn-ea"/>
              <a:sym typeface="+mn-ea"/>
            </a:endParaRPr>
          </a:p>
        </p:txBody>
      </p:sp>
      <p:sp>
        <p:nvSpPr>
          <p:cNvPr id="104939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通用动力公司：美国领先的航空发动机制造商，产品广泛应用于商用喷气机及军用飞机。</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30" name="标题"/>
          <p:cNvSpPr>
            <a:spLocks noGrp="1"/>
          </p:cNvSpPr>
          <p:nvPr>
            <p:ph type="title"/>
            <p:custDataLst>
              <p:tags r:id="rId1"/>
            </p:custDataLst>
          </p:nvPr>
        </p:nvSpPr>
        <p:spPr>
          <a:xfrm>
            <a:off x="835800" y="3148536"/>
            <a:ext cx="6477000" cy="1676364"/>
          </a:xfrm>
        </p:spPr>
        <p:txBody>
          <a:bodyPr/>
          <a:p>
            <a:r>
              <a:rPr altLang="en-US" dirty="0" lang="zh-CN"/>
              <a:t>航空与航天行业投资前景预测</a:t>
            </a:r>
            <a:endParaRPr altLang="en-US" dirty="0" lang="zh-CN"/>
          </a:p>
        </p:txBody>
      </p:sp>
      <p:sp>
        <p:nvSpPr>
          <p:cNvPr id="1049432" name="节编号"/>
          <p:cNvSpPr>
            <a:spLocks noGrp="1"/>
          </p:cNvSpPr>
          <p:nvPr>
            <p:ph type="body" sz="quarter" idx="13"/>
            <p:custDataLst>
              <p:tags r:id="rId2"/>
            </p:custDataLst>
          </p:nvPr>
        </p:nvSpPr>
        <p:spPr>
          <a:xfrm>
            <a:off x="835800" y="1567800"/>
            <a:ext cx="6477000" cy="1224000"/>
          </a:xfrm>
        </p:spPr>
        <p:txBody>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6" name="标题 1"/>
          <p:cNvSpPr>
            <a:spLocks noGrp="1"/>
          </p:cNvSpPr>
          <p:nvPr>
            <p:ph type="title"/>
          </p:nvPr>
        </p:nvSpPr>
        <p:spPr/>
        <p:txBody>
          <a:bodyPr/>
          <a:p>
            <a:r>
              <a:rPr altLang="en-US" lang="zh-CN"/>
              <a:t>投资环境分析</a:t>
            </a:r>
            <a:endParaRPr altLang="en-US" lang="zh-CN"/>
          </a:p>
        </p:txBody>
      </p:sp>
      <p:sp>
        <p:nvSpPr>
          <p:cNvPr id="104946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9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政策环境：政府对航空与航天行业的支持和鼓励政策</a:t>
            </a:r>
            <a:endParaRPr altLang="en-US" dirty="0" sz="1200" lang="zh-CN" spc="150">
              <a:solidFill>
                <a:schemeClr val="tx1">
                  <a:lumMod val="65000"/>
                  <a:lumOff val="35000"/>
                </a:schemeClr>
              </a:solidFill>
              <a:latin typeface="+mn-ea"/>
              <a:sym typeface="+mn-ea"/>
            </a:endParaRPr>
          </a:p>
        </p:txBody>
      </p:sp>
      <p:sp>
        <p:nvSpPr>
          <p:cNvPr id="104950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市场需求：航空与航天市场的需求增长和潜力</a:t>
            </a:r>
            <a:endParaRPr altLang="en-US" dirty="0" sz="1200" lang="zh-CN" spc="150">
              <a:solidFill>
                <a:schemeClr val="tx1">
                  <a:lumMod val="65000"/>
                  <a:lumOff val="35000"/>
                </a:schemeClr>
              </a:solidFill>
              <a:latin typeface="+mn-ea"/>
              <a:sym typeface="+mn-ea"/>
            </a:endParaRPr>
          </a:p>
        </p:txBody>
      </p:sp>
      <p:sp>
        <p:nvSpPr>
          <p:cNvPr id="104950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技术环境：航空与航天技术的创新与发展趋势</a:t>
            </a:r>
            <a:endParaRPr altLang="en-US" dirty="0" sz="1200" lang="zh-CN" spc="150">
              <a:solidFill>
                <a:schemeClr val="tx1">
                  <a:lumMod val="65000"/>
                  <a:lumOff val="35000"/>
                </a:schemeClr>
              </a:solidFill>
              <a:latin typeface="+mn-ea"/>
              <a:sym typeface="+mn-ea"/>
            </a:endParaRPr>
          </a:p>
        </p:txBody>
      </p:sp>
      <p:sp>
        <p:nvSpPr>
          <p:cNvPr id="104951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经济环境：经济增长对航空与航天行业的影响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4" name="标题 1"/>
          <p:cNvSpPr>
            <a:spLocks noGrp="1"/>
          </p:cNvSpPr>
          <p:nvPr>
            <p:ph type="title"/>
          </p:nvPr>
        </p:nvSpPr>
        <p:spPr/>
        <p:txBody>
          <a:bodyPr/>
          <a:p>
            <a:r>
              <a:rPr altLang="en-US" lang="zh-CN"/>
              <a:t>投资风险评估</a:t>
            </a:r>
            <a:endParaRPr altLang="en-US" lang="zh-CN"/>
          </a:p>
        </p:txBody>
      </p:sp>
      <p:sp>
        <p:nvSpPr>
          <p:cNvPr id="104954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4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5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6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8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技术风险：航空与航天技术复杂，研发和生产过程中存在技术难题和不确定性</a:t>
            </a:r>
            <a:endParaRPr altLang="en-US" dirty="0" sz="1200" lang="zh-CN" spc="150">
              <a:solidFill>
                <a:schemeClr val="tx1">
                  <a:lumMod val="65000"/>
                  <a:lumOff val="35000"/>
                </a:schemeClr>
              </a:solidFill>
              <a:latin typeface="+mn-ea"/>
              <a:sym typeface="+mn-ea"/>
            </a:endParaRPr>
          </a:p>
        </p:txBody>
      </p:sp>
      <p:sp>
        <p:nvSpPr>
          <p:cNvPr id="104958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资金风险：项目投资大，资金筹措和流动性管理难度较大</a:t>
            </a:r>
            <a:endParaRPr altLang="en-US" dirty="0" sz="1200" lang="zh-CN" spc="150">
              <a:solidFill>
                <a:schemeClr val="tx1">
                  <a:lumMod val="65000"/>
                  <a:lumOff val="35000"/>
                </a:schemeClr>
              </a:solidFill>
              <a:latin typeface="+mn-ea"/>
              <a:sym typeface="+mn-ea"/>
            </a:endParaRPr>
          </a:p>
        </p:txBody>
      </p:sp>
      <p:sp>
        <p:nvSpPr>
          <p:cNvPr id="104958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政策风险：政府政策调整、法规变化等可能对行业投资产生影响</a:t>
            </a:r>
            <a:endParaRPr altLang="en-US" dirty="0" sz="1200" lang="zh-CN" spc="150">
              <a:solidFill>
                <a:schemeClr val="tx1">
                  <a:lumMod val="65000"/>
                  <a:lumOff val="35000"/>
                </a:schemeClr>
              </a:solidFill>
              <a:latin typeface="+mn-ea"/>
              <a:sym typeface="+mn-ea"/>
            </a:endParaRPr>
          </a:p>
        </p:txBody>
      </p:sp>
      <p:sp>
        <p:nvSpPr>
          <p:cNvPr id="104958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市场风险：市场需求变化、竞争加剧等因素可能导致项目收益不稳定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2" name="标题 1"/>
          <p:cNvSpPr>
            <a:spLocks noGrp="1"/>
          </p:cNvSpPr>
          <p:nvPr>
            <p:ph type="title"/>
          </p:nvPr>
        </p:nvSpPr>
        <p:spPr/>
        <p:txBody>
          <a:bodyPr/>
          <a:p>
            <a:r>
              <a:rPr altLang="en-US" lang="zh-CN"/>
              <a:t>投资机会与潜力</a:t>
            </a:r>
            <a:endParaRPr altLang="en-US" lang="zh-CN"/>
          </a:p>
        </p:txBody>
      </p:sp>
      <p:sp>
        <p:nvSpPr>
          <p:cNvPr id="104962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政策支持：政府对航空与航天行业的支持力度不断加大，为投资者提供了更多的保障。</a:t>
            </a:r>
            <a:endParaRPr altLang="zh-CN" dirty="0" lang="en-US">
              <a:solidFill>
                <a:schemeClr val="dk1">
                  <a:lumMod val="80000"/>
                  <a:lumOff val="20000"/>
                </a:schemeClr>
              </a:solidFill>
              <a:latin typeface="+mn-ea"/>
              <a:sym typeface="+mn-ea"/>
            </a:endParaRPr>
          </a:p>
        </p:txBody>
      </p:sp>
      <p:sp>
        <p:nvSpPr>
          <p:cNvPr id="104963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投资机会：航空与航天行业的发展将带来更多的商业机会，如飞机制造、卫星发射等。</a:t>
            </a:r>
            <a:endParaRPr altLang="en-US" dirty="0" lang="zh-CN">
              <a:solidFill>
                <a:schemeClr val="dk1">
                  <a:lumMod val="80000"/>
                  <a:lumOff val="20000"/>
                </a:schemeClr>
              </a:solidFill>
              <a:latin typeface="+mn-ea"/>
              <a:sym typeface="+mn-ea"/>
            </a:endParaRPr>
          </a:p>
        </p:txBody>
      </p:sp>
      <p:sp>
        <p:nvSpPr>
          <p:cNvPr id="104964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潜力：随着科技的不断进步和市场的不断扩大，航空与航天行业的未来发展潜力巨大。</a:t>
            </a:r>
            <a:endParaRPr altLang="en-US" dirty="0" lang="zh-CN">
              <a:solidFill>
                <a:schemeClr val="dk1">
                  <a:lumMod val="80000"/>
                  <a:lumOff val="20000"/>
                </a:schemeClr>
              </a:solidFill>
              <a:latin typeface="+mn-ea"/>
              <a:sym typeface="+mn-ea"/>
            </a:endParaRPr>
          </a:p>
        </p:txBody>
      </p:sp>
      <p:sp>
        <p:nvSpPr>
          <p:cNvPr id="104964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技术创新：航空与航天行业的技术创新将为投资者带来更多的投资机会和收益。</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8" name="标题 1"/>
          <p:cNvSpPr>
            <a:spLocks noGrp="1"/>
          </p:cNvSpPr>
          <p:nvPr>
            <p:ph type="title"/>
          </p:nvPr>
        </p:nvSpPr>
        <p:spPr/>
        <p:txBody>
          <a:bodyPr/>
          <a:p>
            <a:r>
              <a:rPr altLang="en-US" lang="zh-CN"/>
              <a:t>未来市场预测</a:t>
            </a:r>
            <a:endParaRPr altLang="en-US" lang="zh-CN"/>
          </a:p>
        </p:txBody>
      </p:sp>
      <p:sp>
        <p:nvSpPr>
          <p:cNvPr id="104969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航空与航天行业市场规模将持续增长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9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民营资本将加速进入航空与航天领域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0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人工智能和大数据技术将推动航空与航天行业的技术创新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0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航空与航天行业将面临更加严格的环保和安全监管要求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46" name="标题"/>
          <p:cNvSpPr>
            <a:spLocks noGrp="1"/>
          </p:cNvSpPr>
          <p:nvPr>
            <p:ph type="title"/>
            <p:custDataLst>
              <p:tags r:id="rId1"/>
            </p:custDataLst>
          </p:nvPr>
        </p:nvSpPr>
        <p:spPr>
          <a:xfrm>
            <a:off x="835800" y="3148536"/>
            <a:ext cx="6477000" cy="1676364"/>
          </a:xfrm>
        </p:spPr>
        <p:txBody>
          <a:bodyPr/>
          <a:p>
            <a:r>
              <a:rPr altLang="en-US" dirty="0" lang="zh-CN"/>
              <a:t>航空与航天行业政策环境分析</a:t>
            </a:r>
            <a:endParaRPr altLang="en-US" dirty="0" lang="zh-CN"/>
          </a:p>
        </p:txBody>
      </p:sp>
      <p:sp>
        <p:nvSpPr>
          <p:cNvPr id="1049748" name="节编号"/>
          <p:cNvSpPr>
            <a:spLocks noGrp="1"/>
          </p:cNvSpPr>
          <p:nvPr>
            <p:ph type="body" sz="quarter" idx="13"/>
            <p:custDataLst>
              <p:tags r:id="rId2"/>
            </p:custDataLst>
          </p:nvPr>
        </p:nvSpPr>
        <p:spPr>
          <a:xfrm>
            <a:off x="835800" y="1567800"/>
            <a:ext cx="6477000" cy="1224000"/>
          </a:xfrm>
        </p:spPr>
        <p:txBody>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2" name="标题 1"/>
          <p:cNvSpPr>
            <a:spLocks noGrp="1"/>
          </p:cNvSpPr>
          <p:nvPr>
            <p:ph type="title"/>
          </p:nvPr>
        </p:nvSpPr>
        <p:spPr/>
        <p:txBody>
          <a:bodyPr/>
          <a:p>
            <a:r>
              <a:rPr altLang="en-US" lang="zh-CN"/>
              <a:t>国家政策对行业的影响</a:t>
            </a:r>
            <a:endParaRPr altLang="en-US" lang="zh-CN"/>
          </a:p>
        </p:txBody>
      </p:sp>
      <p:sp>
        <p:nvSpPr>
          <p:cNvPr id="104978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国家政策对航空与航天行业发展的推动作用</a:t>
            </a:r>
            <a:endParaRPr altLang="en-US" sz="1400" lang="zh-CN" spc="150">
              <a:solidFill>
                <a:schemeClr val="tx1"/>
              </a:solidFill>
              <a:effectLst/>
              <a:latin typeface="+mn-ea"/>
              <a:sym typeface="+mn-ea"/>
            </a:endParaRPr>
          </a:p>
        </p:txBody>
      </p:sp>
      <p:sp>
        <p:nvSpPr>
          <p:cNvPr id="104979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航空与航天行业政策环境概述</a:t>
            </a:r>
            <a:endParaRPr altLang="en-US" dirty="0" sz="1400" lang="zh-CN" spc="150">
              <a:solidFill>
                <a:schemeClr val="tx1"/>
              </a:solidFill>
              <a:effectLst/>
              <a:latin typeface="+mn-ea"/>
              <a:sym typeface="+mn-ea"/>
            </a:endParaRPr>
          </a:p>
        </p:txBody>
      </p:sp>
      <p:sp>
        <p:nvSpPr>
          <p:cNvPr id="104979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国家政策对航空与航天行业市场格局的影响</a:t>
            </a:r>
            <a:endParaRPr altLang="en-US" sz="1400" lang="zh-CN" spc="150">
              <a:solidFill>
                <a:schemeClr val="tx1"/>
              </a:solidFill>
              <a:effectLst/>
              <a:latin typeface="+mn-ea"/>
              <a:sym typeface="+mn-ea"/>
            </a:endParaRPr>
          </a:p>
        </p:txBody>
      </p:sp>
      <p:sp>
        <p:nvSpPr>
          <p:cNvPr id="104979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国家政策对航空与航天行业投资前景的预测</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32" name="标题 1"/>
          <p:cNvSpPr>
            <a:spLocks noGrp="1"/>
          </p:cNvSpPr>
          <p:nvPr>
            <p:ph type="title"/>
          </p:nvPr>
        </p:nvSpPr>
        <p:spPr/>
        <p:txBody>
          <a:bodyPr/>
          <a:p>
            <a:r>
              <a:rPr altLang="en-US" lang="zh-CN"/>
              <a:t>国际政策对行业的影响</a:t>
            </a:r>
            <a:endParaRPr altLang="en-US" lang="zh-CN"/>
          </a:p>
        </p:txBody>
      </p:sp>
      <p:sp>
        <p:nvSpPr>
          <p:cNvPr id="104983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各国政府对航空与航天行业的支持政策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贸易战和关税政策对行业的影响</a:t>
            </a:r>
            <a:endParaRPr dirty="0" sz="2000" err="1">
              <a:solidFill>
                <a:schemeClr val="tx1">
                  <a:lumMod val="75000"/>
                  <a:lumOff val="25000"/>
                </a:schemeClr>
              </a:solidFill>
              <a:latin typeface="+mn-ea"/>
              <a:ea typeface="+mn-ea"/>
              <a:cs typeface="+mn-ea"/>
              <a:sym typeface="+mn-lt"/>
            </a:endParaRPr>
          </a:p>
        </p:txBody>
      </p:sp>
      <p:sp>
        <p:nvSpPr>
          <p:cNvPr id="104985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6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国际航空与航天法规的制定与执行情况</a:t>
            </a:r>
            <a:endParaRPr dirty="0" sz="2000" err="1">
              <a:solidFill>
                <a:schemeClr val="tx1">
                  <a:lumMod val="75000"/>
                  <a:lumOff val="25000"/>
                </a:schemeClr>
              </a:solidFill>
              <a:latin typeface="+mn-ea"/>
              <a:ea typeface="+mn-ea"/>
              <a:cs typeface="+mn-ea"/>
              <a:sym typeface="+mn-lt"/>
            </a:endParaRPr>
          </a:p>
        </p:txBody>
      </p:sp>
      <p:sp>
        <p:nvSpPr>
          <p:cNvPr id="10498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国际合作协议对行业发展的推动作用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06" name="标题 1"/>
          <p:cNvSpPr>
            <a:spLocks noGrp="1"/>
          </p:cNvSpPr>
          <p:nvPr>
            <p:ph type="title"/>
          </p:nvPr>
        </p:nvSpPr>
        <p:spPr/>
        <p:txBody>
          <a:bodyPr/>
          <a:p>
            <a:r>
              <a:rPr altLang="en-US" lang="zh-CN"/>
              <a:t>行业政策变化趋势</a:t>
            </a:r>
            <a:endParaRPr altLang="en-US" lang="zh-CN"/>
          </a:p>
        </p:txBody>
      </p:sp>
      <p:sp>
        <p:nvSpPr>
          <p:cNvPr id="104990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1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1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加强知识产权保护，鼓励创新发展</a:t>
            </a:r>
            <a:endParaRPr altLang="en-US" dirty="0" sz="1200" lang="zh-CN" spc="150">
              <a:solidFill>
                <a:srgbClr val="FFFFFF"/>
              </a:solidFill>
              <a:latin typeface="+mn-ea"/>
              <a:sym typeface="+mn-ea"/>
            </a:endParaRPr>
          </a:p>
        </p:txBody>
      </p:sp>
      <p:sp>
        <p:nvSpPr>
          <p:cNvPr id="104991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优化税收政策，减轻企业负担</a:t>
            </a:r>
            <a:endParaRPr altLang="en-US" dirty="0" sz="1200" lang="zh-CN" spc="150">
              <a:solidFill>
                <a:schemeClr val="tx1">
                  <a:lumMod val="65000"/>
                  <a:lumOff val="35000"/>
                </a:schemeClr>
              </a:solidFill>
              <a:latin typeface="+mn-ea"/>
              <a:sym typeface="+mn-ea"/>
            </a:endParaRPr>
          </a:p>
        </p:txBody>
      </p:sp>
      <p:sp>
        <p:nvSpPr>
          <p:cNvPr id="104992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放宽市场准入，吸引更多企业参与竞争</a:t>
            </a:r>
            <a:endParaRPr altLang="en-US" dirty="0" sz="1200" lang="zh-CN" spc="150">
              <a:solidFill>
                <a:srgbClr val="FFFFFF"/>
              </a:solidFill>
              <a:latin typeface="+mn-ea"/>
              <a:sym typeface="+mn-ea"/>
            </a:endParaRPr>
          </a:p>
        </p:txBody>
      </p:sp>
      <p:sp>
        <p:nvSpPr>
          <p:cNvPr id="104993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政策支持力度加大，鼓励航空与航天产业发展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68" name="标题 1"/>
          <p:cNvSpPr>
            <a:spLocks noGrp="1"/>
          </p:cNvSpPr>
          <p:nvPr>
            <p:ph type="title"/>
          </p:nvPr>
        </p:nvSpPr>
        <p:spPr/>
        <p:txBody>
          <a:bodyPr/>
          <a:p>
            <a:r>
              <a:rPr altLang="en-US" lang="zh-CN"/>
              <a:t>政策环境下的投资机会与风险</a:t>
            </a:r>
            <a:endParaRPr altLang="en-US" lang="zh-CN"/>
          </a:p>
        </p:txBody>
      </p:sp>
      <p:sp>
        <p:nvSpPr>
          <p:cNvPr id="1049970" name="圆角矩形 30"/>
          <p:cNvSpPr/>
          <p:nvPr>
            <p:custDataLst>
              <p:tags r:id="rId1"/>
            </p:custDataLst>
          </p:nvPr>
        </p:nvSpPr>
        <p:spPr>
          <a:xfrm>
            <a:off x="23594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972" name="圆角矩形 65"/>
          <p:cNvSpPr/>
          <p:nvPr>
            <p:custDataLst>
              <p:tags r:id="rId2"/>
            </p:custDataLst>
          </p:nvPr>
        </p:nvSpPr>
        <p:spPr>
          <a:xfrm>
            <a:off x="23594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974" name="圆角矩形 72"/>
          <p:cNvSpPr/>
          <p:nvPr>
            <p:custDataLst>
              <p:tags r:id="rId3"/>
            </p:custDataLst>
          </p:nvPr>
        </p:nvSpPr>
        <p:spPr>
          <a:xfrm>
            <a:off x="23594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976" name="圆角矩形 78"/>
          <p:cNvSpPr/>
          <p:nvPr>
            <p:custDataLst>
              <p:tags r:id="rId4"/>
            </p:custDataLst>
          </p:nvPr>
        </p:nvSpPr>
        <p:spPr>
          <a:xfrm>
            <a:off x="23594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978" name="圆角矩形 35"/>
          <p:cNvSpPr/>
          <p:nvPr>
            <p:custDataLst>
              <p:tags r:id="rId5"/>
            </p:custDataLst>
          </p:nvPr>
        </p:nvSpPr>
        <p:spPr>
          <a:xfrm>
            <a:off x="19654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980" name="圆角矩形 35"/>
          <p:cNvSpPr/>
          <p:nvPr>
            <p:custDataLst>
              <p:tags r:id="rId6"/>
            </p:custDataLst>
          </p:nvPr>
        </p:nvSpPr>
        <p:spPr>
          <a:xfrm>
            <a:off x="19654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982" name="圆角矩形 35"/>
          <p:cNvSpPr/>
          <p:nvPr>
            <p:custDataLst>
              <p:tags r:id="rId7"/>
            </p:custDataLst>
          </p:nvPr>
        </p:nvSpPr>
        <p:spPr>
          <a:xfrm>
            <a:off x="19654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984" name="圆角矩形 35"/>
          <p:cNvSpPr/>
          <p:nvPr>
            <p:custDataLst>
              <p:tags r:id="rId8"/>
            </p:custDataLst>
          </p:nvPr>
        </p:nvSpPr>
        <p:spPr>
          <a:xfrm>
            <a:off x="19654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986" name="文本框 4"/>
          <p:cNvSpPr txBox="1"/>
          <p:nvPr>
            <p:custDataLst>
              <p:tags r:id="rId9"/>
            </p:custDataLst>
          </p:nvPr>
        </p:nvSpPr>
        <p:spPr>
          <a:xfrm>
            <a:off x="43075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政策支持：国家对航空与航天行业的重视和支持，为投资者提供了良好的政策环境。</a:t>
            </a:r>
            <a:endParaRPr altLang="en-US" dirty="0" sz="1400" lang="zh-CN">
              <a:solidFill>
                <a:schemeClr val="tx1">
                  <a:lumMod val="65000"/>
                  <a:lumOff val="35000"/>
                </a:schemeClr>
              </a:solidFill>
              <a:effectLst/>
              <a:latin typeface="+mn-ea"/>
              <a:cs typeface="mn-cs"/>
              <a:sym typeface="+mn-ea"/>
            </a:endParaRPr>
          </a:p>
        </p:txBody>
      </p:sp>
      <p:sp>
        <p:nvSpPr>
          <p:cNvPr id="1049988" name="文本框 5"/>
          <p:cNvSpPr txBox="1"/>
          <p:nvPr>
            <p:custDataLst>
              <p:tags r:id="rId10"/>
            </p:custDataLst>
          </p:nvPr>
        </p:nvSpPr>
        <p:spPr>
          <a:xfrm>
            <a:off x="43075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投资机会：随着航空与航天技术的不断发展和市场的不断扩大，投资者可以关注相关领域的企业和项目，发掘投资机会。</a:t>
            </a:r>
            <a:endParaRPr altLang="en-US" dirty="0" sz="1400" lang="zh-CN">
              <a:solidFill>
                <a:schemeClr val="tx1">
                  <a:lumMod val="65000"/>
                  <a:lumOff val="35000"/>
                </a:schemeClr>
              </a:solidFill>
              <a:effectLst/>
              <a:latin typeface="+mn-ea"/>
              <a:cs typeface="mn-cs"/>
              <a:sym typeface="+mn-ea"/>
            </a:endParaRPr>
          </a:p>
        </p:txBody>
      </p:sp>
      <p:sp>
        <p:nvSpPr>
          <p:cNvPr id="1049990" name="文本框 6"/>
          <p:cNvSpPr txBox="1"/>
          <p:nvPr>
            <p:custDataLst>
              <p:tags r:id="rId11"/>
            </p:custDataLst>
          </p:nvPr>
        </p:nvSpPr>
        <p:spPr>
          <a:xfrm>
            <a:off x="43075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风险控制：投资者需要关注政策变化、技术更新和市场变化等因素，制定合理的投资策略和风险控制措施。</a:t>
            </a:r>
            <a:endParaRPr altLang="en-US" dirty="0" sz="1400" lang="zh-CN">
              <a:solidFill>
                <a:schemeClr val="tx1">
                  <a:lumMod val="65000"/>
                  <a:lumOff val="35000"/>
                </a:schemeClr>
              </a:solidFill>
              <a:effectLst/>
              <a:latin typeface="+mn-ea"/>
              <a:cs typeface="mn-cs"/>
              <a:sym typeface="+mn-ea"/>
            </a:endParaRPr>
          </a:p>
        </p:txBody>
      </p:sp>
      <p:sp>
        <p:nvSpPr>
          <p:cNvPr id="1049992" name="文本框 8"/>
          <p:cNvSpPr txBox="1"/>
          <p:nvPr>
            <p:custDataLst>
              <p:tags r:id="rId12"/>
            </p:custDataLst>
          </p:nvPr>
        </p:nvSpPr>
        <p:spPr>
          <a:xfrm>
            <a:off x="43075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行业监管：航空与航天行业涉及到国家安全和公共利益，投资者需要关注相关法律法规和监管要求，遵守行业规定。</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26" name="标题"/>
          <p:cNvSpPr>
            <a:spLocks noGrp="1"/>
          </p:cNvSpPr>
          <p:nvPr>
            <p:ph type="title"/>
            <p:custDataLst>
              <p:tags r:id="rId1"/>
            </p:custDataLst>
          </p:nvPr>
        </p:nvSpPr>
        <p:spPr>
          <a:xfrm>
            <a:off x="835800" y="3148536"/>
            <a:ext cx="6477000" cy="1676364"/>
          </a:xfrm>
        </p:spPr>
        <p:txBody>
          <a:bodyPr/>
          <a:p>
            <a:r>
              <a:rPr altLang="en-US" dirty="0" lang="zh-CN"/>
              <a:t>航空与航天技术创新发展</a:t>
            </a:r>
            <a:endParaRPr altLang="en-US" dirty="0" lang="zh-CN"/>
          </a:p>
        </p:txBody>
      </p:sp>
      <p:sp>
        <p:nvSpPr>
          <p:cNvPr id="1050028" name="节编号"/>
          <p:cNvSpPr>
            <a:spLocks noGrp="1"/>
          </p:cNvSpPr>
          <p:nvPr>
            <p:ph type="body" sz="quarter" idx="13"/>
            <p:custDataLst>
              <p:tags r:id="rId2"/>
            </p:custDataLst>
          </p:nvPr>
        </p:nvSpPr>
        <p:spPr>
          <a:xfrm>
            <a:off x="835800" y="1567800"/>
            <a:ext cx="6477000" cy="1224000"/>
          </a:xfrm>
        </p:spPr>
        <p:txBody>
          <a:bodyPr/>
          <a:p>
            <a:r>
              <a:rPr altLang="zh-CN" dirty="0" lang="en-US"/>
              <a:t>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62" name="标题 1"/>
          <p:cNvSpPr>
            <a:spLocks noGrp="1"/>
          </p:cNvSpPr>
          <p:nvPr>
            <p:ph type="title"/>
          </p:nvPr>
        </p:nvSpPr>
        <p:spPr/>
        <p:txBody>
          <a:bodyPr/>
          <a:p>
            <a:r>
              <a:rPr altLang="en-US" lang="zh-CN"/>
              <a:t>航空技术发展现状与趋势</a:t>
            </a:r>
            <a:endParaRPr altLang="en-US" lang="zh-CN"/>
          </a:p>
        </p:txBody>
      </p:sp>
      <p:sp>
        <p:nvSpPr>
          <p:cNvPr id="105006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6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航空技术发展现状：目前航空技术已经取得了长足的进步，包括新型材料、先进复合材料、先进发动机技术等。</a:t>
            </a:r>
            <a:endParaRPr altLang="en-US" dirty="0" sz="2000" lang="zh-CN" spc="200">
              <a:solidFill>
                <a:schemeClr val="tx1">
                  <a:lumMod val="85000"/>
                  <a:lumOff val="15000"/>
                </a:schemeClr>
              </a:solidFill>
              <a:latin typeface="+mn-ea"/>
              <a:sym typeface="+mn-ea"/>
            </a:endParaRPr>
          </a:p>
        </p:txBody>
      </p:sp>
      <p:sp>
        <p:nvSpPr>
          <p:cNvPr id="105007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4" name="文本框 34"/>
          <p:cNvSpPr txBox="1"/>
          <p:nvPr>
            <p:custDataLst>
              <p:tags r:id="rId6"/>
            </p:custDataLst>
          </p:nvPr>
        </p:nvSpPr>
        <p:spPr>
          <a:xfrm>
            <a:off x="3665904"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航空技术发展趋势：未来航空技术将朝着更加智能化、绿色化、高效化的方向发展，包括无人机、智能航空、绿色航空等。</a:t>
            </a:r>
            <a:endParaRPr altLang="en-US" dirty="0" sz="2000" lang="zh-CN" spc="200">
              <a:solidFill>
                <a:schemeClr val="tx1">
                  <a:lumMod val="85000"/>
                  <a:lumOff val="15000"/>
                </a:schemeClr>
              </a:solidFill>
              <a:latin typeface="+mn-ea"/>
              <a:sym typeface="+mn-ea"/>
            </a:endParaRPr>
          </a:p>
        </p:txBody>
      </p:sp>
      <p:sp>
        <p:nvSpPr>
          <p:cNvPr id="105007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80" name="文本框 5"/>
          <p:cNvSpPr txBox="1"/>
          <p:nvPr>
            <p:custDataLst>
              <p:tags r:id="rId9"/>
            </p:custDataLst>
          </p:nvPr>
        </p:nvSpPr>
        <p:spPr>
          <a:xfrm>
            <a:off x="6341993" y="2256680"/>
            <a:ext cx="2185815" cy="3265652"/>
          </a:xfrm>
          <a:prstGeom prst="rect"/>
          <a:noFill/>
        </p:spPr>
        <p:txBody>
          <a:bodyPr anchor="t" anchorCtr="0" rtlCol="0" wrap="square">
            <a:normAutofit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航空技术创新：航空技术创新是推动航空技术发展的关键，包括数字化、网络化、智能化等技术的应用，将为航空工业带来新的发展机遇。</a:t>
            </a:r>
            <a:endParaRPr altLang="en-US" dirty="0" sz="2000" lang="zh-CN" spc="200">
              <a:solidFill>
                <a:schemeClr val="tx1">
                  <a:lumMod val="85000"/>
                  <a:lumOff val="15000"/>
                </a:schemeClr>
              </a:solidFill>
              <a:latin typeface="+mn-ea"/>
              <a:sym typeface="+mn-ea"/>
            </a:endParaRPr>
          </a:p>
        </p:txBody>
      </p:sp>
      <p:sp>
        <p:nvSpPr>
          <p:cNvPr id="105008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86" name="文本框 10"/>
          <p:cNvSpPr txBox="1"/>
          <p:nvPr>
            <p:custDataLst>
              <p:tags r:id="rId12"/>
            </p:custDataLst>
          </p:nvPr>
        </p:nvSpPr>
        <p:spPr>
          <a:xfrm>
            <a:off x="9018691" y="2256680"/>
            <a:ext cx="2185815" cy="3265652"/>
          </a:xfrm>
          <a:prstGeom prst="rect"/>
          <a:noFill/>
        </p:spPr>
        <p:txBody>
          <a:bodyPr anchor="t" anchorCtr="0" rtlCol="0" wrap="square">
            <a:normAutofit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航空技术应用：航空技术的应用范围越来越广泛，包括民用航空、军事航空、航空物流等，未来航空技术将更加深入到人们的日常生活中。</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20" name="标题 1"/>
          <p:cNvSpPr>
            <a:spLocks noGrp="1"/>
          </p:cNvSpPr>
          <p:nvPr>
            <p:ph type="title"/>
          </p:nvPr>
        </p:nvSpPr>
        <p:spPr/>
        <p:txBody>
          <a:bodyPr/>
          <a:p>
            <a:r>
              <a:rPr altLang="en-US" lang="zh-CN"/>
              <a:t>航天技术发展现状与趋势</a:t>
            </a:r>
            <a:endParaRPr altLang="en-US" lang="zh-CN"/>
          </a:p>
        </p:txBody>
      </p:sp>
      <p:sp>
        <p:nvSpPr>
          <p:cNvPr id="105012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航天技术发展现状：目前全球航天技术已经取得了长足的进步，包括卫星发射、载人航天、深空探测等方面都取得了重大突破。</a:t>
            </a:r>
            <a:endParaRPr altLang="en-US" dirty="0" sz="1200" lang="zh-CN" spc="150">
              <a:solidFill>
                <a:schemeClr val="tx1">
                  <a:lumMod val="65000"/>
                  <a:lumOff val="35000"/>
                </a:schemeClr>
              </a:solidFill>
              <a:latin typeface="+mn-ea"/>
              <a:sym typeface="+mn-ea"/>
            </a:endParaRPr>
          </a:p>
        </p:txBody>
      </p:sp>
      <p:sp>
        <p:nvSpPr>
          <p:cNvPr id="105012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航天技术发展趋势：未来航天技术将朝着更高效、更安全、更环保的方向发展，如可重复使用火箭、先进推进系统、智能化卫星等技术将逐渐成为主流。</a:t>
            </a:r>
            <a:endParaRPr altLang="en-US" dirty="0" sz="1200" lang="zh-CN" spc="150">
              <a:solidFill>
                <a:schemeClr val="tx1">
                  <a:lumMod val="65000"/>
                  <a:lumOff val="35000"/>
                </a:schemeClr>
              </a:solidFill>
              <a:latin typeface="+mn-ea"/>
              <a:sym typeface="+mn-ea"/>
            </a:endParaRPr>
          </a:p>
        </p:txBody>
      </p:sp>
      <p:sp>
        <p:nvSpPr>
          <p:cNvPr id="105012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商业航天市场：随着航天技术的不断进步，商业航天市场也呈现出蓬勃发展的态势，越来越多的企业开始涉足航天领域，推动航天技术的商业化应用。</a:t>
            </a:r>
            <a:endParaRPr altLang="en-US" dirty="0" sz="1200" lang="zh-CN" spc="150">
              <a:solidFill>
                <a:schemeClr val="tx1">
                  <a:lumMod val="65000"/>
                  <a:lumOff val="35000"/>
                </a:schemeClr>
              </a:solidFill>
              <a:latin typeface="+mn-ea"/>
              <a:sym typeface="+mn-ea"/>
            </a:endParaRPr>
          </a:p>
        </p:txBody>
      </p:sp>
      <p:sp>
        <p:nvSpPr>
          <p:cNvPr id="105012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国际合作与竞争：全球各国都在积极开展航天技术研究和探索，国际合作与竞争并存，共同推动航天技术的进步与发展。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62" name="标题 1"/>
          <p:cNvSpPr>
            <a:spLocks noGrp="1"/>
          </p:cNvSpPr>
          <p:nvPr>
            <p:ph type="title"/>
          </p:nvPr>
        </p:nvSpPr>
        <p:spPr/>
        <p:txBody>
          <a:bodyPr/>
          <a:p>
            <a:r>
              <a:rPr altLang="en-US" lang="zh-CN"/>
              <a:t>技术创新对行业的影响</a:t>
            </a:r>
            <a:endParaRPr altLang="en-US" lang="zh-CN"/>
          </a:p>
        </p:txBody>
      </p:sp>
      <p:sp>
        <p:nvSpPr>
          <p:cNvPr id="105016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提升航空与航天产品性能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推动行业技术进步，增强国际竞争力</a:t>
            </a:r>
            <a:endParaRPr dirty="0" sz="2000" err="1">
              <a:solidFill>
                <a:schemeClr val="tx1">
                  <a:lumMod val="75000"/>
                  <a:lumOff val="25000"/>
                </a:schemeClr>
              </a:solidFill>
              <a:latin typeface="+mn-ea"/>
              <a:ea typeface="+mn-ea"/>
              <a:cs typeface="+mn-ea"/>
              <a:sym typeface="+mn-lt"/>
            </a:endParaRPr>
          </a:p>
        </p:txBody>
      </p:sp>
      <p:sp>
        <p:nvSpPr>
          <p:cNvPr id="105018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9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促进产业链的完善与升级</a:t>
            </a:r>
            <a:endParaRPr dirty="0" sz="2000" err="1">
              <a:solidFill>
                <a:schemeClr val="tx1">
                  <a:lumMod val="75000"/>
                  <a:lumOff val="25000"/>
                </a:schemeClr>
              </a:solidFill>
              <a:latin typeface="+mn-ea"/>
              <a:ea typeface="+mn-ea"/>
              <a:cs typeface="+mn-ea"/>
              <a:sym typeface="+mn-lt"/>
            </a:endParaRPr>
          </a:p>
        </p:txBody>
      </p:sp>
      <p:sp>
        <p:nvSpPr>
          <p:cNvPr id="10502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降低生产成本，提高经济效益</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36" name="标题 1"/>
          <p:cNvSpPr>
            <a:spLocks noGrp="1"/>
          </p:cNvSpPr>
          <p:nvPr>
            <p:ph type="title"/>
          </p:nvPr>
        </p:nvSpPr>
        <p:spPr/>
        <p:txBody>
          <a:bodyPr/>
          <a:p>
            <a:r>
              <a:rPr altLang="en-US" lang="zh-CN"/>
              <a:t>技术创新投资机会与风险</a:t>
            </a:r>
            <a:endParaRPr altLang="en-US" lang="zh-CN"/>
          </a:p>
        </p:txBody>
      </p:sp>
      <p:sp>
        <p:nvSpPr>
          <p:cNvPr id="105023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关注技术创新的核心竞争力和可持续性，降低投资风险</a:t>
            </a:r>
            <a:endParaRPr altLang="zh-CN" dirty="0" lang="en-US">
              <a:solidFill>
                <a:schemeClr val="dk1">
                  <a:lumMod val="80000"/>
                  <a:lumOff val="20000"/>
                </a:schemeClr>
              </a:solidFill>
              <a:latin typeface="+mn-ea"/>
              <a:sym typeface="+mn-ea"/>
            </a:endParaRPr>
          </a:p>
        </p:txBody>
      </p:sp>
      <p:sp>
        <p:nvSpPr>
          <p:cNvPr id="105024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技术创新推动航空与航天行业发展，带来新的投资机会</a:t>
            </a:r>
            <a:endParaRPr altLang="en-US" dirty="0" lang="zh-CN">
              <a:solidFill>
                <a:schemeClr val="dk1">
                  <a:lumMod val="80000"/>
                  <a:lumOff val="20000"/>
                </a:schemeClr>
              </a:solidFill>
              <a:latin typeface="+mn-ea"/>
              <a:sym typeface="+mn-ea"/>
            </a:endParaRPr>
          </a:p>
        </p:txBody>
      </p:sp>
      <p:sp>
        <p:nvSpPr>
          <p:cNvPr id="105025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投资机会与风险并存，需谨慎评估技术成熟度和市场前景</a:t>
            </a:r>
            <a:endParaRPr altLang="en-US" dirty="0" lang="zh-CN">
              <a:solidFill>
                <a:schemeClr val="dk1">
                  <a:lumMod val="80000"/>
                  <a:lumOff val="20000"/>
                </a:schemeClr>
              </a:solidFill>
              <a:latin typeface="+mn-ea"/>
              <a:sym typeface="+mn-ea"/>
            </a:endParaRPr>
          </a:p>
        </p:txBody>
      </p:sp>
      <p:sp>
        <p:nvSpPr>
          <p:cNvPr id="105026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投资者需具备专业知识和风险意识，合理配置资产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02" name="标题"/>
          <p:cNvSpPr>
            <a:spLocks noGrp="1"/>
          </p:cNvSpPr>
          <p:nvPr>
            <p:ph type="title"/>
            <p:custDataLst>
              <p:tags r:id="rId1"/>
            </p:custDataLst>
          </p:nvPr>
        </p:nvSpPr>
        <p:spPr>
          <a:xfrm>
            <a:off x="835800" y="3148536"/>
            <a:ext cx="6477000" cy="1676364"/>
          </a:xfrm>
        </p:spPr>
        <p:txBody>
          <a:bodyPr/>
          <a:p>
            <a:r>
              <a:rPr altLang="en-US" dirty="0" lang="zh-CN"/>
              <a:t>航空与航天行业未来展望</a:t>
            </a:r>
            <a:endParaRPr altLang="en-US" dirty="0" lang="zh-CN"/>
          </a:p>
        </p:txBody>
      </p:sp>
      <p:sp>
        <p:nvSpPr>
          <p:cNvPr id="1050304" name="节编号"/>
          <p:cNvSpPr>
            <a:spLocks noGrp="1"/>
          </p:cNvSpPr>
          <p:nvPr>
            <p:ph type="body" sz="quarter" idx="13"/>
            <p:custDataLst>
              <p:tags r:id="rId2"/>
            </p:custDataLst>
          </p:nvPr>
        </p:nvSpPr>
        <p:spPr>
          <a:xfrm>
            <a:off x="835800" y="1567800"/>
            <a:ext cx="6477000" cy="1224000"/>
          </a:xfrm>
        </p:spPr>
        <p:txBody>
          <a:bodyPr/>
          <a:p>
            <a:r>
              <a:rPr altLang="zh-CN" dirty="0" lang="en-US"/>
              <a:t>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38" name="标题 1"/>
          <p:cNvSpPr>
            <a:spLocks noGrp="1"/>
          </p:cNvSpPr>
          <p:nvPr>
            <p:ph type="title"/>
          </p:nvPr>
        </p:nvSpPr>
        <p:spPr/>
        <p:txBody>
          <a:bodyPr/>
          <a:p>
            <a:r>
              <a:rPr altLang="en-US" lang="zh-CN"/>
              <a:t>未来市场发展趋势</a:t>
            </a:r>
            <a:endParaRPr altLang="en-US" lang="zh-CN"/>
          </a:p>
        </p:txBody>
      </p:sp>
      <p:sp>
        <p:nvSpPr>
          <p:cNvPr id="105034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4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4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4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4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5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5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航空与航天行业将迎来更多的商业化和私人化</a:t>
            </a:r>
            <a:endParaRPr altLang="en-US" dirty="0" sz="2400" lang="zh-CN">
              <a:latin typeface="+mn-ea"/>
              <a:ea typeface="+mn-ea"/>
            </a:endParaRPr>
          </a:p>
        </p:txBody>
      </p:sp>
      <p:sp>
        <p:nvSpPr>
          <p:cNvPr id="105035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全球合作与竞争并存，市场格局将发生变化</a:t>
            </a:r>
            <a:endParaRPr altLang="en-US" dirty="0" sz="2400" lang="zh-CN">
              <a:latin typeface="+mn-ea"/>
              <a:ea typeface="+mn-ea"/>
            </a:endParaRPr>
          </a:p>
        </p:txBody>
      </p:sp>
      <p:sp>
        <p:nvSpPr>
          <p:cNvPr id="105036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航空与航天技术不断创新，推动市场发展</a:t>
            </a:r>
            <a:endParaRPr altLang="en-US" dirty="0" sz="2400" lang="zh-CN">
              <a:latin typeface="+mn-ea"/>
              <a:ea typeface="+mn-ea"/>
            </a:endParaRPr>
          </a:p>
        </p:txBody>
      </p:sp>
      <p:sp>
        <p:nvSpPr>
          <p:cNvPr id="105036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环保和可持续发展成为行业重要趋势</a:t>
            </a:r>
            <a:endParaRPr altLang="en-US" dirty="0" sz="2400" lang="zh-CN">
              <a:latin typeface="+mn-ea"/>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96" name="标题 1"/>
          <p:cNvSpPr>
            <a:spLocks noGrp="1"/>
          </p:cNvSpPr>
          <p:nvPr>
            <p:ph type="title"/>
          </p:nvPr>
        </p:nvSpPr>
        <p:spPr/>
        <p:txBody>
          <a:bodyPr/>
          <a:p>
            <a:r>
              <a:rPr altLang="en-US" lang="zh-CN"/>
              <a:t>未来技术发展趋势</a:t>
            </a:r>
            <a:endParaRPr altLang="en-US" lang="zh-CN"/>
          </a:p>
        </p:txBody>
      </p:sp>
      <p:sp>
        <p:nvSpPr>
          <p:cNvPr id="105039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绿色环保：可持续发展成为行业趋势，推动环保技术和清洁能源的应用</a:t>
            </a:r>
            <a:endParaRPr altLang="en-US" dirty="0" sz="1200" lang="zh-CN" spc="150">
              <a:solidFill>
                <a:schemeClr val="tx1">
                  <a:lumMod val="65000"/>
                  <a:lumOff val="35000"/>
                </a:schemeClr>
              </a:solidFill>
              <a:latin typeface="+mn-ea"/>
              <a:sym typeface="+mn-ea"/>
            </a:endParaRPr>
          </a:p>
        </p:txBody>
      </p:sp>
      <p:sp>
        <p:nvSpPr>
          <p:cNvPr id="105040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智能化：人工智能、大数据、云计算等技术在航空与航天领域的应用将更加广泛</a:t>
            </a:r>
            <a:endParaRPr altLang="en-US" dirty="0" sz="1200" lang="zh-CN" spc="150">
              <a:solidFill>
                <a:schemeClr val="tx1">
                  <a:lumMod val="65000"/>
                  <a:lumOff val="35000"/>
                </a:schemeClr>
              </a:solidFill>
              <a:latin typeface="+mn-ea"/>
              <a:sym typeface="+mn-ea"/>
            </a:endParaRPr>
          </a:p>
        </p:txBody>
      </p:sp>
      <p:sp>
        <p:nvSpPr>
          <p:cNvPr id="105040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新型材料：新型复合材料、超轻质材料等将广泛应用于航空航天领域，提高性能和降低成本</a:t>
            </a:r>
            <a:endParaRPr altLang="en-US" dirty="0" sz="1200" lang="zh-CN" spc="150">
              <a:solidFill>
                <a:schemeClr val="tx1">
                  <a:lumMod val="65000"/>
                  <a:lumOff val="35000"/>
                </a:schemeClr>
              </a:solidFill>
              <a:latin typeface="+mn-ea"/>
              <a:sym typeface="+mn-ea"/>
            </a:endParaRPr>
          </a:p>
        </p:txBody>
      </p:sp>
      <p:sp>
        <p:nvSpPr>
          <p:cNvPr id="105040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无人机和卫星互联网：无人机和卫星互联网的发展将为航空与航天行业带来新的机遇和挑战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38" name="标题 1"/>
          <p:cNvSpPr>
            <a:spLocks noGrp="1"/>
          </p:cNvSpPr>
          <p:nvPr>
            <p:ph type="title"/>
          </p:nvPr>
        </p:nvSpPr>
        <p:spPr/>
        <p:txBody>
          <a:bodyPr/>
          <a:p>
            <a:r>
              <a:rPr altLang="en-US" lang="zh-CN"/>
              <a:t>未来企业竞争格局</a:t>
            </a:r>
            <a:endParaRPr altLang="en-US" lang="zh-CN"/>
          </a:p>
        </p:txBody>
      </p:sp>
      <p:sp>
        <p:nvSpPr>
          <p:cNvPr id="10504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航空与航天企业将面临更加激烈的竞争，新兴企业和技术创新将不断涌现</a:t>
            </a:r>
            <a:endParaRPr altLang="en-US" dirty="0" sz="2000" lang="zh-CN" spc="150">
              <a:solidFill>
                <a:schemeClr val="tx1">
                  <a:lumMod val="75000"/>
                  <a:lumOff val="25000"/>
                </a:schemeClr>
              </a:solidFill>
              <a:latin typeface="+mn-ea"/>
              <a:sym typeface="+mn-ea"/>
            </a:endParaRPr>
          </a:p>
        </p:txBody>
      </p:sp>
      <p:sp>
        <p:nvSpPr>
          <p:cNvPr id="10504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未来航空与航天行业将更加注重可持续发展和环保，企业需要加强技术研发和环保投入</a:t>
            </a:r>
            <a:endParaRPr altLang="en-US" dirty="0" sz="2000" lang="zh-CN" spc="150">
              <a:solidFill>
                <a:schemeClr val="tx1">
                  <a:lumMod val="75000"/>
                  <a:lumOff val="25000"/>
                </a:schemeClr>
              </a:solidFill>
              <a:latin typeface="+mn-ea"/>
              <a:sym typeface="+mn-ea"/>
            </a:endParaRPr>
          </a:p>
        </p:txBody>
      </p:sp>
      <p:sp>
        <p:nvSpPr>
          <p:cNvPr id="10504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未来航空与航天行业将更加注重数字化转型和智能化升级，企业需要加强数字化转型和智能化升级的投入</a:t>
            </a:r>
            <a:endParaRPr altLang="en-US" dirty="0" sz="2000" lang="zh-CN" spc="150">
              <a:solidFill>
                <a:schemeClr val="tx1">
                  <a:lumMod val="75000"/>
                  <a:lumOff val="25000"/>
                </a:schemeClr>
              </a:solidFill>
              <a:latin typeface="+mn-ea"/>
              <a:sym typeface="+mn-ea"/>
            </a:endParaRPr>
          </a:p>
        </p:txBody>
      </p:sp>
      <p:sp>
        <p:nvSpPr>
          <p:cNvPr id="10504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未来航空与航天行业将更加注重国际合作和交流，企业需要加强国际合作和交流的力度</a:t>
            </a:r>
            <a:endParaRPr altLang="en-US" dirty="0" sz="2000" lang="zh-CN" spc="150">
              <a:solidFill>
                <a:schemeClr val="tx1">
                  <a:lumMod val="75000"/>
                  <a:lumOff val="25000"/>
                </a:schemeClr>
              </a:solidFill>
              <a:latin typeface="+mn-ea"/>
              <a:sym typeface="+mn-ea"/>
            </a:endParaRPr>
          </a:p>
        </p:txBody>
      </p:sp>
      <p:sp>
        <p:nvSpPr>
          <p:cNvPr id="10504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96" name="标题 1"/>
          <p:cNvSpPr>
            <a:spLocks noGrp="1"/>
          </p:cNvSpPr>
          <p:nvPr>
            <p:ph type="title"/>
          </p:nvPr>
        </p:nvSpPr>
        <p:spPr/>
        <p:txBody>
          <a:bodyPr/>
          <a:p>
            <a:r>
              <a:rPr altLang="en-US" lang="zh-CN"/>
              <a:t>未来投资前景预测</a:t>
            </a:r>
            <a:endParaRPr altLang="en-US" lang="zh-CN"/>
          </a:p>
        </p:txBody>
      </p:sp>
      <p:sp>
        <p:nvSpPr>
          <p:cNvPr id="105049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环保和可持续发展将成为行业的重要发展方向</a:t>
            </a:r>
            <a:endParaRPr altLang="zh-CN" dirty="0" lang="en-US">
              <a:solidFill>
                <a:schemeClr val="dk1">
                  <a:lumMod val="80000"/>
                  <a:lumOff val="20000"/>
                </a:schemeClr>
              </a:solidFill>
              <a:latin typeface="+mn-ea"/>
              <a:sym typeface="+mn-ea"/>
            </a:endParaRPr>
          </a:p>
        </p:txBody>
      </p:sp>
      <p:sp>
        <p:nvSpPr>
          <p:cNvPr id="105050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0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航空与航天行业将继续保持增长态势，市场规模不断扩大</a:t>
            </a:r>
            <a:endParaRPr altLang="en-US" dirty="0" lang="zh-CN">
              <a:solidFill>
                <a:schemeClr val="dk1">
                  <a:lumMod val="80000"/>
                  <a:lumOff val="20000"/>
                </a:schemeClr>
              </a:solidFill>
              <a:latin typeface="+mn-ea"/>
              <a:sym typeface="+mn-ea"/>
            </a:endParaRPr>
          </a:p>
        </p:txBody>
      </p:sp>
      <p:sp>
        <p:nvSpPr>
          <p:cNvPr id="105051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1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技术创新将成为行业发展的关键因素，推动行业不断进步</a:t>
            </a:r>
            <a:endParaRPr altLang="en-US" dirty="0" lang="zh-CN">
              <a:solidFill>
                <a:schemeClr val="dk1">
                  <a:lumMod val="80000"/>
                  <a:lumOff val="20000"/>
                </a:schemeClr>
              </a:solidFill>
              <a:latin typeface="+mn-ea"/>
              <a:sym typeface="+mn-ea"/>
            </a:endParaRPr>
          </a:p>
        </p:txBody>
      </p:sp>
      <p:sp>
        <p:nvSpPr>
          <p:cNvPr id="105052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未来投资前景看好，吸引更多资本进入该行业</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562" name="标题"/>
          <p:cNvSpPr>
            <a:spLocks noGrp="1"/>
          </p:cNvSpPr>
          <p:nvPr>
            <p:ph type="ctrTitle"/>
            <p:custDataLst>
              <p:tags r:id="rId1"/>
            </p:custDataLst>
          </p:nvPr>
        </p:nvSpPr>
        <p:spPr/>
        <p:txBody>
          <a:bodyPr/>
          <a:p>
            <a:r>
              <a:rPr altLang="en-US" dirty="0" lang="zh-CN"/>
              <a:t>演讲完毕</a:t>
            </a:r>
            <a:br>
              <a:rPr altLang="zh-CN" dirty="0" lang="en-US"/>
            </a:br>
            <a:r>
              <a:rPr altLang="en-US" dirty="0" lang="zh-CN"/>
              <a:t>感谢您的观看</a:t>
            </a:r>
            <a:endParaRPr altLang="en-US" dirty="0" lang="zh-CN"/>
          </a:p>
        </p:txBody>
      </p:sp>
      <p:sp>
        <p:nvSpPr>
          <p:cNvPr id="1050564" name="副标题"/>
          <p:cNvSpPr>
            <a:spLocks noGrp="1"/>
          </p:cNvSpPr>
          <p:nvPr>
            <p:ph type="subTitle" idx="1"/>
            <p:custDataLst>
              <p:tags r:id="rId2"/>
            </p:custDataLst>
          </p:nvPr>
        </p:nvSpPr>
        <p:spPr/>
        <p:txBody>
          <a:bodyPr/>
          <a:p>
            <a:r>
              <a:rPr altLang="zh-CN" dirty="0" lang="en-US"/>
              <a:t>Thank you</a:t>
            </a:r>
            <a:endParaRPr altLang="zh-CN" dirty="0" lang="en-US"/>
          </a:p>
        </p:txBody>
      </p:sp>
      <p:sp>
        <p:nvSpPr>
          <p:cNvPr id="1050566" name="公司名"/>
          <p:cNvSpPr>
            <a:spLocks noGrp="1"/>
          </p:cNvSpPr>
          <p:nvPr>
            <p:ph type="body" sz="quarter" idx="13"/>
            <p:custDataLst>
              <p:tags r:id="rId3"/>
            </p:custDataLst>
          </p:nvPr>
        </p:nvSpPr>
        <p:spPr/>
        <p:txBody>
          <a:bodyPr/>
          <a:p>
            <a:r>
              <a:rPr altLang="zh-CN" dirty="0" lang="en-US"/>
              <a:t>YOUR LOGO</a:t>
            </a:r>
            <a:endParaRPr altLang="en-US" dirty="0" lang="zh-CN"/>
          </a:p>
        </p:txBody>
      </p:sp>
      <p:sp>
        <p:nvSpPr>
          <p:cNvPr id="1050568" name="署名"/>
          <p:cNvSpPr>
            <a:spLocks noGrp="1"/>
          </p:cNvSpPr>
          <p:nvPr>
            <p:ph type="body" sz="quarter" idx="15"/>
            <p:custDataLst>
              <p:tags r:id="rId4"/>
            </p:custDataLst>
          </p:nvPr>
        </p:nvSpPr>
        <p:spPr/>
        <p:txBody>
          <a:bodyPr>
            <a:normAutofit/>
          </a:bodyPr>
          <a:p>
            <a:r>
              <a:rPr altLang="zh-CN" dirty="0" lang="en-US"/>
              <a:t>20XX</a:t>
            </a:r>
            <a:endParaRPr altLang="en-US" dirty="0" lang="zh-CN"/>
          </a:p>
        </p:txBody>
      </p:sp>
      <p:sp>
        <p:nvSpPr>
          <p:cNvPr id="1050570" name="文本占位符 19"/>
          <p:cNvSpPr>
            <a:spLocks noGrp="1"/>
          </p:cNvSpPr>
          <p:nvPr>
            <p:ph type="body" sz="quarter" idx="17"/>
            <p:custDataLst>
              <p:tags r:id="rId5"/>
            </p:custDataLst>
          </p:nvPr>
        </p:nvSpPr>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3"/>
  <p:tag name="KSO_WM_UNIT_SUBTYPE" val="g"/>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2"/>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3"/>
  <p:tag name="KSO_WM_UNIT_SUBTYPE" val="g"/>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1"/>
  <p:tag name="KSO_WM_TEMPLATE_THUMBS_INDEX" val="1、9"/>
</p:tagLst>
</file>

<file path=ppt/tags/tag7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1_1*a*1"/>
  <p:tag name="KSO_WM_TEMPLATE_CATEGORY" val="custom"/>
  <p:tag name="KSO_WM_TEMPLATE_INDEX" val="20230981"/>
  <p:tag name="KSO_WM_UNIT_LAYERLEVEL" val="1"/>
  <p:tag name="KSO_WM_TAG_VERSION" val="1.0"/>
  <p:tag name="KSO_WM_BEAUTIFY_FLAG" val="#wm#"/>
  <p:tag name="KSO_WM_UNIT_PRESET_TEXT" val="单击此处 添加文档标题"/>
</p:tagLst>
</file>

<file path=ppt/tags/tag7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1_1*b*1"/>
  <p:tag name="KSO_WM_TEMPLATE_CATEGORY" val="custom"/>
  <p:tag name="KSO_WM_TEMPLATE_INDEX" val="20230981"/>
  <p:tag name="KSO_WM_UNIT_LAYERLEVEL" val="1"/>
  <p:tag name="KSO_WM_TAG_VERSION" val="1.0"/>
  <p:tag name="KSO_WM_BEAUTIFY_FLAG" val="#wm#"/>
  <p:tag name="KSO_WM_UNIT_PRESET_TEXT" val="单击此处添加副标题"/>
</p:tagLst>
</file>

<file path=ppt/tags/tag76.xml><?xml version="1.0" encoding="utf-8"?>
<p:tagLst xmlns:p="http://schemas.openxmlformats.org/presentationml/2006/main">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2"/>
  <p:tag name="KSO_WM_UNIT_ID" val="custom20230981_1*f*2"/>
  <p:tag name="KSO_WM_TEMPLATE_CATEGORY" val="custom"/>
  <p:tag name="KSO_WM_TEMPLATE_INDEX" val="20230981"/>
  <p:tag name="KSO_WM_UNIT_LAYERLEVEL" val="1"/>
  <p:tag name="KSO_WM_TAG_VERSION" val="1.0"/>
  <p:tag name="KSO_WM_BEAUTIFY_FLAG" val="#wm#"/>
  <p:tag name="KSO_WM_UNIT_SUBTYPE" val="g"/>
  <p:tag name="KSO_WM_UNIT_PRESET_TEXT" val="YOUR LOGO"/>
</p:tagLst>
</file>

<file path=ppt/tags/tag77.xml><?xml version="1.0" encoding="utf-8"?>
<p:tagLst xmlns:p="http://schemas.openxmlformats.org/presentationml/2006/main">
  <p:tag name="KSO_WM_UNIT_SUBTYPE" val="e"/>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0981_1*f*1"/>
  <p:tag name="KSO_WM_TEMPLATE_CATEGORY" val="custom"/>
  <p:tag name="KSO_WM_TEMPLATE_INDEX" val="20230981"/>
  <p:tag name="KSO_WM_UNIT_LAYERLEVEL" val="1"/>
  <p:tag name="KSO_WM_TAG_VERSION" val="1.0"/>
  <p:tag name="KSO_WM_BEAUTIFY_FLAG" val="#wm#"/>
  <p:tag name="KSO_WM_UNIT_PRESET_TEXT" val="20XX"/>
</p:tagLst>
</file>

<file path=ppt/tags/tag78.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3"/>
  <p:tag name="KSO_WM_UNIT_ID" val="custom20230981_1*f*3"/>
  <p:tag name="KSO_WM_TEMPLATE_CATEGORY" val="custom"/>
  <p:tag name="KSO_WM_TEMPLATE_INDEX" val="20230981"/>
  <p:tag name="KSO_WM_UNIT_LAYERLEVEL" val="1"/>
  <p:tag name="KSO_WM_TAG_VERSION" val="1.0"/>
  <p:tag name="KSO_WM_BEAUTIFY_FLAG" val="#wm#"/>
  <p:tag name="KSO_WM_UNIT_PRESET_TEXT" val="汇报人：WPS"/>
</p:tagLst>
</file>

<file path=ppt/tags/tag79.xml><?xml version="1.0" encoding="utf-8"?>
<p:tagLst xmlns:p="http://schemas.openxmlformats.org/presentationml/2006/main">
  <p:tag name="KSO_WM_SLIDE_ID" val="custom2023098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1"/>
  <p:tag name="KSO_WM_SLIDE_LAYOUT" val="a_b_f"/>
  <p:tag name="KSO_WM_SLIDE_LAYOUT_CNT" val="1_1_3"/>
  <p:tag name="KSO_WM_SLIDE_TYPE" val="title"/>
  <p:tag name="KSO_WM_SLIDE_SUBTYPE" val="pureTxt"/>
  <p:tag name="KSO_WM_TEMPLATE_THUMBS_INDEX" val="1、9"/>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i*1_1"/>
  <p:tag name="KSO_WM_TEMPLATE_CATEGORY" val="custom"/>
  <p:tag name="KSO_WM_TEMPLATE_INDEX" val="20230981"/>
  <p:tag name="KSO_WM_UNIT_LAYERLEVEL" val="1_1"/>
  <p:tag name="KSO_WM_TAG_VERSION" val="1.0"/>
  <p:tag name="KSO_WM_BEAUTIFY_FLAG" val="#wm#"/>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92.529296875,&quot;width&quot;:859.9550170898438}"/>
  <p:tag name="KSO_WM_DIAGRAM_COLOR_MATCH_VALUE" val="{&quot;shape&quot;:{&quot;fill&quot;:{&quot;solid&quot;:{&quot;brightness&quot;:0.15000000596046448,&quot;colorType&quot;:1,&quot;foreColorIndex&quot;:14,&quot;transparency&quot;:0},&quot;type&quot;:1},&quot;glow&quot;:{&quot;colorType&quot;:0},&quot;line&quot;:{&quot;solidLine&quot;:{&quot;brightness&quot;:0.5,&quot;colorType&quot;:1,&quot;foreColorIndex&quot;:14,&quot;transparency&quot;:0},&quot;type&quot;:1},&quot;shadow&quot;:{&quot;brightness&quot;:-0.5,&quot;colorType&quot;:1,&quot;foreColorIndex&quot;:16,&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a*1"/>
  <p:tag name="KSO_WM_TEMPLATE_CATEGORY" val="custom"/>
  <p:tag name="KSO_WM_TEMPLATE_INDEX" val="20230981"/>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1_6*l_h_i*1_1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On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1_6*l_h_a*1_1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1_6*l_h_i*1_2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Two"/>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1_6*l_h_a*1_2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1_6*l_h_i*1_3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Thre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1_6*l_h_a*1_3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1_6*l_h_i*1_4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Four"/>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1_6*l_h_a*1_4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1_6*l_h_i*1_5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Fiv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1_6*l_h_a*1_5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1_6*l_h_i*1_6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Six"/>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1_6*l_h_a*1_6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2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3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5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6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8.xml><?xml version="1.0" encoding="utf-8"?>
<p:tagLst xmlns:p="http://schemas.openxmlformats.org/presentationml/2006/main">
  <p:tag name="KSO_WM_SLIDE_ID" val="custom2023098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1"/>
  <p:tag name="KSO_WM_SLIDE_LAYOUT" val="a_l"/>
  <p:tag name="KSO_WM_SLIDE_LAYOUT_CNT" val="1_1"/>
  <p:tag name="KSO_WM_SLIDE_TYPE" val="contents"/>
  <p:tag name="KSO_WM_SLIDE_SUBTYPE" val="diag"/>
  <p:tag name="KSO_WM_DIAGRAM_GROUP_CODE" val="l1-1"/>
  <p:tag name="KSO_WM_SLIDE_DIAGTYPE" val="l"/>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1.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54.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19.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308.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65.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420.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演讲完毕 感谢您的观看"/>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b*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f*2"/>
  <p:tag name="KSO_WM_TEMPLATE_CATEGORY" val="custom"/>
  <p:tag name="KSO_WM_TEMPLATE_INDEX" val="20230981"/>
  <p:tag name="KSO_WM_UNIT_LAYERLEVEL" val="1"/>
  <p:tag name="KSO_WM_TAG_VERSION" val="1.0"/>
  <p:tag name="KSO_WM_BEAUTIFY_FLAG" val="#wm#"/>
  <p:tag name="KSO_WM_UNIT_NOCLEAR" val="0"/>
  <p:tag name="KSO_WM_UNIT_VALUE" val="32"/>
  <p:tag name="KSO_WM_UNIT_TYPE" val="f"/>
  <p:tag name="KSO_WM_UNIT_INDEX" val="2"/>
  <p:tag name="KSO_WM_UNIT_SUBTYPE" val="g"/>
  <p:tag name="KSO_WM_UNIT_PRESET_TEXT" val="YOUR LOGO"/>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f*3"/>
  <p:tag name="KSO_WM_TEMPLATE_CATEGORY" val="custom"/>
  <p:tag name="KSO_WM_TEMPLATE_INDEX" val="20230981"/>
  <p:tag name="KSO_WM_UNIT_LAYERLEVEL" val="1"/>
  <p:tag name="KSO_WM_TAG_VERSION" val="1.0"/>
  <p:tag name="KSO_WM_BEAUTIFY_FLAG" val="#wm#"/>
  <p:tag name="KSO_WM_UNIT_SUBTYPE" val="e"/>
  <p:tag name="KSO_WM_UNIT_NOCLEAR" val="0"/>
  <p:tag name="KSO_WM_UNIT_VALUE" val="32"/>
  <p:tag name="KSO_WM_UNIT_TYPE" val="f"/>
  <p:tag name="KSO_WM_UNIT_INDEX" val="3"/>
  <p:tag name="KSO_WM_UNIT_PRESET_TEXT" val="20XX"/>
</p:tagLst>
</file>

<file path=ppt/tags/tag469.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81_9*f*1"/>
  <p:tag name="KSO_WM_TEMPLATE_CATEGORY" val="custom"/>
  <p:tag name="KSO_WM_TEMPLATE_INDEX" val="20230981"/>
  <p:tag name="KSO_WM_UNIT_LAYERLEVEL" val="1"/>
  <p:tag name="KSO_WM_TAG_VERSION" val="1.0"/>
  <p:tag name="KSO_WM_BEAUTIFY_FLAG" val="#wm#"/>
  <p:tag name="KSO_WM_UNIT_PRESET_TEXT" val="汇报人：WPS"/>
</p:tagLst>
</file>

<file path=ppt/tags/tag470.xml><?xml version="1.0" encoding="utf-8"?>
<p:tagLst xmlns:p="http://schemas.openxmlformats.org/presentationml/2006/main">
  <p:tag name="KSO_WM_SLIDE_ID" val="custom2023098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1"/>
  <p:tag name="KSO_WM_SLIDE_TYPE" val="endPage"/>
  <p:tag name="KSO_WM_SLIDE_SUBTYPE" val="pureTxt"/>
  <p:tag name="KSO_WM_SLIDE_LAYOUT" val="a_b_f"/>
  <p:tag name="KSO_WM_SLIDE_LAYOUT_CNT" val="1_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黑金">
      <a:dk1>
        <a:srgbClr val="000000"/>
      </a:dk1>
      <a:lt1>
        <a:srgbClr val="FFFFFF"/>
      </a:lt1>
      <a:dk2>
        <a:srgbClr val="261300"/>
      </a:dk2>
      <a:lt2>
        <a:srgbClr val="F5F7FF"/>
      </a:lt2>
      <a:accent1>
        <a:srgbClr val="FFA649"/>
      </a:accent1>
      <a:accent2>
        <a:srgbClr val="FFAD69"/>
      </a:accent2>
      <a:accent3>
        <a:srgbClr val="FFCA92"/>
      </a:accent3>
      <a:accent4>
        <a:srgbClr val="E6B074"/>
      </a:accent4>
      <a:accent5>
        <a:srgbClr val="C6917C"/>
      </a:accent5>
      <a:accent6>
        <a:srgbClr val="DD6523"/>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2024-01-06T05:07:45Z</dcterms:created>
  <dcterms:modified xsi:type="dcterms:W3CDTF">2024-01-06T05:07:45Z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2fc8ca36d2d9485aad0f88ed2d6a9600_21</vt:lpwstr>
  </property>
</Properties>
</file>