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heme/theme2.xml" ContentType="application/vnd.openxmlformats-officedocument.theme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6" r:id="rId2"/>
    <p:sldId id="291" r:id="rId3"/>
    <p:sldId id="387" r:id="rId4"/>
    <p:sldId id="388" r:id="rId5"/>
    <p:sldId id="392" r:id="rId6"/>
    <p:sldId id="316" r:id="rId7"/>
    <p:sldId id="299" r:id="rId8"/>
    <p:sldId id="317" r:id="rId9"/>
    <p:sldId id="300" r:id="rId10"/>
    <p:sldId id="314" r:id="rId11"/>
    <p:sldId id="381" r:id="rId12"/>
    <p:sldId id="384" r:id="rId13"/>
    <p:sldId id="393" r:id="rId14"/>
    <p:sldId id="394" r:id="rId15"/>
    <p:sldId id="395" r:id="rId16"/>
    <p:sldId id="396" r:id="rId17"/>
    <p:sldId id="397" r:id="rId18"/>
    <p:sldId id="398" r:id="rId19"/>
    <p:sldId id="399" r:id="rId20"/>
    <p:sldId id="400" r:id="rId21"/>
    <p:sldId id="401" r:id="rId22"/>
    <p:sldId id="374" r:id="rId23"/>
    <p:sldId id="386" r:id="rId24"/>
    <p:sldId id="385" r:id="rId25"/>
    <p:sldId id="332" r:id="rId26"/>
  </p:sldIdLst>
  <p:sldSz cx="12192000" cy="6858000"/>
  <p:notesSz cx="7104063" cy="10234613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0">
          <p15:clr>
            <a:srgbClr val="A4A3A4"/>
          </p15:clr>
        </p15:guide>
        <p15:guide id="2" pos="395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73"/>
    <p:restoredTop sz="94660"/>
  </p:normalViewPr>
  <p:slideViewPr>
    <p:cSldViewPr snapToGrid="0" showGuides="1">
      <p:cViewPr varScale="1">
        <p:scale>
          <a:sx n="73" d="100"/>
          <a:sy n="73" d="100"/>
        </p:scale>
        <p:origin x="352" y="176"/>
      </p:cViewPr>
      <p:guideLst>
        <p:guide orient="horz" pos="2180"/>
        <p:guide pos="39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commentAuthors" Target="commentAuthor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1946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461" name="备注占位符 4"/>
          <p:cNvSpPr>
            <a:spLocks noGrp="1"/>
          </p:cNvSpPr>
          <p:nvPr>
            <p:ph type="body" sz="quarter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20" Type="http://schemas.openxmlformats.org/officeDocument/2006/relationships/tags" Target="../tags/tag26.xml"/><Relationship Id="rId21" Type="http://schemas.openxmlformats.org/officeDocument/2006/relationships/tags" Target="../tags/tag27.xml"/><Relationship Id="rId22" Type="http://schemas.openxmlformats.org/officeDocument/2006/relationships/tags" Target="../tags/tag28.xml"/><Relationship Id="rId23" Type="http://schemas.openxmlformats.org/officeDocument/2006/relationships/tags" Target="../tags/tag29.xml"/><Relationship Id="rId24" Type="http://schemas.openxmlformats.org/officeDocument/2006/relationships/slideMaster" Target="../slideMasters/slideMaster1.xml"/><Relationship Id="rId25" Type="http://schemas.openxmlformats.org/officeDocument/2006/relationships/image" Target="../media/image1.png"/><Relationship Id="rId10" Type="http://schemas.openxmlformats.org/officeDocument/2006/relationships/tags" Target="../tags/tag16.xml"/><Relationship Id="rId11" Type="http://schemas.openxmlformats.org/officeDocument/2006/relationships/tags" Target="../tags/tag17.xml"/><Relationship Id="rId12" Type="http://schemas.openxmlformats.org/officeDocument/2006/relationships/tags" Target="../tags/tag18.xml"/><Relationship Id="rId13" Type="http://schemas.openxmlformats.org/officeDocument/2006/relationships/tags" Target="../tags/tag19.xml"/><Relationship Id="rId14" Type="http://schemas.openxmlformats.org/officeDocument/2006/relationships/tags" Target="../tags/tag20.xml"/><Relationship Id="rId15" Type="http://schemas.openxmlformats.org/officeDocument/2006/relationships/tags" Target="../tags/tag21.xml"/><Relationship Id="rId16" Type="http://schemas.openxmlformats.org/officeDocument/2006/relationships/tags" Target="../tags/tag22.xml"/><Relationship Id="rId17" Type="http://schemas.openxmlformats.org/officeDocument/2006/relationships/tags" Target="../tags/tag23.xml"/><Relationship Id="rId18" Type="http://schemas.openxmlformats.org/officeDocument/2006/relationships/tags" Target="../tags/tag24.xml"/><Relationship Id="rId19" Type="http://schemas.openxmlformats.org/officeDocument/2006/relationships/tags" Target="../tags/tag25.xml"/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tags" Target="../tags/tag14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30.xml"/><Relationship Id="rId2" Type="http://schemas.openxmlformats.org/officeDocument/2006/relationships/tags" Target="../tags/tag3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20" Type="http://schemas.openxmlformats.org/officeDocument/2006/relationships/tags" Target="../tags/tag54.xml"/><Relationship Id="rId21" Type="http://schemas.openxmlformats.org/officeDocument/2006/relationships/tags" Target="../tags/tag55.xml"/><Relationship Id="rId22" Type="http://schemas.openxmlformats.org/officeDocument/2006/relationships/tags" Target="../tags/tag56.xml"/><Relationship Id="rId23" Type="http://schemas.openxmlformats.org/officeDocument/2006/relationships/tags" Target="../tags/tag57.xml"/><Relationship Id="rId24" Type="http://schemas.openxmlformats.org/officeDocument/2006/relationships/tags" Target="../tags/tag58.xml"/><Relationship Id="rId25" Type="http://schemas.openxmlformats.org/officeDocument/2006/relationships/slideMaster" Target="../slideMasters/slideMaster1.xml"/><Relationship Id="rId26" Type="http://schemas.openxmlformats.org/officeDocument/2006/relationships/image" Target="../media/image4.png"/><Relationship Id="rId10" Type="http://schemas.openxmlformats.org/officeDocument/2006/relationships/tags" Target="../tags/tag44.xml"/><Relationship Id="rId11" Type="http://schemas.openxmlformats.org/officeDocument/2006/relationships/tags" Target="../tags/tag45.xml"/><Relationship Id="rId12" Type="http://schemas.openxmlformats.org/officeDocument/2006/relationships/tags" Target="../tags/tag46.xml"/><Relationship Id="rId13" Type="http://schemas.openxmlformats.org/officeDocument/2006/relationships/tags" Target="../tags/tag47.xml"/><Relationship Id="rId14" Type="http://schemas.openxmlformats.org/officeDocument/2006/relationships/tags" Target="../tags/tag48.xml"/><Relationship Id="rId15" Type="http://schemas.openxmlformats.org/officeDocument/2006/relationships/tags" Target="../tags/tag49.xml"/><Relationship Id="rId16" Type="http://schemas.openxmlformats.org/officeDocument/2006/relationships/tags" Target="../tags/tag50.xml"/><Relationship Id="rId17" Type="http://schemas.openxmlformats.org/officeDocument/2006/relationships/tags" Target="../tags/tag51.xml"/><Relationship Id="rId18" Type="http://schemas.openxmlformats.org/officeDocument/2006/relationships/tags" Target="../tags/tag52.xml"/><Relationship Id="rId19" Type="http://schemas.openxmlformats.org/officeDocument/2006/relationships/tags" Target="../tags/tag53.xml"/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59.xml"/><Relationship Id="rId2" Type="http://schemas.openxmlformats.org/officeDocument/2006/relationships/tags" Target="../tags/tag60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64.xml"/><Relationship Id="rId2" Type="http://schemas.openxmlformats.org/officeDocument/2006/relationships/tags" Target="../tags/tag65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20" Type="http://schemas.openxmlformats.org/officeDocument/2006/relationships/tags" Target="../tags/tag88.xml"/><Relationship Id="rId21" Type="http://schemas.openxmlformats.org/officeDocument/2006/relationships/tags" Target="../tags/tag89.xml"/><Relationship Id="rId22" Type="http://schemas.openxmlformats.org/officeDocument/2006/relationships/tags" Target="../tags/tag90.xml"/><Relationship Id="rId23" Type="http://schemas.openxmlformats.org/officeDocument/2006/relationships/slideMaster" Target="../slideMasters/slideMaster1.xml"/><Relationship Id="rId24" Type="http://schemas.openxmlformats.org/officeDocument/2006/relationships/image" Target="../media/image5.png"/><Relationship Id="rId25" Type="http://schemas.openxmlformats.org/officeDocument/2006/relationships/image" Target="../media/image6.png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tags" Target="../tags/tag87.xml"/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91.xml"/><Relationship Id="rId2" Type="http://schemas.openxmlformats.org/officeDocument/2006/relationships/tags" Target="../tags/tag9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96.xml"/><Relationship Id="rId2" Type="http://schemas.openxmlformats.org/officeDocument/2006/relationships/tags" Target="../tags/tag97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101.xml"/><Relationship Id="rId2" Type="http://schemas.openxmlformats.org/officeDocument/2006/relationships/tags" Target="../tags/tag10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tags" Target="../tags/tag127.xml"/><Relationship Id="rId23" Type="http://schemas.openxmlformats.org/officeDocument/2006/relationships/tags" Target="../tags/tag128.xml"/><Relationship Id="rId24" Type="http://schemas.openxmlformats.org/officeDocument/2006/relationships/slideMaster" Target="../slideMasters/slideMaster1.xml"/><Relationship Id="rId25" Type="http://schemas.openxmlformats.org/officeDocument/2006/relationships/image" Target="../media/image7.png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tags" Target="../tags/tag129.xml"/><Relationship Id="rId2" Type="http://schemas.openxmlformats.org/officeDocument/2006/relationships/tags" Target="../tags/tag130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slideMaster" Target="../slideMasters/slideMaster1.xml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" Type="http://schemas.openxmlformats.org/officeDocument/2006/relationships/tags" Target="../tags/tag134.xml"/><Relationship Id="rId2" Type="http://schemas.openxmlformats.org/officeDocument/2006/relationships/tags" Target="../tags/tag13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12.png"/><Relationship Id="rId1" Type="http://schemas.openxmlformats.org/officeDocument/2006/relationships/tags" Target="../tags/tag140.xml"/><Relationship Id="rId2" Type="http://schemas.openxmlformats.org/officeDocument/2006/relationships/tags" Target="../tags/tag14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13.png"/><Relationship Id="rId1" Type="http://schemas.openxmlformats.org/officeDocument/2006/relationships/tags" Target="../tags/tag145.xml"/><Relationship Id="rId2" Type="http://schemas.openxmlformats.org/officeDocument/2006/relationships/tags" Target="../tags/tag14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slideMaster" Target="../slideMasters/slideMaster1.xml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" Type="http://schemas.openxmlformats.org/officeDocument/2006/relationships/tags" Target="../tags/tag150.xml"/><Relationship Id="rId2" Type="http://schemas.openxmlformats.org/officeDocument/2006/relationships/tags" Target="../tags/tag15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slideMaster" Target="../slideMasters/slideMaster1.xml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" Type="http://schemas.openxmlformats.org/officeDocument/2006/relationships/tags" Target="../tags/tag156.xml"/><Relationship Id="rId2" Type="http://schemas.openxmlformats.org/officeDocument/2006/relationships/tags" Target="../tags/tag157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slideMaster" Target="../slideMasters/slideMaster1.xml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" Type="http://schemas.openxmlformats.org/officeDocument/2006/relationships/tags" Target="../tags/tag162.xml"/><Relationship Id="rId2" Type="http://schemas.openxmlformats.org/officeDocument/2006/relationships/tags" Target="../tags/tag16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pattFill prst="cross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组合 6"/>
          <p:cNvGrpSpPr/>
          <p:nvPr/>
        </p:nvGrpSpPr>
        <p:grpSpPr>
          <a:xfrm>
            <a:off x="1944688" y="849313"/>
            <a:ext cx="8302625" cy="3525837"/>
            <a:chOff x="3066" y="1500"/>
            <a:chExt cx="12429" cy="6080"/>
          </a:xfrm>
        </p:grpSpPr>
        <p:sp>
          <p:nvSpPr>
            <p:cNvPr id="8" name="矩形 7"/>
            <p:cNvSpPr/>
            <p:nvPr>
              <p:custDataLst>
                <p:tags r:id="rId22"/>
              </p:custDataLst>
            </p:nvPr>
          </p:nvSpPr>
          <p:spPr>
            <a:xfrm>
              <a:off x="3066" y="1500"/>
              <a:ext cx="12217" cy="5840"/>
            </a:xfrm>
            <a:prstGeom prst="rect">
              <a:avLst/>
            </a:prstGeom>
            <a:solidFill>
              <a:schemeClr val="accent6"/>
            </a:solidFill>
            <a:ln w="508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23"/>
              </p:custDataLst>
            </p:nvPr>
          </p:nvSpPr>
          <p:spPr>
            <a:xfrm>
              <a:off x="3278" y="1740"/>
              <a:ext cx="12217" cy="5840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</p:grpSp>
      <p:pic>
        <p:nvPicPr>
          <p:cNvPr id="2054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55" name="组合 10"/>
          <p:cNvGrpSpPr/>
          <p:nvPr/>
        </p:nvGrpSpPr>
        <p:grpSpPr>
          <a:xfrm>
            <a:off x="3873500" y="536575"/>
            <a:ext cx="635000" cy="568325"/>
            <a:chOff x="4052094" y="7246145"/>
            <a:chExt cx="1625600" cy="1458911"/>
          </a:xfrm>
        </p:grpSpPr>
        <p:sp>
          <p:nvSpPr>
            <p:cNvPr id="12" name="矩形 11"/>
            <p:cNvSpPr/>
            <p:nvPr>
              <p:custDataLst>
                <p:tags r:id="rId15"/>
              </p:custDataLst>
            </p:nvPr>
          </p:nvSpPr>
          <p:spPr>
            <a:xfrm>
              <a:off x="4052094" y="7828756"/>
              <a:ext cx="1625600" cy="876300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16"/>
              </p:custDataLst>
            </p:nvPr>
          </p:nvSpPr>
          <p:spPr>
            <a:xfrm>
              <a:off x="4052094" y="7828756"/>
              <a:ext cx="1625600" cy="386556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cxnSp>
          <p:nvCxnSpPr>
            <p:cNvPr id="14" name="直接连接符 13"/>
            <p:cNvCxnSpPr/>
            <p:nvPr>
              <p:custDataLst>
                <p:tags r:id="rId17"/>
              </p:custDataLst>
            </p:nvPr>
          </p:nvCxnSpPr>
          <p:spPr>
            <a:xfrm>
              <a:off x="4395788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>
              <p:custDataLst>
                <p:tags r:id="rId18"/>
              </p:custDataLst>
            </p:nvPr>
          </p:nvCxnSpPr>
          <p:spPr>
            <a:xfrm>
              <a:off x="5155407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>
              <p:custDataLst>
                <p:tags r:id="rId19"/>
              </p:custDataLst>
            </p:nvPr>
          </p:nvCxnSpPr>
          <p:spPr>
            <a:xfrm>
              <a:off x="5286376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任意多边形: 形状 19"/>
            <p:cNvSpPr/>
            <p:nvPr>
              <p:custDataLst>
                <p:tags r:id="rId20"/>
              </p:custDataLst>
            </p:nvPr>
          </p:nvSpPr>
          <p:spPr>
            <a:xfrm>
              <a:off x="4395795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21" name="任意多边形: 形状 20"/>
            <p:cNvSpPr/>
            <p:nvPr>
              <p:custDataLst>
                <p:tags r:id="rId21"/>
              </p:custDataLst>
            </p:nvPr>
          </p:nvSpPr>
          <p:spPr>
            <a:xfrm>
              <a:off x="4526764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</p:grpSp>
      <p:grpSp>
        <p:nvGrpSpPr>
          <p:cNvPr id="2063" name="组合 21"/>
          <p:cNvGrpSpPr/>
          <p:nvPr/>
        </p:nvGrpSpPr>
        <p:grpSpPr>
          <a:xfrm>
            <a:off x="7620000" y="536575"/>
            <a:ext cx="633413" cy="568325"/>
            <a:chOff x="4052094" y="7246145"/>
            <a:chExt cx="1625600" cy="1458911"/>
          </a:xfrm>
        </p:grpSpPr>
        <p:sp>
          <p:nvSpPr>
            <p:cNvPr id="23" name="矩形 22"/>
            <p:cNvSpPr/>
            <p:nvPr>
              <p:custDataLst>
                <p:tags r:id="rId8"/>
              </p:custDataLst>
            </p:nvPr>
          </p:nvSpPr>
          <p:spPr>
            <a:xfrm>
              <a:off x="4052094" y="7828756"/>
              <a:ext cx="1625600" cy="876300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9"/>
              </p:custDataLst>
            </p:nvPr>
          </p:nvSpPr>
          <p:spPr>
            <a:xfrm>
              <a:off x="4052094" y="7828756"/>
              <a:ext cx="1625600" cy="386556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cxnSp>
          <p:nvCxnSpPr>
            <p:cNvPr id="25" name="直接连接符 24"/>
            <p:cNvCxnSpPr/>
            <p:nvPr>
              <p:custDataLst>
                <p:tags r:id="rId10"/>
              </p:custDataLst>
            </p:nvPr>
          </p:nvCxnSpPr>
          <p:spPr>
            <a:xfrm>
              <a:off x="4395788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>
              <p:custDataLst>
                <p:tags r:id="rId11"/>
              </p:custDataLst>
            </p:nvPr>
          </p:nvCxnSpPr>
          <p:spPr>
            <a:xfrm>
              <a:off x="5155407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12"/>
              </p:custDataLst>
            </p:nvPr>
          </p:nvCxnSpPr>
          <p:spPr>
            <a:xfrm>
              <a:off x="5286376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任意多边形: 形状 27"/>
            <p:cNvSpPr/>
            <p:nvPr>
              <p:custDataLst>
                <p:tags r:id="rId13"/>
              </p:custDataLst>
            </p:nvPr>
          </p:nvSpPr>
          <p:spPr>
            <a:xfrm>
              <a:off x="4395795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29" name="任意多边形: 形状 28"/>
            <p:cNvSpPr/>
            <p:nvPr>
              <p:custDataLst>
                <p:tags r:id="rId14"/>
              </p:custDataLst>
            </p:nvPr>
          </p:nvSpPr>
          <p:spPr>
            <a:xfrm>
              <a:off x="4526764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</p:grpSp>
      <p:cxnSp>
        <p:nvCxnSpPr>
          <p:cNvPr id="30" name="直接连接符 29"/>
          <p:cNvCxnSpPr/>
          <p:nvPr>
            <p:custDataLst>
              <p:tags r:id="rId2"/>
            </p:custDataLst>
          </p:nvPr>
        </p:nvCxnSpPr>
        <p:spPr>
          <a:xfrm flipV="1">
            <a:off x="4186238" y="0"/>
            <a:ext cx="0" cy="53657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>
            <p:custDataLst>
              <p:tags r:id="rId3"/>
            </p:custDataLst>
          </p:nvPr>
        </p:nvCxnSpPr>
        <p:spPr>
          <a:xfrm flipV="1">
            <a:off x="7935913" y="0"/>
            <a:ext cx="0" cy="53657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4"/>
            </p:custDataLst>
          </p:nvPr>
        </p:nvCxnSpPr>
        <p:spPr>
          <a:xfrm>
            <a:off x="4587875" y="3248025"/>
            <a:ext cx="3232150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2161044" y="2041356"/>
            <a:ext cx="7869910" cy="1101394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accent1"/>
                </a:solidFill>
                <a:ea typeface="汉仪乐喵体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2161044" y="3354571"/>
            <a:ext cx="7869911" cy="950984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组合 6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3076" name="图片 9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7" name="图片 10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-矩形 60"/>
          <p:cNvSpPr/>
          <p:nvPr>
            <p:custDataLst>
              <p:tags r:id="rId1"/>
            </p:custDataLst>
          </p:nvPr>
        </p:nvSpPr>
        <p:spPr>
          <a:xfrm>
            <a:off x="1155700" y="846138"/>
            <a:ext cx="9736138" cy="5067300"/>
          </a:xfrm>
          <a:prstGeom prst="rect">
            <a:avLst/>
          </a:prstGeom>
          <a:solidFill>
            <a:schemeClr val="accent6"/>
          </a:solidFill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sp>
        <p:nvSpPr>
          <p:cNvPr id="8" name="PA-矩形 16"/>
          <p:cNvSpPr/>
          <p:nvPr>
            <p:custDataLst>
              <p:tags r:id="rId2"/>
            </p:custDataLst>
          </p:nvPr>
        </p:nvSpPr>
        <p:spPr>
          <a:xfrm>
            <a:off x="1319213" y="1028700"/>
            <a:ext cx="9736138" cy="506730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pic>
        <p:nvPicPr>
          <p:cNvPr id="4101" name="PA-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0" y="-12700"/>
            <a:ext cx="12192000" cy="68992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PA-组合 24"/>
          <p:cNvGrpSpPr/>
          <p:nvPr/>
        </p:nvGrpSpPr>
        <p:grpSpPr>
          <a:xfrm>
            <a:off x="2525713" y="-12700"/>
            <a:ext cx="925512" cy="1100138"/>
            <a:chOff x="2471687" y="0"/>
            <a:chExt cx="918749" cy="1091504"/>
          </a:xfrm>
        </p:grpSpPr>
        <p:grpSp>
          <p:nvGrpSpPr>
            <p:cNvPr id="4103" name="组合 16"/>
            <p:cNvGrpSpPr/>
            <p:nvPr/>
          </p:nvGrpSpPr>
          <p:grpSpPr>
            <a:xfrm>
              <a:off x="2471687" y="251208"/>
              <a:ext cx="918749" cy="840296"/>
              <a:chOff x="4052089" y="7246140"/>
              <a:chExt cx="1625600" cy="1458925"/>
            </a:xfrm>
          </p:grpSpPr>
          <p:sp>
            <p:nvSpPr>
              <p:cNvPr id="19" name="PA-矩形 26"/>
              <p:cNvSpPr/>
              <p:nvPr>
                <p:custDataLst>
                  <p:tags r:id="rId18"/>
                </p:custDataLst>
              </p:nvPr>
            </p:nvSpPr>
            <p:spPr>
              <a:xfrm>
                <a:off x="4052089" y="7828764"/>
                <a:ext cx="1625598" cy="876301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20" name="PA-矩形 27"/>
              <p:cNvSpPr/>
              <p:nvPr>
                <p:custDataLst>
                  <p:tags r:id="rId19"/>
                </p:custDataLst>
              </p:nvPr>
            </p:nvSpPr>
            <p:spPr>
              <a:xfrm>
                <a:off x="4052091" y="7828766"/>
                <a:ext cx="1625598" cy="386557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cxnSp>
            <p:nvCxnSpPr>
              <p:cNvPr id="21" name="PA-直接连接符 28"/>
              <p:cNvCxnSpPr/>
              <p:nvPr>
                <p:custDataLst>
                  <p:tags r:id="rId20"/>
                </p:custDataLst>
              </p:nvPr>
            </p:nvCxnSpPr>
            <p:spPr>
              <a:xfrm>
                <a:off x="4395786" y="7828764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PA-直接连接符 29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5155404" y="7828759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PA-直接连接符 30"/>
              <p:cNvCxnSpPr/>
              <p:nvPr>
                <p:custDataLst>
                  <p:tags r:id="rId22"/>
                </p:custDataLst>
              </p:nvPr>
            </p:nvCxnSpPr>
            <p:spPr>
              <a:xfrm>
                <a:off x="5286374" y="7828756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PA-任意多边形: 形状 17"/>
              <p:cNvSpPr/>
              <p:nvPr>
                <p:custDataLst>
                  <p:tags r:id="rId23"/>
                </p:custDataLst>
              </p:nvPr>
            </p:nvSpPr>
            <p:spPr>
              <a:xfrm>
                <a:off x="4395795" y="7246140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25" name="PA-任意多边形: 形状 20"/>
              <p:cNvSpPr/>
              <p:nvPr>
                <p:custDataLst>
                  <p:tags r:id="rId24"/>
                </p:custDataLst>
              </p:nvPr>
            </p:nvSpPr>
            <p:spPr>
              <a:xfrm>
                <a:off x="4526764" y="7246145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</p:grpSp>
        <p:cxnSp>
          <p:nvCxnSpPr>
            <p:cNvPr id="18" name="PA-直接连接符 34"/>
            <p:cNvCxnSpPr/>
            <p:nvPr>
              <p:custDataLst>
                <p:tags r:id="rId17"/>
              </p:custDataLst>
            </p:nvPr>
          </p:nvCxnSpPr>
          <p:spPr>
            <a:xfrm flipV="1">
              <a:off x="2926041" y="0"/>
              <a:ext cx="0" cy="251209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12" name="PA-组合 35"/>
          <p:cNvGrpSpPr/>
          <p:nvPr/>
        </p:nvGrpSpPr>
        <p:grpSpPr>
          <a:xfrm>
            <a:off x="8785225" y="-12700"/>
            <a:ext cx="927100" cy="1100138"/>
            <a:chOff x="2471687" y="0"/>
            <a:chExt cx="918749" cy="1091504"/>
          </a:xfrm>
        </p:grpSpPr>
        <p:grpSp>
          <p:nvGrpSpPr>
            <p:cNvPr id="4113" name="组合 26"/>
            <p:cNvGrpSpPr/>
            <p:nvPr/>
          </p:nvGrpSpPr>
          <p:grpSpPr>
            <a:xfrm>
              <a:off x="2471687" y="251208"/>
              <a:ext cx="918749" cy="840296"/>
              <a:chOff x="4052089" y="7246140"/>
              <a:chExt cx="1625600" cy="1458925"/>
            </a:xfrm>
          </p:grpSpPr>
          <p:sp>
            <p:nvSpPr>
              <p:cNvPr id="29" name="PA-矩形 37"/>
              <p:cNvSpPr/>
              <p:nvPr>
                <p:custDataLst>
                  <p:tags r:id="rId10"/>
                </p:custDataLst>
              </p:nvPr>
            </p:nvSpPr>
            <p:spPr>
              <a:xfrm>
                <a:off x="4052089" y="7828764"/>
                <a:ext cx="1625598" cy="876301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30" name="PA-矩形 38"/>
              <p:cNvSpPr/>
              <p:nvPr>
                <p:custDataLst>
                  <p:tags r:id="rId11"/>
                </p:custDataLst>
              </p:nvPr>
            </p:nvSpPr>
            <p:spPr>
              <a:xfrm>
                <a:off x="4052091" y="7828766"/>
                <a:ext cx="1625598" cy="386557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cxnSp>
            <p:nvCxnSpPr>
              <p:cNvPr id="31" name="PA-直接连接符 39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4395786" y="7828764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PA-直接连接符 50"/>
              <p:cNvCxnSpPr/>
              <p:nvPr>
                <p:custDataLst>
                  <p:tags r:id="rId13"/>
                </p:custDataLst>
              </p:nvPr>
            </p:nvCxnSpPr>
            <p:spPr>
              <a:xfrm>
                <a:off x="5155404" y="7828759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PA-直接连接符 51"/>
              <p:cNvCxnSpPr/>
              <p:nvPr>
                <p:custDataLst>
                  <p:tags r:id="rId14"/>
                </p:custDataLst>
              </p:nvPr>
            </p:nvCxnSpPr>
            <p:spPr>
              <a:xfrm>
                <a:off x="5286374" y="7828756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PA-任意多边形: 形状 48"/>
              <p:cNvSpPr/>
              <p:nvPr>
                <p:custDataLst>
                  <p:tags r:id="rId15"/>
                </p:custDataLst>
              </p:nvPr>
            </p:nvSpPr>
            <p:spPr>
              <a:xfrm>
                <a:off x="4395795" y="7246140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35" name="PA-任意多边形: 形状 49"/>
              <p:cNvSpPr/>
              <p:nvPr>
                <p:custDataLst>
                  <p:tags r:id="rId16"/>
                </p:custDataLst>
              </p:nvPr>
            </p:nvSpPr>
            <p:spPr>
              <a:xfrm>
                <a:off x="4526764" y="7246145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</p:grpSp>
        <p:cxnSp>
          <p:nvCxnSpPr>
            <p:cNvPr id="28" name="PA-直接连接符 54"/>
            <p:cNvCxnSpPr/>
            <p:nvPr>
              <p:custDataLst>
                <p:tags r:id="rId9"/>
              </p:custDataLst>
            </p:nvPr>
          </p:nvCxnSpPr>
          <p:spPr>
            <a:xfrm flipV="1">
              <a:off x="2926041" y="0"/>
              <a:ext cx="0" cy="251209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669124" y="3518552"/>
            <a:ext cx="6853750" cy="1217647"/>
          </a:xfrm>
        </p:spPr>
        <p:txBody>
          <a:bodyPr lIns="90000" tIns="46800" rIns="90000" bIns="46800" anchor="ctr" anchorCtr="0">
            <a:normAutofit/>
          </a:bodyPr>
          <a:lstStyle>
            <a:lvl1pPr algn="ctr">
              <a:defRPr sz="5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90204" pitchFamily="34" charset="0"/>
                <a:ea typeface="汉仪乐喵体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grpSp>
        <p:nvGrpSpPr>
          <p:cNvPr id="10" name="PA-组合 9"/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3154044" y="1960873"/>
            <a:ext cx="541656" cy="473075"/>
            <a:chOff x="1168400" y="1347856"/>
            <a:chExt cx="723913" cy="631688"/>
          </a:xfrm>
          <a:solidFill>
            <a:schemeClr val="bg1">
              <a:lumMod val="85000"/>
            </a:schemeClr>
          </a:solidFill>
        </p:grpSpPr>
        <p:sp>
          <p:nvSpPr>
            <p:cNvPr id="11" name="PA-任意多边形: 形状 8"/>
            <p:cNvSpPr>
              <a:spLocks noChangeAspect="1"/>
            </p:cNvSpPr>
            <p:nvPr/>
          </p:nvSpPr>
          <p:spPr>
            <a:xfrm>
              <a:off x="1168400" y="1347856"/>
              <a:ext cx="311295" cy="631688"/>
            </a:xfrm>
            <a:custGeom>
              <a:avLst/>
              <a:gdLst>
                <a:gd name="connsiteX0" fmla="*/ 207995 w 295275"/>
                <a:gd name="connsiteY0" fmla="*/ 0 h 599179"/>
                <a:gd name="connsiteX1" fmla="*/ 218480 w 295275"/>
                <a:gd name="connsiteY1" fmla="*/ 17025 h 599179"/>
                <a:gd name="connsiteX2" fmla="*/ 263922 w 295275"/>
                <a:gd name="connsiteY2" fmla="*/ 59952 h 599179"/>
                <a:gd name="connsiteX3" fmla="*/ 275967 w 295275"/>
                <a:gd name="connsiteY3" fmla="*/ 66705 h 599179"/>
                <a:gd name="connsiteX4" fmla="*/ 258864 w 295275"/>
                <a:gd name="connsiteY4" fmla="*/ 77309 h 599179"/>
                <a:gd name="connsiteX5" fmla="*/ 164932 w 295275"/>
                <a:gd name="connsiteY5" fmla="*/ 229252 h 599179"/>
                <a:gd name="connsiteX6" fmla="*/ 145322 w 295275"/>
                <a:gd name="connsiteY6" fmla="*/ 303904 h 599179"/>
                <a:gd name="connsiteX7" fmla="*/ 295275 w 295275"/>
                <a:gd name="connsiteY7" fmla="*/ 303904 h 599179"/>
                <a:gd name="connsiteX8" fmla="*/ 295275 w 295275"/>
                <a:gd name="connsiteY8" fmla="*/ 599179 h 599179"/>
                <a:gd name="connsiteX9" fmla="*/ 0 w 295275"/>
                <a:gd name="connsiteY9" fmla="*/ 599179 h 599179"/>
                <a:gd name="connsiteX10" fmla="*/ 0 w 295275"/>
                <a:gd name="connsiteY10" fmla="*/ 303904 h 599179"/>
                <a:gd name="connsiteX11" fmla="*/ 5952 w 295275"/>
                <a:gd name="connsiteY11" fmla="*/ 269304 h 599179"/>
                <a:gd name="connsiteX12" fmla="*/ 204540 w 295275"/>
                <a:gd name="connsiteY12" fmla="*/ 547 h 599179"/>
                <a:gd name="connsiteX0-1" fmla="*/ 207995 w 295275"/>
                <a:gd name="connsiteY0-2" fmla="*/ 0 h 599179"/>
                <a:gd name="connsiteX1-3" fmla="*/ 218480 w 295275"/>
                <a:gd name="connsiteY1-4" fmla="*/ 17025 h 599179"/>
                <a:gd name="connsiteX2-5" fmla="*/ 263922 w 295275"/>
                <a:gd name="connsiteY2-6" fmla="*/ 59952 h 599179"/>
                <a:gd name="connsiteX3-7" fmla="*/ 275967 w 295275"/>
                <a:gd name="connsiteY3-8" fmla="*/ 66705 h 599179"/>
                <a:gd name="connsiteX4-9" fmla="*/ 258864 w 295275"/>
                <a:gd name="connsiteY4-10" fmla="*/ 77309 h 599179"/>
                <a:gd name="connsiteX5-11" fmla="*/ 164932 w 295275"/>
                <a:gd name="connsiteY5-12" fmla="*/ 229252 h 599179"/>
                <a:gd name="connsiteX6-13" fmla="*/ 152376 w 295275"/>
                <a:gd name="connsiteY6-14" fmla="*/ 303904 h 599179"/>
                <a:gd name="connsiteX7-15" fmla="*/ 295275 w 295275"/>
                <a:gd name="connsiteY7-16" fmla="*/ 303904 h 599179"/>
                <a:gd name="connsiteX8-17" fmla="*/ 295275 w 295275"/>
                <a:gd name="connsiteY8-18" fmla="*/ 599179 h 599179"/>
                <a:gd name="connsiteX9-19" fmla="*/ 0 w 295275"/>
                <a:gd name="connsiteY9-20" fmla="*/ 599179 h 599179"/>
                <a:gd name="connsiteX10-21" fmla="*/ 0 w 295275"/>
                <a:gd name="connsiteY10-22" fmla="*/ 303904 h 599179"/>
                <a:gd name="connsiteX11-23" fmla="*/ 5952 w 295275"/>
                <a:gd name="connsiteY11-24" fmla="*/ 269304 h 599179"/>
                <a:gd name="connsiteX12-25" fmla="*/ 204540 w 295275"/>
                <a:gd name="connsiteY12-26" fmla="*/ 547 h 599179"/>
                <a:gd name="connsiteX13" fmla="*/ 207995 w 295275"/>
                <a:gd name="connsiteY13" fmla="*/ 0 h 599179"/>
                <a:gd name="connsiteX0-27" fmla="*/ 207995 w 295275"/>
                <a:gd name="connsiteY0-28" fmla="*/ 0 h 599179"/>
                <a:gd name="connsiteX1-29" fmla="*/ 218480 w 295275"/>
                <a:gd name="connsiteY1-30" fmla="*/ 17025 h 599179"/>
                <a:gd name="connsiteX2-31" fmla="*/ 263922 w 295275"/>
                <a:gd name="connsiteY2-32" fmla="*/ 59952 h 599179"/>
                <a:gd name="connsiteX3-33" fmla="*/ 275967 w 295275"/>
                <a:gd name="connsiteY3-34" fmla="*/ 66705 h 599179"/>
                <a:gd name="connsiteX4-35" fmla="*/ 258864 w 295275"/>
                <a:gd name="connsiteY4-36" fmla="*/ 77309 h 599179"/>
                <a:gd name="connsiteX5-37" fmla="*/ 164932 w 295275"/>
                <a:gd name="connsiteY5-38" fmla="*/ 229252 h 599179"/>
                <a:gd name="connsiteX6-39" fmla="*/ 152376 w 295275"/>
                <a:gd name="connsiteY6-40" fmla="*/ 303904 h 599179"/>
                <a:gd name="connsiteX7-41" fmla="*/ 295275 w 295275"/>
                <a:gd name="connsiteY7-42" fmla="*/ 303904 h 599179"/>
                <a:gd name="connsiteX8-43" fmla="*/ 295275 w 295275"/>
                <a:gd name="connsiteY8-44" fmla="*/ 599179 h 599179"/>
                <a:gd name="connsiteX9-45" fmla="*/ 0 w 295275"/>
                <a:gd name="connsiteY9-46" fmla="*/ 599179 h 599179"/>
                <a:gd name="connsiteX10-47" fmla="*/ 0 w 295275"/>
                <a:gd name="connsiteY10-48" fmla="*/ 303904 h 599179"/>
                <a:gd name="connsiteX11-49" fmla="*/ 5952 w 295275"/>
                <a:gd name="connsiteY11-50" fmla="*/ 269304 h 599179"/>
                <a:gd name="connsiteX12-51" fmla="*/ 204540 w 295275"/>
                <a:gd name="connsiteY12-52" fmla="*/ 547 h 599179"/>
                <a:gd name="connsiteX13-53" fmla="*/ 207995 w 295275"/>
                <a:gd name="connsiteY13-54" fmla="*/ 0 h 599179"/>
                <a:gd name="connsiteX0-55" fmla="*/ 207995 w 295275"/>
                <a:gd name="connsiteY0-56" fmla="*/ 0 h 599179"/>
                <a:gd name="connsiteX1-57" fmla="*/ 218480 w 295275"/>
                <a:gd name="connsiteY1-58" fmla="*/ 17025 h 599179"/>
                <a:gd name="connsiteX2-59" fmla="*/ 263922 w 295275"/>
                <a:gd name="connsiteY2-60" fmla="*/ 59952 h 599179"/>
                <a:gd name="connsiteX3-61" fmla="*/ 275967 w 295275"/>
                <a:gd name="connsiteY3-62" fmla="*/ 66705 h 599179"/>
                <a:gd name="connsiteX4-63" fmla="*/ 258864 w 295275"/>
                <a:gd name="connsiteY4-64" fmla="*/ 77309 h 599179"/>
                <a:gd name="connsiteX5-65" fmla="*/ 164932 w 295275"/>
                <a:gd name="connsiteY5-66" fmla="*/ 229252 h 599179"/>
                <a:gd name="connsiteX6-67" fmla="*/ 152376 w 295275"/>
                <a:gd name="connsiteY6-68" fmla="*/ 303904 h 599179"/>
                <a:gd name="connsiteX7-69" fmla="*/ 295275 w 295275"/>
                <a:gd name="connsiteY7-70" fmla="*/ 303904 h 599179"/>
                <a:gd name="connsiteX8-71" fmla="*/ 295275 w 295275"/>
                <a:gd name="connsiteY8-72" fmla="*/ 599179 h 599179"/>
                <a:gd name="connsiteX9-73" fmla="*/ 0 w 295275"/>
                <a:gd name="connsiteY9-74" fmla="*/ 599179 h 599179"/>
                <a:gd name="connsiteX10-75" fmla="*/ 0 w 295275"/>
                <a:gd name="connsiteY10-76" fmla="*/ 303904 h 599179"/>
                <a:gd name="connsiteX11-77" fmla="*/ 5952 w 295275"/>
                <a:gd name="connsiteY11-78" fmla="*/ 269304 h 599179"/>
                <a:gd name="connsiteX12-79" fmla="*/ 204540 w 295275"/>
                <a:gd name="connsiteY12-80" fmla="*/ 547 h 599179"/>
                <a:gd name="connsiteX13-81" fmla="*/ 207995 w 295275"/>
                <a:gd name="connsiteY13-82" fmla="*/ 0 h 599179"/>
                <a:gd name="connsiteX0-83" fmla="*/ 207995 w 295275"/>
                <a:gd name="connsiteY0-84" fmla="*/ 0 h 599179"/>
                <a:gd name="connsiteX1-85" fmla="*/ 218480 w 295275"/>
                <a:gd name="connsiteY1-86" fmla="*/ 17025 h 599179"/>
                <a:gd name="connsiteX2-87" fmla="*/ 263922 w 295275"/>
                <a:gd name="connsiteY2-88" fmla="*/ 59952 h 599179"/>
                <a:gd name="connsiteX3-89" fmla="*/ 275967 w 295275"/>
                <a:gd name="connsiteY3-90" fmla="*/ 66705 h 599179"/>
                <a:gd name="connsiteX4-91" fmla="*/ 258864 w 295275"/>
                <a:gd name="connsiteY4-92" fmla="*/ 77309 h 599179"/>
                <a:gd name="connsiteX5-93" fmla="*/ 152376 w 295275"/>
                <a:gd name="connsiteY5-94" fmla="*/ 303904 h 599179"/>
                <a:gd name="connsiteX6-95" fmla="*/ 295275 w 295275"/>
                <a:gd name="connsiteY6-96" fmla="*/ 303904 h 599179"/>
                <a:gd name="connsiteX7-97" fmla="*/ 295275 w 295275"/>
                <a:gd name="connsiteY7-98" fmla="*/ 599179 h 599179"/>
                <a:gd name="connsiteX8-99" fmla="*/ 0 w 295275"/>
                <a:gd name="connsiteY8-100" fmla="*/ 599179 h 599179"/>
                <a:gd name="connsiteX9-101" fmla="*/ 0 w 295275"/>
                <a:gd name="connsiteY9-102" fmla="*/ 303904 h 599179"/>
                <a:gd name="connsiteX10-103" fmla="*/ 5952 w 295275"/>
                <a:gd name="connsiteY10-104" fmla="*/ 269304 h 599179"/>
                <a:gd name="connsiteX11-105" fmla="*/ 204540 w 295275"/>
                <a:gd name="connsiteY11-106" fmla="*/ 547 h 599179"/>
                <a:gd name="connsiteX12-107" fmla="*/ 207995 w 295275"/>
                <a:gd name="connsiteY12-108" fmla="*/ 0 h 599179"/>
                <a:gd name="connsiteX0-109" fmla="*/ 207995 w 295275"/>
                <a:gd name="connsiteY0-110" fmla="*/ 0 h 599179"/>
                <a:gd name="connsiteX1-111" fmla="*/ 218480 w 295275"/>
                <a:gd name="connsiteY1-112" fmla="*/ 17025 h 599179"/>
                <a:gd name="connsiteX2-113" fmla="*/ 263922 w 295275"/>
                <a:gd name="connsiteY2-114" fmla="*/ 59952 h 599179"/>
                <a:gd name="connsiteX3-115" fmla="*/ 275967 w 295275"/>
                <a:gd name="connsiteY3-116" fmla="*/ 66705 h 599179"/>
                <a:gd name="connsiteX4-117" fmla="*/ 258864 w 295275"/>
                <a:gd name="connsiteY4-118" fmla="*/ 77309 h 599179"/>
                <a:gd name="connsiteX5-119" fmla="*/ 152376 w 295275"/>
                <a:gd name="connsiteY5-120" fmla="*/ 303904 h 599179"/>
                <a:gd name="connsiteX6-121" fmla="*/ 295275 w 295275"/>
                <a:gd name="connsiteY6-122" fmla="*/ 303904 h 599179"/>
                <a:gd name="connsiteX7-123" fmla="*/ 295275 w 295275"/>
                <a:gd name="connsiteY7-124" fmla="*/ 599179 h 599179"/>
                <a:gd name="connsiteX8-125" fmla="*/ 0 w 295275"/>
                <a:gd name="connsiteY8-126" fmla="*/ 599179 h 599179"/>
                <a:gd name="connsiteX9-127" fmla="*/ 0 w 295275"/>
                <a:gd name="connsiteY9-128" fmla="*/ 303904 h 599179"/>
                <a:gd name="connsiteX10-129" fmla="*/ 5952 w 295275"/>
                <a:gd name="connsiteY10-130" fmla="*/ 269304 h 599179"/>
                <a:gd name="connsiteX11-131" fmla="*/ 204540 w 295275"/>
                <a:gd name="connsiteY11-132" fmla="*/ 547 h 599179"/>
                <a:gd name="connsiteX12-133" fmla="*/ 207995 w 295275"/>
                <a:gd name="connsiteY12-134" fmla="*/ 0 h 599179"/>
                <a:gd name="connsiteX0-135" fmla="*/ 207995 w 295275"/>
                <a:gd name="connsiteY0-136" fmla="*/ 0 h 599179"/>
                <a:gd name="connsiteX1-137" fmla="*/ 218480 w 295275"/>
                <a:gd name="connsiteY1-138" fmla="*/ 17025 h 599179"/>
                <a:gd name="connsiteX2-139" fmla="*/ 263922 w 295275"/>
                <a:gd name="connsiteY2-140" fmla="*/ 59952 h 599179"/>
                <a:gd name="connsiteX3-141" fmla="*/ 275967 w 295275"/>
                <a:gd name="connsiteY3-142" fmla="*/ 66705 h 599179"/>
                <a:gd name="connsiteX4-143" fmla="*/ 152376 w 295275"/>
                <a:gd name="connsiteY4-144" fmla="*/ 303904 h 599179"/>
                <a:gd name="connsiteX5-145" fmla="*/ 295275 w 295275"/>
                <a:gd name="connsiteY5-146" fmla="*/ 303904 h 599179"/>
                <a:gd name="connsiteX6-147" fmla="*/ 295275 w 295275"/>
                <a:gd name="connsiteY6-148" fmla="*/ 599179 h 599179"/>
                <a:gd name="connsiteX7-149" fmla="*/ 0 w 295275"/>
                <a:gd name="connsiteY7-150" fmla="*/ 599179 h 599179"/>
                <a:gd name="connsiteX8-151" fmla="*/ 0 w 295275"/>
                <a:gd name="connsiteY8-152" fmla="*/ 303904 h 599179"/>
                <a:gd name="connsiteX9-153" fmla="*/ 5952 w 295275"/>
                <a:gd name="connsiteY9-154" fmla="*/ 269304 h 599179"/>
                <a:gd name="connsiteX10-155" fmla="*/ 204540 w 295275"/>
                <a:gd name="connsiteY10-156" fmla="*/ 547 h 599179"/>
                <a:gd name="connsiteX11-157" fmla="*/ 207995 w 295275"/>
                <a:gd name="connsiteY11-158" fmla="*/ 0 h 599179"/>
                <a:gd name="connsiteX0-159" fmla="*/ 207995 w 295275"/>
                <a:gd name="connsiteY0-160" fmla="*/ 0 h 599179"/>
                <a:gd name="connsiteX1-161" fmla="*/ 218480 w 295275"/>
                <a:gd name="connsiteY1-162" fmla="*/ 17025 h 599179"/>
                <a:gd name="connsiteX2-163" fmla="*/ 263922 w 295275"/>
                <a:gd name="connsiteY2-164" fmla="*/ 59952 h 599179"/>
                <a:gd name="connsiteX3-165" fmla="*/ 275967 w 295275"/>
                <a:gd name="connsiteY3-166" fmla="*/ 66705 h 599179"/>
                <a:gd name="connsiteX4-167" fmla="*/ 152376 w 295275"/>
                <a:gd name="connsiteY4-168" fmla="*/ 303904 h 599179"/>
                <a:gd name="connsiteX5-169" fmla="*/ 295275 w 295275"/>
                <a:gd name="connsiteY5-170" fmla="*/ 303904 h 599179"/>
                <a:gd name="connsiteX6-171" fmla="*/ 295275 w 295275"/>
                <a:gd name="connsiteY6-172" fmla="*/ 599179 h 599179"/>
                <a:gd name="connsiteX7-173" fmla="*/ 0 w 295275"/>
                <a:gd name="connsiteY7-174" fmla="*/ 599179 h 599179"/>
                <a:gd name="connsiteX8-175" fmla="*/ 0 w 295275"/>
                <a:gd name="connsiteY8-176" fmla="*/ 303904 h 599179"/>
                <a:gd name="connsiteX9-177" fmla="*/ 5952 w 295275"/>
                <a:gd name="connsiteY9-178" fmla="*/ 269304 h 599179"/>
                <a:gd name="connsiteX10-179" fmla="*/ 204540 w 295275"/>
                <a:gd name="connsiteY10-180" fmla="*/ 547 h 599179"/>
                <a:gd name="connsiteX11-181" fmla="*/ 207995 w 295275"/>
                <a:gd name="connsiteY11-182" fmla="*/ 0 h 599179"/>
                <a:gd name="connsiteX0-183" fmla="*/ 207995 w 295275"/>
                <a:gd name="connsiteY0-184" fmla="*/ 0 h 599179"/>
                <a:gd name="connsiteX1-185" fmla="*/ 218480 w 295275"/>
                <a:gd name="connsiteY1-186" fmla="*/ 17025 h 599179"/>
                <a:gd name="connsiteX2-187" fmla="*/ 263922 w 295275"/>
                <a:gd name="connsiteY2-188" fmla="*/ 59952 h 599179"/>
                <a:gd name="connsiteX3-189" fmla="*/ 275967 w 295275"/>
                <a:gd name="connsiteY3-190" fmla="*/ 66705 h 599179"/>
                <a:gd name="connsiteX4-191" fmla="*/ 152376 w 295275"/>
                <a:gd name="connsiteY4-192" fmla="*/ 303904 h 599179"/>
                <a:gd name="connsiteX5-193" fmla="*/ 295275 w 295275"/>
                <a:gd name="connsiteY5-194" fmla="*/ 303904 h 599179"/>
                <a:gd name="connsiteX6-195" fmla="*/ 295275 w 295275"/>
                <a:gd name="connsiteY6-196" fmla="*/ 599179 h 599179"/>
                <a:gd name="connsiteX7-197" fmla="*/ 0 w 295275"/>
                <a:gd name="connsiteY7-198" fmla="*/ 599179 h 599179"/>
                <a:gd name="connsiteX8-199" fmla="*/ 0 w 295275"/>
                <a:gd name="connsiteY8-200" fmla="*/ 303904 h 599179"/>
                <a:gd name="connsiteX9-201" fmla="*/ 5952 w 295275"/>
                <a:gd name="connsiteY9-202" fmla="*/ 269304 h 599179"/>
                <a:gd name="connsiteX10-203" fmla="*/ 204540 w 295275"/>
                <a:gd name="connsiteY10-204" fmla="*/ 547 h 599179"/>
                <a:gd name="connsiteX11-205" fmla="*/ 207995 w 295275"/>
                <a:gd name="connsiteY11-206" fmla="*/ 0 h 599179"/>
                <a:gd name="connsiteX0-207" fmla="*/ 207995 w 295275"/>
                <a:gd name="connsiteY0-208" fmla="*/ 0 h 599179"/>
                <a:gd name="connsiteX1-209" fmla="*/ 218480 w 295275"/>
                <a:gd name="connsiteY1-210" fmla="*/ 17025 h 599179"/>
                <a:gd name="connsiteX2-211" fmla="*/ 263922 w 295275"/>
                <a:gd name="connsiteY2-212" fmla="*/ 59952 h 599179"/>
                <a:gd name="connsiteX3-213" fmla="*/ 275967 w 295275"/>
                <a:gd name="connsiteY3-214" fmla="*/ 66705 h 599179"/>
                <a:gd name="connsiteX4-215" fmla="*/ 152376 w 295275"/>
                <a:gd name="connsiteY4-216" fmla="*/ 303904 h 599179"/>
                <a:gd name="connsiteX5-217" fmla="*/ 295275 w 295275"/>
                <a:gd name="connsiteY5-218" fmla="*/ 303904 h 599179"/>
                <a:gd name="connsiteX6-219" fmla="*/ 295275 w 295275"/>
                <a:gd name="connsiteY6-220" fmla="*/ 599179 h 599179"/>
                <a:gd name="connsiteX7-221" fmla="*/ 0 w 295275"/>
                <a:gd name="connsiteY7-222" fmla="*/ 599179 h 599179"/>
                <a:gd name="connsiteX8-223" fmla="*/ 0 w 295275"/>
                <a:gd name="connsiteY8-224" fmla="*/ 303904 h 599179"/>
                <a:gd name="connsiteX9-225" fmla="*/ 5952 w 295275"/>
                <a:gd name="connsiteY9-226" fmla="*/ 269304 h 599179"/>
                <a:gd name="connsiteX10-227" fmla="*/ 204540 w 295275"/>
                <a:gd name="connsiteY10-228" fmla="*/ 547 h 599179"/>
                <a:gd name="connsiteX11-229" fmla="*/ 207995 w 295275"/>
                <a:gd name="connsiteY11-230" fmla="*/ 0 h 599179"/>
                <a:gd name="connsiteX0-231" fmla="*/ 207995 w 295275"/>
                <a:gd name="connsiteY0-232" fmla="*/ 0 h 599179"/>
                <a:gd name="connsiteX1-233" fmla="*/ 218480 w 295275"/>
                <a:gd name="connsiteY1-234" fmla="*/ 17025 h 599179"/>
                <a:gd name="connsiteX2-235" fmla="*/ 263922 w 295275"/>
                <a:gd name="connsiteY2-236" fmla="*/ 59952 h 599179"/>
                <a:gd name="connsiteX3-237" fmla="*/ 275967 w 295275"/>
                <a:gd name="connsiteY3-238" fmla="*/ 66705 h 599179"/>
                <a:gd name="connsiteX4-239" fmla="*/ 152376 w 295275"/>
                <a:gd name="connsiteY4-240" fmla="*/ 303904 h 599179"/>
                <a:gd name="connsiteX5-241" fmla="*/ 295275 w 295275"/>
                <a:gd name="connsiteY5-242" fmla="*/ 303904 h 599179"/>
                <a:gd name="connsiteX6-243" fmla="*/ 295275 w 295275"/>
                <a:gd name="connsiteY6-244" fmla="*/ 599179 h 599179"/>
                <a:gd name="connsiteX7-245" fmla="*/ 0 w 295275"/>
                <a:gd name="connsiteY7-246" fmla="*/ 599179 h 599179"/>
                <a:gd name="connsiteX8-247" fmla="*/ 0 w 295275"/>
                <a:gd name="connsiteY8-248" fmla="*/ 303904 h 599179"/>
                <a:gd name="connsiteX9-249" fmla="*/ 204540 w 295275"/>
                <a:gd name="connsiteY9-250" fmla="*/ 547 h 599179"/>
                <a:gd name="connsiteX10-251" fmla="*/ 207995 w 295275"/>
                <a:gd name="connsiteY10-252" fmla="*/ 0 h 599179"/>
                <a:gd name="connsiteX0-253" fmla="*/ 207995 w 295275"/>
                <a:gd name="connsiteY0-254" fmla="*/ 0 h 599179"/>
                <a:gd name="connsiteX1-255" fmla="*/ 218480 w 295275"/>
                <a:gd name="connsiteY1-256" fmla="*/ 17025 h 599179"/>
                <a:gd name="connsiteX2-257" fmla="*/ 263922 w 295275"/>
                <a:gd name="connsiteY2-258" fmla="*/ 59952 h 599179"/>
                <a:gd name="connsiteX3-259" fmla="*/ 275967 w 295275"/>
                <a:gd name="connsiteY3-260" fmla="*/ 66705 h 599179"/>
                <a:gd name="connsiteX4-261" fmla="*/ 152376 w 295275"/>
                <a:gd name="connsiteY4-262" fmla="*/ 303904 h 599179"/>
                <a:gd name="connsiteX5-263" fmla="*/ 295275 w 295275"/>
                <a:gd name="connsiteY5-264" fmla="*/ 303904 h 599179"/>
                <a:gd name="connsiteX6-265" fmla="*/ 295275 w 295275"/>
                <a:gd name="connsiteY6-266" fmla="*/ 599179 h 599179"/>
                <a:gd name="connsiteX7-267" fmla="*/ 0 w 295275"/>
                <a:gd name="connsiteY7-268" fmla="*/ 599179 h 599179"/>
                <a:gd name="connsiteX8-269" fmla="*/ 0 w 295275"/>
                <a:gd name="connsiteY8-270" fmla="*/ 303904 h 599179"/>
                <a:gd name="connsiteX9-271" fmla="*/ 204540 w 295275"/>
                <a:gd name="connsiteY9-272" fmla="*/ 547 h 599179"/>
                <a:gd name="connsiteX10-273" fmla="*/ 207995 w 295275"/>
                <a:gd name="connsiteY10-274" fmla="*/ 0 h 599179"/>
                <a:gd name="connsiteX0-275" fmla="*/ 207995 w 295275"/>
                <a:gd name="connsiteY0-276" fmla="*/ 0 h 599179"/>
                <a:gd name="connsiteX1-277" fmla="*/ 218480 w 295275"/>
                <a:gd name="connsiteY1-278" fmla="*/ 17025 h 599179"/>
                <a:gd name="connsiteX2-279" fmla="*/ 263922 w 295275"/>
                <a:gd name="connsiteY2-280" fmla="*/ 59952 h 599179"/>
                <a:gd name="connsiteX3-281" fmla="*/ 275967 w 295275"/>
                <a:gd name="connsiteY3-282" fmla="*/ 66705 h 599179"/>
                <a:gd name="connsiteX4-283" fmla="*/ 152376 w 295275"/>
                <a:gd name="connsiteY4-284" fmla="*/ 303904 h 599179"/>
                <a:gd name="connsiteX5-285" fmla="*/ 295275 w 295275"/>
                <a:gd name="connsiteY5-286" fmla="*/ 303904 h 599179"/>
                <a:gd name="connsiteX6-287" fmla="*/ 295275 w 295275"/>
                <a:gd name="connsiteY6-288" fmla="*/ 599179 h 599179"/>
                <a:gd name="connsiteX7-289" fmla="*/ 0 w 295275"/>
                <a:gd name="connsiteY7-290" fmla="*/ 599179 h 599179"/>
                <a:gd name="connsiteX8-291" fmla="*/ 0 w 295275"/>
                <a:gd name="connsiteY8-292" fmla="*/ 303904 h 599179"/>
                <a:gd name="connsiteX9-293" fmla="*/ 207995 w 295275"/>
                <a:gd name="connsiteY9-294" fmla="*/ 0 h 599179"/>
                <a:gd name="connsiteX0-295" fmla="*/ 207995 w 295275"/>
                <a:gd name="connsiteY0-296" fmla="*/ 0 h 599179"/>
                <a:gd name="connsiteX1-297" fmla="*/ 218480 w 295275"/>
                <a:gd name="connsiteY1-298" fmla="*/ 17025 h 599179"/>
                <a:gd name="connsiteX2-299" fmla="*/ 263922 w 295275"/>
                <a:gd name="connsiteY2-300" fmla="*/ 59952 h 599179"/>
                <a:gd name="connsiteX3-301" fmla="*/ 275967 w 295275"/>
                <a:gd name="connsiteY3-302" fmla="*/ 66705 h 599179"/>
                <a:gd name="connsiteX4-303" fmla="*/ 152376 w 295275"/>
                <a:gd name="connsiteY4-304" fmla="*/ 303904 h 599179"/>
                <a:gd name="connsiteX5-305" fmla="*/ 295275 w 295275"/>
                <a:gd name="connsiteY5-306" fmla="*/ 303904 h 599179"/>
                <a:gd name="connsiteX6-307" fmla="*/ 295275 w 295275"/>
                <a:gd name="connsiteY6-308" fmla="*/ 599179 h 599179"/>
                <a:gd name="connsiteX7-309" fmla="*/ 0 w 295275"/>
                <a:gd name="connsiteY7-310" fmla="*/ 599179 h 599179"/>
                <a:gd name="connsiteX8-311" fmla="*/ 0 w 295275"/>
                <a:gd name="connsiteY8-312" fmla="*/ 303904 h 599179"/>
                <a:gd name="connsiteX9-313" fmla="*/ 207995 w 295275"/>
                <a:gd name="connsiteY9-314" fmla="*/ 0 h 599179"/>
                <a:gd name="connsiteX0-315" fmla="*/ 207995 w 295275"/>
                <a:gd name="connsiteY0-316" fmla="*/ 0 h 599179"/>
                <a:gd name="connsiteX1-317" fmla="*/ 218480 w 295275"/>
                <a:gd name="connsiteY1-318" fmla="*/ 17025 h 599179"/>
                <a:gd name="connsiteX2-319" fmla="*/ 263922 w 295275"/>
                <a:gd name="connsiteY2-320" fmla="*/ 59952 h 599179"/>
                <a:gd name="connsiteX3-321" fmla="*/ 275967 w 295275"/>
                <a:gd name="connsiteY3-322" fmla="*/ 66705 h 599179"/>
                <a:gd name="connsiteX4-323" fmla="*/ 152376 w 295275"/>
                <a:gd name="connsiteY4-324" fmla="*/ 303904 h 599179"/>
                <a:gd name="connsiteX5-325" fmla="*/ 295275 w 295275"/>
                <a:gd name="connsiteY5-326" fmla="*/ 303904 h 599179"/>
                <a:gd name="connsiteX6-327" fmla="*/ 295275 w 295275"/>
                <a:gd name="connsiteY6-328" fmla="*/ 599179 h 599179"/>
                <a:gd name="connsiteX7-329" fmla="*/ 0 w 295275"/>
                <a:gd name="connsiteY7-330" fmla="*/ 599179 h 599179"/>
                <a:gd name="connsiteX8-331" fmla="*/ 0 w 295275"/>
                <a:gd name="connsiteY8-332" fmla="*/ 303904 h 599179"/>
                <a:gd name="connsiteX9-333" fmla="*/ 207995 w 295275"/>
                <a:gd name="connsiteY9-334" fmla="*/ 0 h 599179"/>
                <a:gd name="connsiteX0-335" fmla="*/ 207995 w 295275"/>
                <a:gd name="connsiteY0-336" fmla="*/ 0 h 599179"/>
                <a:gd name="connsiteX1-337" fmla="*/ 218480 w 295275"/>
                <a:gd name="connsiteY1-338" fmla="*/ 17025 h 599179"/>
                <a:gd name="connsiteX2-339" fmla="*/ 263922 w 295275"/>
                <a:gd name="connsiteY2-340" fmla="*/ 59952 h 599179"/>
                <a:gd name="connsiteX3-341" fmla="*/ 275967 w 295275"/>
                <a:gd name="connsiteY3-342" fmla="*/ 66705 h 599179"/>
                <a:gd name="connsiteX4-343" fmla="*/ 152376 w 295275"/>
                <a:gd name="connsiteY4-344" fmla="*/ 303904 h 599179"/>
                <a:gd name="connsiteX5-345" fmla="*/ 295275 w 295275"/>
                <a:gd name="connsiteY5-346" fmla="*/ 303904 h 599179"/>
                <a:gd name="connsiteX6-347" fmla="*/ 295275 w 295275"/>
                <a:gd name="connsiteY6-348" fmla="*/ 599179 h 599179"/>
                <a:gd name="connsiteX7-349" fmla="*/ 0 w 295275"/>
                <a:gd name="connsiteY7-350" fmla="*/ 599179 h 599179"/>
                <a:gd name="connsiteX8-351" fmla="*/ 0 w 295275"/>
                <a:gd name="connsiteY8-352" fmla="*/ 303904 h 599179"/>
                <a:gd name="connsiteX9-353" fmla="*/ 207995 w 295275"/>
                <a:gd name="connsiteY9-354" fmla="*/ 0 h 599179"/>
                <a:gd name="connsiteX0-355" fmla="*/ 207995 w 295275"/>
                <a:gd name="connsiteY0-356" fmla="*/ 0 h 599179"/>
                <a:gd name="connsiteX1-357" fmla="*/ 218480 w 295275"/>
                <a:gd name="connsiteY1-358" fmla="*/ 17025 h 599179"/>
                <a:gd name="connsiteX2-359" fmla="*/ 263922 w 295275"/>
                <a:gd name="connsiteY2-360" fmla="*/ 59952 h 599179"/>
                <a:gd name="connsiteX3-361" fmla="*/ 275967 w 295275"/>
                <a:gd name="connsiteY3-362" fmla="*/ 66705 h 599179"/>
                <a:gd name="connsiteX4-363" fmla="*/ 152376 w 295275"/>
                <a:gd name="connsiteY4-364" fmla="*/ 303904 h 599179"/>
                <a:gd name="connsiteX5-365" fmla="*/ 295275 w 295275"/>
                <a:gd name="connsiteY5-366" fmla="*/ 303904 h 599179"/>
                <a:gd name="connsiteX6-367" fmla="*/ 295275 w 295275"/>
                <a:gd name="connsiteY6-368" fmla="*/ 599179 h 599179"/>
                <a:gd name="connsiteX7-369" fmla="*/ 0 w 295275"/>
                <a:gd name="connsiteY7-370" fmla="*/ 599179 h 599179"/>
                <a:gd name="connsiteX8-371" fmla="*/ 0 w 295275"/>
                <a:gd name="connsiteY8-372" fmla="*/ 303904 h 599179"/>
                <a:gd name="connsiteX9-373" fmla="*/ 207995 w 295275"/>
                <a:gd name="connsiteY9-374" fmla="*/ 0 h 599179"/>
                <a:gd name="connsiteX0-375" fmla="*/ 207995 w 295275"/>
                <a:gd name="connsiteY0-376" fmla="*/ 0 h 599179"/>
                <a:gd name="connsiteX1-377" fmla="*/ 218480 w 295275"/>
                <a:gd name="connsiteY1-378" fmla="*/ 17025 h 599179"/>
                <a:gd name="connsiteX2-379" fmla="*/ 263922 w 295275"/>
                <a:gd name="connsiteY2-380" fmla="*/ 59952 h 599179"/>
                <a:gd name="connsiteX3-381" fmla="*/ 275967 w 295275"/>
                <a:gd name="connsiteY3-382" fmla="*/ 66705 h 599179"/>
                <a:gd name="connsiteX4-383" fmla="*/ 152376 w 295275"/>
                <a:gd name="connsiteY4-384" fmla="*/ 303904 h 599179"/>
                <a:gd name="connsiteX5-385" fmla="*/ 295275 w 295275"/>
                <a:gd name="connsiteY5-386" fmla="*/ 303904 h 599179"/>
                <a:gd name="connsiteX6-387" fmla="*/ 295275 w 295275"/>
                <a:gd name="connsiteY6-388" fmla="*/ 599179 h 599179"/>
                <a:gd name="connsiteX7-389" fmla="*/ 0 w 295275"/>
                <a:gd name="connsiteY7-390" fmla="*/ 599179 h 599179"/>
                <a:gd name="connsiteX8-391" fmla="*/ 0 w 295275"/>
                <a:gd name="connsiteY8-392" fmla="*/ 303904 h 599179"/>
                <a:gd name="connsiteX9-393" fmla="*/ 207995 w 295275"/>
                <a:gd name="connsiteY9-394" fmla="*/ 0 h 599179"/>
                <a:gd name="connsiteX0-395" fmla="*/ 207995 w 295275"/>
                <a:gd name="connsiteY0-396" fmla="*/ 0 h 599179"/>
                <a:gd name="connsiteX1-397" fmla="*/ 218480 w 295275"/>
                <a:gd name="connsiteY1-398" fmla="*/ 17025 h 599179"/>
                <a:gd name="connsiteX2-399" fmla="*/ 263922 w 295275"/>
                <a:gd name="connsiteY2-400" fmla="*/ 59952 h 599179"/>
                <a:gd name="connsiteX3-401" fmla="*/ 275967 w 295275"/>
                <a:gd name="connsiteY3-402" fmla="*/ 66705 h 599179"/>
                <a:gd name="connsiteX4-403" fmla="*/ 152376 w 295275"/>
                <a:gd name="connsiteY4-404" fmla="*/ 303904 h 599179"/>
                <a:gd name="connsiteX5-405" fmla="*/ 295275 w 295275"/>
                <a:gd name="connsiteY5-406" fmla="*/ 303904 h 599179"/>
                <a:gd name="connsiteX6-407" fmla="*/ 295275 w 295275"/>
                <a:gd name="connsiteY6-408" fmla="*/ 599179 h 599179"/>
                <a:gd name="connsiteX7-409" fmla="*/ 0 w 295275"/>
                <a:gd name="connsiteY7-410" fmla="*/ 599179 h 599179"/>
                <a:gd name="connsiteX8-411" fmla="*/ 0 w 295275"/>
                <a:gd name="connsiteY8-412" fmla="*/ 303904 h 599179"/>
                <a:gd name="connsiteX9-413" fmla="*/ 207995 w 295275"/>
                <a:gd name="connsiteY9-414" fmla="*/ 0 h 599179"/>
                <a:gd name="connsiteX0-415" fmla="*/ 207995 w 295275"/>
                <a:gd name="connsiteY0-416" fmla="*/ 0 h 599179"/>
                <a:gd name="connsiteX1-417" fmla="*/ 218480 w 295275"/>
                <a:gd name="connsiteY1-418" fmla="*/ 17025 h 599179"/>
                <a:gd name="connsiteX2-419" fmla="*/ 263922 w 295275"/>
                <a:gd name="connsiteY2-420" fmla="*/ 59952 h 599179"/>
                <a:gd name="connsiteX3-421" fmla="*/ 275967 w 295275"/>
                <a:gd name="connsiteY3-422" fmla="*/ 66705 h 599179"/>
                <a:gd name="connsiteX4-423" fmla="*/ 152376 w 295275"/>
                <a:gd name="connsiteY4-424" fmla="*/ 303904 h 599179"/>
                <a:gd name="connsiteX5-425" fmla="*/ 295275 w 295275"/>
                <a:gd name="connsiteY5-426" fmla="*/ 303904 h 599179"/>
                <a:gd name="connsiteX6-427" fmla="*/ 295275 w 295275"/>
                <a:gd name="connsiteY6-428" fmla="*/ 599179 h 599179"/>
                <a:gd name="connsiteX7-429" fmla="*/ 0 w 295275"/>
                <a:gd name="connsiteY7-430" fmla="*/ 599179 h 599179"/>
                <a:gd name="connsiteX8-431" fmla="*/ 0 w 295275"/>
                <a:gd name="connsiteY8-432" fmla="*/ 334942 h 599179"/>
                <a:gd name="connsiteX9-433" fmla="*/ 207995 w 295275"/>
                <a:gd name="connsiteY9-434" fmla="*/ 0 h 599179"/>
                <a:gd name="connsiteX0-435" fmla="*/ 207995 w 295275"/>
                <a:gd name="connsiteY0-436" fmla="*/ 0 h 599179"/>
                <a:gd name="connsiteX1-437" fmla="*/ 218480 w 295275"/>
                <a:gd name="connsiteY1-438" fmla="*/ 17025 h 599179"/>
                <a:gd name="connsiteX2-439" fmla="*/ 263922 w 295275"/>
                <a:gd name="connsiteY2-440" fmla="*/ 59952 h 599179"/>
                <a:gd name="connsiteX3-441" fmla="*/ 275967 w 295275"/>
                <a:gd name="connsiteY3-442" fmla="*/ 66705 h 599179"/>
                <a:gd name="connsiteX4-443" fmla="*/ 152376 w 295275"/>
                <a:gd name="connsiteY4-444" fmla="*/ 303904 h 599179"/>
                <a:gd name="connsiteX5-445" fmla="*/ 295275 w 295275"/>
                <a:gd name="connsiteY5-446" fmla="*/ 303904 h 599179"/>
                <a:gd name="connsiteX6-447" fmla="*/ 295275 w 295275"/>
                <a:gd name="connsiteY6-448" fmla="*/ 599179 h 599179"/>
                <a:gd name="connsiteX7-449" fmla="*/ 0 w 295275"/>
                <a:gd name="connsiteY7-450" fmla="*/ 599179 h 599179"/>
                <a:gd name="connsiteX8-451" fmla="*/ 0 w 295275"/>
                <a:gd name="connsiteY8-452" fmla="*/ 334942 h 599179"/>
                <a:gd name="connsiteX9-453" fmla="*/ 207995 w 295275"/>
                <a:gd name="connsiteY9-454" fmla="*/ 0 h 599179"/>
                <a:gd name="connsiteX0-455" fmla="*/ 207995 w 295275"/>
                <a:gd name="connsiteY0-456" fmla="*/ 0 h 599179"/>
                <a:gd name="connsiteX1-457" fmla="*/ 218480 w 295275"/>
                <a:gd name="connsiteY1-458" fmla="*/ 17025 h 599179"/>
                <a:gd name="connsiteX2-459" fmla="*/ 263922 w 295275"/>
                <a:gd name="connsiteY2-460" fmla="*/ 59952 h 599179"/>
                <a:gd name="connsiteX3-461" fmla="*/ 275967 w 295275"/>
                <a:gd name="connsiteY3-462" fmla="*/ 66705 h 599179"/>
                <a:gd name="connsiteX4-463" fmla="*/ 152376 w 295275"/>
                <a:gd name="connsiteY4-464" fmla="*/ 303904 h 599179"/>
                <a:gd name="connsiteX5-465" fmla="*/ 295275 w 295275"/>
                <a:gd name="connsiteY5-466" fmla="*/ 303904 h 599179"/>
                <a:gd name="connsiteX6-467" fmla="*/ 295275 w 295275"/>
                <a:gd name="connsiteY6-468" fmla="*/ 599179 h 599179"/>
                <a:gd name="connsiteX7-469" fmla="*/ 0 w 295275"/>
                <a:gd name="connsiteY7-470" fmla="*/ 599179 h 599179"/>
                <a:gd name="connsiteX8-471" fmla="*/ 0 w 295275"/>
                <a:gd name="connsiteY8-472" fmla="*/ 334942 h 599179"/>
                <a:gd name="connsiteX9-473" fmla="*/ 207995 w 295275"/>
                <a:gd name="connsiteY9-474" fmla="*/ 0 h 599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95275" h="599179">
                  <a:moveTo>
                    <a:pt x="207995" y="0"/>
                  </a:moveTo>
                  <a:lnTo>
                    <a:pt x="218480" y="17025"/>
                  </a:lnTo>
                  <a:cubicBezTo>
                    <a:pt x="231034" y="32364"/>
                    <a:pt x="246314" y="46986"/>
                    <a:pt x="263922" y="59952"/>
                  </a:cubicBezTo>
                  <a:lnTo>
                    <a:pt x="275967" y="66705"/>
                  </a:lnTo>
                  <a:cubicBezTo>
                    <a:pt x="274744" y="66607"/>
                    <a:pt x="166924" y="148026"/>
                    <a:pt x="152376" y="303904"/>
                  </a:cubicBezTo>
                  <a:lnTo>
                    <a:pt x="295275" y="303904"/>
                  </a:lnTo>
                  <a:lnTo>
                    <a:pt x="295275" y="599179"/>
                  </a:lnTo>
                  <a:lnTo>
                    <a:pt x="0" y="599179"/>
                  </a:lnTo>
                  <a:lnTo>
                    <a:pt x="0" y="334942"/>
                  </a:lnTo>
                  <a:cubicBezTo>
                    <a:pt x="10368" y="113589"/>
                    <a:pt x="207637" y="2353"/>
                    <a:pt x="207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2" name="PA-任意多边形: 形状 9"/>
            <p:cNvSpPr>
              <a:spLocks noChangeAspect="1"/>
            </p:cNvSpPr>
            <p:nvPr/>
          </p:nvSpPr>
          <p:spPr>
            <a:xfrm>
              <a:off x="1581018" y="1347856"/>
              <a:ext cx="311295" cy="631688"/>
            </a:xfrm>
            <a:custGeom>
              <a:avLst/>
              <a:gdLst>
                <a:gd name="connsiteX0" fmla="*/ 207995 w 295275"/>
                <a:gd name="connsiteY0" fmla="*/ 0 h 599179"/>
                <a:gd name="connsiteX1" fmla="*/ 218480 w 295275"/>
                <a:gd name="connsiteY1" fmla="*/ 17025 h 599179"/>
                <a:gd name="connsiteX2" fmla="*/ 263922 w 295275"/>
                <a:gd name="connsiteY2" fmla="*/ 59952 h 599179"/>
                <a:gd name="connsiteX3" fmla="*/ 275967 w 295275"/>
                <a:gd name="connsiteY3" fmla="*/ 66705 h 599179"/>
                <a:gd name="connsiteX4" fmla="*/ 258864 w 295275"/>
                <a:gd name="connsiteY4" fmla="*/ 77309 h 599179"/>
                <a:gd name="connsiteX5" fmla="*/ 164932 w 295275"/>
                <a:gd name="connsiteY5" fmla="*/ 229252 h 599179"/>
                <a:gd name="connsiteX6" fmla="*/ 145322 w 295275"/>
                <a:gd name="connsiteY6" fmla="*/ 303904 h 599179"/>
                <a:gd name="connsiteX7" fmla="*/ 295275 w 295275"/>
                <a:gd name="connsiteY7" fmla="*/ 303904 h 599179"/>
                <a:gd name="connsiteX8" fmla="*/ 295275 w 295275"/>
                <a:gd name="connsiteY8" fmla="*/ 599179 h 599179"/>
                <a:gd name="connsiteX9" fmla="*/ 0 w 295275"/>
                <a:gd name="connsiteY9" fmla="*/ 599179 h 599179"/>
                <a:gd name="connsiteX10" fmla="*/ 0 w 295275"/>
                <a:gd name="connsiteY10" fmla="*/ 303904 h 599179"/>
                <a:gd name="connsiteX11" fmla="*/ 5952 w 295275"/>
                <a:gd name="connsiteY11" fmla="*/ 269304 h 599179"/>
                <a:gd name="connsiteX12" fmla="*/ 204540 w 295275"/>
                <a:gd name="connsiteY12" fmla="*/ 547 h 599179"/>
                <a:gd name="connsiteX0-1" fmla="*/ 207995 w 295275"/>
                <a:gd name="connsiteY0-2" fmla="*/ 0 h 599179"/>
                <a:gd name="connsiteX1-3" fmla="*/ 218480 w 295275"/>
                <a:gd name="connsiteY1-4" fmla="*/ 17025 h 599179"/>
                <a:gd name="connsiteX2-5" fmla="*/ 263922 w 295275"/>
                <a:gd name="connsiteY2-6" fmla="*/ 59952 h 599179"/>
                <a:gd name="connsiteX3-7" fmla="*/ 275967 w 295275"/>
                <a:gd name="connsiteY3-8" fmla="*/ 66705 h 599179"/>
                <a:gd name="connsiteX4-9" fmla="*/ 258864 w 295275"/>
                <a:gd name="connsiteY4-10" fmla="*/ 77309 h 599179"/>
                <a:gd name="connsiteX5-11" fmla="*/ 164932 w 295275"/>
                <a:gd name="connsiteY5-12" fmla="*/ 229252 h 599179"/>
                <a:gd name="connsiteX6-13" fmla="*/ 152376 w 295275"/>
                <a:gd name="connsiteY6-14" fmla="*/ 303904 h 599179"/>
                <a:gd name="connsiteX7-15" fmla="*/ 295275 w 295275"/>
                <a:gd name="connsiteY7-16" fmla="*/ 303904 h 599179"/>
                <a:gd name="connsiteX8-17" fmla="*/ 295275 w 295275"/>
                <a:gd name="connsiteY8-18" fmla="*/ 599179 h 599179"/>
                <a:gd name="connsiteX9-19" fmla="*/ 0 w 295275"/>
                <a:gd name="connsiteY9-20" fmla="*/ 599179 h 599179"/>
                <a:gd name="connsiteX10-21" fmla="*/ 0 w 295275"/>
                <a:gd name="connsiteY10-22" fmla="*/ 303904 h 599179"/>
                <a:gd name="connsiteX11-23" fmla="*/ 5952 w 295275"/>
                <a:gd name="connsiteY11-24" fmla="*/ 269304 h 599179"/>
                <a:gd name="connsiteX12-25" fmla="*/ 204540 w 295275"/>
                <a:gd name="connsiteY12-26" fmla="*/ 547 h 599179"/>
                <a:gd name="connsiteX13" fmla="*/ 207995 w 295275"/>
                <a:gd name="connsiteY13" fmla="*/ 0 h 599179"/>
                <a:gd name="connsiteX0-27" fmla="*/ 207995 w 295275"/>
                <a:gd name="connsiteY0-28" fmla="*/ 0 h 599179"/>
                <a:gd name="connsiteX1-29" fmla="*/ 218480 w 295275"/>
                <a:gd name="connsiteY1-30" fmla="*/ 17025 h 599179"/>
                <a:gd name="connsiteX2-31" fmla="*/ 263922 w 295275"/>
                <a:gd name="connsiteY2-32" fmla="*/ 59952 h 599179"/>
                <a:gd name="connsiteX3-33" fmla="*/ 275967 w 295275"/>
                <a:gd name="connsiteY3-34" fmla="*/ 66705 h 599179"/>
                <a:gd name="connsiteX4-35" fmla="*/ 258864 w 295275"/>
                <a:gd name="connsiteY4-36" fmla="*/ 77309 h 599179"/>
                <a:gd name="connsiteX5-37" fmla="*/ 164932 w 295275"/>
                <a:gd name="connsiteY5-38" fmla="*/ 229252 h 599179"/>
                <a:gd name="connsiteX6-39" fmla="*/ 152376 w 295275"/>
                <a:gd name="connsiteY6-40" fmla="*/ 303904 h 599179"/>
                <a:gd name="connsiteX7-41" fmla="*/ 295275 w 295275"/>
                <a:gd name="connsiteY7-42" fmla="*/ 303904 h 599179"/>
                <a:gd name="connsiteX8-43" fmla="*/ 295275 w 295275"/>
                <a:gd name="connsiteY8-44" fmla="*/ 599179 h 599179"/>
                <a:gd name="connsiteX9-45" fmla="*/ 0 w 295275"/>
                <a:gd name="connsiteY9-46" fmla="*/ 599179 h 599179"/>
                <a:gd name="connsiteX10-47" fmla="*/ 0 w 295275"/>
                <a:gd name="connsiteY10-48" fmla="*/ 303904 h 599179"/>
                <a:gd name="connsiteX11-49" fmla="*/ 5952 w 295275"/>
                <a:gd name="connsiteY11-50" fmla="*/ 269304 h 599179"/>
                <a:gd name="connsiteX12-51" fmla="*/ 204540 w 295275"/>
                <a:gd name="connsiteY12-52" fmla="*/ 547 h 599179"/>
                <a:gd name="connsiteX13-53" fmla="*/ 207995 w 295275"/>
                <a:gd name="connsiteY13-54" fmla="*/ 0 h 599179"/>
                <a:gd name="connsiteX0-55" fmla="*/ 207995 w 295275"/>
                <a:gd name="connsiteY0-56" fmla="*/ 0 h 599179"/>
                <a:gd name="connsiteX1-57" fmla="*/ 218480 w 295275"/>
                <a:gd name="connsiteY1-58" fmla="*/ 17025 h 599179"/>
                <a:gd name="connsiteX2-59" fmla="*/ 263922 w 295275"/>
                <a:gd name="connsiteY2-60" fmla="*/ 59952 h 599179"/>
                <a:gd name="connsiteX3-61" fmla="*/ 275967 w 295275"/>
                <a:gd name="connsiteY3-62" fmla="*/ 66705 h 599179"/>
                <a:gd name="connsiteX4-63" fmla="*/ 258864 w 295275"/>
                <a:gd name="connsiteY4-64" fmla="*/ 77309 h 599179"/>
                <a:gd name="connsiteX5-65" fmla="*/ 164932 w 295275"/>
                <a:gd name="connsiteY5-66" fmla="*/ 229252 h 599179"/>
                <a:gd name="connsiteX6-67" fmla="*/ 152376 w 295275"/>
                <a:gd name="connsiteY6-68" fmla="*/ 303904 h 599179"/>
                <a:gd name="connsiteX7-69" fmla="*/ 295275 w 295275"/>
                <a:gd name="connsiteY7-70" fmla="*/ 303904 h 599179"/>
                <a:gd name="connsiteX8-71" fmla="*/ 295275 w 295275"/>
                <a:gd name="connsiteY8-72" fmla="*/ 599179 h 599179"/>
                <a:gd name="connsiteX9-73" fmla="*/ 0 w 295275"/>
                <a:gd name="connsiteY9-74" fmla="*/ 599179 h 599179"/>
                <a:gd name="connsiteX10-75" fmla="*/ 0 w 295275"/>
                <a:gd name="connsiteY10-76" fmla="*/ 303904 h 599179"/>
                <a:gd name="connsiteX11-77" fmla="*/ 5952 w 295275"/>
                <a:gd name="connsiteY11-78" fmla="*/ 269304 h 599179"/>
                <a:gd name="connsiteX12-79" fmla="*/ 204540 w 295275"/>
                <a:gd name="connsiteY12-80" fmla="*/ 547 h 599179"/>
                <a:gd name="connsiteX13-81" fmla="*/ 207995 w 295275"/>
                <a:gd name="connsiteY13-82" fmla="*/ 0 h 599179"/>
                <a:gd name="connsiteX0-83" fmla="*/ 207995 w 295275"/>
                <a:gd name="connsiteY0-84" fmla="*/ 0 h 599179"/>
                <a:gd name="connsiteX1-85" fmla="*/ 218480 w 295275"/>
                <a:gd name="connsiteY1-86" fmla="*/ 17025 h 599179"/>
                <a:gd name="connsiteX2-87" fmla="*/ 263922 w 295275"/>
                <a:gd name="connsiteY2-88" fmla="*/ 59952 h 599179"/>
                <a:gd name="connsiteX3-89" fmla="*/ 275967 w 295275"/>
                <a:gd name="connsiteY3-90" fmla="*/ 66705 h 599179"/>
                <a:gd name="connsiteX4-91" fmla="*/ 258864 w 295275"/>
                <a:gd name="connsiteY4-92" fmla="*/ 77309 h 599179"/>
                <a:gd name="connsiteX5-93" fmla="*/ 152376 w 295275"/>
                <a:gd name="connsiteY5-94" fmla="*/ 303904 h 599179"/>
                <a:gd name="connsiteX6-95" fmla="*/ 295275 w 295275"/>
                <a:gd name="connsiteY6-96" fmla="*/ 303904 h 599179"/>
                <a:gd name="connsiteX7-97" fmla="*/ 295275 w 295275"/>
                <a:gd name="connsiteY7-98" fmla="*/ 599179 h 599179"/>
                <a:gd name="connsiteX8-99" fmla="*/ 0 w 295275"/>
                <a:gd name="connsiteY8-100" fmla="*/ 599179 h 599179"/>
                <a:gd name="connsiteX9-101" fmla="*/ 0 w 295275"/>
                <a:gd name="connsiteY9-102" fmla="*/ 303904 h 599179"/>
                <a:gd name="connsiteX10-103" fmla="*/ 5952 w 295275"/>
                <a:gd name="connsiteY10-104" fmla="*/ 269304 h 599179"/>
                <a:gd name="connsiteX11-105" fmla="*/ 204540 w 295275"/>
                <a:gd name="connsiteY11-106" fmla="*/ 547 h 599179"/>
                <a:gd name="connsiteX12-107" fmla="*/ 207995 w 295275"/>
                <a:gd name="connsiteY12-108" fmla="*/ 0 h 599179"/>
                <a:gd name="connsiteX0-109" fmla="*/ 207995 w 295275"/>
                <a:gd name="connsiteY0-110" fmla="*/ 0 h 599179"/>
                <a:gd name="connsiteX1-111" fmla="*/ 218480 w 295275"/>
                <a:gd name="connsiteY1-112" fmla="*/ 17025 h 599179"/>
                <a:gd name="connsiteX2-113" fmla="*/ 263922 w 295275"/>
                <a:gd name="connsiteY2-114" fmla="*/ 59952 h 599179"/>
                <a:gd name="connsiteX3-115" fmla="*/ 275967 w 295275"/>
                <a:gd name="connsiteY3-116" fmla="*/ 66705 h 599179"/>
                <a:gd name="connsiteX4-117" fmla="*/ 258864 w 295275"/>
                <a:gd name="connsiteY4-118" fmla="*/ 77309 h 599179"/>
                <a:gd name="connsiteX5-119" fmla="*/ 152376 w 295275"/>
                <a:gd name="connsiteY5-120" fmla="*/ 303904 h 599179"/>
                <a:gd name="connsiteX6-121" fmla="*/ 295275 w 295275"/>
                <a:gd name="connsiteY6-122" fmla="*/ 303904 h 599179"/>
                <a:gd name="connsiteX7-123" fmla="*/ 295275 w 295275"/>
                <a:gd name="connsiteY7-124" fmla="*/ 599179 h 599179"/>
                <a:gd name="connsiteX8-125" fmla="*/ 0 w 295275"/>
                <a:gd name="connsiteY8-126" fmla="*/ 599179 h 599179"/>
                <a:gd name="connsiteX9-127" fmla="*/ 0 w 295275"/>
                <a:gd name="connsiteY9-128" fmla="*/ 303904 h 599179"/>
                <a:gd name="connsiteX10-129" fmla="*/ 5952 w 295275"/>
                <a:gd name="connsiteY10-130" fmla="*/ 269304 h 599179"/>
                <a:gd name="connsiteX11-131" fmla="*/ 204540 w 295275"/>
                <a:gd name="connsiteY11-132" fmla="*/ 547 h 599179"/>
                <a:gd name="connsiteX12-133" fmla="*/ 207995 w 295275"/>
                <a:gd name="connsiteY12-134" fmla="*/ 0 h 599179"/>
                <a:gd name="connsiteX0-135" fmla="*/ 207995 w 295275"/>
                <a:gd name="connsiteY0-136" fmla="*/ 0 h 599179"/>
                <a:gd name="connsiteX1-137" fmla="*/ 218480 w 295275"/>
                <a:gd name="connsiteY1-138" fmla="*/ 17025 h 599179"/>
                <a:gd name="connsiteX2-139" fmla="*/ 263922 w 295275"/>
                <a:gd name="connsiteY2-140" fmla="*/ 59952 h 599179"/>
                <a:gd name="connsiteX3-141" fmla="*/ 275967 w 295275"/>
                <a:gd name="connsiteY3-142" fmla="*/ 66705 h 599179"/>
                <a:gd name="connsiteX4-143" fmla="*/ 152376 w 295275"/>
                <a:gd name="connsiteY4-144" fmla="*/ 303904 h 599179"/>
                <a:gd name="connsiteX5-145" fmla="*/ 295275 w 295275"/>
                <a:gd name="connsiteY5-146" fmla="*/ 303904 h 599179"/>
                <a:gd name="connsiteX6-147" fmla="*/ 295275 w 295275"/>
                <a:gd name="connsiteY6-148" fmla="*/ 599179 h 599179"/>
                <a:gd name="connsiteX7-149" fmla="*/ 0 w 295275"/>
                <a:gd name="connsiteY7-150" fmla="*/ 599179 h 599179"/>
                <a:gd name="connsiteX8-151" fmla="*/ 0 w 295275"/>
                <a:gd name="connsiteY8-152" fmla="*/ 303904 h 599179"/>
                <a:gd name="connsiteX9-153" fmla="*/ 5952 w 295275"/>
                <a:gd name="connsiteY9-154" fmla="*/ 269304 h 599179"/>
                <a:gd name="connsiteX10-155" fmla="*/ 204540 w 295275"/>
                <a:gd name="connsiteY10-156" fmla="*/ 547 h 599179"/>
                <a:gd name="connsiteX11-157" fmla="*/ 207995 w 295275"/>
                <a:gd name="connsiteY11-158" fmla="*/ 0 h 599179"/>
                <a:gd name="connsiteX0-159" fmla="*/ 207995 w 295275"/>
                <a:gd name="connsiteY0-160" fmla="*/ 0 h 599179"/>
                <a:gd name="connsiteX1-161" fmla="*/ 218480 w 295275"/>
                <a:gd name="connsiteY1-162" fmla="*/ 17025 h 599179"/>
                <a:gd name="connsiteX2-163" fmla="*/ 263922 w 295275"/>
                <a:gd name="connsiteY2-164" fmla="*/ 59952 h 599179"/>
                <a:gd name="connsiteX3-165" fmla="*/ 275967 w 295275"/>
                <a:gd name="connsiteY3-166" fmla="*/ 66705 h 599179"/>
                <a:gd name="connsiteX4-167" fmla="*/ 152376 w 295275"/>
                <a:gd name="connsiteY4-168" fmla="*/ 303904 h 599179"/>
                <a:gd name="connsiteX5-169" fmla="*/ 295275 w 295275"/>
                <a:gd name="connsiteY5-170" fmla="*/ 303904 h 599179"/>
                <a:gd name="connsiteX6-171" fmla="*/ 295275 w 295275"/>
                <a:gd name="connsiteY6-172" fmla="*/ 599179 h 599179"/>
                <a:gd name="connsiteX7-173" fmla="*/ 0 w 295275"/>
                <a:gd name="connsiteY7-174" fmla="*/ 599179 h 599179"/>
                <a:gd name="connsiteX8-175" fmla="*/ 0 w 295275"/>
                <a:gd name="connsiteY8-176" fmla="*/ 303904 h 599179"/>
                <a:gd name="connsiteX9-177" fmla="*/ 5952 w 295275"/>
                <a:gd name="connsiteY9-178" fmla="*/ 269304 h 599179"/>
                <a:gd name="connsiteX10-179" fmla="*/ 204540 w 295275"/>
                <a:gd name="connsiteY10-180" fmla="*/ 547 h 599179"/>
                <a:gd name="connsiteX11-181" fmla="*/ 207995 w 295275"/>
                <a:gd name="connsiteY11-182" fmla="*/ 0 h 599179"/>
                <a:gd name="connsiteX0-183" fmla="*/ 207995 w 295275"/>
                <a:gd name="connsiteY0-184" fmla="*/ 0 h 599179"/>
                <a:gd name="connsiteX1-185" fmla="*/ 218480 w 295275"/>
                <a:gd name="connsiteY1-186" fmla="*/ 17025 h 599179"/>
                <a:gd name="connsiteX2-187" fmla="*/ 263922 w 295275"/>
                <a:gd name="connsiteY2-188" fmla="*/ 59952 h 599179"/>
                <a:gd name="connsiteX3-189" fmla="*/ 275967 w 295275"/>
                <a:gd name="connsiteY3-190" fmla="*/ 66705 h 599179"/>
                <a:gd name="connsiteX4-191" fmla="*/ 152376 w 295275"/>
                <a:gd name="connsiteY4-192" fmla="*/ 303904 h 599179"/>
                <a:gd name="connsiteX5-193" fmla="*/ 295275 w 295275"/>
                <a:gd name="connsiteY5-194" fmla="*/ 303904 h 599179"/>
                <a:gd name="connsiteX6-195" fmla="*/ 295275 w 295275"/>
                <a:gd name="connsiteY6-196" fmla="*/ 599179 h 599179"/>
                <a:gd name="connsiteX7-197" fmla="*/ 0 w 295275"/>
                <a:gd name="connsiteY7-198" fmla="*/ 599179 h 599179"/>
                <a:gd name="connsiteX8-199" fmla="*/ 0 w 295275"/>
                <a:gd name="connsiteY8-200" fmla="*/ 303904 h 599179"/>
                <a:gd name="connsiteX9-201" fmla="*/ 5952 w 295275"/>
                <a:gd name="connsiteY9-202" fmla="*/ 269304 h 599179"/>
                <a:gd name="connsiteX10-203" fmla="*/ 204540 w 295275"/>
                <a:gd name="connsiteY10-204" fmla="*/ 547 h 599179"/>
                <a:gd name="connsiteX11-205" fmla="*/ 207995 w 295275"/>
                <a:gd name="connsiteY11-206" fmla="*/ 0 h 599179"/>
                <a:gd name="connsiteX0-207" fmla="*/ 207995 w 295275"/>
                <a:gd name="connsiteY0-208" fmla="*/ 0 h 599179"/>
                <a:gd name="connsiteX1-209" fmla="*/ 218480 w 295275"/>
                <a:gd name="connsiteY1-210" fmla="*/ 17025 h 599179"/>
                <a:gd name="connsiteX2-211" fmla="*/ 263922 w 295275"/>
                <a:gd name="connsiteY2-212" fmla="*/ 59952 h 599179"/>
                <a:gd name="connsiteX3-213" fmla="*/ 275967 w 295275"/>
                <a:gd name="connsiteY3-214" fmla="*/ 66705 h 599179"/>
                <a:gd name="connsiteX4-215" fmla="*/ 152376 w 295275"/>
                <a:gd name="connsiteY4-216" fmla="*/ 303904 h 599179"/>
                <a:gd name="connsiteX5-217" fmla="*/ 295275 w 295275"/>
                <a:gd name="connsiteY5-218" fmla="*/ 303904 h 599179"/>
                <a:gd name="connsiteX6-219" fmla="*/ 295275 w 295275"/>
                <a:gd name="connsiteY6-220" fmla="*/ 599179 h 599179"/>
                <a:gd name="connsiteX7-221" fmla="*/ 0 w 295275"/>
                <a:gd name="connsiteY7-222" fmla="*/ 599179 h 599179"/>
                <a:gd name="connsiteX8-223" fmla="*/ 0 w 295275"/>
                <a:gd name="connsiteY8-224" fmla="*/ 303904 h 599179"/>
                <a:gd name="connsiteX9-225" fmla="*/ 5952 w 295275"/>
                <a:gd name="connsiteY9-226" fmla="*/ 269304 h 599179"/>
                <a:gd name="connsiteX10-227" fmla="*/ 204540 w 295275"/>
                <a:gd name="connsiteY10-228" fmla="*/ 547 h 599179"/>
                <a:gd name="connsiteX11-229" fmla="*/ 207995 w 295275"/>
                <a:gd name="connsiteY11-230" fmla="*/ 0 h 599179"/>
                <a:gd name="connsiteX0-231" fmla="*/ 207995 w 295275"/>
                <a:gd name="connsiteY0-232" fmla="*/ 0 h 599179"/>
                <a:gd name="connsiteX1-233" fmla="*/ 218480 w 295275"/>
                <a:gd name="connsiteY1-234" fmla="*/ 17025 h 599179"/>
                <a:gd name="connsiteX2-235" fmla="*/ 263922 w 295275"/>
                <a:gd name="connsiteY2-236" fmla="*/ 59952 h 599179"/>
                <a:gd name="connsiteX3-237" fmla="*/ 275967 w 295275"/>
                <a:gd name="connsiteY3-238" fmla="*/ 66705 h 599179"/>
                <a:gd name="connsiteX4-239" fmla="*/ 152376 w 295275"/>
                <a:gd name="connsiteY4-240" fmla="*/ 303904 h 599179"/>
                <a:gd name="connsiteX5-241" fmla="*/ 295275 w 295275"/>
                <a:gd name="connsiteY5-242" fmla="*/ 303904 h 599179"/>
                <a:gd name="connsiteX6-243" fmla="*/ 295275 w 295275"/>
                <a:gd name="connsiteY6-244" fmla="*/ 599179 h 599179"/>
                <a:gd name="connsiteX7-245" fmla="*/ 0 w 295275"/>
                <a:gd name="connsiteY7-246" fmla="*/ 599179 h 599179"/>
                <a:gd name="connsiteX8-247" fmla="*/ 0 w 295275"/>
                <a:gd name="connsiteY8-248" fmla="*/ 303904 h 599179"/>
                <a:gd name="connsiteX9-249" fmla="*/ 204540 w 295275"/>
                <a:gd name="connsiteY9-250" fmla="*/ 547 h 599179"/>
                <a:gd name="connsiteX10-251" fmla="*/ 207995 w 295275"/>
                <a:gd name="connsiteY10-252" fmla="*/ 0 h 599179"/>
                <a:gd name="connsiteX0-253" fmla="*/ 207995 w 295275"/>
                <a:gd name="connsiteY0-254" fmla="*/ 0 h 599179"/>
                <a:gd name="connsiteX1-255" fmla="*/ 218480 w 295275"/>
                <a:gd name="connsiteY1-256" fmla="*/ 17025 h 599179"/>
                <a:gd name="connsiteX2-257" fmla="*/ 263922 w 295275"/>
                <a:gd name="connsiteY2-258" fmla="*/ 59952 h 599179"/>
                <a:gd name="connsiteX3-259" fmla="*/ 275967 w 295275"/>
                <a:gd name="connsiteY3-260" fmla="*/ 66705 h 599179"/>
                <a:gd name="connsiteX4-261" fmla="*/ 152376 w 295275"/>
                <a:gd name="connsiteY4-262" fmla="*/ 303904 h 599179"/>
                <a:gd name="connsiteX5-263" fmla="*/ 295275 w 295275"/>
                <a:gd name="connsiteY5-264" fmla="*/ 303904 h 599179"/>
                <a:gd name="connsiteX6-265" fmla="*/ 295275 w 295275"/>
                <a:gd name="connsiteY6-266" fmla="*/ 599179 h 599179"/>
                <a:gd name="connsiteX7-267" fmla="*/ 0 w 295275"/>
                <a:gd name="connsiteY7-268" fmla="*/ 599179 h 599179"/>
                <a:gd name="connsiteX8-269" fmla="*/ 0 w 295275"/>
                <a:gd name="connsiteY8-270" fmla="*/ 303904 h 599179"/>
                <a:gd name="connsiteX9-271" fmla="*/ 204540 w 295275"/>
                <a:gd name="connsiteY9-272" fmla="*/ 547 h 599179"/>
                <a:gd name="connsiteX10-273" fmla="*/ 207995 w 295275"/>
                <a:gd name="connsiteY10-274" fmla="*/ 0 h 599179"/>
                <a:gd name="connsiteX0-275" fmla="*/ 207995 w 295275"/>
                <a:gd name="connsiteY0-276" fmla="*/ 0 h 599179"/>
                <a:gd name="connsiteX1-277" fmla="*/ 218480 w 295275"/>
                <a:gd name="connsiteY1-278" fmla="*/ 17025 h 599179"/>
                <a:gd name="connsiteX2-279" fmla="*/ 263922 w 295275"/>
                <a:gd name="connsiteY2-280" fmla="*/ 59952 h 599179"/>
                <a:gd name="connsiteX3-281" fmla="*/ 275967 w 295275"/>
                <a:gd name="connsiteY3-282" fmla="*/ 66705 h 599179"/>
                <a:gd name="connsiteX4-283" fmla="*/ 152376 w 295275"/>
                <a:gd name="connsiteY4-284" fmla="*/ 303904 h 599179"/>
                <a:gd name="connsiteX5-285" fmla="*/ 295275 w 295275"/>
                <a:gd name="connsiteY5-286" fmla="*/ 303904 h 599179"/>
                <a:gd name="connsiteX6-287" fmla="*/ 295275 w 295275"/>
                <a:gd name="connsiteY6-288" fmla="*/ 599179 h 599179"/>
                <a:gd name="connsiteX7-289" fmla="*/ 0 w 295275"/>
                <a:gd name="connsiteY7-290" fmla="*/ 599179 h 599179"/>
                <a:gd name="connsiteX8-291" fmla="*/ 0 w 295275"/>
                <a:gd name="connsiteY8-292" fmla="*/ 303904 h 599179"/>
                <a:gd name="connsiteX9-293" fmla="*/ 207995 w 295275"/>
                <a:gd name="connsiteY9-294" fmla="*/ 0 h 599179"/>
                <a:gd name="connsiteX0-295" fmla="*/ 207995 w 295275"/>
                <a:gd name="connsiteY0-296" fmla="*/ 0 h 599179"/>
                <a:gd name="connsiteX1-297" fmla="*/ 218480 w 295275"/>
                <a:gd name="connsiteY1-298" fmla="*/ 17025 h 599179"/>
                <a:gd name="connsiteX2-299" fmla="*/ 263922 w 295275"/>
                <a:gd name="connsiteY2-300" fmla="*/ 59952 h 599179"/>
                <a:gd name="connsiteX3-301" fmla="*/ 275967 w 295275"/>
                <a:gd name="connsiteY3-302" fmla="*/ 66705 h 599179"/>
                <a:gd name="connsiteX4-303" fmla="*/ 152376 w 295275"/>
                <a:gd name="connsiteY4-304" fmla="*/ 303904 h 599179"/>
                <a:gd name="connsiteX5-305" fmla="*/ 295275 w 295275"/>
                <a:gd name="connsiteY5-306" fmla="*/ 303904 h 599179"/>
                <a:gd name="connsiteX6-307" fmla="*/ 295275 w 295275"/>
                <a:gd name="connsiteY6-308" fmla="*/ 599179 h 599179"/>
                <a:gd name="connsiteX7-309" fmla="*/ 0 w 295275"/>
                <a:gd name="connsiteY7-310" fmla="*/ 599179 h 599179"/>
                <a:gd name="connsiteX8-311" fmla="*/ 0 w 295275"/>
                <a:gd name="connsiteY8-312" fmla="*/ 303904 h 599179"/>
                <a:gd name="connsiteX9-313" fmla="*/ 207995 w 295275"/>
                <a:gd name="connsiteY9-314" fmla="*/ 0 h 599179"/>
                <a:gd name="connsiteX0-315" fmla="*/ 207995 w 295275"/>
                <a:gd name="connsiteY0-316" fmla="*/ 0 h 599179"/>
                <a:gd name="connsiteX1-317" fmla="*/ 218480 w 295275"/>
                <a:gd name="connsiteY1-318" fmla="*/ 17025 h 599179"/>
                <a:gd name="connsiteX2-319" fmla="*/ 263922 w 295275"/>
                <a:gd name="connsiteY2-320" fmla="*/ 59952 h 599179"/>
                <a:gd name="connsiteX3-321" fmla="*/ 275967 w 295275"/>
                <a:gd name="connsiteY3-322" fmla="*/ 66705 h 599179"/>
                <a:gd name="connsiteX4-323" fmla="*/ 152376 w 295275"/>
                <a:gd name="connsiteY4-324" fmla="*/ 303904 h 599179"/>
                <a:gd name="connsiteX5-325" fmla="*/ 295275 w 295275"/>
                <a:gd name="connsiteY5-326" fmla="*/ 303904 h 599179"/>
                <a:gd name="connsiteX6-327" fmla="*/ 295275 w 295275"/>
                <a:gd name="connsiteY6-328" fmla="*/ 599179 h 599179"/>
                <a:gd name="connsiteX7-329" fmla="*/ 0 w 295275"/>
                <a:gd name="connsiteY7-330" fmla="*/ 599179 h 599179"/>
                <a:gd name="connsiteX8-331" fmla="*/ 0 w 295275"/>
                <a:gd name="connsiteY8-332" fmla="*/ 303904 h 599179"/>
                <a:gd name="connsiteX9-333" fmla="*/ 207995 w 295275"/>
                <a:gd name="connsiteY9-334" fmla="*/ 0 h 599179"/>
                <a:gd name="connsiteX0-335" fmla="*/ 207995 w 295275"/>
                <a:gd name="connsiteY0-336" fmla="*/ 0 h 599179"/>
                <a:gd name="connsiteX1-337" fmla="*/ 218480 w 295275"/>
                <a:gd name="connsiteY1-338" fmla="*/ 17025 h 599179"/>
                <a:gd name="connsiteX2-339" fmla="*/ 263922 w 295275"/>
                <a:gd name="connsiteY2-340" fmla="*/ 59952 h 599179"/>
                <a:gd name="connsiteX3-341" fmla="*/ 275967 w 295275"/>
                <a:gd name="connsiteY3-342" fmla="*/ 66705 h 599179"/>
                <a:gd name="connsiteX4-343" fmla="*/ 152376 w 295275"/>
                <a:gd name="connsiteY4-344" fmla="*/ 303904 h 599179"/>
                <a:gd name="connsiteX5-345" fmla="*/ 295275 w 295275"/>
                <a:gd name="connsiteY5-346" fmla="*/ 303904 h 599179"/>
                <a:gd name="connsiteX6-347" fmla="*/ 295275 w 295275"/>
                <a:gd name="connsiteY6-348" fmla="*/ 599179 h 599179"/>
                <a:gd name="connsiteX7-349" fmla="*/ 0 w 295275"/>
                <a:gd name="connsiteY7-350" fmla="*/ 599179 h 599179"/>
                <a:gd name="connsiteX8-351" fmla="*/ 0 w 295275"/>
                <a:gd name="connsiteY8-352" fmla="*/ 303904 h 599179"/>
                <a:gd name="connsiteX9-353" fmla="*/ 207995 w 295275"/>
                <a:gd name="connsiteY9-354" fmla="*/ 0 h 599179"/>
                <a:gd name="connsiteX0-355" fmla="*/ 207995 w 295275"/>
                <a:gd name="connsiteY0-356" fmla="*/ 0 h 599179"/>
                <a:gd name="connsiteX1-357" fmla="*/ 218480 w 295275"/>
                <a:gd name="connsiteY1-358" fmla="*/ 17025 h 599179"/>
                <a:gd name="connsiteX2-359" fmla="*/ 263922 w 295275"/>
                <a:gd name="connsiteY2-360" fmla="*/ 59952 h 599179"/>
                <a:gd name="connsiteX3-361" fmla="*/ 275967 w 295275"/>
                <a:gd name="connsiteY3-362" fmla="*/ 66705 h 599179"/>
                <a:gd name="connsiteX4-363" fmla="*/ 152376 w 295275"/>
                <a:gd name="connsiteY4-364" fmla="*/ 303904 h 599179"/>
                <a:gd name="connsiteX5-365" fmla="*/ 295275 w 295275"/>
                <a:gd name="connsiteY5-366" fmla="*/ 303904 h 599179"/>
                <a:gd name="connsiteX6-367" fmla="*/ 295275 w 295275"/>
                <a:gd name="connsiteY6-368" fmla="*/ 599179 h 599179"/>
                <a:gd name="connsiteX7-369" fmla="*/ 0 w 295275"/>
                <a:gd name="connsiteY7-370" fmla="*/ 599179 h 599179"/>
                <a:gd name="connsiteX8-371" fmla="*/ 0 w 295275"/>
                <a:gd name="connsiteY8-372" fmla="*/ 303904 h 599179"/>
                <a:gd name="connsiteX9-373" fmla="*/ 207995 w 295275"/>
                <a:gd name="connsiteY9-374" fmla="*/ 0 h 599179"/>
                <a:gd name="connsiteX0-375" fmla="*/ 207995 w 295275"/>
                <a:gd name="connsiteY0-376" fmla="*/ 0 h 599179"/>
                <a:gd name="connsiteX1-377" fmla="*/ 218480 w 295275"/>
                <a:gd name="connsiteY1-378" fmla="*/ 17025 h 599179"/>
                <a:gd name="connsiteX2-379" fmla="*/ 263922 w 295275"/>
                <a:gd name="connsiteY2-380" fmla="*/ 59952 h 599179"/>
                <a:gd name="connsiteX3-381" fmla="*/ 275967 w 295275"/>
                <a:gd name="connsiteY3-382" fmla="*/ 66705 h 599179"/>
                <a:gd name="connsiteX4-383" fmla="*/ 152376 w 295275"/>
                <a:gd name="connsiteY4-384" fmla="*/ 303904 h 599179"/>
                <a:gd name="connsiteX5-385" fmla="*/ 295275 w 295275"/>
                <a:gd name="connsiteY5-386" fmla="*/ 303904 h 599179"/>
                <a:gd name="connsiteX6-387" fmla="*/ 295275 w 295275"/>
                <a:gd name="connsiteY6-388" fmla="*/ 599179 h 599179"/>
                <a:gd name="connsiteX7-389" fmla="*/ 0 w 295275"/>
                <a:gd name="connsiteY7-390" fmla="*/ 599179 h 599179"/>
                <a:gd name="connsiteX8-391" fmla="*/ 0 w 295275"/>
                <a:gd name="connsiteY8-392" fmla="*/ 303904 h 599179"/>
                <a:gd name="connsiteX9-393" fmla="*/ 207995 w 295275"/>
                <a:gd name="connsiteY9-394" fmla="*/ 0 h 599179"/>
                <a:gd name="connsiteX0-395" fmla="*/ 207995 w 295275"/>
                <a:gd name="connsiteY0-396" fmla="*/ 0 h 599179"/>
                <a:gd name="connsiteX1-397" fmla="*/ 218480 w 295275"/>
                <a:gd name="connsiteY1-398" fmla="*/ 17025 h 599179"/>
                <a:gd name="connsiteX2-399" fmla="*/ 263922 w 295275"/>
                <a:gd name="connsiteY2-400" fmla="*/ 59952 h 599179"/>
                <a:gd name="connsiteX3-401" fmla="*/ 275967 w 295275"/>
                <a:gd name="connsiteY3-402" fmla="*/ 66705 h 599179"/>
                <a:gd name="connsiteX4-403" fmla="*/ 152376 w 295275"/>
                <a:gd name="connsiteY4-404" fmla="*/ 303904 h 599179"/>
                <a:gd name="connsiteX5-405" fmla="*/ 295275 w 295275"/>
                <a:gd name="connsiteY5-406" fmla="*/ 303904 h 599179"/>
                <a:gd name="connsiteX6-407" fmla="*/ 295275 w 295275"/>
                <a:gd name="connsiteY6-408" fmla="*/ 599179 h 599179"/>
                <a:gd name="connsiteX7-409" fmla="*/ 0 w 295275"/>
                <a:gd name="connsiteY7-410" fmla="*/ 599179 h 599179"/>
                <a:gd name="connsiteX8-411" fmla="*/ 0 w 295275"/>
                <a:gd name="connsiteY8-412" fmla="*/ 303904 h 599179"/>
                <a:gd name="connsiteX9-413" fmla="*/ 207995 w 295275"/>
                <a:gd name="connsiteY9-414" fmla="*/ 0 h 599179"/>
                <a:gd name="connsiteX0-415" fmla="*/ 207995 w 295275"/>
                <a:gd name="connsiteY0-416" fmla="*/ 0 h 599179"/>
                <a:gd name="connsiteX1-417" fmla="*/ 218480 w 295275"/>
                <a:gd name="connsiteY1-418" fmla="*/ 17025 h 599179"/>
                <a:gd name="connsiteX2-419" fmla="*/ 263922 w 295275"/>
                <a:gd name="connsiteY2-420" fmla="*/ 59952 h 599179"/>
                <a:gd name="connsiteX3-421" fmla="*/ 275967 w 295275"/>
                <a:gd name="connsiteY3-422" fmla="*/ 66705 h 599179"/>
                <a:gd name="connsiteX4-423" fmla="*/ 152376 w 295275"/>
                <a:gd name="connsiteY4-424" fmla="*/ 303904 h 599179"/>
                <a:gd name="connsiteX5-425" fmla="*/ 295275 w 295275"/>
                <a:gd name="connsiteY5-426" fmla="*/ 303904 h 599179"/>
                <a:gd name="connsiteX6-427" fmla="*/ 295275 w 295275"/>
                <a:gd name="connsiteY6-428" fmla="*/ 599179 h 599179"/>
                <a:gd name="connsiteX7-429" fmla="*/ 0 w 295275"/>
                <a:gd name="connsiteY7-430" fmla="*/ 599179 h 599179"/>
                <a:gd name="connsiteX8-431" fmla="*/ 0 w 295275"/>
                <a:gd name="connsiteY8-432" fmla="*/ 334942 h 599179"/>
                <a:gd name="connsiteX9-433" fmla="*/ 207995 w 295275"/>
                <a:gd name="connsiteY9-434" fmla="*/ 0 h 599179"/>
                <a:gd name="connsiteX0-435" fmla="*/ 207995 w 295275"/>
                <a:gd name="connsiteY0-436" fmla="*/ 0 h 599179"/>
                <a:gd name="connsiteX1-437" fmla="*/ 218480 w 295275"/>
                <a:gd name="connsiteY1-438" fmla="*/ 17025 h 599179"/>
                <a:gd name="connsiteX2-439" fmla="*/ 263922 w 295275"/>
                <a:gd name="connsiteY2-440" fmla="*/ 59952 h 599179"/>
                <a:gd name="connsiteX3-441" fmla="*/ 275967 w 295275"/>
                <a:gd name="connsiteY3-442" fmla="*/ 66705 h 599179"/>
                <a:gd name="connsiteX4-443" fmla="*/ 152376 w 295275"/>
                <a:gd name="connsiteY4-444" fmla="*/ 303904 h 599179"/>
                <a:gd name="connsiteX5-445" fmla="*/ 295275 w 295275"/>
                <a:gd name="connsiteY5-446" fmla="*/ 303904 h 599179"/>
                <a:gd name="connsiteX6-447" fmla="*/ 295275 w 295275"/>
                <a:gd name="connsiteY6-448" fmla="*/ 599179 h 599179"/>
                <a:gd name="connsiteX7-449" fmla="*/ 0 w 295275"/>
                <a:gd name="connsiteY7-450" fmla="*/ 599179 h 599179"/>
                <a:gd name="connsiteX8-451" fmla="*/ 0 w 295275"/>
                <a:gd name="connsiteY8-452" fmla="*/ 334942 h 599179"/>
                <a:gd name="connsiteX9-453" fmla="*/ 207995 w 295275"/>
                <a:gd name="connsiteY9-454" fmla="*/ 0 h 599179"/>
                <a:gd name="connsiteX0-455" fmla="*/ 207995 w 295275"/>
                <a:gd name="connsiteY0-456" fmla="*/ 0 h 599179"/>
                <a:gd name="connsiteX1-457" fmla="*/ 218480 w 295275"/>
                <a:gd name="connsiteY1-458" fmla="*/ 17025 h 599179"/>
                <a:gd name="connsiteX2-459" fmla="*/ 263922 w 295275"/>
                <a:gd name="connsiteY2-460" fmla="*/ 59952 h 599179"/>
                <a:gd name="connsiteX3-461" fmla="*/ 275967 w 295275"/>
                <a:gd name="connsiteY3-462" fmla="*/ 66705 h 599179"/>
                <a:gd name="connsiteX4-463" fmla="*/ 152376 w 295275"/>
                <a:gd name="connsiteY4-464" fmla="*/ 303904 h 599179"/>
                <a:gd name="connsiteX5-465" fmla="*/ 295275 w 295275"/>
                <a:gd name="connsiteY5-466" fmla="*/ 303904 h 599179"/>
                <a:gd name="connsiteX6-467" fmla="*/ 295275 w 295275"/>
                <a:gd name="connsiteY6-468" fmla="*/ 599179 h 599179"/>
                <a:gd name="connsiteX7-469" fmla="*/ 0 w 295275"/>
                <a:gd name="connsiteY7-470" fmla="*/ 599179 h 599179"/>
                <a:gd name="connsiteX8-471" fmla="*/ 0 w 295275"/>
                <a:gd name="connsiteY8-472" fmla="*/ 334942 h 599179"/>
                <a:gd name="connsiteX9-473" fmla="*/ 207995 w 295275"/>
                <a:gd name="connsiteY9-474" fmla="*/ 0 h 599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95275" h="599179">
                  <a:moveTo>
                    <a:pt x="207995" y="0"/>
                  </a:moveTo>
                  <a:lnTo>
                    <a:pt x="218480" y="17025"/>
                  </a:lnTo>
                  <a:cubicBezTo>
                    <a:pt x="231034" y="32364"/>
                    <a:pt x="246314" y="46986"/>
                    <a:pt x="263922" y="59952"/>
                  </a:cubicBezTo>
                  <a:lnTo>
                    <a:pt x="275967" y="66705"/>
                  </a:lnTo>
                  <a:cubicBezTo>
                    <a:pt x="274744" y="66607"/>
                    <a:pt x="166924" y="148026"/>
                    <a:pt x="152376" y="303904"/>
                  </a:cubicBezTo>
                  <a:lnTo>
                    <a:pt x="295275" y="303904"/>
                  </a:lnTo>
                  <a:lnTo>
                    <a:pt x="295275" y="599179"/>
                  </a:lnTo>
                  <a:lnTo>
                    <a:pt x="0" y="599179"/>
                  </a:lnTo>
                  <a:lnTo>
                    <a:pt x="0" y="334942"/>
                  </a:lnTo>
                  <a:cubicBezTo>
                    <a:pt x="10368" y="113589"/>
                    <a:pt x="207637" y="2353"/>
                    <a:pt x="207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3" name="PA-组合 19"/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 rot="10800000">
            <a:off x="8682355" y="1960873"/>
            <a:ext cx="541655" cy="473075"/>
            <a:chOff x="1168400" y="1347856"/>
            <a:chExt cx="723913" cy="631688"/>
          </a:xfrm>
          <a:solidFill>
            <a:schemeClr val="bg1">
              <a:lumMod val="85000"/>
            </a:schemeClr>
          </a:solidFill>
        </p:grpSpPr>
        <p:sp>
          <p:nvSpPr>
            <p:cNvPr id="14" name="PA-任意多边形: 形状 8"/>
            <p:cNvSpPr>
              <a:spLocks noChangeAspect="1"/>
            </p:cNvSpPr>
            <p:nvPr/>
          </p:nvSpPr>
          <p:spPr>
            <a:xfrm>
              <a:off x="1168400" y="1347856"/>
              <a:ext cx="311295" cy="631688"/>
            </a:xfrm>
            <a:custGeom>
              <a:avLst/>
              <a:gdLst>
                <a:gd name="connsiteX0" fmla="*/ 207995 w 295275"/>
                <a:gd name="connsiteY0" fmla="*/ 0 h 599179"/>
                <a:gd name="connsiteX1" fmla="*/ 218480 w 295275"/>
                <a:gd name="connsiteY1" fmla="*/ 17025 h 599179"/>
                <a:gd name="connsiteX2" fmla="*/ 263922 w 295275"/>
                <a:gd name="connsiteY2" fmla="*/ 59952 h 599179"/>
                <a:gd name="connsiteX3" fmla="*/ 275967 w 295275"/>
                <a:gd name="connsiteY3" fmla="*/ 66705 h 599179"/>
                <a:gd name="connsiteX4" fmla="*/ 258864 w 295275"/>
                <a:gd name="connsiteY4" fmla="*/ 77309 h 599179"/>
                <a:gd name="connsiteX5" fmla="*/ 164932 w 295275"/>
                <a:gd name="connsiteY5" fmla="*/ 229252 h 599179"/>
                <a:gd name="connsiteX6" fmla="*/ 145322 w 295275"/>
                <a:gd name="connsiteY6" fmla="*/ 303904 h 599179"/>
                <a:gd name="connsiteX7" fmla="*/ 295275 w 295275"/>
                <a:gd name="connsiteY7" fmla="*/ 303904 h 599179"/>
                <a:gd name="connsiteX8" fmla="*/ 295275 w 295275"/>
                <a:gd name="connsiteY8" fmla="*/ 599179 h 599179"/>
                <a:gd name="connsiteX9" fmla="*/ 0 w 295275"/>
                <a:gd name="connsiteY9" fmla="*/ 599179 h 599179"/>
                <a:gd name="connsiteX10" fmla="*/ 0 w 295275"/>
                <a:gd name="connsiteY10" fmla="*/ 303904 h 599179"/>
                <a:gd name="connsiteX11" fmla="*/ 5952 w 295275"/>
                <a:gd name="connsiteY11" fmla="*/ 269304 h 599179"/>
                <a:gd name="connsiteX12" fmla="*/ 204540 w 295275"/>
                <a:gd name="connsiteY12" fmla="*/ 547 h 599179"/>
                <a:gd name="connsiteX0-1" fmla="*/ 207995 w 295275"/>
                <a:gd name="connsiteY0-2" fmla="*/ 0 h 599179"/>
                <a:gd name="connsiteX1-3" fmla="*/ 218480 w 295275"/>
                <a:gd name="connsiteY1-4" fmla="*/ 17025 h 599179"/>
                <a:gd name="connsiteX2-5" fmla="*/ 263922 w 295275"/>
                <a:gd name="connsiteY2-6" fmla="*/ 59952 h 599179"/>
                <a:gd name="connsiteX3-7" fmla="*/ 275967 w 295275"/>
                <a:gd name="connsiteY3-8" fmla="*/ 66705 h 599179"/>
                <a:gd name="connsiteX4-9" fmla="*/ 258864 w 295275"/>
                <a:gd name="connsiteY4-10" fmla="*/ 77309 h 599179"/>
                <a:gd name="connsiteX5-11" fmla="*/ 164932 w 295275"/>
                <a:gd name="connsiteY5-12" fmla="*/ 229252 h 599179"/>
                <a:gd name="connsiteX6-13" fmla="*/ 152376 w 295275"/>
                <a:gd name="connsiteY6-14" fmla="*/ 303904 h 599179"/>
                <a:gd name="connsiteX7-15" fmla="*/ 295275 w 295275"/>
                <a:gd name="connsiteY7-16" fmla="*/ 303904 h 599179"/>
                <a:gd name="connsiteX8-17" fmla="*/ 295275 w 295275"/>
                <a:gd name="connsiteY8-18" fmla="*/ 599179 h 599179"/>
                <a:gd name="connsiteX9-19" fmla="*/ 0 w 295275"/>
                <a:gd name="connsiteY9-20" fmla="*/ 599179 h 599179"/>
                <a:gd name="connsiteX10-21" fmla="*/ 0 w 295275"/>
                <a:gd name="connsiteY10-22" fmla="*/ 303904 h 599179"/>
                <a:gd name="connsiteX11-23" fmla="*/ 5952 w 295275"/>
                <a:gd name="connsiteY11-24" fmla="*/ 269304 h 599179"/>
                <a:gd name="connsiteX12-25" fmla="*/ 204540 w 295275"/>
                <a:gd name="connsiteY12-26" fmla="*/ 547 h 599179"/>
                <a:gd name="connsiteX13" fmla="*/ 207995 w 295275"/>
                <a:gd name="connsiteY13" fmla="*/ 0 h 599179"/>
                <a:gd name="connsiteX0-27" fmla="*/ 207995 w 295275"/>
                <a:gd name="connsiteY0-28" fmla="*/ 0 h 599179"/>
                <a:gd name="connsiteX1-29" fmla="*/ 218480 w 295275"/>
                <a:gd name="connsiteY1-30" fmla="*/ 17025 h 599179"/>
                <a:gd name="connsiteX2-31" fmla="*/ 263922 w 295275"/>
                <a:gd name="connsiteY2-32" fmla="*/ 59952 h 599179"/>
                <a:gd name="connsiteX3-33" fmla="*/ 275967 w 295275"/>
                <a:gd name="connsiteY3-34" fmla="*/ 66705 h 599179"/>
                <a:gd name="connsiteX4-35" fmla="*/ 258864 w 295275"/>
                <a:gd name="connsiteY4-36" fmla="*/ 77309 h 599179"/>
                <a:gd name="connsiteX5-37" fmla="*/ 164932 w 295275"/>
                <a:gd name="connsiteY5-38" fmla="*/ 229252 h 599179"/>
                <a:gd name="connsiteX6-39" fmla="*/ 152376 w 295275"/>
                <a:gd name="connsiteY6-40" fmla="*/ 303904 h 599179"/>
                <a:gd name="connsiteX7-41" fmla="*/ 295275 w 295275"/>
                <a:gd name="connsiteY7-42" fmla="*/ 303904 h 599179"/>
                <a:gd name="connsiteX8-43" fmla="*/ 295275 w 295275"/>
                <a:gd name="connsiteY8-44" fmla="*/ 599179 h 599179"/>
                <a:gd name="connsiteX9-45" fmla="*/ 0 w 295275"/>
                <a:gd name="connsiteY9-46" fmla="*/ 599179 h 599179"/>
                <a:gd name="connsiteX10-47" fmla="*/ 0 w 295275"/>
                <a:gd name="connsiteY10-48" fmla="*/ 303904 h 599179"/>
                <a:gd name="connsiteX11-49" fmla="*/ 5952 w 295275"/>
                <a:gd name="connsiteY11-50" fmla="*/ 269304 h 599179"/>
                <a:gd name="connsiteX12-51" fmla="*/ 204540 w 295275"/>
                <a:gd name="connsiteY12-52" fmla="*/ 547 h 599179"/>
                <a:gd name="connsiteX13-53" fmla="*/ 207995 w 295275"/>
                <a:gd name="connsiteY13-54" fmla="*/ 0 h 599179"/>
                <a:gd name="connsiteX0-55" fmla="*/ 207995 w 295275"/>
                <a:gd name="connsiteY0-56" fmla="*/ 0 h 599179"/>
                <a:gd name="connsiteX1-57" fmla="*/ 218480 w 295275"/>
                <a:gd name="connsiteY1-58" fmla="*/ 17025 h 599179"/>
                <a:gd name="connsiteX2-59" fmla="*/ 263922 w 295275"/>
                <a:gd name="connsiteY2-60" fmla="*/ 59952 h 599179"/>
                <a:gd name="connsiteX3-61" fmla="*/ 275967 w 295275"/>
                <a:gd name="connsiteY3-62" fmla="*/ 66705 h 599179"/>
                <a:gd name="connsiteX4-63" fmla="*/ 258864 w 295275"/>
                <a:gd name="connsiteY4-64" fmla="*/ 77309 h 599179"/>
                <a:gd name="connsiteX5-65" fmla="*/ 164932 w 295275"/>
                <a:gd name="connsiteY5-66" fmla="*/ 229252 h 599179"/>
                <a:gd name="connsiteX6-67" fmla="*/ 152376 w 295275"/>
                <a:gd name="connsiteY6-68" fmla="*/ 303904 h 599179"/>
                <a:gd name="connsiteX7-69" fmla="*/ 295275 w 295275"/>
                <a:gd name="connsiteY7-70" fmla="*/ 303904 h 599179"/>
                <a:gd name="connsiteX8-71" fmla="*/ 295275 w 295275"/>
                <a:gd name="connsiteY8-72" fmla="*/ 599179 h 599179"/>
                <a:gd name="connsiteX9-73" fmla="*/ 0 w 295275"/>
                <a:gd name="connsiteY9-74" fmla="*/ 599179 h 599179"/>
                <a:gd name="connsiteX10-75" fmla="*/ 0 w 295275"/>
                <a:gd name="connsiteY10-76" fmla="*/ 303904 h 599179"/>
                <a:gd name="connsiteX11-77" fmla="*/ 5952 w 295275"/>
                <a:gd name="connsiteY11-78" fmla="*/ 269304 h 599179"/>
                <a:gd name="connsiteX12-79" fmla="*/ 204540 w 295275"/>
                <a:gd name="connsiteY12-80" fmla="*/ 547 h 599179"/>
                <a:gd name="connsiteX13-81" fmla="*/ 207995 w 295275"/>
                <a:gd name="connsiteY13-82" fmla="*/ 0 h 599179"/>
                <a:gd name="connsiteX0-83" fmla="*/ 207995 w 295275"/>
                <a:gd name="connsiteY0-84" fmla="*/ 0 h 599179"/>
                <a:gd name="connsiteX1-85" fmla="*/ 218480 w 295275"/>
                <a:gd name="connsiteY1-86" fmla="*/ 17025 h 599179"/>
                <a:gd name="connsiteX2-87" fmla="*/ 263922 w 295275"/>
                <a:gd name="connsiteY2-88" fmla="*/ 59952 h 599179"/>
                <a:gd name="connsiteX3-89" fmla="*/ 275967 w 295275"/>
                <a:gd name="connsiteY3-90" fmla="*/ 66705 h 599179"/>
                <a:gd name="connsiteX4-91" fmla="*/ 258864 w 295275"/>
                <a:gd name="connsiteY4-92" fmla="*/ 77309 h 599179"/>
                <a:gd name="connsiteX5-93" fmla="*/ 152376 w 295275"/>
                <a:gd name="connsiteY5-94" fmla="*/ 303904 h 599179"/>
                <a:gd name="connsiteX6-95" fmla="*/ 295275 w 295275"/>
                <a:gd name="connsiteY6-96" fmla="*/ 303904 h 599179"/>
                <a:gd name="connsiteX7-97" fmla="*/ 295275 w 295275"/>
                <a:gd name="connsiteY7-98" fmla="*/ 599179 h 599179"/>
                <a:gd name="connsiteX8-99" fmla="*/ 0 w 295275"/>
                <a:gd name="connsiteY8-100" fmla="*/ 599179 h 599179"/>
                <a:gd name="connsiteX9-101" fmla="*/ 0 w 295275"/>
                <a:gd name="connsiteY9-102" fmla="*/ 303904 h 599179"/>
                <a:gd name="connsiteX10-103" fmla="*/ 5952 w 295275"/>
                <a:gd name="connsiteY10-104" fmla="*/ 269304 h 599179"/>
                <a:gd name="connsiteX11-105" fmla="*/ 204540 w 295275"/>
                <a:gd name="connsiteY11-106" fmla="*/ 547 h 599179"/>
                <a:gd name="connsiteX12-107" fmla="*/ 207995 w 295275"/>
                <a:gd name="connsiteY12-108" fmla="*/ 0 h 599179"/>
                <a:gd name="connsiteX0-109" fmla="*/ 207995 w 295275"/>
                <a:gd name="connsiteY0-110" fmla="*/ 0 h 599179"/>
                <a:gd name="connsiteX1-111" fmla="*/ 218480 w 295275"/>
                <a:gd name="connsiteY1-112" fmla="*/ 17025 h 599179"/>
                <a:gd name="connsiteX2-113" fmla="*/ 263922 w 295275"/>
                <a:gd name="connsiteY2-114" fmla="*/ 59952 h 599179"/>
                <a:gd name="connsiteX3-115" fmla="*/ 275967 w 295275"/>
                <a:gd name="connsiteY3-116" fmla="*/ 66705 h 599179"/>
                <a:gd name="connsiteX4-117" fmla="*/ 258864 w 295275"/>
                <a:gd name="connsiteY4-118" fmla="*/ 77309 h 599179"/>
                <a:gd name="connsiteX5-119" fmla="*/ 152376 w 295275"/>
                <a:gd name="connsiteY5-120" fmla="*/ 303904 h 599179"/>
                <a:gd name="connsiteX6-121" fmla="*/ 295275 w 295275"/>
                <a:gd name="connsiteY6-122" fmla="*/ 303904 h 599179"/>
                <a:gd name="connsiteX7-123" fmla="*/ 295275 w 295275"/>
                <a:gd name="connsiteY7-124" fmla="*/ 599179 h 599179"/>
                <a:gd name="connsiteX8-125" fmla="*/ 0 w 295275"/>
                <a:gd name="connsiteY8-126" fmla="*/ 599179 h 599179"/>
                <a:gd name="connsiteX9-127" fmla="*/ 0 w 295275"/>
                <a:gd name="connsiteY9-128" fmla="*/ 303904 h 599179"/>
                <a:gd name="connsiteX10-129" fmla="*/ 5952 w 295275"/>
                <a:gd name="connsiteY10-130" fmla="*/ 269304 h 599179"/>
                <a:gd name="connsiteX11-131" fmla="*/ 204540 w 295275"/>
                <a:gd name="connsiteY11-132" fmla="*/ 547 h 599179"/>
                <a:gd name="connsiteX12-133" fmla="*/ 207995 w 295275"/>
                <a:gd name="connsiteY12-134" fmla="*/ 0 h 599179"/>
                <a:gd name="connsiteX0-135" fmla="*/ 207995 w 295275"/>
                <a:gd name="connsiteY0-136" fmla="*/ 0 h 599179"/>
                <a:gd name="connsiteX1-137" fmla="*/ 218480 w 295275"/>
                <a:gd name="connsiteY1-138" fmla="*/ 17025 h 599179"/>
                <a:gd name="connsiteX2-139" fmla="*/ 263922 w 295275"/>
                <a:gd name="connsiteY2-140" fmla="*/ 59952 h 599179"/>
                <a:gd name="connsiteX3-141" fmla="*/ 275967 w 295275"/>
                <a:gd name="connsiteY3-142" fmla="*/ 66705 h 599179"/>
                <a:gd name="connsiteX4-143" fmla="*/ 152376 w 295275"/>
                <a:gd name="connsiteY4-144" fmla="*/ 303904 h 599179"/>
                <a:gd name="connsiteX5-145" fmla="*/ 295275 w 295275"/>
                <a:gd name="connsiteY5-146" fmla="*/ 303904 h 599179"/>
                <a:gd name="connsiteX6-147" fmla="*/ 295275 w 295275"/>
                <a:gd name="connsiteY6-148" fmla="*/ 599179 h 599179"/>
                <a:gd name="connsiteX7-149" fmla="*/ 0 w 295275"/>
                <a:gd name="connsiteY7-150" fmla="*/ 599179 h 599179"/>
                <a:gd name="connsiteX8-151" fmla="*/ 0 w 295275"/>
                <a:gd name="connsiteY8-152" fmla="*/ 303904 h 599179"/>
                <a:gd name="connsiteX9-153" fmla="*/ 5952 w 295275"/>
                <a:gd name="connsiteY9-154" fmla="*/ 269304 h 599179"/>
                <a:gd name="connsiteX10-155" fmla="*/ 204540 w 295275"/>
                <a:gd name="connsiteY10-156" fmla="*/ 547 h 599179"/>
                <a:gd name="connsiteX11-157" fmla="*/ 207995 w 295275"/>
                <a:gd name="connsiteY11-158" fmla="*/ 0 h 599179"/>
                <a:gd name="connsiteX0-159" fmla="*/ 207995 w 295275"/>
                <a:gd name="connsiteY0-160" fmla="*/ 0 h 599179"/>
                <a:gd name="connsiteX1-161" fmla="*/ 218480 w 295275"/>
                <a:gd name="connsiteY1-162" fmla="*/ 17025 h 599179"/>
                <a:gd name="connsiteX2-163" fmla="*/ 263922 w 295275"/>
                <a:gd name="connsiteY2-164" fmla="*/ 59952 h 599179"/>
                <a:gd name="connsiteX3-165" fmla="*/ 275967 w 295275"/>
                <a:gd name="connsiteY3-166" fmla="*/ 66705 h 599179"/>
                <a:gd name="connsiteX4-167" fmla="*/ 152376 w 295275"/>
                <a:gd name="connsiteY4-168" fmla="*/ 303904 h 599179"/>
                <a:gd name="connsiteX5-169" fmla="*/ 295275 w 295275"/>
                <a:gd name="connsiteY5-170" fmla="*/ 303904 h 599179"/>
                <a:gd name="connsiteX6-171" fmla="*/ 295275 w 295275"/>
                <a:gd name="connsiteY6-172" fmla="*/ 599179 h 599179"/>
                <a:gd name="connsiteX7-173" fmla="*/ 0 w 295275"/>
                <a:gd name="connsiteY7-174" fmla="*/ 599179 h 599179"/>
                <a:gd name="connsiteX8-175" fmla="*/ 0 w 295275"/>
                <a:gd name="connsiteY8-176" fmla="*/ 303904 h 599179"/>
                <a:gd name="connsiteX9-177" fmla="*/ 5952 w 295275"/>
                <a:gd name="connsiteY9-178" fmla="*/ 269304 h 599179"/>
                <a:gd name="connsiteX10-179" fmla="*/ 204540 w 295275"/>
                <a:gd name="connsiteY10-180" fmla="*/ 547 h 599179"/>
                <a:gd name="connsiteX11-181" fmla="*/ 207995 w 295275"/>
                <a:gd name="connsiteY11-182" fmla="*/ 0 h 599179"/>
                <a:gd name="connsiteX0-183" fmla="*/ 207995 w 295275"/>
                <a:gd name="connsiteY0-184" fmla="*/ 0 h 599179"/>
                <a:gd name="connsiteX1-185" fmla="*/ 218480 w 295275"/>
                <a:gd name="connsiteY1-186" fmla="*/ 17025 h 599179"/>
                <a:gd name="connsiteX2-187" fmla="*/ 263922 w 295275"/>
                <a:gd name="connsiteY2-188" fmla="*/ 59952 h 599179"/>
                <a:gd name="connsiteX3-189" fmla="*/ 275967 w 295275"/>
                <a:gd name="connsiteY3-190" fmla="*/ 66705 h 599179"/>
                <a:gd name="connsiteX4-191" fmla="*/ 152376 w 295275"/>
                <a:gd name="connsiteY4-192" fmla="*/ 303904 h 599179"/>
                <a:gd name="connsiteX5-193" fmla="*/ 295275 w 295275"/>
                <a:gd name="connsiteY5-194" fmla="*/ 303904 h 599179"/>
                <a:gd name="connsiteX6-195" fmla="*/ 295275 w 295275"/>
                <a:gd name="connsiteY6-196" fmla="*/ 599179 h 599179"/>
                <a:gd name="connsiteX7-197" fmla="*/ 0 w 295275"/>
                <a:gd name="connsiteY7-198" fmla="*/ 599179 h 599179"/>
                <a:gd name="connsiteX8-199" fmla="*/ 0 w 295275"/>
                <a:gd name="connsiteY8-200" fmla="*/ 303904 h 599179"/>
                <a:gd name="connsiteX9-201" fmla="*/ 5952 w 295275"/>
                <a:gd name="connsiteY9-202" fmla="*/ 269304 h 599179"/>
                <a:gd name="connsiteX10-203" fmla="*/ 204540 w 295275"/>
                <a:gd name="connsiteY10-204" fmla="*/ 547 h 599179"/>
                <a:gd name="connsiteX11-205" fmla="*/ 207995 w 295275"/>
                <a:gd name="connsiteY11-206" fmla="*/ 0 h 599179"/>
                <a:gd name="connsiteX0-207" fmla="*/ 207995 w 295275"/>
                <a:gd name="connsiteY0-208" fmla="*/ 0 h 599179"/>
                <a:gd name="connsiteX1-209" fmla="*/ 218480 w 295275"/>
                <a:gd name="connsiteY1-210" fmla="*/ 17025 h 599179"/>
                <a:gd name="connsiteX2-211" fmla="*/ 263922 w 295275"/>
                <a:gd name="connsiteY2-212" fmla="*/ 59952 h 599179"/>
                <a:gd name="connsiteX3-213" fmla="*/ 275967 w 295275"/>
                <a:gd name="connsiteY3-214" fmla="*/ 66705 h 599179"/>
                <a:gd name="connsiteX4-215" fmla="*/ 152376 w 295275"/>
                <a:gd name="connsiteY4-216" fmla="*/ 303904 h 599179"/>
                <a:gd name="connsiteX5-217" fmla="*/ 295275 w 295275"/>
                <a:gd name="connsiteY5-218" fmla="*/ 303904 h 599179"/>
                <a:gd name="connsiteX6-219" fmla="*/ 295275 w 295275"/>
                <a:gd name="connsiteY6-220" fmla="*/ 599179 h 599179"/>
                <a:gd name="connsiteX7-221" fmla="*/ 0 w 295275"/>
                <a:gd name="connsiteY7-222" fmla="*/ 599179 h 599179"/>
                <a:gd name="connsiteX8-223" fmla="*/ 0 w 295275"/>
                <a:gd name="connsiteY8-224" fmla="*/ 303904 h 599179"/>
                <a:gd name="connsiteX9-225" fmla="*/ 5952 w 295275"/>
                <a:gd name="connsiteY9-226" fmla="*/ 269304 h 599179"/>
                <a:gd name="connsiteX10-227" fmla="*/ 204540 w 295275"/>
                <a:gd name="connsiteY10-228" fmla="*/ 547 h 599179"/>
                <a:gd name="connsiteX11-229" fmla="*/ 207995 w 295275"/>
                <a:gd name="connsiteY11-230" fmla="*/ 0 h 599179"/>
                <a:gd name="connsiteX0-231" fmla="*/ 207995 w 295275"/>
                <a:gd name="connsiteY0-232" fmla="*/ 0 h 599179"/>
                <a:gd name="connsiteX1-233" fmla="*/ 218480 w 295275"/>
                <a:gd name="connsiteY1-234" fmla="*/ 17025 h 599179"/>
                <a:gd name="connsiteX2-235" fmla="*/ 263922 w 295275"/>
                <a:gd name="connsiteY2-236" fmla="*/ 59952 h 599179"/>
                <a:gd name="connsiteX3-237" fmla="*/ 275967 w 295275"/>
                <a:gd name="connsiteY3-238" fmla="*/ 66705 h 599179"/>
                <a:gd name="connsiteX4-239" fmla="*/ 152376 w 295275"/>
                <a:gd name="connsiteY4-240" fmla="*/ 303904 h 599179"/>
                <a:gd name="connsiteX5-241" fmla="*/ 295275 w 295275"/>
                <a:gd name="connsiteY5-242" fmla="*/ 303904 h 599179"/>
                <a:gd name="connsiteX6-243" fmla="*/ 295275 w 295275"/>
                <a:gd name="connsiteY6-244" fmla="*/ 599179 h 599179"/>
                <a:gd name="connsiteX7-245" fmla="*/ 0 w 295275"/>
                <a:gd name="connsiteY7-246" fmla="*/ 599179 h 599179"/>
                <a:gd name="connsiteX8-247" fmla="*/ 0 w 295275"/>
                <a:gd name="connsiteY8-248" fmla="*/ 303904 h 599179"/>
                <a:gd name="connsiteX9-249" fmla="*/ 204540 w 295275"/>
                <a:gd name="connsiteY9-250" fmla="*/ 547 h 599179"/>
                <a:gd name="connsiteX10-251" fmla="*/ 207995 w 295275"/>
                <a:gd name="connsiteY10-252" fmla="*/ 0 h 599179"/>
                <a:gd name="connsiteX0-253" fmla="*/ 207995 w 295275"/>
                <a:gd name="connsiteY0-254" fmla="*/ 0 h 599179"/>
                <a:gd name="connsiteX1-255" fmla="*/ 218480 w 295275"/>
                <a:gd name="connsiteY1-256" fmla="*/ 17025 h 599179"/>
                <a:gd name="connsiteX2-257" fmla="*/ 263922 w 295275"/>
                <a:gd name="connsiteY2-258" fmla="*/ 59952 h 599179"/>
                <a:gd name="connsiteX3-259" fmla="*/ 275967 w 295275"/>
                <a:gd name="connsiteY3-260" fmla="*/ 66705 h 599179"/>
                <a:gd name="connsiteX4-261" fmla="*/ 152376 w 295275"/>
                <a:gd name="connsiteY4-262" fmla="*/ 303904 h 599179"/>
                <a:gd name="connsiteX5-263" fmla="*/ 295275 w 295275"/>
                <a:gd name="connsiteY5-264" fmla="*/ 303904 h 599179"/>
                <a:gd name="connsiteX6-265" fmla="*/ 295275 w 295275"/>
                <a:gd name="connsiteY6-266" fmla="*/ 599179 h 599179"/>
                <a:gd name="connsiteX7-267" fmla="*/ 0 w 295275"/>
                <a:gd name="connsiteY7-268" fmla="*/ 599179 h 599179"/>
                <a:gd name="connsiteX8-269" fmla="*/ 0 w 295275"/>
                <a:gd name="connsiteY8-270" fmla="*/ 303904 h 599179"/>
                <a:gd name="connsiteX9-271" fmla="*/ 204540 w 295275"/>
                <a:gd name="connsiteY9-272" fmla="*/ 547 h 599179"/>
                <a:gd name="connsiteX10-273" fmla="*/ 207995 w 295275"/>
                <a:gd name="connsiteY10-274" fmla="*/ 0 h 599179"/>
                <a:gd name="connsiteX0-275" fmla="*/ 207995 w 295275"/>
                <a:gd name="connsiteY0-276" fmla="*/ 0 h 599179"/>
                <a:gd name="connsiteX1-277" fmla="*/ 218480 w 295275"/>
                <a:gd name="connsiteY1-278" fmla="*/ 17025 h 599179"/>
                <a:gd name="connsiteX2-279" fmla="*/ 263922 w 295275"/>
                <a:gd name="connsiteY2-280" fmla="*/ 59952 h 599179"/>
                <a:gd name="connsiteX3-281" fmla="*/ 275967 w 295275"/>
                <a:gd name="connsiteY3-282" fmla="*/ 66705 h 599179"/>
                <a:gd name="connsiteX4-283" fmla="*/ 152376 w 295275"/>
                <a:gd name="connsiteY4-284" fmla="*/ 303904 h 599179"/>
                <a:gd name="connsiteX5-285" fmla="*/ 295275 w 295275"/>
                <a:gd name="connsiteY5-286" fmla="*/ 303904 h 599179"/>
                <a:gd name="connsiteX6-287" fmla="*/ 295275 w 295275"/>
                <a:gd name="connsiteY6-288" fmla="*/ 599179 h 599179"/>
                <a:gd name="connsiteX7-289" fmla="*/ 0 w 295275"/>
                <a:gd name="connsiteY7-290" fmla="*/ 599179 h 599179"/>
                <a:gd name="connsiteX8-291" fmla="*/ 0 w 295275"/>
                <a:gd name="connsiteY8-292" fmla="*/ 303904 h 599179"/>
                <a:gd name="connsiteX9-293" fmla="*/ 207995 w 295275"/>
                <a:gd name="connsiteY9-294" fmla="*/ 0 h 599179"/>
                <a:gd name="connsiteX0-295" fmla="*/ 207995 w 295275"/>
                <a:gd name="connsiteY0-296" fmla="*/ 0 h 599179"/>
                <a:gd name="connsiteX1-297" fmla="*/ 218480 w 295275"/>
                <a:gd name="connsiteY1-298" fmla="*/ 17025 h 599179"/>
                <a:gd name="connsiteX2-299" fmla="*/ 263922 w 295275"/>
                <a:gd name="connsiteY2-300" fmla="*/ 59952 h 599179"/>
                <a:gd name="connsiteX3-301" fmla="*/ 275967 w 295275"/>
                <a:gd name="connsiteY3-302" fmla="*/ 66705 h 599179"/>
                <a:gd name="connsiteX4-303" fmla="*/ 152376 w 295275"/>
                <a:gd name="connsiteY4-304" fmla="*/ 303904 h 599179"/>
                <a:gd name="connsiteX5-305" fmla="*/ 295275 w 295275"/>
                <a:gd name="connsiteY5-306" fmla="*/ 303904 h 599179"/>
                <a:gd name="connsiteX6-307" fmla="*/ 295275 w 295275"/>
                <a:gd name="connsiteY6-308" fmla="*/ 599179 h 599179"/>
                <a:gd name="connsiteX7-309" fmla="*/ 0 w 295275"/>
                <a:gd name="connsiteY7-310" fmla="*/ 599179 h 599179"/>
                <a:gd name="connsiteX8-311" fmla="*/ 0 w 295275"/>
                <a:gd name="connsiteY8-312" fmla="*/ 303904 h 599179"/>
                <a:gd name="connsiteX9-313" fmla="*/ 207995 w 295275"/>
                <a:gd name="connsiteY9-314" fmla="*/ 0 h 599179"/>
                <a:gd name="connsiteX0-315" fmla="*/ 207995 w 295275"/>
                <a:gd name="connsiteY0-316" fmla="*/ 0 h 599179"/>
                <a:gd name="connsiteX1-317" fmla="*/ 218480 w 295275"/>
                <a:gd name="connsiteY1-318" fmla="*/ 17025 h 599179"/>
                <a:gd name="connsiteX2-319" fmla="*/ 263922 w 295275"/>
                <a:gd name="connsiteY2-320" fmla="*/ 59952 h 599179"/>
                <a:gd name="connsiteX3-321" fmla="*/ 275967 w 295275"/>
                <a:gd name="connsiteY3-322" fmla="*/ 66705 h 599179"/>
                <a:gd name="connsiteX4-323" fmla="*/ 152376 w 295275"/>
                <a:gd name="connsiteY4-324" fmla="*/ 303904 h 599179"/>
                <a:gd name="connsiteX5-325" fmla="*/ 295275 w 295275"/>
                <a:gd name="connsiteY5-326" fmla="*/ 303904 h 599179"/>
                <a:gd name="connsiteX6-327" fmla="*/ 295275 w 295275"/>
                <a:gd name="connsiteY6-328" fmla="*/ 599179 h 599179"/>
                <a:gd name="connsiteX7-329" fmla="*/ 0 w 295275"/>
                <a:gd name="connsiteY7-330" fmla="*/ 599179 h 599179"/>
                <a:gd name="connsiteX8-331" fmla="*/ 0 w 295275"/>
                <a:gd name="connsiteY8-332" fmla="*/ 303904 h 599179"/>
                <a:gd name="connsiteX9-333" fmla="*/ 207995 w 295275"/>
                <a:gd name="connsiteY9-334" fmla="*/ 0 h 599179"/>
                <a:gd name="connsiteX0-335" fmla="*/ 207995 w 295275"/>
                <a:gd name="connsiteY0-336" fmla="*/ 0 h 599179"/>
                <a:gd name="connsiteX1-337" fmla="*/ 218480 w 295275"/>
                <a:gd name="connsiteY1-338" fmla="*/ 17025 h 599179"/>
                <a:gd name="connsiteX2-339" fmla="*/ 263922 w 295275"/>
                <a:gd name="connsiteY2-340" fmla="*/ 59952 h 599179"/>
                <a:gd name="connsiteX3-341" fmla="*/ 275967 w 295275"/>
                <a:gd name="connsiteY3-342" fmla="*/ 66705 h 599179"/>
                <a:gd name="connsiteX4-343" fmla="*/ 152376 w 295275"/>
                <a:gd name="connsiteY4-344" fmla="*/ 303904 h 599179"/>
                <a:gd name="connsiteX5-345" fmla="*/ 295275 w 295275"/>
                <a:gd name="connsiteY5-346" fmla="*/ 303904 h 599179"/>
                <a:gd name="connsiteX6-347" fmla="*/ 295275 w 295275"/>
                <a:gd name="connsiteY6-348" fmla="*/ 599179 h 599179"/>
                <a:gd name="connsiteX7-349" fmla="*/ 0 w 295275"/>
                <a:gd name="connsiteY7-350" fmla="*/ 599179 h 599179"/>
                <a:gd name="connsiteX8-351" fmla="*/ 0 w 295275"/>
                <a:gd name="connsiteY8-352" fmla="*/ 303904 h 599179"/>
                <a:gd name="connsiteX9-353" fmla="*/ 207995 w 295275"/>
                <a:gd name="connsiteY9-354" fmla="*/ 0 h 599179"/>
                <a:gd name="connsiteX0-355" fmla="*/ 207995 w 295275"/>
                <a:gd name="connsiteY0-356" fmla="*/ 0 h 599179"/>
                <a:gd name="connsiteX1-357" fmla="*/ 218480 w 295275"/>
                <a:gd name="connsiteY1-358" fmla="*/ 17025 h 599179"/>
                <a:gd name="connsiteX2-359" fmla="*/ 263922 w 295275"/>
                <a:gd name="connsiteY2-360" fmla="*/ 59952 h 599179"/>
                <a:gd name="connsiteX3-361" fmla="*/ 275967 w 295275"/>
                <a:gd name="connsiteY3-362" fmla="*/ 66705 h 599179"/>
                <a:gd name="connsiteX4-363" fmla="*/ 152376 w 295275"/>
                <a:gd name="connsiteY4-364" fmla="*/ 303904 h 599179"/>
                <a:gd name="connsiteX5-365" fmla="*/ 295275 w 295275"/>
                <a:gd name="connsiteY5-366" fmla="*/ 303904 h 599179"/>
                <a:gd name="connsiteX6-367" fmla="*/ 295275 w 295275"/>
                <a:gd name="connsiteY6-368" fmla="*/ 599179 h 599179"/>
                <a:gd name="connsiteX7-369" fmla="*/ 0 w 295275"/>
                <a:gd name="connsiteY7-370" fmla="*/ 599179 h 599179"/>
                <a:gd name="connsiteX8-371" fmla="*/ 0 w 295275"/>
                <a:gd name="connsiteY8-372" fmla="*/ 303904 h 599179"/>
                <a:gd name="connsiteX9-373" fmla="*/ 207995 w 295275"/>
                <a:gd name="connsiteY9-374" fmla="*/ 0 h 599179"/>
                <a:gd name="connsiteX0-375" fmla="*/ 207995 w 295275"/>
                <a:gd name="connsiteY0-376" fmla="*/ 0 h 599179"/>
                <a:gd name="connsiteX1-377" fmla="*/ 218480 w 295275"/>
                <a:gd name="connsiteY1-378" fmla="*/ 17025 h 599179"/>
                <a:gd name="connsiteX2-379" fmla="*/ 263922 w 295275"/>
                <a:gd name="connsiteY2-380" fmla="*/ 59952 h 599179"/>
                <a:gd name="connsiteX3-381" fmla="*/ 275967 w 295275"/>
                <a:gd name="connsiteY3-382" fmla="*/ 66705 h 599179"/>
                <a:gd name="connsiteX4-383" fmla="*/ 152376 w 295275"/>
                <a:gd name="connsiteY4-384" fmla="*/ 303904 h 599179"/>
                <a:gd name="connsiteX5-385" fmla="*/ 295275 w 295275"/>
                <a:gd name="connsiteY5-386" fmla="*/ 303904 h 599179"/>
                <a:gd name="connsiteX6-387" fmla="*/ 295275 w 295275"/>
                <a:gd name="connsiteY6-388" fmla="*/ 599179 h 599179"/>
                <a:gd name="connsiteX7-389" fmla="*/ 0 w 295275"/>
                <a:gd name="connsiteY7-390" fmla="*/ 599179 h 599179"/>
                <a:gd name="connsiteX8-391" fmla="*/ 0 w 295275"/>
                <a:gd name="connsiteY8-392" fmla="*/ 303904 h 599179"/>
                <a:gd name="connsiteX9-393" fmla="*/ 207995 w 295275"/>
                <a:gd name="connsiteY9-394" fmla="*/ 0 h 599179"/>
                <a:gd name="connsiteX0-395" fmla="*/ 207995 w 295275"/>
                <a:gd name="connsiteY0-396" fmla="*/ 0 h 599179"/>
                <a:gd name="connsiteX1-397" fmla="*/ 218480 w 295275"/>
                <a:gd name="connsiteY1-398" fmla="*/ 17025 h 599179"/>
                <a:gd name="connsiteX2-399" fmla="*/ 263922 w 295275"/>
                <a:gd name="connsiteY2-400" fmla="*/ 59952 h 599179"/>
                <a:gd name="connsiteX3-401" fmla="*/ 275967 w 295275"/>
                <a:gd name="connsiteY3-402" fmla="*/ 66705 h 599179"/>
                <a:gd name="connsiteX4-403" fmla="*/ 152376 w 295275"/>
                <a:gd name="connsiteY4-404" fmla="*/ 303904 h 599179"/>
                <a:gd name="connsiteX5-405" fmla="*/ 295275 w 295275"/>
                <a:gd name="connsiteY5-406" fmla="*/ 303904 h 599179"/>
                <a:gd name="connsiteX6-407" fmla="*/ 295275 w 295275"/>
                <a:gd name="connsiteY6-408" fmla="*/ 599179 h 599179"/>
                <a:gd name="connsiteX7-409" fmla="*/ 0 w 295275"/>
                <a:gd name="connsiteY7-410" fmla="*/ 599179 h 599179"/>
                <a:gd name="connsiteX8-411" fmla="*/ 0 w 295275"/>
                <a:gd name="connsiteY8-412" fmla="*/ 303904 h 599179"/>
                <a:gd name="connsiteX9-413" fmla="*/ 207995 w 295275"/>
                <a:gd name="connsiteY9-414" fmla="*/ 0 h 599179"/>
                <a:gd name="connsiteX0-415" fmla="*/ 207995 w 295275"/>
                <a:gd name="connsiteY0-416" fmla="*/ 0 h 599179"/>
                <a:gd name="connsiteX1-417" fmla="*/ 218480 w 295275"/>
                <a:gd name="connsiteY1-418" fmla="*/ 17025 h 599179"/>
                <a:gd name="connsiteX2-419" fmla="*/ 263922 w 295275"/>
                <a:gd name="connsiteY2-420" fmla="*/ 59952 h 599179"/>
                <a:gd name="connsiteX3-421" fmla="*/ 275967 w 295275"/>
                <a:gd name="connsiteY3-422" fmla="*/ 66705 h 599179"/>
                <a:gd name="connsiteX4-423" fmla="*/ 152376 w 295275"/>
                <a:gd name="connsiteY4-424" fmla="*/ 303904 h 599179"/>
                <a:gd name="connsiteX5-425" fmla="*/ 295275 w 295275"/>
                <a:gd name="connsiteY5-426" fmla="*/ 303904 h 599179"/>
                <a:gd name="connsiteX6-427" fmla="*/ 295275 w 295275"/>
                <a:gd name="connsiteY6-428" fmla="*/ 599179 h 599179"/>
                <a:gd name="connsiteX7-429" fmla="*/ 0 w 295275"/>
                <a:gd name="connsiteY7-430" fmla="*/ 599179 h 599179"/>
                <a:gd name="connsiteX8-431" fmla="*/ 0 w 295275"/>
                <a:gd name="connsiteY8-432" fmla="*/ 334942 h 599179"/>
                <a:gd name="connsiteX9-433" fmla="*/ 207995 w 295275"/>
                <a:gd name="connsiteY9-434" fmla="*/ 0 h 599179"/>
                <a:gd name="connsiteX0-435" fmla="*/ 207995 w 295275"/>
                <a:gd name="connsiteY0-436" fmla="*/ 0 h 599179"/>
                <a:gd name="connsiteX1-437" fmla="*/ 218480 w 295275"/>
                <a:gd name="connsiteY1-438" fmla="*/ 17025 h 599179"/>
                <a:gd name="connsiteX2-439" fmla="*/ 263922 w 295275"/>
                <a:gd name="connsiteY2-440" fmla="*/ 59952 h 599179"/>
                <a:gd name="connsiteX3-441" fmla="*/ 275967 w 295275"/>
                <a:gd name="connsiteY3-442" fmla="*/ 66705 h 599179"/>
                <a:gd name="connsiteX4-443" fmla="*/ 152376 w 295275"/>
                <a:gd name="connsiteY4-444" fmla="*/ 303904 h 599179"/>
                <a:gd name="connsiteX5-445" fmla="*/ 295275 w 295275"/>
                <a:gd name="connsiteY5-446" fmla="*/ 303904 h 599179"/>
                <a:gd name="connsiteX6-447" fmla="*/ 295275 w 295275"/>
                <a:gd name="connsiteY6-448" fmla="*/ 599179 h 599179"/>
                <a:gd name="connsiteX7-449" fmla="*/ 0 w 295275"/>
                <a:gd name="connsiteY7-450" fmla="*/ 599179 h 599179"/>
                <a:gd name="connsiteX8-451" fmla="*/ 0 w 295275"/>
                <a:gd name="connsiteY8-452" fmla="*/ 334942 h 599179"/>
                <a:gd name="connsiteX9-453" fmla="*/ 207995 w 295275"/>
                <a:gd name="connsiteY9-454" fmla="*/ 0 h 599179"/>
                <a:gd name="connsiteX0-455" fmla="*/ 207995 w 295275"/>
                <a:gd name="connsiteY0-456" fmla="*/ 0 h 599179"/>
                <a:gd name="connsiteX1-457" fmla="*/ 218480 w 295275"/>
                <a:gd name="connsiteY1-458" fmla="*/ 17025 h 599179"/>
                <a:gd name="connsiteX2-459" fmla="*/ 263922 w 295275"/>
                <a:gd name="connsiteY2-460" fmla="*/ 59952 h 599179"/>
                <a:gd name="connsiteX3-461" fmla="*/ 275967 w 295275"/>
                <a:gd name="connsiteY3-462" fmla="*/ 66705 h 599179"/>
                <a:gd name="connsiteX4-463" fmla="*/ 152376 w 295275"/>
                <a:gd name="connsiteY4-464" fmla="*/ 303904 h 599179"/>
                <a:gd name="connsiteX5-465" fmla="*/ 295275 w 295275"/>
                <a:gd name="connsiteY5-466" fmla="*/ 303904 h 599179"/>
                <a:gd name="connsiteX6-467" fmla="*/ 295275 w 295275"/>
                <a:gd name="connsiteY6-468" fmla="*/ 599179 h 599179"/>
                <a:gd name="connsiteX7-469" fmla="*/ 0 w 295275"/>
                <a:gd name="connsiteY7-470" fmla="*/ 599179 h 599179"/>
                <a:gd name="connsiteX8-471" fmla="*/ 0 w 295275"/>
                <a:gd name="connsiteY8-472" fmla="*/ 334942 h 599179"/>
                <a:gd name="connsiteX9-473" fmla="*/ 207995 w 295275"/>
                <a:gd name="connsiteY9-474" fmla="*/ 0 h 599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95275" h="599179">
                  <a:moveTo>
                    <a:pt x="207995" y="0"/>
                  </a:moveTo>
                  <a:lnTo>
                    <a:pt x="218480" y="17025"/>
                  </a:lnTo>
                  <a:cubicBezTo>
                    <a:pt x="231034" y="32364"/>
                    <a:pt x="246314" y="46986"/>
                    <a:pt x="263922" y="59952"/>
                  </a:cubicBezTo>
                  <a:lnTo>
                    <a:pt x="275967" y="66705"/>
                  </a:lnTo>
                  <a:cubicBezTo>
                    <a:pt x="274744" y="66607"/>
                    <a:pt x="166924" y="148026"/>
                    <a:pt x="152376" y="303904"/>
                  </a:cubicBezTo>
                  <a:lnTo>
                    <a:pt x="295275" y="303904"/>
                  </a:lnTo>
                  <a:lnTo>
                    <a:pt x="295275" y="599179"/>
                  </a:lnTo>
                  <a:lnTo>
                    <a:pt x="0" y="599179"/>
                  </a:lnTo>
                  <a:lnTo>
                    <a:pt x="0" y="334942"/>
                  </a:lnTo>
                  <a:cubicBezTo>
                    <a:pt x="10368" y="113589"/>
                    <a:pt x="207637" y="2353"/>
                    <a:pt x="207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5" name="PA-任意多边形: 形状 9"/>
            <p:cNvSpPr>
              <a:spLocks noChangeAspect="1"/>
            </p:cNvSpPr>
            <p:nvPr/>
          </p:nvSpPr>
          <p:spPr>
            <a:xfrm>
              <a:off x="1581018" y="1347856"/>
              <a:ext cx="311295" cy="631688"/>
            </a:xfrm>
            <a:custGeom>
              <a:avLst/>
              <a:gdLst>
                <a:gd name="connsiteX0" fmla="*/ 207995 w 295275"/>
                <a:gd name="connsiteY0" fmla="*/ 0 h 599179"/>
                <a:gd name="connsiteX1" fmla="*/ 218480 w 295275"/>
                <a:gd name="connsiteY1" fmla="*/ 17025 h 599179"/>
                <a:gd name="connsiteX2" fmla="*/ 263922 w 295275"/>
                <a:gd name="connsiteY2" fmla="*/ 59952 h 599179"/>
                <a:gd name="connsiteX3" fmla="*/ 275967 w 295275"/>
                <a:gd name="connsiteY3" fmla="*/ 66705 h 599179"/>
                <a:gd name="connsiteX4" fmla="*/ 258864 w 295275"/>
                <a:gd name="connsiteY4" fmla="*/ 77309 h 599179"/>
                <a:gd name="connsiteX5" fmla="*/ 164932 w 295275"/>
                <a:gd name="connsiteY5" fmla="*/ 229252 h 599179"/>
                <a:gd name="connsiteX6" fmla="*/ 145322 w 295275"/>
                <a:gd name="connsiteY6" fmla="*/ 303904 h 599179"/>
                <a:gd name="connsiteX7" fmla="*/ 295275 w 295275"/>
                <a:gd name="connsiteY7" fmla="*/ 303904 h 599179"/>
                <a:gd name="connsiteX8" fmla="*/ 295275 w 295275"/>
                <a:gd name="connsiteY8" fmla="*/ 599179 h 599179"/>
                <a:gd name="connsiteX9" fmla="*/ 0 w 295275"/>
                <a:gd name="connsiteY9" fmla="*/ 599179 h 599179"/>
                <a:gd name="connsiteX10" fmla="*/ 0 w 295275"/>
                <a:gd name="connsiteY10" fmla="*/ 303904 h 599179"/>
                <a:gd name="connsiteX11" fmla="*/ 5952 w 295275"/>
                <a:gd name="connsiteY11" fmla="*/ 269304 h 599179"/>
                <a:gd name="connsiteX12" fmla="*/ 204540 w 295275"/>
                <a:gd name="connsiteY12" fmla="*/ 547 h 599179"/>
                <a:gd name="connsiteX0-1" fmla="*/ 207995 w 295275"/>
                <a:gd name="connsiteY0-2" fmla="*/ 0 h 599179"/>
                <a:gd name="connsiteX1-3" fmla="*/ 218480 w 295275"/>
                <a:gd name="connsiteY1-4" fmla="*/ 17025 h 599179"/>
                <a:gd name="connsiteX2-5" fmla="*/ 263922 w 295275"/>
                <a:gd name="connsiteY2-6" fmla="*/ 59952 h 599179"/>
                <a:gd name="connsiteX3-7" fmla="*/ 275967 w 295275"/>
                <a:gd name="connsiteY3-8" fmla="*/ 66705 h 599179"/>
                <a:gd name="connsiteX4-9" fmla="*/ 258864 w 295275"/>
                <a:gd name="connsiteY4-10" fmla="*/ 77309 h 599179"/>
                <a:gd name="connsiteX5-11" fmla="*/ 164932 w 295275"/>
                <a:gd name="connsiteY5-12" fmla="*/ 229252 h 599179"/>
                <a:gd name="connsiteX6-13" fmla="*/ 152376 w 295275"/>
                <a:gd name="connsiteY6-14" fmla="*/ 303904 h 599179"/>
                <a:gd name="connsiteX7-15" fmla="*/ 295275 w 295275"/>
                <a:gd name="connsiteY7-16" fmla="*/ 303904 h 599179"/>
                <a:gd name="connsiteX8-17" fmla="*/ 295275 w 295275"/>
                <a:gd name="connsiteY8-18" fmla="*/ 599179 h 599179"/>
                <a:gd name="connsiteX9-19" fmla="*/ 0 w 295275"/>
                <a:gd name="connsiteY9-20" fmla="*/ 599179 h 599179"/>
                <a:gd name="connsiteX10-21" fmla="*/ 0 w 295275"/>
                <a:gd name="connsiteY10-22" fmla="*/ 303904 h 599179"/>
                <a:gd name="connsiteX11-23" fmla="*/ 5952 w 295275"/>
                <a:gd name="connsiteY11-24" fmla="*/ 269304 h 599179"/>
                <a:gd name="connsiteX12-25" fmla="*/ 204540 w 295275"/>
                <a:gd name="connsiteY12-26" fmla="*/ 547 h 599179"/>
                <a:gd name="connsiteX13" fmla="*/ 207995 w 295275"/>
                <a:gd name="connsiteY13" fmla="*/ 0 h 599179"/>
                <a:gd name="connsiteX0-27" fmla="*/ 207995 w 295275"/>
                <a:gd name="connsiteY0-28" fmla="*/ 0 h 599179"/>
                <a:gd name="connsiteX1-29" fmla="*/ 218480 w 295275"/>
                <a:gd name="connsiteY1-30" fmla="*/ 17025 h 599179"/>
                <a:gd name="connsiteX2-31" fmla="*/ 263922 w 295275"/>
                <a:gd name="connsiteY2-32" fmla="*/ 59952 h 599179"/>
                <a:gd name="connsiteX3-33" fmla="*/ 275967 w 295275"/>
                <a:gd name="connsiteY3-34" fmla="*/ 66705 h 599179"/>
                <a:gd name="connsiteX4-35" fmla="*/ 258864 w 295275"/>
                <a:gd name="connsiteY4-36" fmla="*/ 77309 h 599179"/>
                <a:gd name="connsiteX5-37" fmla="*/ 164932 w 295275"/>
                <a:gd name="connsiteY5-38" fmla="*/ 229252 h 599179"/>
                <a:gd name="connsiteX6-39" fmla="*/ 152376 w 295275"/>
                <a:gd name="connsiteY6-40" fmla="*/ 303904 h 599179"/>
                <a:gd name="connsiteX7-41" fmla="*/ 295275 w 295275"/>
                <a:gd name="connsiteY7-42" fmla="*/ 303904 h 599179"/>
                <a:gd name="connsiteX8-43" fmla="*/ 295275 w 295275"/>
                <a:gd name="connsiteY8-44" fmla="*/ 599179 h 599179"/>
                <a:gd name="connsiteX9-45" fmla="*/ 0 w 295275"/>
                <a:gd name="connsiteY9-46" fmla="*/ 599179 h 599179"/>
                <a:gd name="connsiteX10-47" fmla="*/ 0 w 295275"/>
                <a:gd name="connsiteY10-48" fmla="*/ 303904 h 599179"/>
                <a:gd name="connsiteX11-49" fmla="*/ 5952 w 295275"/>
                <a:gd name="connsiteY11-50" fmla="*/ 269304 h 599179"/>
                <a:gd name="connsiteX12-51" fmla="*/ 204540 w 295275"/>
                <a:gd name="connsiteY12-52" fmla="*/ 547 h 599179"/>
                <a:gd name="connsiteX13-53" fmla="*/ 207995 w 295275"/>
                <a:gd name="connsiteY13-54" fmla="*/ 0 h 599179"/>
                <a:gd name="connsiteX0-55" fmla="*/ 207995 w 295275"/>
                <a:gd name="connsiteY0-56" fmla="*/ 0 h 599179"/>
                <a:gd name="connsiteX1-57" fmla="*/ 218480 w 295275"/>
                <a:gd name="connsiteY1-58" fmla="*/ 17025 h 599179"/>
                <a:gd name="connsiteX2-59" fmla="*/ 263922 w 295275"/>
                <a:gd name="connsiteY2-60" fmla="*/ 59952 h 599179"/>
                <a:gd name="connsiteX3-61" fmla="*/ 275967 w 295275"/>
                <a:gd name="connsiteY3-62" fmla="*/ 66705 h 599179"/>
                <a:gd name="connsiteX4-63" fmla="*/ 258864 w 295275"/>
                <a:gd name="connsiteY4-64" fmla="*/ 77309 h 599179"/>
                <a:gd name="connsiteX5-65" fmla="*/ 164932 w 295275"/>
                <a:gd name="connsiteY5-66" fmla="*/ 229252 h 599179"/>
                <a:gd name="connsiteX6-67" fmla="*/ 152376 w 295275"/>
                <a:gd name="connsiteY6-68" fmla="*/ 303904 h 599179"/>
                <a:gd name="connsiteX7-69" fmla="*/ 295275 w 295275"/>
                <a:gd name="connsiteY7-70" fmla="*/ 303904 h 599179"/>
                <a:gd name="connsiteX8-71" fmla="*/ 295275 w 295275"/>
                <a:gd name="connsiteY8-72" fmla="*/ 599179 h 599179"/>
                <a:gd name="connsiteX9-73" fmla="*/ 0 w 295275"/>
                <a:gd name="connsiteY9-74" fmla="*/ 599179 h 599179"/>
                <a:gd name="connsiteX10-75" fmla="*/ 0 w 295275"/>
                <a:gd name="connsiteY10-76" fmla="*/ 303904 h 599179"/>
                <a:gd name="connsiteX11-77" fmla="*/ 5952 w 295275"/>
                <a:gd name="connsiteY11-78" fmla="*/ 269304 h 599179"/>
                <a:gd name="connsiteX12-79" fmla="*/ 204540 w 295275"/>
                <a:gd name="connsiteY12-80" fmla="*/ 547 h 599179"/>
                <a:gd name="connsiteX13-81" fmla="*/ 207995 w 295275"/>
                <a:gd name="connsiteY13-82" fmla="*/ 0 h 599179"/>
                <a:gd name="connsiteX0-83" fmla="*/ 207995 w 295275"/>
                <a:gd name="connsiteY0-84" fmla="*/ 0 h 599179"/>
                <a:gd name="connsiteX1-85" fmla="*/ 218480 w 295275"/>
                <a:gd name="connsiteY1-86" fmla="*/ 17025 h 599179"/>
                <a:gd name="connsiteX2-87" fmla="*/ 263922 w 295275"/>
                <a:gd name="connsiteY2-88" fmla="*/ 59952 h 599179"/>
                <a:gd name="connsiteX3-89" fmla="*/ 275967 w 295275"/>
                <a:gd name="connsiteY3-90" fmla="*/ 66705 h 599179"/>
                <a:gd name="connsiteX4-91" fmla="*/ 258864 w 295275"/>
                <a:gd name="connsiteY4-92" fmla="*/ 77309 h 599179"/>
                <a:gd name="connsiteX5-93" fmla="*/ 152376 w 295275"/>
                <a:gd name="connsiteY5-94" fmla="*/ 303904 h 599179"/>
                <a:gd name="connsiteX6-95" fmla="*/ 295275 w 295275"/>
                <a:gd name="connsiteY6-96" fmla="*/ 303904 h 599179"/>
                <a:gd name="connsiteX7-97" fmla="*/ 295275 w 295275"/>
                <a:gd name="connsiteY7-98" fmla="*/ 599179 h 599179"/>
                <a:gd name="connsiteX8-99" fmla="*/ 0 w 295275"/>
                <a:gd name="connsiteY8-100" fmla="*/ 599179 h 599179"/>
                <a:gd name="connsiteX9-101" fmla="*/ 0 w 295275"/>
                <a:gd name="connsiteY9-102" fmla="*/ 303904 h 599179"/>
                <a:gd name="connsiteX10-103" fmla="*/ 5952 w 295275"/>
                <a:gd name="connsiteY10-104" fmla="*/ 269304 h 599179"/>
                <a:gd name="connsiteX11-105" fmla="*/ 204540 w 295275"/>
                <a:gd name="connsiteY11-106" fmla="*/ 547 h 599179"/>
                <a:gd name="connsiteX12-107" fmla="*/ 207995 w 295275"/>
                <a:gd name="connsiteY12-108" fmla="*/ 0 h 599179"/>
                <a:gd name="connsiteX0-109" fmla="*/ 207995 w 295275"/>
                <a:gd name="connsiteY0-110" fmla="*/ 0 h 599179"/>
                <a:gd name="connsiteX1-111" fmla="*/ 218480 w 295275"/>
                <a:gd name="connsiteY1-112" fmla="*/ 17025 h 599179"/>
                <a:gd name="connsiteX2-113" fmla="*/ 263922 w 295275"/>
                <a:gd name="connsiteY2-114" fmla="*/ 59952 h 599179"/>
                <a:gd name="connsiteX3-115" fmla="*/ 275967 w 295275"/>
                <a:gd name="connsiteY3-116" fmla="*/ 66705 h 599179"/>
                <a:gd name="connsiteX4-117" fmla="*/ 258864 w 295275"/>
                <a:gd name="connsiteY4-118" fmla="*/ 77309 h 599179"/>
                <a:gd name="connsiteX5-119" fmla="*/ 152376 w 295275"/>
                <a:gd name="connsiteY5-120" fmla="*/ 303904 h 599179"/>
                <a:gd name="connsiteX6-121" fmla="*/ 295275 w 295275"/>
                <a:gd name="connsiteY6-122" fmla="*/ 303904 h 599179"/>
                <a:gd name="connsiteX7-123" fmla="*/ 295275 w 295275"/>
                <a:gd name="connsiteY7-124" fmla="*/ 599179 h 599179"/>
                <a:gd name="connsiteX8-125" fmla="*/ 0 w 295275"/>
                <a:gd name="connsiteY8-126" fmla="*/ 599179 h 599179"/>
                <a:gd name="connsiteX9-127" fmla="*/ 0 w 295275"/>
                <a:gd name="connsiteY9-128" fmla="*/ 303904 h 599179"/>
                <a:gd name="connsiteX10-129" fmla="*/ 5952 w 295275"/>
                <a:gd name="connsiteY10-130" fmla="*/ 269304 h 599179"/>
                <a:gd name="connsiteX11-131" fmla="*/ 204540 w 295275"/>
                <a:gd name="connsiteY11-132" fmla="*/ 547 h 599179"/>
                <a:gd name="connsiteX12-133" fmla="*/ 207995 w 295275"/>
                <a:gd name="connsiteY12-134" fmla="*/ 0 h 599179"/>
                <a:gd name="connsiteX0-135" fmla="*/ 207995 w 295275"/>
                <a:gd name="connsiteY0-136" fmla="*/ 0 h 599179"/>
                <a:gd name="connsiteX1-137" fmla="*/ 218480 w 295275"/>
                <a:gd name="connsiteY1-138" fmla="*/ 17025 h 599179"/>
                <a:gd name="connsiteX2-139" fmla="*/ 263922 w 295275"/>
                <a:gd name="connsiteY2-140" fmla="*/ 59952 h 599179"/>
                <a:gd name="connsiteX3-141" fmla="*/ 275967 w 295275"/>
                <a:gd name="connsiteY3-142" fmla="*/ 66705 h 599179"/>
                <a:gd name="connsiteX4-143" fmla="*/ 152376 w 295275"/>
                <a:gd name="connsiteY4-144" fmla="*/ 303904 h 599179"/>
                <a:gd name="connsiteX5-145" fmla="*/ 295275 w 295275"/>
                <a:gd name="connsiteY5-146" fmla="*/ 303904 h 599179"/>
                <a:gd name="connsiteX6-147" fmla="*/ 295275 w 295275"/>
                <a:gd name="connsiteY6-148" fmla="*/ 599179 h 599179"/>
                <a:gd name="connsiteX7-149" fmla="*/ 0 w 295275"/>
                <a:gd name="connsiteY7-150" fmla="*/ 599179 h 599179"/>
                <a:gd name="connsiteX8-151" fmla="*/ 0 w 295275"/>
                <a:gd name="connsiteY8-152" fmla="*/ 303904 h 599179"/>
                <a:gd name="connsiteX9-153" fmla="*/ 5952 w 295275"/>
                <a:gd name="connsiteY9-154" fmla="*/ 269304 h 599179"/>
                <a:gd name="connsiteX10-155" fmla="*/ 204540 w 295275"/>
                <a:gd name="connsiteY10-156" fmla="*/ 547 h 599179"/>
                <a:gd name="connsiteX11-157" fmla="*/ 207995 w 295275"/>
                <a:gd name="connsiteY11-158" fmla="*/ 0 h 599179"/>
                <a:gd name="connsiteX0-159" fmla="*/ 207995 w 295275"/>
                <a:gd name="connsiteY0-160" fmla="*/ 0 h 599179"/>
                <a:gd name="connsiteX1-161" fmla="*/ 218480 w 295275"/>
                <a:gd name="connsiteY1-162" fmla="*/ 17025 h 599179"/>
                <a:gd name="connsiteX2-163" fmla="*/ 263922 w 295275"/>
                <a:gd name="connsiteY2-164" fmla="*/ 59952 h 599179"/>
                <a:gd name="connsiteX3-165" fmla="*/ 275967 w 295275"/>
                <a:gd name="connsiteY3-166" fmla="*/ 66705 h 599179"/>
                <a:gd name="connsiteX4-167" fmla="*/ 152376 w 295275"/>
                <a:gd name="connsiteY4-168" fmla="*/ 303904 h 599179"/>
                <a:gd name="connsiteX5-169" fmla="*/ 295275 w 295275"/>
                <a:gd name="connsiteY5-170" fmla="*/ 303904 h 599179"/>
                <a:gd name="connsiteX6-171" fmla="*/ 295275 w 295275"/>
                <a:gd name="connsiteY6-172" fmla="*/ 599179 h 599179"/>
                <a:gd name="connsiteX7-173" fmla="*/ 0 w 295275"/>
                <a:gd name="connsiteY7-174" fmla="*/ 599179 h 599179"/>
                <a:gd name="connsiteX8-175" fmla="*/ 0 w 295275"/>
                <a:gd name="connsiteY8-176" fmla="*/ 303904 h 599179"/>
                <a:gd name="connsiteX9-177" fmla="*/ 5952 w 295275"/>
                <a:gd name="connsiteY9-178" fmla="*/ 269304 h 599179"/>
                <a:gd name="connsiteX10-179" fmla="*/ 204540 w 295275"/>
                <a:gd name="connsiteY10-180" fmla="*/ 547 h 599179"/>
                <a:gd name="connsiteX11-181" fmla="*/ 207995 w 295275"/>
                <a:gd name="connsiteY11-182" fmla="*/ 0 h 599179"/>
                <a:gd name="connsiteX0-183" fmla="*/ 207995 w 295275"/>
                <a:gd name="connsiteY0-184" fmla="*/ 0 h 599179"/>
                <a:gd name="connsiteX1-185" fmla="*/ 218480 w 295275"/>
                <a:gd name="connsiteY1-186" fmla="*/ 17025 h 599179"/>
                <a:gd name="connsiteX2-187" fmla="*/ 263922 w 295275"/>
                <a:gd name="connsiteY2-188" fmla="*/ 59952 h 599179"/>
                <a:gd name="connsiteX3-189" fmla="*/ 275967 w 295275"/>
                <a:gd name="connsiteY3-190" fmla="*/ 66705 h 599179"/>
                <a:gd name="connsiteX4-191" fmla="*/ 152376 w 295275"/>
                <a:gd name="connsiteY4-192" fmla="*/ 303904 h 599179"/>
                <a:gd name="connsiteX5-193" fmla="*/ 295275 w 295275"/>
                <a:gd name="connsiteY5-194" fmla="*/ 303904 h 599179"/>
                <a:gd name="connsiteX6-195" fmla="*/ 295275 w 295275"/>
                <a:gd name="connsiteY6-196" fmla="*/ 599179 h 599179"/>
                <a:gd name="connsiteX7-197" fmla="*/ 0 w 295275"/>
                <a:gd name="connsiteY7-198" fmla="*/ 599179 h 599179"/>
                <a:gd name="connsiteX8-199" fmla="*/ 0 w 295275"/>
                <a:gd name="connsiteY8-200" fmla="*/ 303904 h 599179"/>
                <a:gd name="connsiteX9-201" fmla="*/ 5952 w 295275"/>
                <a:gd name="connsiteY9-202" fmla="*/ 269304 h 599179"/>
                <a:gd name="connsiteX10-203" fmla="*/ 204540 w 295275"/>
                <a:gd name="connsiteY10-204" fmla="*/ 547 h 599179"/>
                <a:gd name="connsiteX11-205" fmla="*/ 207995 w 295275"/>
                <a:gd name="connsiteY11-206" fmla="*/ 0 h 599179"/>
                <a:gd name="connsiteX0-207" fmla="*/ 207995 w 295275"/>
                <a:gd name="connsiteY0-208" fmla="*/ 0 h 599179"/>
                <a:gd name="connsiteX1-209" fmla="*/ 218480 w 295275"/>
                <a:gd name="connsiteY1-210" fmla="*/ 17025 h 599179"/>
                <a:gd name="connsiteX2-211" fmla="*/ 263922 w 295275"/>
                <a:gd name="connsiteY2-212" fmla="*/ 59952 h 599179"/>
                <a:gd name="connsiteX3-213" fmla="*/ 275967 w 295275"/>
                <a:gd name="connsiteY3-214" fmla="*/ 66705 h 599179"/>
                <a:gd name="connsiteX4-215" fmla="*/ 152376 w 295275"/>
                <a:gd name="connsiteY4-216" fmla="*/ 303904 h 599179"/>
                <a:gd name="connsiteX5-217" fmla="*/ 295275 w 295275"/>
                <a:gd name="connsiteY5-218" fmla="*/ 303904 h 599179"/>
                <a:gd name="connsiteX6-219" fmla="*/ 295275 w 295275"/>
                <a:gd name="connsiteY6-220" fmla="*/ 599179 h 599179"/>
                <a:gd name="connsiteX7-221" fmla="*/ 0 w 295275"/>
                <a:gd name="connsiteY7-222" fmla="*/ 599179 h 599179"/>
                <a:gd name="connsiteX8-223" fmla="*/ 0 w 295275"/>
                <a:gd name="connsiteY8-224" fmla="*/ 303904 h 599179"/>
                <a:gd name="connsiteX9-225" fmla="*/ 5952 w 295275"/>
                <a:gd name="connsiteY9-226" fmla="*/ 269304 h 599179"/>
                <a:gd name="connsiteX10-227" fmla="*/ 204540 w 295275"/>
                <a:gd name="connsiteY10-228" fmla="*/ 547 h 599179"/>
                <a:gd name="connsiteX11-229" fmla="*/ 207995 w 295275"/>
                <a:gd name="connsiteY11-230" fmla="*/ 0 h 599179"/>
                <a:gd name="connsiteX0-231" fmla="*/ 207995 w 295275"/>
                <a:gd name="connsiteY0-232" fmla="*/ 0 h 599179"/>
                <a:gd name="connsiteX1-233" fmla="*/ 218480 w 295275"/>
                <a:gd name="connsiteY1-234" fmla="*/ 17025 h 599179"/>
                <a:gd name="connsiteX2-235" fmla="*/ 263922 w 295275"/>
                <a:gd name="connsiteY2-236" fmla="*/ 59952 h 599179"/>
                <a:gd name="connsiteX3-237" fmla="*/ 275967 w 295275"/>
                <a:gd name="connsiteY3-238" fmla="*/ 66705 h 599179"/>
                <a:gd name="connsiteX4-239" fmla="*/ 152376 w 295275"/>
                <a:gd name="connsiteY4-240" fmla="*/ 303904 h 599179"/>
                <a:gd name="connsiteX5-241" fmla="*/ 295275 w 295275"/>
                <a:gd name="connsiteY5-242" fmla="*/ 303904 h 599179"/>
                <a:gd name="connsiteX6-243" fmla="*/ 295275 w 295275"/>
                <a:gd name="connsiteY6-244" fmla="*/ 599179 h 599179"/>
                <a:gd name="connsiteX7-245" fmla="*/ 0 w 295275"/>
                <a:gd name="connsiteY7-246" fmla="*/ 599179 h 599179"/>
                <a:gd name="connsiteX8-247" fmla="*/ 0 w 295275"/>
                <a:gd name="connsiteY8-248" fmla="*/ 303904 h 599179"/>
                <a:gd name="connsiteX9-249" fmla="*/ 204540 w 295275"/>
                <a:gd name="connsiteY9-250" fmla="*/ 547 h 599179"/>
                <a:gd name="connsiteX10-251" fmla="*/ 207995 w 295275"/>
                <a:gd name="connsiteY10-252" fmla="*/ 0 h 599179"/>
                <a:gd name="connsiteX0-253" fmla="*/ 207995 w 295275"/>
                <a:gd name="connsiteY0-254" fmla="*/ 0 h 599179"/>
                <a:gd name="connsiteX1-255" fmla="*/ 218480 w 295275"/>
                <a:gd name="connsiteY1-256" fmla="*/ 17025 h 599179"/>
                <a:gd name="connsiteX2-257" fmla="*/ 263922 w 295275"/>
                <a:gd name="connsiteY2-258" fmla="*/ 59952 h 599179"/>
                <a:gd name="connsiteX3-259" fmla="*/ 275967 w 295275"/>
                <a:gd name="connsiteY3-260" fmla="*/ 66705 h 599179"/>
                <a:gd name="connsiteX4-261" fmla="*/ 152376 w 295275"/>
                <a:gd name="connsiteY4-262" fmla="*/ 303904 h 599179"/>
                <a:gd name="connsiteX5-263" fmla="*/ 295275 w 295275"/>
                <a:gd name="connsiteY5-264" fmla="*/ 303904 h 599179"/>
                <a:gd name="connsiteX6-265" fmla="*/ 295275 w 295275"/>
                <a:gd name="connsiteY6-266" fmla="*/ 599179 h 599179"/>
                <a:gd name="connsiteX7-267" fmla="*/ 0 w 295275"/>
                <a:gd name="connsiteY7-268" fmla="*/ 599179 h 599179"/>
                <a:gd name="connsiteX8-269" fmla="*/ 0 w 295275"/>
                <a:gd name="connsiteY8-270" fmla="*/ 303904 h 599179"/>
                <a:gd name="connsiteX9-271" fmla="*/ 204540 w 295275"/>
                <a:gd name="connsiteY9-272" fmla="*/ 547 h 599179"/>
                <a:gd name="connsiteX10-273" fmla="*/ 207995 w 295275"/>
                <a:gd name="connsiteY10-274" fmla="*/ 0 h 599179"/>
                <a:gd name="connsiteX0-275" fmla="*/ 207995 w 295275"/>
                <a:gd name="connsiteY0-276" fmla="*/ 0 h 599179"/>
                <a:gd name="connsiteX1-277" fmla="*/ 218480 w 295275"/>
                <a:gd name="connsiteY1-278" fmla="*/ 17025 h 599179"/>
                <a:gd name="connsiteX2-279" fmla="*/ 263922 w 295275"/>
                <a:gd name="connsiteY2-280" fmla="*/ 59952 h 599179"/>
                <a:gd name="connsiteX3-281" fmla="*/ 275967 w 295275"/>
                <a:gd name="connsiteY3-282" fmla="*/ 66705 h 599179"/>
                <a:gd name="connsiteX4-283" fmla="*/ 152376 w 295275"/>
                <a:gd name="connsiteY4-284" fmla="*/ 303904 h 599179"/>
                <a:gd name="connsiteX5-285" fmla="*/ 295275 w 295275"/>
                <a:gd name="connsiteY5-286" fmla="*/ 303904 h 599179"/>
                <a:gd name="connsiteX6-287" fmla="*/ 295275 w 295275"/>
                <a:gd name="connsiteY6-288" fmla="*/ 599179 h 599179"/>
                <a:gd name="connsiteX7-289" fmla="*/ 0 w 295275"/>
                <a:gd name="connsiteY7-290" fmla="*/ 599179 h 599179"/>
                <a:gd name="connsiteX8-291" fmla="*/ 0 w 295275"/>
                <a:gd name="connsiteY8-292" fmla="*/ 303904 h 599179"/>
                <a:gd name="connsiteX9-293" fmla="*/ 207995 w 295275"/>
                <a:gd name="connsiteY9-294" fmla="*/ 0 h 599179"/>
                <a:gd name="connsiteX0-295" fmla="*/ 207995 w 295275"/>
                <a:gd name="connsiteY0-296" fmla="*/ 0 h 599179"/>
                <a:gd name="connsiteX1-297" fmla="*/ 218480 w 295275"/>
                <a:gd name="connsiteY1-298" fmla="*/ 17025 h 599179"/>
                <a:gd name="connsiteX2-299" fmla="*/ 263922 w 295275"/>
                <a:gd name="connsiteY2-300" fmla="*/ 59952 h 599179"/>
                <a:gd name="connsiteX3-301" fmla="*/ 275967 w 295275"/>
                <a:gd name="connsiteY3-302" fmla="*/ 66705 h 599179"/>
                <a:gd name="connsiteX4-303" fmla="*/ 152376 w 295275"/>
                <a:gd name="connsiteY4-304" fmla="*/ 303904 h 599179"/>
                <a:gd name="connsiteX5-305" fmla="*/ 295275 w 295275"/>
                <a:gd name="connsiteY5-306" fmla="*/ 303904 h 599179"/>
                <a:gd name="connsiteX6-307" fmla="*/ 295275 w 295275"/>
                <a:gd name="connsiteY6-308" fmla="*/ 599179 h 599179"/>
                <a:gd name="connsiteX7-309" fmla="*/ 0 w 295275"/>
                <a:gd name="connsiteY7-310" fmla="*/ 599179 h 599179"/>
                <a:gd name="connsiteX8-311" fmla="*/ 0 w 295275"/>
                <a:gd name="connsiteY8-312" fmla="*/ 303904 h 599179"/>
                <a:gd name="connsiteX9-313" fmla="*/ 207995 w 295275"/>
                <a:gd name="connsiteY9-314" fmla="*/ 0 h 599179"/>
                <a:gd name="connsiteX0-315" fmla="*/ 207995 w 295275"/>
                <a:gd name="connsiteY0-316" fmla="*/ 0 h 599179"/>
                <a:gd name="connsiteX1-317" fmla="*/ 218480 w 295275"/>
                <a:gd name="connsiteY1-318" fmla="*/ 17025 h 599179"/>
                <a:gd name="connsiteX2-319" fmla="*/ 263922 w 295275"/>
                <a:gd name="connsiteY2-320" fmla="*/ 59952 h 599179"/>
                <a:gd name="connsiteX3-321" fmla="*/ 275967 w 295275"/>
                <a:gd name="connsiteY3-322" fmla="*/ 66705 h 599179"/>
                <a:gd name="connsiteX4-323" fmla="*/ 152376 w 295275"/>
                <a:gd name="connsiteY4-324" fmla="*/ 303904 h 599179"/>
                <a:gd name="connsiteX5-325" fmla="*/ 295275 w 295275"/>
                <a:gd name="connsiteY5-326" fmla="*/ 303904 h 599179"/>
                <a:gd name="connsiteX6-327" fmla="*/ 295275 w 295275"/>
                <a:gd name="connsiteY6-328" fmla="*/ 599179 h 599179"/>
                <a:gd name="connsiteX7-329" fmla="*/ 0 w 295275"/>
                <a:gd name="connsiteY7-330" fmla="*/ 599179 h 599179"/>
                <a:gd name="connsiteX8-331" fmla="*/ 0 w 295275"/>
                <a:gd name="connsiteY8-332" fmla="*/ 303904 h 599179"/>
                <a:gd name="connsiteX9-333" fmla="*/ 207995 w 295275"/>
                <a:gd name="connsiteY9-334" fmla="*/ 0 h 599179"/>
                <a:gd name="connsiteX0-335" fmla="*/ 207995 w 295275"/>
                <a:gd name="connsiteY0-336" fmla="*/ 0 h 599179"/>
                <a:gd name="connsiteX1-337" fmla="*/ 218480 w 295275"/>
                <a:gd name="connsiteY1-338" fmla="*/ 17025 h 599179"/>
                <a:gd name="connsiteX2-339" fmla="*/ 263922 w 295275"/>
                <a:gd name="connsiteY2-340" fmla="*/ 59952 h 599179"/>
                <a:gd name="connsiteX3-341" fmla="*/ 275967 w 295275"/>
                <a:gd name="connsiteY3-342" fmla="*/ 66705 h 599179"/>
                <a:gd name="connsiteX4-343" fmla="*/ 152376 w 295275"/>
                <a:gd name="connsiteY4-344" fmla="*/ 303904 h 599179"/>
                <a:gd name="connsiteX5-345" fmla="*/ 295275 w 295275"/>
                <a:gd name="connsiteY5-346" fmla="*/ 303904 h 599179"/>
                <a:gd name="connsiteX6-347" fmla="*/ 295275 w 295275"/>
                <a:gd name="connsiteY6-348" fmla="*/ 599179 h 599179"/>
                <a:gd name="connsiteX7-349" fmla="*/ 0 w 295275"/>
                <a:gd name="connsiteY7-350" fmla="*/ 599179 h 599179"/>
                <a:gd name="connsiteX8-351" fmla="*/ 0 w 295275"/>
                <a:gd name="connsiteY8-352" fmla="*/ 303904 h 599179"/>
                <a:gd name="connsiteX9-353" fmla="*/ 207995 w 295275"/>
                <a:gd name="connsiteY9-354" fmla="*/ 0 h 599179"/>
                <a:gd name="connsiteX0-355" fmla="*/ 207995 w 295275"/>
                <a:gd name="connsiteY0-356" fmla="*/ 0 h 599179"/>
                <a:gd name="connsiteX1-357" fmla="*/ 218480 w 295275"/>
                <a:gd name="connsiteY1-358" fmla="*/ 17025 h 599179"/>
                <a:gd name="connsiteX2-359" fmla="*/ 263922 w 295275"/>
                <a:gd name="connsiteY2-360" fmla="*/ 59952 h 599179"/>
                <a:gd name="connsiteX3-361" fmla="*/ 275967 w 295275"/>
                <a:gd name="connsiteY3-362" fmla="*/ 66705 h 599179"/>
                <a:gd name="connsiteX4-363" fmla="*/ 152376 w 295275"/>
                <a:gd name="connsiteY4-364" fmla="*/ 303904 h 599179"/>
                <a:gd name="connsiteX5-365" fmla="*/ 295275 w 295275"/>
                <a:gd name="connsiteY5-366" fmla="*/ 303904 h 599179"/>
                <a:gd name="connsiteX6-367" fmla="*/ 295275 w 295275"/>
                <a:gd name="connsiteY6-368" fmla="*/ 599179 h 599179"/>
                <a:gd name="connsiteX7-369" fmla="*/ 0 w 295275"/>
                <a:gd name="connsiteY7-370" fmla="*/ 599179 h 599179"/>
                <a:gd name="connsiteX8-371" fmla="*/ 0 w 295275"/>
                <a:gd name="connsiteY8-372" fmla="*/ 303904 h 599179"/>
                <a:gd name="connsiteX9-373" fmla="*/ 207995 w 295275"/>
                <a:gd name="connsiteY9-374" fmla="*/ 0 h 599179"/>
                <a:gd name="connsiteX0-375" fmla="*/ 207995 w 295275"/>
                <a:gd name="connsiteY0-376" fmla="*/ 0 h 599179"/>
                <a:gd name="connsiteX1-377" fmla="*/ 218480 w 295275"/>
                <a:gd name="connsiteY1-378" fmla="*/ 17025 h 599179"/>
                <a:gd name="connsiteX2-379" fmla="*/ 263922 w 295275"/>
                <a:gd name="connsiteY2-380" fmla="*/ 59952 h 599179"/>
                <a:gd name="connsiteX3-381" fmla="*/ 275967 w 295275"/>
                <a:gd name="connsiteY3-382" fmla="*/ 66705 h 599179"/>
                <a:gd name="connsiteX4-383" fmla="*/ 152376 w 295275"/>
                <a:gd name="connsiteY4-384" fmla="*/ 303904 h 599179"/>
                <a:gd name="connsiteX5-385" fmla="*/ 295275 w 295275"/>
                <a:gd name="connsiteY5-386" fmla="*/ 303904 h 599179"/>
                <a:gd name="connsiteX6-387" fmla="*/ 295275 w 295275"/>
                <a:gd name="connsiteY6-388" fmla="*/ 599179 h 599179"/>
                <a:gd name="connsiteX7-389" fmla="*/ 0 w 295275"/>
                <a:gd name="connsiteY7-390" fmla="*/ 599179 h 599179"/>
                <a:gd name="connsiteX8-391" fmla="*/ 0 w 295275"/>
                <a:gd name="connsiteY8-392" fmla="*/ 303904 h 599179"/>
                <a:gd name="connsiteX9-393" fmla="*/ 207995 w 295275"/>
                <a:gd name="connsiteY9-394" fmla="*/ 0 h 599179"/>
                <a:gd name="connsiteX0-395" fmla="*/ 207995 w 295275"/>
                <a:gd name="connsiteY0-396" fmla="*/ 0 h 599179"/>
                <a:gd name="connsiteX1-397" fmla="*/ 218480 w 295275"/>
                <a:gd name="connsiteY1-398" fmla="*/ 17025 h 599179"/>
                <a:gd name="connsiteX2-399" fmla="*/ 263922 w 295275"/>
                <a:gd name="connsiteY2-400" fmla="*/ 59952 h 599179"/>
                <a:gd name="connsiteX3-401" fmla="*/ 275967 w 295275"/>
                <a:gd name="connsiteY3-402" fmla="*/ 66705 h 599179"/>
                <a:gd name="connsiteX4-403" fmla="*/ 152376 w 295275"/>
                <a:gd name="connsiteY4-404" fmla="*/ 303904 h 599179"/>
                <a:gd name="connsiteX5-405" fmla="*/ 295275 w 295275"/>
                <a:gd name="connsiteY5-406" fmla="*/ 303904 h 599179"/>
                <a:gd name="connsiteX6-407" fmla="*/ 295275 w 295275"/>
                <a:gd name="connsiteY6-408" fmla="*/ 599179 h 599179"/>
                <a:gd name="connsiteX7-409" fmla="*/ 0 w 295275"/>
                <a:gd name="connsiteY7-410" fmla="*/ 599179 h 599179"/>
                <a:gd name="connsiteX8-411" fmla="*/ 0 w 295275"/>
                <a:gd name="connsiteY8-412" fmla="*/ 303904 h 599179"/>
                <a:gd name="connsiteX9-413" fmla="*/ 207995 w 295275"/>
                <a:gd name="connsiteY9-414" fmla="*/ 0 h 599179"/>
                <a:gd name="connsiteX0-415" fmla="*/ 207995 w 295275"/>
                <a:gd name="connsiteY0-416" fmla="*/ 0 h 599179"/>
                <a:gd name="connsiteX1-417" fmla="*/ 218480 w 295275"/>
                <a:gd name="connsiteY1-418" fmla="*/ 17025 h 599179"/>
                <a:gd name="connsiteX2-419" fmla="*/ 263922 w 295275"/>
                <a:gd name="connsiteY2-420" fmla="*/ 59952 h 599179"/>
                <a:gd name="connsiteX3-421" fmla="*/ 275967 w 295275"/>
                <a:gd name="connsiteY3-422" fmla="*/ 66705 h 599179"/>
                <a:gd name="connsiteX4-423" fmla="*/ 152376 w 295275"/>
                <a:gd name="connsiteY4-424" fmla="*/ 303904 h 599179"/>
                <a:gd name="connsiteX5-425" fmla="*/ 295275 w 295275"/>
                <a:gd name="connsiteY5-426" fmla="*/ 303904 h 599179"/>
                <a:gd name="connsiteX6-427" fmla="*/ 295275 w 295275"/>
                <a:gd name="connsiteY6-428" fmla="*/ 599179 h 599179"/>
                <a:gd name="connsiteX7-429" fmla="*/ 0 w 295275"/>
                <a:gd name="connsiteY7-430" fmla="*/ 599179 h 599179"/>
                <a:gd name="connsiteX8-431" fmla="*/ 0 w 295275"/>
                <a:gd name="connsiteY8-432" fmla="*/ 334942 h 599179"/>
                <a:gd name="connsiteX9-433" fmla="*/ 207995 w 295275"/>
                <a:gd name="connsiteY9-434" fmla="*/ 0 h 599179"/>
                <a:gd name="connsiteX0-435" fmla="*/ 207995 w 295275"/>
                <a:gd name="connsiteY0-436" fmla="*/ 0 h 599179"/>
                <a:gd name="connsiteX1-437" fmla="*/ 218480 w 295275"/>
                <a:gd name="connsiteY1-438" fmla="*/ 17025 h 599179"/>
                <a:gd name="connsiteX2-439" fmla="*/ 263922 w 295275"/>
                <a:gd name="connsiteY2-440" fmla="*/ 59952 h 599179"/>
                <a:gd name="connsiteX3-441" fmla="*/ 275967 w 295275"/>
                <a:gd name="connsiteY3-442" fmla="*/ 66705 h 599179"/>
                <a:gd name="connsiteX4-443" fmla="*/ 152376 w 295275"/>
                <a:gd name="connsiteY4-444" fmla="*/ 303904 h 599179"/>
                <a:gd name="connsiteX5-445" fmla="*/ 295275 w 295275"/>
                <a:gd name="connsiteY5-446" fmla="*/ 303904 h 599179"/>
                <a:gd name="connsiteX6-447" fmla="*/ 295275 w 295275"/>
                <a:gd name="connsiteY6-448" fmla="*/ 599179 h 599179"/>
                <a:gd name="connsiteX7-449" fmla="*/ 0 w 295275"/>
                <a:gd name="connsiteY7-450" fmla="*/ 599179 h 599179"/>
                <a:gd name="connsiteX8-451" fmla="*/ 0 w 295275"/>
                <a:gd name="connsiteY8-452" fmla="*/ 334942 h 599179"/>
                <a:gd name="connsiteX9-453" fmla="*/ 207995 w 295275"/>
                <a:gd name="connsiteY9-454" fmla="*/ 0 h 599179"/>
                <a:gd name="connsiteX0-455" fmla="*/ 207995 w 295275"/>
                <a:gd name="connsiteY0-456" fmla="*/ 0 h 599179"/>
                <a:gd name="connsiteX1-457" fmla="*/ 218480 w 295275"/>
                <a:gd name="connsiteY1-458" fmla="*/ 17025 h 599179"/>
                <a:gd name="connsiteX2-459" fmla="*/ 263922 w 295275"/>
                <a:gd name="connsiteY2-460" fmla="*/ 59952 h 599179"/>
                <a:gd name="connsiteX3-461" fmla="*/ 275967 w 295275"/>
                <a:gd name="connsiteY3-462" fmla="*/ 66705 h 599179"/>
                <a:gd name="connsiteX4-463" fmla="*/ 152376 w 295275"/>
                <a:gd name="connsiteY4-464" fmla="*/ 303904 h 599179"/>
                <a:gd name="connsiteX5-465" fmla="*/ 295275 w 295275"/>
                <a:gd name="connsiteY5-466" fmla="*/ 303904 h 599179"/>
                <a:gd name="connsiteX6-467" fmla="*/ 295275 w 295275"/>
                <a:gd name="connsiteY6-468" fmla="*/ 599179 h 599179"/>
                <a:gd name="connsiteX7-469" fmla="*/ 0 w 295275"/>
                <a:gd name="connsiteY7-470" fmla="*/ 599179 h 599179"/>
                <a:gd name="connsiteX8-471" fmla="*/ 0 w 295275"/>
                <a:gd name="connsiteY8-472" fmla="*/ 334942 h 599179"/>
                <a:gd name="connsiteX9-473" fmla="*/ 207995 w 295275"/>
                <a:gd name="connsiteY9-474" fmla="*/ 0 h 599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95275" h="599179">
                  <a:moveTo>
                    <a:pt x="207995" y="0"/>
                  </a:moveTo>
                  <a:lnTo>
                    <a:pt x="218480" y="17025"/>
                  </a:lnTo>
                  <a:cubicBezTo>
                    <a:pt x="231034" y="32364"/>
                    <a:pt x="246314" y="46986"/>
                    <a:pt x="263922" y="59952"/>
                  </a:cubicBezTo>
                  <a:lnTo>
                    <a:pt x="275967" y="66705"/>
                  </a:lnTo>
                  <a:cubicBezTo>
                    <a:pt x="274744" y="66607"/>
                    <a:pt x="166924" y="148026"/>
                    <a:pt x="152376" y="303904"/>
                  </a:cubicBezTo>
                  <a:lnTo>
                    <a:pt x="295275" y="303904"/>
                  </a:lnTo>
                  <a:lnTo>
                    <a:pt x="295275" y="599179"/>
                  </a:lnTo>
                  <a:lnTo>
                    <a:pt x="0" y="599179"/>
                  </a:lnTo>
                  <a:lnTo>
                    <a:pt x="0" y="334942"/>
                  </a:lnTo>
                  <a:cubicBezTo>
                    <a:pt x="10368" y="113589"/>
                    <a:pt x="207637" y="2353"/>
                    <a:pt x="207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组合 7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5124" name="图片 9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25" name="图片 10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sz="160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sz="160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sz="160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sz="16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9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6148" name="图片 10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49" name="图片 11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9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pattFill prst="cross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图片 5" descr="图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0" y="-41275"/>
            <a:ext cx="12192000" cy="6899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9718675" y="4854575"/>
            <a:ext cx="2138363" cy="2197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016125" y="914400"/>
            <a:ext cx="8159750" cy="849313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grpSp>
        <p:nvGrpSpPr>
          <p:cNvPr id="7174" name="组合 8"/>
          <p:cNvGrpSpPr/>
          <p:nvPr/>
        </p:nvGrpSpPr>
        <p:grpSpPr>
          <a:xfrm>
            <a:off x="3873500" y="536575"/>
            <a:ext cx="635000" cy="568325"/>
            <a:chOff x="4052094" y="7246145"/>
            <a:chExt cx="1625600" cy="1458911"/>
          </a:xfrm>
        </p:grpSpPr>
        <p:sp>
          <p:nvSpPr>
            <p:cNvPr id="10" name="矩形 9"/>
            <p:cNvSpPr/>
            <p:nvPr>
              <p:custDataLst>
                <p:tags r:id="rId16"/>
              </p:custDataLst>
            </p:nvPr>
          </p:nvSpPr>
          <p:spPr>
            <a:xfrm>
              <a:off x="4052094" y="7828756"/>
              <a:ext cx="1625600" cy="876300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17"/>
              </p:custDataLst>
            </p:nvPr>
          </p:nvSpPr>
          <p:spPr>
            <a:xfrm>
              <a:off x="4052094" y="7828756"/>
              <a:ext cx="1625600" cy="386556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cxnSp>
          <p:nvCxnSpPr>
            <p:cNvPr id="12" name="直接连接符 11"/>
            <p:cNvCxnSpPr/>
            <p:nvPr>
              <p:custDataLst>
                <p:tags r:id="rId18"/>
              </p:custDataLst>
            </p:nvPr>
          </p:nvCxnSpPr>
          <p:spPr>
            <a:xfrm>
              <a:off x="4395788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19"/>
              </p:custDataLst>
            </p:nvPr>
          </p:nvCxnSpPr>
          <p:spPr>
            <a:xfrm>
              <a:off x="5155407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20"/>
              </p:custDataLst>
            </p:nvPr>
          </p:nvCxnSpPr>
          <p:spPr>
            <a:xfrm>
              <a:off x="5286376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任意多边形: 形状 17"/>
            <p:cNvSpPr/>
            <p:nvPr>
              <p:custDataLst>
                <p:tags r:id="rId21"/>
              </p:custDataLst>
            </p:nvPr>
          </p:nvSpPr>
          <p:spPr>
            <a:xfrm>
              <a:off x="4395795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16" name="任意多边形: 形状 20"/>
            <p:cNvSpPr/>
            <p:nvPr>
              <p:custDataLst>
                <p:tags r:id="rId22"/>
              </p:custDataLst>
            </p:nvPr>
          </p:nvSpPr>
          <p:spPr>
            <a:xfrm>
              <a:off x="4526764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</p:grpSp>
      <p:grpSp>
        <p:nvGrpSpPr>
          <p:cNvPr id="7182" name="组合 16"/>
          <p:cNvGrpSpPr/>
          <p:nvPr/>
        </p:nvGrpSpPr>
        <p:grpSpPr>
          <a:xfrm>
            <a:off x="7620000" y="536575"/>
            <a:ext cx="633413" cy="568325"/>
            <a:chOff x="4052094" y="7246145"/>
            <a:chExt cx="1625600" cy="1458911"/>
          </a:xfrm>
        </p:grpSpPr>
        <p:sp>
          <p:nvSpPr>
            <p:cNvPr id="18" name="矩形 17"/>
            <p:cNvSpPr/>
            <p:nvPr>
              <p:custDataLst>
                <p:tags r:id="rId9"/>
              </p:custDataLst>
            </p:nvPr>
          </p:nvSpPr>
          <p:spPr>
            <a:xfrm>
              <a:off x="4052094" y="7828756"/>
              <a:ext cx="1625600" cy="876300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19" name="矩形 18"/>
            <p:cNvSpPr/>
            <p:nvPr>
              <p:custDataLst>
                <p:tags r:id="rId10"/>
              </p:custDataLst>
            </p:nvPr>
          </p:nvSpPr>
          <p:spPr>
            <a:xfrm>
              <a:off x="4052094" y="7828756"/>
              <a:ext cx="1625600" cy="386556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cxnSp>
          <p:nvCxnSpPr>
            <p:cNvPr id="20" name="直接连接符 19"/>
            <p:cNvCxnSpPr/>
            <p:nvPr>
              <p:custDataLst>
                <p:tags r:id="rId11"/>
              </p:custDataLst>
            </p:nvPr>
          </p:nvCxnSpPr>
          <p:spPr>
            <a:xfrm>
              <a:off x="4395788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>
              <p:custDataLst>
                <p:tags r:id="rId12"/>
              </p:custDataLst>
            </p:nvPr>
          </p:nvCxnSpPr>
          <p:spPr>
            <a:xfrm>
              <a:off x="5155407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>
              <p:custDataLst>
                <p:tags r:id="rId13"/>
              </p:custDataLst>
            </p:nvPr>
          </p:nvCxnSpPr>
          <p:spPr>
            <a:xfrm>
              <a:off x="5286376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任意多边形: 形状 29"/>
            <p:cNvSpPr/>
            <p:nvPr>
              <p:custDataLst>
                <p:tags r:id="rId14"/>
              </p:custDataLst>
            </p:nvPr>
          </p:nvSpPr>
          <p:spPr>
            <a:xfrm>
              <a:off x="4395795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24" name="任意多边形: 形状 30"/>
            <p:cNvSpPr/>
            <p:nvPr>
              <p:custDataLst>
                <p:tags r:id="rId15"/>
              </p:custDataLst>
            </p:nvPr>
          </p:nvSpPr>
          <p:spPr>
            <a:xfrm>
              <a:off x="4526764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</p:grpSp>
      <p:cxnSp>
        <p:nvCxnSpPr>
          <p:cNvPr id="25" name="直接连接符 24"/>
          <p:cNvCxnSpPr/>
          <p:nvPr>
            <p:custDataLst>
              <p:tags r:id="rId4"/>
            </p:custDataLst>
          </p:nvPr>
        </p:nvCxnSpPr>
        <p:spPr>
          <a:xfrm flipV="1">
            <a:off x="4186238" y="0"/>
            <a:ext cx="0" cy="53657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5"/>
            </p:custDataLst>
          </p:nvPr>
        </p:nvCxnSpPr>
        <p:spPr>
          <a:xfrm flipV="1">
            <a:off x="7935913" y="0"/>
            <a:ext cx="0" cy="53657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7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8196" name="图片 9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197" name="图片 10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9EFD9D74-47D9-4702-A33C-335B63B48DBF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FABC47A4-756D-490B-A52F-7D9E2C9FC05F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6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9220" name="图片 9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221" name="图片 10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组合 5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10244" name="图片 9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45" name="图片 10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pattFill prst="cross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527050" y="652463"/>
            <a:ext cx="10953750" cy="5618163"/>
          </a:xfrm>
          <a:prstGeom prst="rect">
            <a:avLst/>
          </a:prstGeom>
          <a:solidFill>
            <a:schemeClr val="accent6"/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711200" y="906463"/>
            <a:ext cx="10953750" cy="5570538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grpSp>
        <p:nvGrpSpPr>
          <p:cNvPr id="11269" name="组合 7"/>
          <p:cNvGrpSpPr/>
          <p:nvPr/>
        </p:nvGrpSpPr>
        <p:grpSpPr>
          <a:xfrm>
            <a:off x="2079625" y="-12700"/>
            <a:ext cx="1041400" cy="1238250"/>
            <a:chOff x="2471687" y="0"/>
            <a:chExt cx="918749" cy="1091504"/>
          </a:xfrm>
        </p:grpSpPr>
        <p:grpSp>
          <p:nvGrpSpPr>
            <p:cNvPr id="11270" name="组合 8"/>
            <p:cNvGrpSpPr/>
            <p:nvPr/>
          </p:nvGrpSpPr>
          <p:grpSpPr>
            <a:xfrm>
              <a:off x="2471687" y="251208"/>
              <a:ext cx="918749" cy="840296"/>
              <a:chOff x="4052089" y="7246140"/>
              <a:chExt cx="1625600" cy="1458925"/>
            </a:xfrm>
          </p:grpSpPr>
          <p:sp>
            <p:nvSpPr>
              <p:cNvPr id="11" name="矩形 10"/>
              <p:cNvSpPr/>
              <p:nvPr>
                <p:custDataLst>
                  <p:tags r:id="rId17"/>
                </p:custDataLst>
              </p:nvPr>
            </p:nvSpPr>
            <p:spPr>
              <a:xfrm>
                <a:off x="4052089" y="7828764"/>
                <a:ext cx="1625598" cy="876301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>
                <p:custDataLst>
                  <p:tags r:id="rId18"/>
                </p:custDataLst>
              </p:nvPr>
            </p:nvSpPr>
            <p:spPr>
              <a:xfrm>
                <a:off x="4052091" y="7828766"/>
                <a:ext cx="1625598" cy="386557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cxnSp>
            <p:nvCxnSpPr>
              <p:cNvPr id="13" name="直接连接符 12"/>
              <p:cNvCxnSpPr/>
              <p:nvPr>
                <p:custDataLst>
                  <p:tags r:id="rId19"/>
                </p:custDataLst>
              </p:nvPr>
            </p:nvCxnSpPr>
            <p:spPr>
              <a:xfrm>
                <a:off x="4395786" y="7828764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>
                <p:custDataLst>
                  <p:tags r:id="rId20"/>
                </p:custDataLst>
              </p:nvPr>
            </p:nvCxnSpPr>
            <p:spPr>
              <a:xfrm>
                <a:off x="5155404" y="7828759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5286374" y="7828756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任意多边形: 形状 15"/>
              <p:cNvSpPr/>
              <p:nvPr>
                <p:custDataLst>
                  <p:tags r:id="rId22"/>
                </p:custDataLst>
              </p:nvPr>
            </p:nvSpPr>
            <p:spPr>
              <a:xfrm>
                <a:off x="4395795" y="7246140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17" name="任意多边形: 形状 16"/>
              <p:cNvSpPr/>
              <p:nvPr>
                <p:custDataLst>
                  <p:tags r:id="rId23"/>
                </p:custDataLst>
              </p:nvPr>
            </p:nvSpPr>
            <p:spPr>
              <a:xfrm>
                <a:off x="4526764" y="7246145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</p:grpSp>
        <p:cxnSp>
          <p:nvCxnSpPr>
            <p:cNvPr id="10" name="直接连接符 9"/>
            <p:cNvCxnSpPr/>
            <p:nvPr>
              <p:custDataLst>
                <p:tags r:id="rId16"/>
              </p:custDataLst>
            </p:nvPr>
          </p:nvCxnSpPr>
          <p:spPr>
            <a:xfrm flipV="1">
              <a:off x="2926041" y="0"/>
              <a:ext cx="0" cy="251209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79" name="组合 17"/>
          <p:cNvGrpSpPr/>
          <p:nvPr/>
        </p:nvGrpSpPr>
        <p:grpSpPr>
          <a:xfrm>
            <a:off x="9121775" y="-12700"/>
            <a:ext cx="1041400" cy="1238250"/>
            <a:chOff x="2471687" y="0"/>
            <a:chExt cx="918749" cy="1091504"/>
          </a:xfrm>
        </p:grpSpPr>
        <p:grpSp>
          <p:nvGrpSpPr>
            <p:cNvPr id="11280" name="组合 18"/>
            <p:cNvGrpSpPr/>
            <p:nvPr/>
          </p:nvGrpSpPr>
          <p:grpSpPr>
            <a:xfrm>
              <a:off x="2471687" y="251208"/>
              <a:ext cx="918749" cy="840296"/>
              <a:chOff x="4052089" y="7246140"/>
              <a:chExt cx="1625600" cy="1458925"/>
            </a:xfrm>
          </p:grpSpPr>
          <p:sp>
            <p:nvSpPr>
              <p:cNvPr id="21" name="矩形 20"/>
              <p:cNvSpPr/>
              <p:nvPr>
                <p:custDataLst>
                  <p:tags r:id="rId9"/>
                </p:custDataLst>
              </p:nvPr>
            </p:nvSpPr>
            <p:spPr>
              <a:xfrm>
                <a:off x="4052089" y="7828764"/>
                <a:ext cx="1625598" cy="876301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22" name="矩形 21"/>
              <p:cNvSpPr/>
              <p:nvPr>
                <p:custDataLst>
                  <p:tags r:id="rId10"/>
                </p:custDataLst>
              </p:nvPr>
            </p:nvSpPr>
            <p:spPr>
              <a:xfrm>
                <a:off x="4052091" y="7828766"/>
                <a:ext cx="1625598" cy="386557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cxnSp>
            <p:nvCxnSpPr>
              <p:cNvPr id="23" name="直接连接符 22"/>
              <p:cNvCxnSpPr/>
              <p:nvPr>
                <p:custDataLst>
                  <p:tags r:id="rId11"/>
                </p:custDataLst>
              </p:nvPr>
            </p:nvCxnSpPr>
            <p:spPr>
              <a:xfrm>
                <a:off x="4395786" y="7828764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5155404" y="7828759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>
                <p:custDataLst>
                  <p:tags r:id="rId13"/>
                </p:custDataLst>
              </p:nvPr>
            </p:nvCxnSpPr>
            <p:spPr>
              <a:xfrm>
                <a:off x="5286374" y="7828756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任意多边形: 形状 25"/>
              <p:cNvSpPr/>
              <p:nvPr>
                <p:custDataLst>
                  <p:tags r:id="rId14"/>
                </p:custDataLst>
              </p:nvPr>
            </p:nvSpPr>
            <p:spPr>
              <a:xfrm>
                <a:off x="4395795" y="7246140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27" name="任意多边形: 形状 26"/>
              <p:cNvSpPr/>
              <p:nvPr>
                <p:custDataLst>
                  <p:tags r:id="rId15"/>
                </p:custDataLst>
              </p:nvPr>
            </p:nvSpPr>
            <p:spPr>
              <a:xfrm>
                <a:off x="4526764" y="7246145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</p:grpSp>
        <p:cxnSp>
          <p:nvCxnSpPr>
            <p:cNvPr id="20" name="直接连接符 19"/>
            <p:cNvCxnSpPr/>
            <p:nvPr>
              <p:custDataLst>
                <p:tags r:id="rId8"/>
              </p:custDataLst>
            </p:nvPr>
          </p:nvCxnSpPr>
          <p:spPr>
            <a:xfrm flipV="1">
              <a:off x="2926041" y="0"/>
              <a:ext cx="0" cy="251209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直接连接符 27"/>
          <p:cNvCxnSpPr/>
          <p:nvPr>
            <p:custDataLst>
              <p:tags r:id="rId3"/>
            </p:custDataLst>
          </p:nvPr>
        </p:nvCxnSpPr>
        <p:spPr>
          <a:xfrm>
            <a:off x="4587875" y="3857625"/>
            <a:ext cx="3232150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90" name="图片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711200" y="471488"/>
            <a:ext cx="10953750" cy="5981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101253" y="2032001"/>
            <a:ext cx="8206028" cy="1699260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88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90204" pitchFamily="34" charset="0"/>
                <a:ea typeface="汉仪乐喵体W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</a:p>
        </p:txBody>
      </p:sp>
      <p:sp>
        <p:nvSpPr>
          <p:cNvPr id="31" name="文本占位符 30"/>
          <p:cNvSpPr>
            <a:spLocks noGrp="1"/>
          </p:cNvSpPr>
          <p:nvPr>
            <p:ph type="body" sz="quarter" idx="13" hasCustomPrompt="1"/>
          </p:nvPr>
        </p:nvSpPr>
        <p:spPr>
          <a:xfrm>
            <a:off x="3466335" y="4029412"/>
            <a:ext cx="5443311" cy="1163638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buNone/>
              <a:defRPr sz="3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组合 7"/>
          <p:cNvGrpSpPr/>
          <p:nvPr/>
        </p:nvGrpSpPr>
        <p:grpSpPr>
          <a:xfrm>
            <a:off x="-19050" y="5789613"/>
            <a:ext cx="12093575" cy="1068387"/>
            <a:chOff x="-18415" y="5789295"/>
            <a:chExt cx="12093575" cy="1068705"/>
          </a:xfrm>
        </p:grpSpPr>
        <p:pic>
          <p:nvPicPr>
            <p:cNvPr id="12292" name="图片 5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0839450" y="5789295"/>
              <a:ext cx="1235710" cy="10687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3" name="图片 6" descr="图层 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-18415" y="5976620"/>
              <a:ext cx="2155825" cy="88138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292100" y="304800"/>
            <a:ext cx="11607800" cy="624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grpSp>
        <p:nvGrpSpPr>
          <p:cNvPr id="13316" name="组合 5"/>
          <p:cNvGrpSpPr/>
          <p:nvPr/>
        </p:nvGrpSpPr>
        <p:grpSpPr>
          <a:xfrm>
            <a:off x="3175" y="63500"/>
            <a:ext cx="12188825" cy="6794500"/>
            <a:chOff x="3810" y="64135"/>
            <a:chExt cx="12188190" cy="6793865"/>
          </a:xfrm>
        </p:grpSpPr>
        <p:pic>
          <p:nvPicPr>
            <p:cNvPr id="13317" name="图片 8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3810" y="64135"/>
              <a:ext cx="1153160" cy="118491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18" name="内容占位符 18" descr="图层 4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0121265" y="4966970"/>
              <a:ext cx="2070735" cy="189103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4822825" cy="686593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en-US" altLang="zh-CN" strike="noStrike" noProof="1">
              <a:sym typeface="+mn-ea"/>
            </a:endParaRPr>
          </a:p>
        </p:txBody>
      </p:sp>
      <p:pic>
        <p:nvPicPr>
          <p:cNvPr id="14340" name="图片 9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10552113" y="6189663"/>
            <a:ext cx="1655762" cy="676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en-US" altLang="zh-CN" strike="noStrike" noProof="1">
              <a:sym typeface="+mn-ea"/>
            </a:endParaRPr>
          </a:p>
        </p:txBody>
      </p:sp>
      <p:pic>
        <p:nvPicPr>
          <p:cNvPr id="15364" name="图片 10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763" y="6303963"/>
            <a:ext cx="1354137" cy="554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92000" cy="1828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en-US" altLang="zh-CN" strike="noStrike" noProof="1">
              <a:sym typeface="+mn-ea"/>
            </a:endParaRPr>
          </a:p>
        </p:txBody>
      </p:sp>
      <p:grpSp>
        <p:nvGrpSpPr>
          <p:cNvPr id="16388" name="组合 5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16389" name="图片 9" descr="图层 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0" name="图片 10" descr="图层 4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en-US" altLang="zh-CN" strike="noStrike" noProof="1">
              <a:sym typeface="+mn-ea"/>
            </a:endParaRPr>
          </a:p>
        </p:txBody>
      </p:sp>
      <p:grpSp>
        <p:nvGrpSpPr>
          <p:cNvPr id="17412" name="组合 5"/>
          <p:cNvGrpSpPr/>
          <p:nvPr/>
        </p:nvGrpSpPr>
        <p:grpSpPr>
          <a:xfrm>
            <a:off x="4763" y="5516563"/>
            <a:ext cx="12190412" cy="1341437"/>
            <a:chOff x="4445" y="5516880"/>
            <a:chExt cx="12190095" cy="1341120"/>
          </a:xfrm>
        </p:grpSpPr>
        <p:pic>
          <p:nvPicPr>
            <p:cNvPr id="17413" name="图片 11" descr="图层 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4445" y="5993130"/>
              <a:ext cx="2114550" cy="8648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4" name="图片 13" descr="图层 4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0727055" y="5516880"/>
              <a:ext cx="1467485" cy="1341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958850"/>
            <a:ext cx="12192000" cy="49403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en-US" altLang="zh-CN" strike="noStrike" noProof="1">
              <a:sym typeface="+mn-ea"/>
            </a:endParaRPr>
          </a:p>
        </p:txBody>
      </p:sp>
      <p:grpSp>
        <p:nvGrpSpPr>
          <p:cNvPr id="18436" name="组合 5"/>
          <p:cNvGrpSpPr/>
          <p:nvPr/>
        </p:nvGrpSpPr>
        <p:grpSpPr>
          <a:xfrm>
            <a:off x="0" y="-7937"/>
            <a:ext cx="12195175" cy="6865937"/>
            <a:chOff x="0" y="-7620"/>
            <a:chExt cx="12194540" cy="6865620"/>
          </a:xfrm>
        </p:grpSpPr>
        <p:pic>
          <p:nvPicPr>
            <p:cNvPr id="18437" name="图片 7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10014585" y="4865370"/>
              <a:ext cx="2179955" cy="199263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8438" name="图片 8" descr="图层 4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10800000">
              <a:off x="0" y="-7620"/>
              <a:ext cx="1941830" cy="177482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ags" Target="../tags/tag1.xml"/><Relationship Id="rId21" Type="http://schemas.openxmlformats.org/officeDocument/2006/relationships/tags" Target="../tags/tag2.xml"/><Relationship Id="rId22" Type="http://schemas.openxmlformats.org/officeDocument/2006/relationships/tags" Target="../tags/tag3.xml"/><Relationship Id="rId23" Type="http://schemas.openxmlformats.org/officeDocument/2006/relationships/tags" Target="../tags/tag4.xml"/><Relationship Id="rId24" Type="http://schemas.openxmlformats.org/officeDocument/2006/relationships/tags" Target="../tags/tag5.xml"/><Relationship Id="rId25" Type="http://schemas.openxmlformats.org/officeDocument/2006/relationships/tags" Target="../tags/tag6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925" y="442913"/>
            <a:ext cx="10852150" cy="442912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21"/>
            </p:custDataLst>
          </p:nvPr>
        </p:nvSpPr>
        <p:spPr>
          <a:xfrm>
            <a:off x="669925" y="952500"/>
            <a:ext cx="10852150" cy="538956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/>
          <a:p>
            <a:pPr lvl="0" indent="-228600"/>
            <a:r>
              <a:rPr lang="zh-CN" altLang="en-US" dirty="0"/>
              <a:t>单击此处编辑母版文本样式</a:t>
            </a:r>
          </a:p>
          <a:p>
            <a:pPr lvl="1" indent="-22860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2023/5/14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标题 3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311275" y="1558925"/>
            <a:ext cx="10017125" cy="1692275"/>
          </a:xfrm>
        </p:spPr>
        <p:txBody>
          <a:bodyPr vert="horz" lIns="90000" tIns="46800" rIns="90000" bIns="46800" anchor="b" anchorCtr="0">
            <a:normAutofit/>
          </a:bodyPr>
          <a:lstStyle/>
          <a:p>
            <a:pPr defTabSz="914400" fontAlgn="auto">
              <a:buNone/>
            </a:pPr>
            <a:r>
              <a:rPr lang="en-US" altLang="zh-CN" sz="4800" b="0" strike="noStrike" kern="1200" spc="200" normalizeH="0" baseline="0" noProof="1" smtClean="0">
                <a:latin typeface="Times New Roman" panose="02020703060505090304" charset="0"/>
                <a:ea typeface="幼圆" pitchFamily="49" charset="-122"/>
                <a:cs typeface="+mj-cs"/>
              </a:rPr>
              <a:t>Lesson</a:t>
            </a:r>
            <a:r>
              <a:rPr lang="en-US" altLang="zh-CN" sz="4800" b="0" strike="noStrike" kern="1200" spc="200" normalizeH="0" noProof="1" smtClean="0">
                <a:latin typeface="Times New Roman" panose="02020703060505090304" charset="0"/>
                <a:ea typeface="幼圆" pitchFamily="49" charset="-122"/>
                <a:cs typeface="+mj-cs"/>
              </a:rPr>
              <a:t> 93 </a:t>
            </a:r>
            <a:r>
              <a:rPr lang="zh-CN" altLang="en-US" sz="4800" b="0" strike="noStrike" kern="1200" spc="200" normalizeH="0" baseline="0" noProof="1" smtClean="0">
                <a:latin typeface="Times New Roman" panose="02020703060505090304" charset="0"/>
                <a:ea typeface="汉仪乐喵体W" pitchFamily="18" charset="-122"/>
                <a:cs typeface="+mj-cs"/>
              </a:rPr>
              <a:t> </a:t>
            </a:r>
            <a:r>
              <a:rPr lang="zh-CN" altLang="en-US" sz="4800" b="0" kern="1200" spc="200" normalizeH="0" baseline="0" dirty="0">
                <a:latin typeface="Times New Roman" panose="02020703060505090304" charset="0"/>
                <a:ea typeface="汉仪乐喵体W" pitchFamily="18" charset="-122"/>
                <a:cs typeface="+mj-cs"/>
              </a:rPr>
              <a:t/>
            </a:r>
            <a:br>
              <a:rPr lang="zh-CN" altLang="en-US" sz="4800" b="0" kern="1200" spc="200" normalizeH="0" baseline="0" dirty="0">
                <a:latin typeface="Times New Roman" panose="02020703060505090304" charset="0"/>
                <a:ea typeface="汉仪乐喵体W" pitchFamily="18" charset="-122"/>
                <a:cs typeface="+mj-cs"/>
              </a:rPr>
            </a:br>
            <a:r>
              <a:rPr lang="en-US" altLang="zh-CN" sz="4800" b="0" kern="1200" spc="200" normalizeH="0" baseline="0" dirty="0" smtClean="0">
                <a:latin typeface="Times New Roman" panose="02020703060505090304" charset="0"/>
                <a:ea typeface="汉仪乐喵体W" pitchFamily="18" charset="-122"/>
                <a:cs typeface="+mj-cs"/>
              </a:rPr>
              <a:t>Our</a:t>
            </a:r>
            <a:r>
              <a:rPr lang="en-US" altLang="zh-CN" sz="4800" b="0" kern="1200" spc="200" normalizeH="0" dirty="0" smtClean="0">
                <a:latin typeface="Times New Roman" panose="02020703060505090304" charset="0"/>
                <a:ea typeface="汉仪乐喵体W" pitchFamily="18" charset="-122"/>
                <a:cs typeface="+mj-cs"/>
              </a:rPr>
              <a:t> new neighbor</a:t>
            </a:r>
            <a:endParaRPr lang="zh-CN" altLang="en-US" sz="4800" b="0" strike="noStrike" kern="1200" spc="200" normalizeH="0" baseline="0" noProof="1">
              <a:latin typeface="Times New Roman" panose="02020703060505090304" charset="0"/>
              <a:ea typeface="汉仪乐喵体W" pitchFamily="18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281354" y="1458545"/>
            <a:ext cx="5099537" cy="5026025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pilot /ˈ</a:t>
            </a:r>
            <a:r>
              <a:rPr lang="en-US" altLang="zh-CN" sz="2700" dirty="0" err="1">
                <a:latin typeface="Times New Roman" panose="02020703060505090304" charset="0"/>
                <a:ea typeface="楷体" panose="02010609060101010101" charset="-122"/>
              </a:rPr>
              <a:t>paɪlət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700" dirty="0">
                <a:latin typeface="Times New Roman" panose="02020703060505090304" charset="0"/>
                <a:ea typeface="楷体" panose="02010609060101010101" charset="-122"/>
              </a:rPr>
              <a:t>飞行员</a:t>
            </a:r>
            <a:endParaRPr lang="en-US" altLang="zh-CN" sz="27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return /</a:t>
            </a:r>
            <a:r>
              <a:rPr lang="en-US" altLang="zh-CN" sz="2700" dirty="0" err="1">
                <a:latin typeface="Times New Roman" panose="02020703060505090304" charset="0"/>
                <a:ea typeface="楷体" panose="02010609060101010101" charset="-122"/>
              </a:rPr>
              <a:t>rɪˈtɜːn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 v. </a:t>
            </a:r>
            <a:r>
              <a:rPr lang="zh-CN" altLang="en-US" sz="2700" dirty="0">
                <a:latin typeface="Times New Roman" panose="02020703060505090304" charset="0"/>
                <a:ea typeface="楷体" panose="02010609060101010101" charset="-122"/>
              </a:rPr>
              <a:t>返回</a:t>
            </a:r>
            <a:endParaRPr lang="en-US" altLang="zh-CN" sz="27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New York /</a:t>
            </a:r>
            <a:r>
              <a:rPr lang="hr-HR" altLang="zh-CN" sz="2700" dirty="0" err="1">
                <a:latin typeface="Times New Roman" panose="02020703060505090304" charset="0"/>
                <a:ea typeface="楷体" panose="02010609060101010101" charset="-122"/>
              </a:rPr>
              <a:t>njuːjɔːk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 n. </a:t>
            </a:r>
            <a:r>
              <a:rPr lang="zh-CN" altLang="en-US" sz="2700" dirty="0">
                <a:latin typeface="Times New Roman" panose="02020703060505090304" charset="0"/>
                <a:ea typeface="楷体" panose="02010609060101010101" charset="-122"/>
              </a:rPr>
              <a:t>纽约</a:t>
            </a:r>
          </a:p>
        </p:txBody>
      </p:sp>
      <p:sp>
        <p:nvSpPr>
          <p:cNvPr id="22530" name="文本框 3"/>
          <p:cNvSpPr txBox="1"/>
          <p:nvPr/>
        </p:nvSpPr>
        <p:spPr>
          <a:xfrm>
            <a:off x="436563" y="668338"/>
            <a:ext cx="51149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en-US" altLang="zh-CN" sz="2400" b="1" dirty="0">
                <a:latin typeface="Times New Roman" panose="02020703060505090304" charset="0"/>
                <a:ea typeface="微软雅黑" panose="020B0503020204020204" charset="-122"/>
              </a:rPr>
              <a:t>New Words and expressions</a:t>
            </a:r>
          </a:p>
        </p:txBody>
      </p:sp>
      <p:sp>
        <p:nvSpPr>
          <p:cNvPr id="4" name="内容占位符 1"/>
          <p:cNvSpPr txBox="1">
            <a:spLocks/>
          </p:cNvSpPr>
          <p:nvPr/>
        </p:nvSpPr>
        <p:spPr>
          <a:xfrm>
            <a:off x="5240215" y="1458546"/>
            <a:ext cx="7255718" cy="502602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Tokyo /ˈ</a:t>
            </a:r>
            <a:r>
              <a:rPr lang="en-US" altLang="zh-CN" sz="2700" dirty="0" err="1">
                <a:latin typeface="Times New Roman" panose="02020703060505090304" charset="0"/>
                <a:ea typeface="楷体" panose="02010609060101010101" charset="-122"/>
              </a:rPr>
              <a:t>təukiəu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700" dirty="0">
                <a:latin typeface="Times New Roman" panose="02020703060505090304" charset="0"/>
                <a:ea typeface="楷体" panose="02010609060101010101" charset="-122"/>
              </a:rPr>
              <a:t>东京</a:t>
            </a:r>
            <a:endParaRPr lang="en-US" altLang="zh-CN" sz="27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Madrid /</a:t>
            </a:r>
            <a:r>
              <a:rPr lang="en-US" altLang="zh-CN" sz="2700" dirty="0" err="1">
                <a:latin typeface="Times New Roman" panose="02020703060505090304" charset="0"/>
                <a:ea typeface="楷体" panose="02010609060101010101" charset="-122"/>
              </a:rPr>
              <a:t>məˈdrɪd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700" dirty="0">
                <a:latin typeface="Times New Roman" panose="02020703060505090304" charset="0"/>
                <a:ea typeface="楷体" panose="02010609060101010101" charset="-122"/>
              </a:rPr>
              <a:t>马德里</a:t>
            </a:r>
            <a:endParaRPr lang="en-US" altLang="zh-CN" sz="27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fly /</a:t>
            </a:r>
            <a:r>
              <a:rPr lang="en-US" altLang="zh-CN" sz="2700" dirty="0" err="1">
                <a:latin typeface="Times New Roman" panose="02020703060505090304" charset="0"/>
                <a:ea typeface="楷体" panose="02010609060101010101" charset="-122"/>
              </a:rPr>
              <a:t>flai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 (flew /flu:/, flown /</a:t>
            </a:r>
            <a:r>
              <a:rPr lang="en-US" altLang="zh-CN" sz="2700" dirty="0" err="1">
                <a:latin typeface="Times New Roman" panose="02020703060505090304" charset="0"/>
                <a:ea typeface="楷体" panose="02010609060101010101" charset="-122"/>
              </a:rPr>
              <a:t>flaun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/) v. </a:t>
            </a:r>
            <a:r>
              <a:rPr lang="zh-CN" altLang="en-US" sz="2700" dirty="0">
                <a:latin typeface="Times New Roman" panose="02020703060505090304" charset="0"/>
                <a:ea typeface="楷体" panose="02010609060101010101" charset="-122"/>
              </a:rPr>
              <a:t>飞行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281354" y="1458545"/>
            <a:ext cx="5099537" cy="5026025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pilot /ˈ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paɪlət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飞行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员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22530" name="文本框 3"/>
          <p:cNvSpPr txBox="1"/>
          <p:nvPr/>
        </p:nvSpPr>
        <p:spPr>
          <a:xfrm>
            <a:off x="823425" y="580414"/>
            <a:ext cx="5114925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en-US" altLang="zh-CN" sz="2800" b="1" dirty="0" smtClean="0">
                <a:latin typeface="Times New Roman" panose="02020703060505090304" charset="0"/>
                <a:ea typeface="微软雅黑" panose="020B0503020204020204" charset="-122"/>
              </a:rPr>
              <a:t>pilot</a:t>
            </a:r>
            <a:endParaRPr lang="en-US" altLang="zh-CN" sz="2800" b="1" dirty="0">
              <a:latin typeface="Times New Roman" panose="02020703060505090304" charset="0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4717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281354" y="1458545"/>
            <a:ext cx="5099537" cy="5026025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return /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rɪˈtɜːn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v.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返回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22530" name="文本框 3"/>
          <p:cNvSpPr txBox="1"/>
          <p:nvPr/>
        </p:nvSpPr>
        <p:spPr>
          <a:xfrm>
            <a:off x="841009" y="580415"/>
            <a:ext cx="5114925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 dirty="0">
                <a:latin typeface="Times New Roman" panose="02020703060505090304" charset="0"/>
                <a:ea typeface="楷体" panose="02010609060101010101" charset="-122"/>
              </a:rPr>
              <a:t>return</a:t>
            </a:r>
            <a:endParaRPr lang="en-US" altLang="zh-CN" sz="2800" b="1" dirty="0">
              <a:latin typeface="Times New Roman" panose="0202070306050509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948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281354" y="1458545"/>
            <a:ext cx="7420708" cy="5026025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fly /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flai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(flew /flu:/, flown /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flaun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/) v.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飞行</a:t>
            </a:r>
          </a:p>
          <a:p>
            <a:pPr marL="0" indent="0">
              <a:buNone/>
            </a:pP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41009" y="580415"/>
            <a:ext cx="5114925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 smtClean="0">
                <a:latin typeface="Times New Roman" panose="02020703060505090304" charset="0"/>
              </a:rPr>
              <a:t>fly</a:t>
            </a:r>
            <a:endParaRPr lang="en-US" altLang="zh-CN" sz="2800" b="1" dirty="0">
              <a:latin typeface="Times New Roman" panose="0202070306050509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453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文本框 2"/>
          <p:cNvSpPr txBox="1"/>
          <p:nvPr/>
        </p:nvSpPr>
        <p:spPr>
          <a:xfrm>
            <a:off x="573088" y="1552575"/>
            <a:ext cx="9131300" cy="6140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en-US" altLang="zh-CN" sz="3400" dirty="0">
                <a:solidFill>
                  <a:srgbClr val="00B050"/>
                </a:solidFill>
                <a:latin typeface="Times New Roman" panose="02020703060505090304"/>
                <a:ea typeface="微软雅黑" panose="020B0503020204020204" charset="-122"/>
              </a:rPr>
              <a:t>Listen and answer the question: </a:t>
            </a:r>
          </a:p>
        </p:txBody>
      </p:sp>
      <p:sp>
        <p:nvSpPr>
          <p:cNvPr id="25602" name="文本框 4"/>
          <p:cNvSpPr txBox="1"/>
          <p:nvPr/>
        </p:nvSpPr>
        <p:spPr>
          <a:xfrm>
            <a:off x="1741488" y="3249613"/>
            <a:ext cx="4948791" cy="61555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indent="0"/>
            <a:r>
              <a:rPr lang="en-US" altLang="zh-CN" sz="3400" dirty="0" smtClean="0">
                <a:latin typeface="Times New Roman" panose="02020703060505090304"/>
                <a:ea typeface="微软雅黑" panose="020B0503020204020204" charset="-122"/>
                <a:sym typeface="微软雅黑" panose="020B0503020204020204" charset="-122"/>
              </a:rPr>
              <a:t>Why is Nigel a lucky man?</a:t>
            </a:r>
            <a:endParaRPr lang="en-US" altLang="zh-CN" sz="3400" dirty="0">
              <a:latin typeface="Times New Roman" panose="02020703060505090304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内容占位符 1"/>
          <p:cNvSpPr>
            <a:spLocks noGrp="1"/>
          </p:cNvSpPr>
          <p:nvPr>
            <p:ph sz="quarter" idx="13"/>
          </p:nvPr>
        </p:nvSpPr>
        <p:spPr>
          <a:xfrm>
            <a:off x="207963" y="842963"/>
            <a:ext cx="7602537" cy="5557837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Nigel is our new next-door neighbor.</a:t>
            </a: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He’s a pilot. </a:t>
            </a:r>
          </a:p>
          <a:p>
            <a:pPr marL="0" indent="0">
              <a:buNone/>
            </a:pPr>
            <a:endParaRPr lang="en-US" altLang="zh-CN" sz="2800" dirty="0">
              <a:solidFill>
                <a:srgbClr val="000000"/>
              </a:solidFill>
              <a:latin typeface="Times New Roman" panose="02020703060505090304"/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He was in the R.A.F. </a:t>
            </a:r>
          </a:p>
          <a:p>
            <a:pPr marL="0" indent="0">
              <a:buNone/>
            </a:pPr>
            <a:endParaRPr lang="en-US" altLang="zh-CN" sz="2800" dirty="0">
              <a:solidFill>
                <a:srgbClr val="000000"/>
              </a:solidFill>
              <a:latin typeface="Times New Roman" panose="02020703060505090304"/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He will fly to New York next month. </a:t>
            </a:r>
          </a:p>
          <a:p>
            <a:pPr marL="0" indent="0">
              <a:buNone/>
            </a:pPr>
            <a:endParaRPr lang="en-US" altLang="zh-CN" sz="2800" dirty="0">
              <a:solidFill>
                <a:srgbClr val="000000"/>
              </a:solidFill>
              <a:latin typeface="Times New Roman" panose="02020703060505090304"/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The month after next he’ll fly to Tokyo. </a:t>
            </a:r>
          </a:p>
          <a:p>
            <a:pPr marL="0" indent="0">
              <a:buNone/>
            </a:pPr>
            <a:endParaRPr lang="zh-CN" altLang="en-US" sz="2800" dirty="0">
              <a:solidFill>
                <a:srgbClr val="000000"/>
              </a:solidFill>
              <a:latin typeface="Times New Roman" panose="02020703060505090304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0" y="700881"/>
            <a:ext cx="3302000" cy="5842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200" y="694531"/>
            <a:ext cx="3225800" cy="5854700"/>
          </a:xfrm>
          <a:prstGeom prst="rect">
            <a:avLst/>
          </a:prstGeom>
        </p:spPr>
      </p:pic>
      <p:sp>
        <p:nvSpPr>
          <p:cNvPr id="7" name="内容占位符 1"/>
          <p:cNvSpPr>
            <a:spLocks noGrp="1"/>
          </p:cNvSpPr>
          <p:nvPr>
            <p:ph sz="quarter" idx="13"/>
          </p:nvPr>
        </p:nvSpPr>
        <p:spPr>
          <a:xfrm>
            <a:off x="207963" y="361443"/>
            <a:ext cx="9188956" cy="6520875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At the moment, he’s in Madrid. </a:t>
            </a: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He flew to Spain a week ago.</a:t>
            </a:r>
          </a:p>
          <a:p>
            <a:pPr marL="0" indent="0">
              <a:buNone/>
            </a:pPr>
            <a:endParaRPr lang="en-US" altLang="zh-CN" sz="2800" dirty="0">
              <a:solidFill>
                <a:srgbClr val="000000"/>
              </a:solidFill>
              <a:latin typeface="Times New Roman" panose="02020703060505090304"/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He’ll return London the week after next. </a:t>
            </a:r>
          </a:p>
          <a:p>
            <a:pPr marL="0" indent="0">
              <a:buNone/>
            </a:pPr>
            <a:endParaRPr lang="en-US" altLang="zh-CN" sz="2800" dirty="0">
              <a:solidFill>
                <a:srgbClr val="000000"/>
              </a:solidFill>
              <a:latin typeface="Times New Roman" panose="02020703060505090304"/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He’s only forty-one years old, and he has already been to nearly every country in the world. </a:t>
            </a:r>
          </a:p>
          <a:p>
            <a:pPr marL="0" indent="0">
              <a:buNone/>
            </a:pPr>
            <a:endParaRPr lang="en-US" altLang="zh-CN" sz="2800" dirty="0">
              <a:solidFill>
                <a:srgbClr val="000000"/>
              </a:solidFill>
              <a:latin typeface="Times New Roman" panose="02020703060505090304"/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Nigel is a very lucky man. </a:t>
            </a: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But his wife isn’t very luck. She usually stays at home!</a:t>
            </a:r>
            <a:endParaRPr lang="zh-CN" altLang="en-US" sz="2800" dirty="0">
              <a:solidFill>
                <a:srgbClr val="000000"/>
              </a:solidFill>
              <a:latin typeface="Times New Roman" panose="020207030605050903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内容占位符 1"/>
          <p:cNvSpPr>
            <a:spLocks noGrp="1"/>
          </p:cNvSpPr>
          <p:nvPr>
            <p:ph sz="quarter" idx="13"/>
          </p:nvPr>
        </p:nvSpPr>
        <p:spPr>
          <a:xfrm>
            <a:off x="395164" y="1284458"/>
            <a:ext cx="10067682" cy="5169096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奈杰尔是我们新搬来的隔壁邻居。他是个飞行员。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他曾在皇家空军任职。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下个月他将飞往纽约。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再下个月他将飞往东京。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现在他在马德里。他是一星期以前飞到西班牙的。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再下个星期他将返回伦敦。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他只有</a:t>
            </a:r>
            <a:r>
              <a:rPr lang="en-US" altLang="zh-CN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41</a:t>
            </a: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岁，但他却去过世界上几乎每一个国家。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奈杰尔是个很幸运的人。但他的妻子运气不很好。她总是呆在家里！</a:t>
            </a:r>
            <a:endParaRPr lang="zh-CN" altLang="en-US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9698" name="文本框 2"/>
          <p:cNvSpPr txBox="1"/>
          <p:nvPr/>
        </p:nvSpPr>
        <p:spPr>
          <a:xfrm>
            <a:off x="1107462" y="369277"/>
            <a:ext cx="6480175" cy="523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zh-CN" altLang="en-US" sz="2800" dirty="0" smtClean="0">
                <a:latin typeface="楷体" panose="02010609060101010101" charset="-122"/>
                <a:ea typeface="楷体" panose="02010609060101010101" charset="-122"/>
              </a:rPr>
              <a:t>参考译文</a:t>
            </a:r>
            <a:endParaRPr lang="zh-CN" altLang="en-US" sz="2800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2"/>
          <p:cNvSpPr txBox="1"/>
          <p:nvPr/>
        </p:nvSpPr>
        <p:spPr>
          <a:xfrm>
            <a:off x="1027113" y="35169"/>
            <a:ext cx="6480175" cy="49244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en-US" altLang="zh-CN" sz="2600" b="1" dirty="0">
                <a:latin typeface="Times New Roman" panose="02020703060505090304"/>
                <a:ea typeface="微软雅黑" panose="020B0503020204020204" charset="-122"/>
              </a:rPr>
              <a:t>Role-play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723" y="753635"/>
            <a:ext cx="3380154" cy="598027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460" y="753634"/>
            <a:ext cx="3363359" cy="61043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96461" y="2815167"/>
            <a:ext cx="9094984" cy="1217647"/>
          </a:xfrm>
        </p:spPr>
        <p:txBody>
          <a:bodyPr>
            <a:noAutofit/>
          </a:bodyPr>
          <a:lstStyle/>
          <a:p>
            <a:r>
              <a:rPr kumimoji="1" lang="en-US" altLang="zh-CN" sz="3600" dirty="0" smtClean="0"/>
              <a:t>Lesson 94</a:t>
            </a:r>
            <a:br>
              <a:rPr kumimoji="1" lang="en-US" altLang="zh-CN" sz="3600" dirty="0" smtClean="0"/>
            </a:br>
            <a:r>
              <a:rPr kumimoji="1" lang="en-US" altLang="zh-CN" sz="3600" dirty="0" smtClean="0"/>
              <a:t>When did you/will you go to</a:t>
            </a:r>
            <a:r>
              <a:rPr kumimoji="1" lang="mr-IN" altLang="zh-CN" sz="3600" dirty="0" smtClean="0"/>
              <a:t>…</a:t>
            </a:r>
            <a:r>
              <a:rPr kumimoji="1" lang="en-US" altLang="zh-CN" sz="3600" dirty="0" smtClean="0"/>
              <a:t>?</a:t>
            </a:r>
            <a:endParaRPr kumimoji="1"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818306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0" y="1458546"/>
            <a:ext cx="5521569" cy="5026025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Athens /</a:t>
            </a:r>
            <a:r>
              <a:rPr lang="da-DK" altLang="zh-CN" sz="2700" dirty="0" err="1">
                <a:latin typeface="Times New Roman" panose="02020703060505090304" charset="0"/>
                <a:ea typeface="楷体" panose="02010609060101010101" charset="-122"/>
              </a:rPr>
              <a:t>æθənz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700" dirty="0">
                <a:latin typeface="Times New Roman" panose="02020703060505090304" charset="0"/>
                <a:ea typeface="楷体" panose="02010609060101010101" charset="-122"/>
              </a:rPr>
              <a:t>雅典</a:t>
            </a:r>
            <a:endParaRPr lang="en-US" altLang="zh-CN" sz="27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Berlin /</a:t>
            </a:r>
            <a:r>
              <a:rPr lang="fi-FI" altLang="zh-CN" sz="2700" dirty="0" err="1">
                <a:latin typeface="Times New Roman" panose="02020703060505090304" charset="0"/>
                <a:ea typeface="楷体" panose="02010609060101010101" charset="-122"/>
              </a:rPr>
              <a:t>bə</a:t>
            </a:r>
            <a:r>
              <a:rPr lang="fi-FI" altLang="zh-CN" sz="2700" dirty="0">
                <a:latin typeface="Times New Roman" panose="02020703060505090304" charset="0"/>
                <a:ea typeface="楷体" panose="02010609060101010101" charset="-122"/>
              </a:rPr>
              <a:t>:ˈ</a:t>
            </a:r>
            <a:r>
              <a:rPr lang="fi-FI" altLang="zh-CN" sz="2700" dirty="0" err="1">
                <a:latin typeface="Times New Roman" panose="02020703060505090304" charset="0"/>
                <a:ea typeface="楷体" panose="02010609060101010101" charset="-122"/>
              </a:rPr>
              <a:t>lin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700" dirty="0">
                <a:latin typeface="Times New Roman" panose="02020703060505090304" charset="0"/>
                <a:ea typeface="楷体" panose="02010609060101010101" charset="-122"/>
              </a:rPr>
              <a:t>柏林</a:t>
            </a:r>
            <a:endParaRPr lang="en-US" altLang="zh-CN" sz="27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Bombay /</a:t>
            </a:r>
            <a:r>
              <a:rPr lang="en-US" altLang="zh-CN" sz="2700" dirty="0" err="1">
                <a:latin typeface="Times New Roman" panose="02020703060505090304" charset="0"/>
                <a:ea typeface="楷体" panose="02010609060101010101" charset="-122"/>
              </a:rPr>
              <a:t>bɒmˈbeɪ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700" dirty="0">
                <a:latin typeface="Times New Roman" panose="02020703060505090304" charset="0"/>
                <a:ea typeface="楷体" panose="02010609060101010101" charset="-122"/>
              </a:rPr>
              <a:t>孟买</a:t>
            </a:r>
            <a:endParaRPr lang="en-US" altLang="zh-CN" sz="27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Geneva /</a:t>
            </a:r>
            <a:r>
              <a:rPr lang="en-US" altLang="zh-CN" sz="2700" dirty="0" err="1">
                <a:latin typeface="Times New Roman" panose="02020703060505090304" charset="0"/>
                <a:ea typeface="楷体" panose="02010609060101010101" charset="-122"/>
              </a:rPr>
              <a:t>dʒɪˈniːvə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700" dirty="0">
                <a:latin typeface="Times New Roman" panose="02020703060505090304" charset="0"/>
                <a:ea typeface="楷体" panose="02010609060101010101" charset="-122"/>
              </a:rPr>
              <a:t>日内瓦</a:t>
            </a:r>
            <a:endParaRPr lang="en-US" altLang="zh-CN" sz="27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Moscow /ˈ</a:t>
            </a:r>
            <a:r>
              <a:rPr lang="en-US" altLang="zh-CN" sz="2700" dirty="0" err="1">
                <a:latin typeface="Times New Roman" panose="02020703060505090304" charset="0"/>
                <a:ea typeface="楷体" panose="02010609060101010101" charset="-122"/>
              </a:rPr>
              <a:t>mɒskəu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700" dirty="0">
                <a:latin typeface="Times New Roman" panose="02020703060505090304" charset="0"/>
                <a:ea typeface="楷体" panose="02010609060101010101" charset="-122"/>
              </a:rPr>
              <a:t>莫斯科</a:t>
            </a:r>
          </a:p>
        </p:txBody>
      </p:sp>
      <p:sp>
        <p:nvSpPr>
          <p:cNvPr id="22530" name="文本框 3"/>
          <p:cNvSpPr txBox="1"/>
          <p:nvPr/>
        </p:nvSpPr>
        <p:spPr>
          <a:xfrm>
            <a:off x="775920" y="457323"/>
            <a:ext cx="51149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en-US" altLang="zh-CN" sz="2400" b="1" dirty="0">
                <a:latin typeface="Times New Roman" panose="02020703060505090304" charset="0"/>
                <a:ea typeface="微软雅黑" panose="020B0503020204020204" charset="-122"/>
              </a:rPr>
              <a:t>New Words and expressions</a:t>
            </a:r>
          </a:p>
        </p:txBody>
      </p:sp>
      <p:sp>
        <p:nvSpPr>
          <p:cNvPr id="4" name="内容占位符 1"/>
          <p:cNvSpPr txBox="1">
            <a:spLocks/>
          </p:cNvSpPr>
          <p:nvPr/>
        </p:nvSpPr>
        <p:spPr>
          <a:xfrm>
            <a:off x="5890845" y="1475154"/>
            <a:ext cx="6488724" cy="502602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Rome /</a:t>
            </a:r>
            <a:r>
              <a:rPr lang="en-US" altLang="zh-CN" sz="2700" dirty="0" err="1">
                <a:latin typeface="Times New Roman" panose="02020703060505090304" charset="0"/>
                <a:ea typeface="楷体" panose="02010609060101010101" charset="-122"/>
              </a:rPr>
              <a:t>rəum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700" dirty="0">
                <a:latin typeface="Times New Roman" panose="02020703060505090304" charset="0"/>
                <a:ea typeface="楷体" panose="02010609060101010101" charset="-122"/>
              </a:rPr>
              <a:t>罗马</a:t>
            </a:r>
            <a:endParaRPr lang="en-US" altLang="zh-CN" sz="27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Seoul /</a:t>
            </a:r>
            <a:r>
              <a:rPr lang="en-US" altLang="zh-CN" sz="2700" dirty="0" err="1">
                <a:latin typeface="Times New Roman" panose="02020703060505090304" charset="0"/>
                <a:ea typeface="楷体" panose="02010609060101010101" charset="-122"/>
              </a:rPr>
              <a:t>səul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700" dirty="0">
                <a:latin typeface="Times New Roman" panose="02020703060505090304" charset="0"/>
                <a:ea typeface="楷体" panose="02010609060101010101" charset="-122"/>
              </a:rPr>
              <a:t>汉城</a:t>
            </a:r>
            <a:endParaRPr lang="en-US" altLang="zh-CN" sz="27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Stockholm /ˈ</a:t>
            </a:r>
            <a:r>
              <a:rPr lang="en-US" altLang="zh-CN" sz="2700" dirty="0" err="1">
                <a:latin typeface="Times New Roman" panose="02020703060505090304" charset="0"/>
                <a:ea typeface="楷体" panose="02010609060101010101" charset="-122"/>
              </a:rPr>
              <a:t>stɒkhəum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  n. </a:t>
            </a:r>
            <a:r>
              <a:rPr lang="zh-CN" altLang="en-US" sz="2700" dirty="0">
                <a:latin typeface="Times New Roman" panose="02020703060505090304" charset="0"/>
                <a:ea typeface="楷体" panose="02010609060101010101" charset="-122"/>
              </a:rPr>
              <a:t>斯德哥尔摩</a:t>
            </a:r>
            <a:endParaRPr lang="en-US" altLang="zh-CN" sz="27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Sydney /</a:t>
            </a:r>
            <a:r>
              <a:rPr lang="hr-HR" altLang="zh-CN" sz="2700" dirty="0">
                <a:latin typeface="Times New Roman" panose="02020703060505090304" charset="0"/>
                <a:ea typeface="楷体" panose="02010609060101010101" charset="-122"/>
              </a:rPr>
              <a:t>'</a:t>
            </a:r>
            <a:r>
              <a:rPr lang="hr-HR" altLang="zh-CN" sz="2700" dirty="0" err="1">
                <a:latin typeface="Times New Roman" panose="02020703060505090304" charset="0"/>
                <a:ea typeface="楷体" panose="02010609060101010101" charset="-122"/>
              </a:rPr>
              <a:t>sɪdni</a:t>
            </a:r>
            <a:r>
              <a:rPr lang="en-US" altLang="zh-CN" sz="27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700" dirty="0">
                <a:latin typeface="Times New Roman" panose="02020703060505090304" charset="0"/>
                <a:ea typeface="楷体" panose="02010609060101010101" charset="-122"/>
              </a:rPr>
              <a:t>悉尼</a:t>
            </a:r>
          </a:p>
        </p:txBody>
      </p:sp>
    </p:spTree>
    <p:extLst>
      <p:ext uri="{BB962C8B-B14F-4D97-AF65-F5344CB8AC3E}">
        <p14:creationId xmlns:p14="http://schemas.microsoft.com/office/powerpoint/2010/main" val="2107351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703060505090304" charset="0"/>
                <a:ea typeface="楷体" panose="02010609060101010101" charset="-122"/>
              </a:rPr>
              <a:t>Athens /</a:t>
            </a:r>
            <a:r>
              <a:rPr lang="da-DK" altLang="zh-CN" dirty="0" err="1">
                <a:latin typeface="Times New Roman" panose="02020703060505090304" charset="0"/>
                <a:ea typeface="楷体" panose="02010609060101010101" charset="-122"/>
              </a:rPr>
              <a:t>æθənz</a:t>
            </a:r>
            <a:r>
              <a:rPr lang="en-US" altLang="zh-CN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dirty="0">
                <a:latin typeface="Times New Roman" panose="02020703060505090304" charset="0"/>
                <a:ea typeface="楷体" panose="02010609060101010101" charset="-122"/>
              </a:rPr>
              <a:t>雅典</a:t>
            </a:r>
            <a:endParaRPr lang="en-US" altLang="zh-CN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altLang="zh-CN" dirty="0">
                <a:latin typeface="Times New Roman" panose="02020703060505090304" charset="0"/>
                <a:ea typeface="楷体" panose="02010609060101010101" charset="-122"/>
              </a:rPr>
              <a:t>Athens /</a:t>
            </a:r>
            <a:r>
              <a:rPr lang="da-DK" altLang="zh-CN" dirty="0" err="1">
                <a:latin typeface="Times New Roman" panose="02020703060505090304" charset="0"/>
                <a:ea typeface="楷体" panose="02010609060101010101" charset="-122"/>
              </a:rPr>
              <a:t>æθənz</a:t>
            </a:r>
            <a:r>
              <a:rPr lang="en-US" altLang="zh-CN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dirty="0">
                <a:latin typeface="Times New Roman" panose="02020703060505090304" charset="0"/>
                <a:ea typeface="楷体" panose="02010609060101010101" charset="-122"/>
              </a:rPr>
              <a:t>雅典</a:t>
            </a:r>
            <a:endParaRPr lang="en-US" altLang="zh-CN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8610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68172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69513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9789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0601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95812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975862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30530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37210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did you/will you go to</a:t>
            </a:r>
            <a:r>
              <a:rPr kumimoji="1" lang="mr-IN" altLang="zh-CN" dirty="0"/>
              <a:t>…</a:t>
            </a:r>
            <a:r>
              <a:rPr kumimoji="1" lang="en-US" altLang="zh-CN" dirty="0" smtClean="0"/>
              <a:t>? </a:t>
            </a:r>
            <a:r>
              <a:rPr kumimoji="1" lang="zh-CN" altLang="en-US" dirty="0" smtClean="0"/>
              <a:t>你过去</a:t>
            </a:r>
            <a:r>
              <a:rPr kumimoji="1" lang="en-US" altLang="zh-CN" dirty="0" smtClean="0"/>
              <a:t>/</a:t>
            </a:r>
            <a:r>
              <a:rPr kumimoji="1" lang="zh-CN" altLang="en-US" dirty="0" smtClean="0"/>
              <a:t>将来在什么时候去</a:t>
            </a:r>
            <a:r>
              <a:rPr kumimoji="1" lang="mr-IN" altLang="zh-CN" dirty="0" smtClean="0"/>
              <a:t>……</a:t>
            </a:r>
            <a:r>
              <a:rPr kumimoji="1" lang="en-US" altLang="zh-CN" dirty="0" smtClean="0"/>
              <a:t>?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0" y="1703753"/>
            <a:ext cx="11874500" cy="17272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3755293"/>
            <a:ext cx="11696700" cy="23241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did you/will you go to</a:t>
            </a:r>
            <a:r>
              <a:rPr kumimoji="1" lang="mr-IN" altLang="zh-CN" dirty="0"/>
              <a:t>…</a:t>
            </a:r>
            <a:r>
              <a:rPr kumimoji="1" lang="en-US" altLang="zh-CN" dirty="0" smtClean="0"/>
              <a:t>? </a:t>
            </a:r>
            <a:r>
              <a:rPr kumimoji="1" lang="zh-CN" altLang="en-US" dirty="0" smtClean="0"/>
              <a:t>你过去</a:t>
            </a:r>
            <a:r>
              <a:rPr kumimoji="1" lang="en-US" altLang="zh-CN" dirty="0" smtClean="0"/>
              <a:t>/</a:t>
            </a:r>
            <a:r>
              <a:rPr kumimoji="1" lang="zh-CN" altLang="en-US" dirty="0" smtClean="0"/>
              <a:t>将来在什么时候去</a:t>
            </a:r>
            <a:r>
              <a:rPr kumimoji="1" lang="mr-IN" altLang="zh-CN" dirty="0" smtClean="0"/>
              <a:t>……</a:t>
            </a:r>
            <a:r>
              <a:rPr kumimoji="1" lang="en-US" altLang="zh-CN" dirty="0" smtClean="0"/>
              <a:t>?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0" y="1703753"/>
            <a:ext cx="11874500" cy="1727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0" y="3742592"/>
            <a:ext cx="11645900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75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did you/will you go to</a:t>
            </a:r>
            <a:r>
              <a:rPr kumimoji="1" lang="mr-IN" altLang="zh-CN" dirty="0"/>
              <a:t>…</a:t>
            </a:r>
            <a:r>
              <a:rPr kumimoji="1" lang="en-US" altLang="zh-CN" dirty="0" smtClean="0"/>
              <a:t>? </a:t>
            </a:r>
            <a:r>
              <a:rPr kumimoji="1" lang="zh-CN" altLang="en-US" dirty="0" smtClean="0"/>
              <a:t>你过去</a:t>
            </a:r>
            <a:r>
              <a:rPr kumimoji="1" lang="en-US" altLang="zh-CN" dirty="0" smtClean="0"/>
              <a:t>/</a:t>
            </a:r>
            <a:r>
              <a:rPr kumimoji="1" lang="zh-CN" altLang="en-US" dirty="0" smtClean="0"/>
              <a:t>将来在什么时候去</a:t>
            </a:r>
            <a:r>
              <a:rPr kumimoji="1" lang="mr-IN" altLang="zh-CN" dirty="0" smtClean="0"/>
              <a:t>……</a:t>
            </a:r>
            <a:r>
              <a:rPr kumimoji="1" lang="en-US" altLang="zh-CN" dirty="0" smtClean="0"/>
              <a:t>?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0" y="1703753"/>
            <a:ext cx="11874500" cy="1727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3788507"/>
            <a:ext cx="115443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724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标题 1"/>
          <p:cNvSpPr>
            <a:spLocks noGrp="1"/>
          </p:cNvSpPr>
          <p:nvPr>
            <p:ph type="title"/>
          </p:nvPr>
        </p:nvSpPr>
        <p:spPr>
          <a:xfrm>
            <a:off x="1227138" y="455613"/>
            <a:ext cx="8140700" cy="442913"/>
          </a:xfrm>
        </p:spPr>
        <p:txBody>
          <a:bodyPr wrap="square" lIns="101600" tIns="38100" rIns="76200" bIns="38100" rtlCol="0" anchor="t" anchorCtr="0">
            <a:noAutofit/>
          </a:bodyPr>
          <a:lstStyle/>
          <a:p>
            <a:pPr indent="0" defTabSz="685800" fontAlgn="base">
              <a:buNone/>
            </a:pPr>
            <a:r>
              <a:rPr lang="en-US" altLang="zh-CN" strike="noStrike" kern="1200" spc="200" baseline="0" noProof="1">
                <a:latin typeface="Times New Roman" panose="02020703060505090304" charset="0"/>
                <a:ea typeface="幼圆" pitchFamily="49" charset="-122"/>
                <a:cs typeface="幼圆" charset="0"/>
                <a:sym typeface="微软雅黑" panose="020B0503020204020204" charset="-122"/>
              </a:rPr>
              <a:t>Homework</a:t>
            </a:r>
          </a:p>
        </p:txBody>
      </p:sp>
      <p:sp>
        <p:nvSpPr>
          <p:cNvPr id="41986" name="内容占位符 2"/>
          <p:cNvSpPr>
            <a:spLocks noGrp="1"/>
          </p:cNvSpPr>
          <p:nvPr>
            <p:ph idx="1"/>
          </p:nvPr>
        </p:nvSpPr>
        <p:spPr>
          <a:xfrm>
            <a:off x="1227138" y="1089025"/>
            <a:ext cx="8140700" cy="5389563"/>
          </a:xfrm>
        </p:spPr>
        <p:txBody>
          <a:bodyPr wrap="square" lIns="101600" tIns="0" rIns="82550" bIns="0" rtlCol="0" anchor="t">
            <a:noAutofit/>
          </a:bodyPr>
          <a:lstStyle/>
          <a:p>
            <a:pPr marL="0" indent="0" defTabSz="685800" fontAlgn="base">
              <a:spcBef>
                <a:spcPct val="0"/>
              </a:spcBef>
              <a:buClr>
                <a:schemeClr val="bg1"/>
              </a:buClr>
              <a:buFont typeface="Arial" panose="020B0604020202090204" pitchFamily="34" charset="0"/>
              <a:buNone/>
            </a:pPr>
            <a:r>
              <a:rPr kumimoji="1" lang="zh-CN" altLang="en-US" sz="2800" strike="noStrike" kern="1200" spc="150" baseline="0" noProof="1">
                <a:cs typeface="幼圆" charset="0"/>
                <a:sym typeface="微软雅黑" panose="020B0503020204020204" charset="-122"/>
              </a:rPr>
              <a:t>1. 抄写单词</a:t>
            </a:r>
            <a:r>
              <a:rPr kumimoji="1" lang="en-US" altLang="zh-CN" sz="2800" strike="noStrike" kern="1200" spc="150" baseline="0" noProof="1">
                <a:cs typeface="幼圆" charset="0"/>
                <a:sym typeface="微软雅黑" panose="020B0503020204020204" charset="-122"/>
              </a:rPr>
              <a:t>3</a:t>
            </a:r>
            <a:r>
              <a:rPr kumimoji="1" lang="zh-CN" altLang="en-US" sz="2800" strike="noStrike" kern="1200" spc="150" baseline="0" noProof="1">
                <a:cs typeface="幼圆" charset="0"/>
                <a:sym typeface="微软雅黑" panose="020B0503020204020204" charset="-122"/>
              </a:rPr>
              <a:t>遍，完成课后习题 </a:t>
            </a:r>
          </a:p>
          <a:p>
            <a:pPr marL="0" indent="0" defTabSz="685800" fontAlgn="base">
              <a:spcBef>
                <a:spcPct val="0"/>
              </a:spcBef>
              <a:buClr>
                <a:schemeClr val="bg1"/>
              </a:buClr>
              <a:buFont typeface="Arial" panose="020B0604020202090204" pitchFamily="34" charset="0"/>
              <a:buNone/>
            </a:pPr>
            <a:r>
              <a:rPr kumimoji="1" lang="zh-CN" altLang="en-US" sz="2800" strike="noStrike" kern="1200" spc="150" baseline="0" noProof="1">
                <a:cs typeface="幼圆" charset="0"/>
                <a:sym typeface="微软雅黑" panose="020B0503020204020204" charset="-122"/>
              </a:rPr>
              <a:t>2. 练习</a:t>
            </a:r>
            <a:r>
              <a:rPr kumimoji="1" lang="zh-CN" altLang="en-US" sz="2800" strike="noStrike" kern="1200" spc="150" baseline="0" noProof="1" smtClean="0">
                <a:cs typeface="幼圆" charset="0"/>
                <a:sym typeface="微软雅黑" panose="020B0503020204020204" charset="-122"/>
              </a:rPr>
              <a:t>L</a:t>
            </a:r>
            <a:r>
              <a:rPr kumimoji="1" lang="en-US" altLang="zh-CN" sz="2800" smtClean="0">
                <a:cs typeface="幼圆" charset="0"/>
                <a:sym typeface="微软雅黑" panose="020B0503020204020204" charset="-122"/>
              </a:rPr>
              <a:t>93</a:t>
            </a:r>
            <a:r>
              <a:rPr kumimoji="1" lang="zh-CN" altLang="en-US" sz="2800" strike="noStrike" kern="1200" spc="150" baseline="0" noProof="1" smtClean="0">
                <a:cs typeface="幼圆" charset="0"/>
                <a:sym typeface="微软雅黑" panose="020B0503020204020204" charset="-122"/>
              </a:rPr>
              <a:t>课文</a:t>
            </a:r>
            <a:r>
              <a:rPr kumimoji="1" lang="zh-CN" altLang="en-US" sz="2800" strike="noStrike" kern="1200" spc="150" baseline="0" noProof="1">
                <a:cs typeface="幼圆" charset="0"/>
                <a:sym typeface="微软雅黑" panose="020B0503020204020204" charset="-122"/>
              </a:rPr>
              <a:t>对话</a:t>
            </a:r>
          </a:p>
        </p:txBody>
      </p:sp>
      <p:pic>
        <p:nvPicPr>
          <p:cNvPr id="2" name="图片 1" descr="屏幕快照 2020-06-06 00.26.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2505" y="3597910"/>
            <a:ext cx="2514600" cy="23336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88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88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AG_VERSION" val="1.0"/>
  <p:tag name="KSO_WM_BEAUTIFY_FLAG" val="#wm#"/>
  <p:tag name="KSO_WM_TEMPLATE_CATEGORY" val="custom"/>
  <p:tag name="KSO_WM_TEMPLATE_INDEX" val="20203888"/>
  <p:tag name="KSO_WM_TEMPLATE_MASTER_TYPE" val="0"/>
  <p:tag name="KSO_WM_TEMPLATE_COLOR_TYPE" val="1"/>
  <p:tag name="KSO_WM_TEMPLATE_MASTER_THUMB_INDEX" val="12"/>
  <p:tag name="KSO_WM_TEMPLATE_THUMBS_INDEX" val="1、4、5、8、11、12、14、16、17、18、19、20、21、22、23、24、25、26、27、2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  <p:tag name="PA" val="v5.2.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1.0"/>
  <p:tag name="KSO_WM_BEAUTIFY_FLAG" val="#wm#"/>
  <p:tag name="PA" val="v5.2.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3*i*22"/>
  <p:tag name="KSO_WM_UNIT_LAYERLEVEL" val="1"/>
  <p:tag name="KSO_WM_TAG_VERSION" val="1.0"/>
  <p:tag name="KSO_WM_BEAUTIFY_FLAG" val="#wm#"/>
  <p:tag name="PA" val="v5.2.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3*i*13"/>
  <p:tag name="KSO_WM_UNIT_LAYERLEVEL" val="1"/>
  <p:tag name="KSO_WM_TAG_VERSION" val="1.0"/>
  <p:tag name="KSO_WM_BEAUTIFY_FLAG" val="#wm#"/>
  <p:tag name="KSO_WM_UNIT_COLOR_SCHEME_SHAPE_ID" val="8"/>
  <p:tag name="KSO_WM_UNIT_COLOR_SCHEME_PARENT_PAGE" val="0_1"/>
  <p:tag name="KSO_WM_UNIT_DECOLORIZATION" val="1"/>
  <p:tag name="PA" val="v5.2.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3*i*13"/>
  <p:tag name="KSO_WM_UNIT_LAYERLEVEL" val="1"/>
  <p:tag name="KSO_WM_TAG_VERSION" val="1.0"/>
  <p:tag name="KSO_WM_BEAUTIFY_FLAG" val="#wm#"/>
  <p:tag name="KSO_WM_UNIT_COLOR_SCHEME_SHAPE_ID" val="8"/>
  <p:tag name="KSO_WM_UNIT_COLOR_SCHEME_PARENT_PAGE" val="0_1"/>
  <p:tag name="KSO_WM_UNIT_DECOLORIZATION" val="1"/>
  <p:tag name="PA" val="v5.2.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3*i*19"/>
  <p:tag name="KSO_WM_UNIT_LAYERLEVEL" val="1"/>
  <p:tag name="KSO_WM_TAG_VERSION" val="1.0"/>
  <p:tag name="KSO_WM_BEAUTIFY_FLAG" val="#wm#"/>
  <p:tag name="PA" val="v5.2.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3*i*12"/>
  <p:tag name="KSO_WM_UNIT_LAYERLEVEL" val="1"/>
  <p:tag name="KSO_WM_TAG_VERSION" val="1.0"/>
  <p:tag name="KSO_WM_BEAUTIFY_FLAG" val="#wm#"/>
  <p:tag name="PA" val="v5.2.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3*i*13"/>
  <p:tag name="KSO_WM_UNIT_LAYERLEVEL" val="1"/>
  <p:tag name="KSO_WM_TAG_VERSION" val="1.0"/>
  <p:tag name="KSO_WM_BEAUTIFY_FLAG" val="#wm#"/>
  <p:tag name="PA" val="v5.2.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3*i*14"/>
  <p:tag name="KSO_WM_UNIT_LAYERLEVEL" val="1"/>
  <p:tag name="KSO_WM_TAG_VERSION" val="1.0"/>
  <p:tag name="KSO_WM_BEAUTIFY_FLAG" val="#wm#"/>
  <p:tag name="PA" val="v5.2.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3*i*15"/>
  <p:tag name="KSO_WM_UNIT_LAYERLEVEL" val="1"/>
  <p:tag name="KSO_WM_TAG_VERSION" val="1.0"/>
  <p:tag name="KSO_WM_BEAUTIFY_FLAG" val="#wm#"/>
  <p:tag name="PA" val="v5.2.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3*i*16"/>
  <p:tag name="KSO_WM_UNIT_LAYERLEVEL" val="1"/>
  <p:tag name="KSO_WM_TAG_VERSION" val="1.0"/>
  <p:tag name="KSO_WM_BEAUTIFY_FLAG" val="#wm#"/>
  <p:tag name="PA" val="v5.2.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3*i*17"/>
  <p:tag name="KSO_WM_UNIT_LAYERLEVEL" val="1"/>
  <p:tag name="KSO_WM_TAG_VERSION" val="1.0"/>
  <p:tag name="KSO_WM_BEAUTIFY_FLAG" val="#wm#"/>
  <p:tag name="PA" val="v5.2.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3*i*18"/>
  <p:tag name="KSO_WM_UNIT_LAYERLEVEL" val="1"/>
  <p:tag name="KSO_WM_TAG_VERSION" val="1.0"/>
  <p:tag name="KSO_WM_BEAUTIFY_FLAG" val="#wm#"/>
  <p:tag name="PA" val="v5.2.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3*i*11"/>
  <p:tag name="KSO_WM_UNIT_LAYERLEVEL" val="1"/>
  <p:tag name="KSO_WM_TAG_VERSION" val="1.0"/>
  <p:tag name="KSO_WM_BEAUTIFY_FLAG" val="#wm#"/>
  <p:tag name="PA" val="v5.2.8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3*i*4"/>
  <p:tag name="KSO_WM_UNIT_LAYERLEVEL" val="1"/>
  <p:tag name="KSO_WM_TAG_VERSION" val="1.0"/>
  <p:tag name="KSO_WM_BEAUTIFY_FLAG" val="#wm#"/>
  <p:tag name="PA" val="v5.2.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3*i*5"/>
  <p:tag name="KSO_WM_UNIT_LAYERLEVEL" val="1"/>
  <p:tag name="KSO_WM_TAG_VERSION" val="1.0"/>
  <p:tag name="KSO_WM_BEAUTIFY_FLAG" val="#wm#"/>
  <p:tag name="PA" val="v5.2.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  <p:tag name="KSO_WM_BEAUTIFY_FLAG" val="#wm#"/>
  <p:tag name="PA" val="v5.2.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3*i*7"/>
  <p:tag name="KSO_WM_UNIT_LAYERLEVEL" val="1"/>
  <p:tag name="KSO_WM_TAG_VERSION" val="1.0"/>
  <p:tag name="KSO_WM_BEAUTIFY_FLAG" val="#wm#"/>
  <p:tag name="PA" val="v5.2.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3*i*8"/>
  <p:tag name="KSO_WM_UNIT_LAYERLEVEL" val="1"/>
  <p:tag name="KSO_WM_TAG_VERSION" val="1.0"/>
  <p:tag name="KSO_WM_BEAUTIFY_FLAG" val="#wm#"/>
  <p:tag name="PA" val="v5.2.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3*i*9"/>
  <p:tag name="KSO_WM_UNIT_LAYERLEVEL" val="1"/>
  <p:tag name="KSO_WM_TAG_VERSION" val="1.0"/>
  <p:tag name="KSO_WM_BEAUTIFY_FLAG" val="#wm#"/>
  <p:tag name="PA" val="v5.2.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3*i*10"/>
  <p:tag name="KSO_WM_UNIT_LAYERLEVEL" val="1"/>
  <p:tag name="KSO_WM_TAG_VERSION" val="1.0"/>
  <p:tag name="KSO_WM_BEAUTIFY_FLAG" val="#wm#"/>
  <p:tag name="PA" val="v5.2.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6*i*22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6*i*3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6*i*18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6*i*19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6*i*11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6*i*12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6*i*13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6*i*14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6*i*15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6*i*16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6*i*17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6*i*4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6*i*5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6*i*6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6*i*7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6*i*8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6*i*9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6*i*10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1*i*24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1*i*21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1*i*20"/>
  <p:tag name="KSO_WM_UNIT_LAYERLEVEL" val="1"/>
  <p:tag name="KSO_WM_TAG_VERSION" val="1.0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1*i*15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1*i*16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1*i*17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1*i*18"/>
  <p:tag name="KSO_WM_UNIT_LAYERLEVEL" val="1"/>
  <p:tag name="KSO_WM_TAG_VERSION" val="1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1*i*19"/>
  <p:tag name="KSO_WM_UNIT_LAYERLEVEL" val="1"/>
  <p:tag name="KSO_WM_TAG_VERSION" val="1.0"/>
  <p:tag name="KSO_WM_BEAUTIFY_FLAG" val="#wm#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2*i*22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3*i*2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5、8、13、16、22、23、24、25"/>
  <p:tag name="KSO_WM_TEMPLATE_CATEGORY" val="custom"/>
  <p:tag name="KSO_WM_TEMPLATE_INDEX" val="20203888"/>
  <p:tag name="KSO_WM_TAG_VERSION" val="1.0"/>
  <p:tag name="KSO_WM_SLIDE_ID" val="custom160211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  <p:tag name="KSO_WM_SLIDE_MODEL_TYPE" val="cover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211"/>
  <p:tag name="KSO_WM_UNIT_TYPE" val="a"/>
  <p:tag name="KSO_WM_UNIT_INDEX" val="1"/>
  <p:tag name="KSO_WM_UNIT_ID" val="custom160211_1*a*1"/>
  <p:tag name="KSO_WM_UNIT_CLEAR" val="1"/>
  <p:tag name="KSO_WM_UNIT_LAYERLEVEL" val="1"/>
  <p:tag name="KSO_WM_UNIT_VALUE" val="16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3888"/>
</p:tagLst>
</file>

<file path=ppt/theme/theme1.xml><?xml version="1.0" encoding="utf-8"?>
<a:theme xmlns:a="http://schemas.openxmlformats.org/drawingml/2006/main" name="Office 主题​​">
  <a:themeElements>
    <a:clrScheme name="自定义 27">
      <a:dk1>
        <a:srgbClr val="000000"/>
      </a:dk1>
      <a:lt1>
        <a:srgbClr val="FFFFFF"/>
      </a:lt1>
      <a:dk2>
        <a:srgbClr val="DDE4FF"/>
      </a:dk2>
      <a:lt2>
        <a:srgbClr val="FFFFFF"/>
      </a:lt2>
      <a:accent1>
        <a:srgbClr val="4E79DA"/>
      </a:accent1>
      <a:accent2>
        <a:srgbClr val="6D78C2"/>
      </a:accent2>
      <a:accent3>
        <a:srgbClr val="8D77AA"/>
      </a:accent3>
      <a:accent4>
        <a:srgbClr val="AC7693"/>
      </a:accent4>
      <a:accent5>
        <a:srgbClr val="CC757B"/>
      </a:accent5>
      <a:accent6>
        <a:srgbClr val="EB7463"/>
      </a:accent6>
      <a:hlink>
        <a:srgbClr val="0563C1"/>
      </a:hlink>
      <a:folHlink>
        <a:srgbClr val="954E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499</Words>
  <Application>Microsoft Macintosh PowerPoint</Application>
  <PresentationFormat>宽屏</PresentationFormat>
  <Paragraphs>62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Calibri</vt:lpstr>
      <vt:lpstr>Times New Roman</vt:lpstr>
      <vt:lpstr>等线</vt:lpstr>
      <vt:lpstr>汉仪乐喵体W</vt:lpstr>
      <vt:lpstr>楷体</vt:lpstr>
      <vt:lpstr>宋体</vt:lpstr>
      <vt:lpstr>微软雅黑</vt:lpstr>
      <vt:lpstr>幼圆</vt:lpstr>
      <vt:lpstr>Arial</vt:lpstr>
      <vt:lpstr>Office 主题​​</vt:lpstr>
      <vt:lpstr>Lesson 93   Our new neighbor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Lesson 94 When did you/will you go to…?</vt:lpstr>
      <vt:lpstr>PowerPoint 演示文稿</vt:lpstr>
      <vt:lpstr>Athens /æθənz/    n. 雅典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When did you/will you go to…? 你过去/将来在什么时候去……?</vt:lpstr>
      <vt:lpstr>When did you/will you go to…? 你过去/将来在什么时候去……?</vt:lpstr>
      <vt:lpstr>When did you/will you go to…? 你过去/将来在什么时候去……?</vt:lpstr>
      <vt:lpstr>Homework</vt:lpstr>
    </vt:vector>
  </TitlesOfParts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695485998@qq.com</cp:lastModifiedBy>
  <cp:revision>58</cp:revision>
  <dcterms:created xsi:type="dcterms:W3CDTF">2020-06-05T17:08:42Z</dcterms:created>
  <dcterms:modified xsi:type="dcterms:W3CDTF">2023-05-14T06:11:54Z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2052-1.3.1.1761</vt:lpwstr>
  </property>
</Properties>
</file>