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55" r:id="rId1"/>
    <p:sldMasterId id="2147489492" r:id="rId2"/>
  </p:sldMasterIdLst>
  <p:notesMasterIdLst>
    <p:notesMasterId r:id="rId3"/>
  </p:notesMasterIdLst>
  <p:sldIdLst>
    <p:sldId id="2835" r:id="rId4"/>
    <p:sldId id="2840" r:id="rId5"/>
    <p:sldId id="2844" r:id="rId6"/>
    <p:sldId id="2847" r:id="rId7"/>
    <p:sldId id="2853" r:id="rId9"/>
    <p:sldId id="2856" r:id="rId10"/>
    <p:sldId id="2859" r:id="rId11"/>
    <p:sldId id="2862" r:id="rId12"/>
    <p:sldId id="2868" r:id="rId14"/>
    <p:sldId id="2871" r:id="rId15"/>
    <p:sldId id="2874" r:id="rId16"/>
    <p:sldId id="2877" r:id="rId17"/>
    <p:sldId id="2880" r:id="rId18"/>
    <p:sldId id="2886" r:id="rId20"/>
    <p:sldId id="2889" r:id="rId21"/>
    <p:sldId id="2892" r:id="rId22"/>
    <p:sldId id="2895" r:id="rId23"/>
    <p:sldId id="2898" r:id="rId24"/>
    <p:sldId id="2904" r:id="rId26"/>
    <p:sldId id="2907" r:id="rId27"/>
    <p:sldId id="2910" r:id="rId28"/>
    <p:sldId id="2913" r:id="rId29"/>
    <p:sldId id="2919" r:id="rId31"/>
    <p:sldId id="2922" r:id="rId32"/>
    <p:sldId id="2925" r:id="rId33"/>
    <p:sldId id="2928" r:id="rId34"/>
    <p:sldId id="2931" r:id="rId35"/>
    <p:sldId id="2937" r:id="rId37"/>
    <p:sldId id="2940" r:id="rId38"/>
    <p:sldId id="294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56" r:id="rId1"/>
    <p:sldLayoutId id="2147489457" r:id="rId2"/>
    <p:sldLayoutId id="2147489458" r:id="rId3"/>
    <p:sldLayoutId id="2147489459" r:id="rId4"/>
    <p:sldLayoutId id="2147489460" r:id="rId5"/>
    <p:sldLayoutId id="2147489461" r:id="rId6"/>
    <p:sldLayoutId id="2147489462" r:id="rId7"/>
    <p:sldLayoutId id="2147489463" r:id="rId8"/>
    <p:sldLayoutId id="2147489464" r:id="rId9"/>
    <p:sldLayoutId id="2147489465" r:id="rId10"/>
    <p:sldLayoutId id="21474894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493" r:id="rId1"/>
    <p:sldLayoutId id="2147489494" r:id="rId2"/>
    <p:sldLayoutId id="2147489495" r:id="rId3"/>
    <p:sldLayoutId id="2147489496" r:id="rId4"/>
    <p:sldLayoutId id="2147489497" r:id="rId5"/>
    <p:sldLayoutId id="2147489498" r:id="rId6"/>
    <p:sldLayoutId id="2147489499" r:id="rId7"/>
    <p:sldLayoutId id="2147489500" r:id="rId8"/>
    <p:sldLayoutId id="2147489501" r:id="rId9"/>
    <p:sldLayoutId id="2147489502" r:id="rId10"/>
    <p:sldLayoutId id="21474895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tags" Target="../tags/tag431.xml"/><Relationship Id="rId14" Type="http://schemas.openxmlformats.org/officeDocument/2006/relationships/tags" Target="../tags/tag432.xml"/><Relationship Id="rId15" Type="http://schemas.openxmlformats.org/officeDocument/2006/relationships/tags" Target="../tags/tag433.xml"/><Relationship Id="rId16" Type="http://schemas.openxmlformats.org/officeDocument/2006/relationships/tags" Target="../tags/tag43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tags" Target="../tags/tag446.xml"/><Relationship Id="rId10" Type="http://schemas.openxmlformats.org/officeDocument/2006/relationships/tags" Target="../tags/tag447.xml"/><Relationship Id="rId11" Type="http://schemas.openxmlformats.org/officeDocument/2006/relationships/tags" Target="../tags/tag448.xml"/><Relationship Id="rId12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人工智能在自动化生产中的应用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人工智能技术概述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自动化生产的概念和优势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人工智能在自动化生产中的应用场景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人工智能在自动化生产中的优势和挑战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人工智能技术概述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人工智能的定义和发展历程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人工智能的应用领域：人工智能在自动化生产中的应用包括智能制造、智能物流、智能农业等方面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人工智能的未来发展：随着技术的不断进步，人工智能将在未来发挥更加重要的作用，推动自动化生产的进一步发展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人工智能的定义：人工智能是一种模拟人类智能的技术，包括机器学习、自然语言处理、计算机视觉等领域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人工智能的发展历程：从早期的符号主义到现在的深度学习，人工智能经历了多个发展阶段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人工智能的主要技术</a:t>
            </a:r>
            <a:endParaRPr altLang="en-US" lang="zh-CN"/>
          </a:p>
        </p:txBody>
      </p:sp>
      <p:sp>
        <p:nvSpPr>
          <p:cNvPr id="104929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机器学习：通过训练数据学习并自动改进算法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计算机视觉：让计算机能够识别和理解图像和视频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自然语言处理：让计算机理解和生成人类语言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深度学习：模拟人脑神经网络，实现更复杂的任务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人工智能的应用领域</a:t>
            </a:r>
            <a:endParaRPr altLang="en-US" lang="zh-CN"/>
          </a:p>
        </p:txBody>
      </p:sp>
      <p:sp>
        <p:nvSpPr>
          <p:cNvPr id="1049400" name="对角圆角矩形 52"/>
          <p:cNvSpPr/>
          <p:nvPr>
            <p:custDataLst>
              <p:tags r:id="rId1"/>
            </p:custDataLst>
          </p:nvPr>
        </p:nvSpPr>
        <p:spPr>
          <a:xfrm>
            <a:off x="608330" y="1472438"/>
            <a:ext cx="5253310" cy="127948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53"/>
          <p:cNvSpPr/>
          <p:nvPr>
            <p:custDataLst>
              <p:tags r:id="rId2"/>
            </p:custDataLst>
          </p:nvPr>
        </p:nvSpPr>
        <p:spPr>
          <a:xfrm>
            <a:off x="608330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54"/>
          <p:cNvSpPr/>
          <p:nvPr>
            <p:custDataLst>
              <p:tags r:id="rId3"/>
            </p:custDataLst>
          </p:nvPr>
        </p:nvSpPr>
        <p:spPr>
          <a:xfrm>
            <a:off x="1134467" y="1340409"/>
            <a:ext cx="79218" cy="1320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56"/>
          <p:cNvSpPr txBox="1"/>
          <p:nvPr>
            <p:custDataLst>
              <p:tags r:id="rId4"/>
            </p:custDataLst>
          </p:nvPr>
        </p:nvSpPr>
        <p:spPr>
          <a:xfrm>
            <a:off x="1168794" y="1525910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智能制造：自动化生产、智能机器人等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9"/>
          <p:cNvSpPr/>
          <p:nvPr>
            <p:custDataLst>
              <p:tags r:id="rId5"/>
            </p:custDataLst>
          </p:nvPr>
        </p:nvSpPr>
        <p:spPr>
          <a:xfrm>
            <a:off x="6323876" y="1472438"/>
            <a:ext cx="5253310" cy="127948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0"/>
          <p:cNvSpPr/>
          <p:nvPr>
            <p:custDataLst>
              <p:tags r:id="rId6"/>
            </p:custDataLst>
          </p:nvPr>
        </p:nvSpPr>
        <p:spPr>
          <a:xfrm>
            <a:off x="6323876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1"/>
          <p:cNvSpPr/>
          <p:nvPr>
            <p:custDataLst>
              <p:tags r:id="rId7"/>
            </p:custDataLst>
          </p:nvPr>
        </p:nvSpPr>
        <p:spPr>
          <a:xfrm>
            <a:off x="6849353" y="1340409"/>
            <a:ext cx="79218" cy="1320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12"/>
          <p:cNvSpPr txBox="1"/>
          <p:nvPr>
            <p:custDataLst>
              <p:tags r:id="rId8"/>
            </p:custDataLst>
          </p:nvPr>
        </p:nvSpPr>
        <p:spPr>
          <a:xfrm>
            <a:off x="6883680" y="1532511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智能交通：智能驾驶、交通管理优化等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"/>
          <p:cNvSpPr/>
          <p:nvPr>
            <p:custDataLst>
              <p:tags r:id="rId9"/>
            </p:custDataLst>
          </p:nvPr>
        </p:nvSpPr>
        <p:spPr>
          <a:xfrm>
            <a:off x="608330" y="3211263"/>
            <a:ext cx="5253310" cy="127948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6"/>
          <p:cNvSpPr/>
          <p:nvPr>
            <p:custDataLst>
              <p:tags r:id="rId10"/>
            </p:custDataLst>
          </p:nvPr>
        </p:nvSpPr>
        <p:spPr>
          <a:xfrm>
            <a:off x="608330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7"/>
          <p:cNvSpPr/>
          <p:nvPr>
            <p:custDataLst>
              <p:tags r:id="rId11"/>
            </p:custDataLst>
          </p:nvPr>
        </p:nvSpPr>
        <p:spPr>
          <a:xfrm>
            <a:off x="1134467" y="3079234"/>
            <a:ext cx="79218" cy="1320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2"/>
            </p:custDataLst>
          </p:nvPr>
        </p:nvSpPr>
        <p:spPr>
          <a:xfrm>
            <a:off x="1168794" y="3271336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智能家居：智能家电、智能安防等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14"/>
          <p:cNvSpPr/>
          <p:nvPr>
            <p:custDataLst>
              <p:tags r:id="rId13"/>
            </p:custDataLst>
          </p:nvPr>
        </p:nvSpPr>
        <p:spPr>
          <a:xfrm>
            <a:off x="6323876" y="3211263"/>
            <a:ext cx="5253310" cy="127948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8"/>
          <p:cNvSpPr/>
          <p:nvPr>
            <p:custDataLst>
              <p:tags r:id="rId14"/>
            </p:custDataLst>
          </p:nvPr>
        </p:nvSpPr>
        <p:spPr>
          <a:xfrm>
            <a:off x="6323876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9"/>
          <p:cNvSpPr/>
          <p:nvPr>
            <p:custDataLst>
              <p:tags r:id="rId15"/>
            </p:custDataLst>
          </p:nvPr>
        </p:nvSpPr>
        <p:spPr>
          <a:xfrm>
            <a:off x="6849353" y="3079234"/>
            <a:ext cx="79218" cy="1320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20"/>
          <p:cNvSpPr txBox="1"/>
          <p:nvPr>
            <p:custDataLst>
              <p:tags r:id="rId16"/>
            </p:custDataLst>
          </p:nvPr>
        </p:nvSpPr>
        <p:spPr>
          <a:xfrm>
            <a:off x="6883680" y="3271336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智能金融：风险控制、投资决策等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15"/>
          <p:cNvSpPr/>
          <p:nvPr>
            <p:custDataLst>
              <p:tags r:id="rId17"/>
            </p:custDataLst>
          </p:nvPr>
        </p:nvSpPr>
        <p:spPr>
          <a:xfrm>
            <a:off x="608330" y="4950088"/>
            <a:ext cx="5253310" cy="127948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16"/>
          <p:cNvSpPr/>
          <p:nvPr>
            <p:custDataLst>
              <p:tags r:id="rId18"/>
            </p:custDataLst>
          </p:nvPr>
        </p:nvSpPr>
        <p:spPr>
          <a:xfrm>
            <a:off x="608330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17"/>
          <p:cNvSpPr/>
          <p:nvPr>
            <p:custDataLst>
              <p:tags r:id="rId19"/>
            </p:custDataLst>
          </p:nvPr>
        </p:nvSpPr>
        <p:spPr>
          <a:xfrm>
            <a:off x="1134467" y="4812778"/>
            <a:ext cx="79218" cy="1320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20"/>
            </p:custDataLst>
          </p:nvPr>
        </p:nvSpPr>
        <p:spPr>
          <a:xfrm>
            <a:off x="1168794" y="5010162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智能医疗：医疗诊断、辅助治疗等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22"/>
          <p:cNvSpPr/>
          <p:nvPr>
            <p:custDataLst>
              <p:tags r:id="rId21"/>
            </p:custDataLst>
          </p:nvPr>
        </p:nvSpPr>
        <p:spPr>
          <a:xfrm>
            <a:off x="6323876" y="4950088"/>
            <a:ext cx="5253310" cy="127948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42" name="对角圆角矩形 23"/>
          <p:cNvSpPr/>
          <p:nvPr>
            <p:custDataLst>
              <p:tags r:id="rId22"/>
            </p:custDataLst>
          </p:nvPr>
        </p:nvSpPr>
        <p:spPr>
          <a:xfrm>
            <a:off x="6323876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24"/>
          <p:cNvSpPr/>
          <p:nvPr>
            <p:custDataLst>
              <p:tags r:id="rId23"/>
            </p:custDataLst>
          </p:nvPr>
        </p:nvSpPr>
        <p:spPr>
          <a:xfrm>
            <a:off x="6849353" y="4812778"/>
            <a:ext cx="79218" cy="132029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5"/>
          <p:cNvSpPr txBox="1"/>
          <p:nvPr>
            <p:custDataLst>
              <p:tags r:id="rId24"/>
            </p:custDataLst>
          </p:nvPr>
        </p:nvSpPr>
        <p:spPr>
          <a:xfrm>
            <a:off x="6883680" y="5010162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智能教育：个性化教学、智能评估等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5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自动化生产的概念和优势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自动化生产的定义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>
            <a:off x="804556" y="149338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2"/>
            </p:custDataLst>
          </p:nvPr>
        </p:nvSpPr>
        <p:spPr>
          <a:xfrm>
            <a:off x="1248447" y="240022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定义：自动化生产是指在生产过程中，通过自动化设备、机器人等手段，实现生产过程的自动化控制和管理，提高生产效率和产品质量。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8" name="标题"/>
          <p:cNvSpPr txBox="1"/>
          <p:nvPr>
            <p:custDataLst>
              <p:tags r:id="rId3"/>
            </p:custDataLst>
          </p:nvPr>
        </p:nvSpPr>
        <p:spPr>
          <a:xfrm>
            <a:off x="1248447" y="193664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04" y="222622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642" name="圆角矩形 7"/>
          <p:cNvSpPr/>
          <p:nvPr>
            <p:custDataLst>
              <p:tags r:id="rId5"/>
            </p:custDataLst>
          </p:nvPr>
        </p:nvSpPr>
        <p:spPr>
          <a:xfrm>
            <a:off x="6761836" y="149338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正文"/>
          <p:cNvSpPr txBox="1"/>
          <p:nvPr>
            <p:custDataLst>
              <p:tags r:id="rId6"/>
            </p:custDataLst>
          </p:nvPr>
        </p:nvSpPr>
        <p:spPr>
          <a:xfrm>
            <a:off x="7200647" y="240022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优势：自动化生产可以提高生产效率、降低成本、提高产品质量和减少人工干预，实现生产过程的智能化和高效化。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6" name="标题"/>
          <p:cNvSpPr txBox="1"/>
          <p:nvPr>
            <p:custDataLst>
              <p:tags r:id="rId7"/>
            </p:custDataLst>
          </p:nvPr>
        </p:nvSpPr>
        <p:spPr>
          <a:xfrm>
            <a:off x="7200647" y="193664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303" y="222622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650" name="圆角矩形 10"/>
          <p:cNvSpPr/>
          <p:nvPr>
            <p:custDataLst>
              <p:tags r:id="rId9"/>
            </p:custDataLst>
          </p:nvPr>
        </p:nvSpPr>
        <p:spPr>
          <a:xfrm>
            <a:off x="804556" y="397638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正文"/>
          <p:cNvSpPr txBox="1"/>
          <p:nvPr>
            <p:custDataLst>
              <p:tags r:id="rId10"/>
            </p:custDataLst>
          </p:nvPr>
        </p:nvSpPr>
        <p:spPr>
          <a:xfrm>
            <a:off x="1248447" y="488321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应用领域：自动化生产广泛应用于制造业、物流业、医疗保健等领域，为企业提供了更加高效、智能的生产方式。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54" name="标题"/>
          <p:cNvSpPr txBox="1"/>
          <p:nvPr>
            <p:custDataLst>
              <p:tags r:id="rId11"/>
            </p:custDataLst>
          </p:nvPr>
        </p:nvSpPr>
        <p:spPr>
          <a:xfrm>
            <a:off x="1248447" y="441963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04" y="470921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658" name="圆角矩形 9"/>
          <p:cNvSpPr/>
          <p:nvPr>
            <p:custDataLst>
              <p:tags r:id="rId13"/>
            </p:custDataLst>
          </p:nvPr>
        </p:nvSpPr>
        <p:spPr>
          <a:xfrm>
            <a:off x="6756756" y="397638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14"/>
            </p:custDataLst>
          </p:nvPr>
        </p:nvSpPr>
        <p:spPr>
          <a:xfrm>
            <a:off x="7200647" y="488321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发展趋势：随着人工智能技术的不断发展，自动化生产将更加智能化、自主化和柔性化，为企业带来更多的经济效益和竞争优势。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62" name="标题"/>
          <p:cNvSpPr txBox="1"/>
          <p:nvPr>
            <p:custDataLst>
              <p:tags r:id="rId15"/>
            </p:custDataLst>
          </p:nvPr>
        </p:nvSpPr>
        <p:spPr>
          <a:xfrm>
            <a:off x="7200647" y="441963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6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303" y="470921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自动化生产的发展历程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自动化生产的定义和概念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自动化生产在生产中的应用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自动化生产的优势和未来发展趋势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自动化生产的主要形式</a:t>
            </a:r>
            <a:endParaRPr altLang="en-US" lang="zh-CN"/>
          </a:p>
        </p:txBody>
      </p:sp>
      <p:sp>
        <p:nvSpPr>
          <p:cNvPr id="104982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机器人自动化：通过机器人技术实现自动化生产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计算机自动化：通过计算机软件实现自动化生产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电气自动化：通过电气控制系统实现自动化生产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机械自动化：通过机械装置实现自动化生产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自动化生产的优势</a:t>
            </a:r>
            <a:endParaRPr altLang="en-US" lang="zh-CN"/>
          </a:p>
        </p:txBody>
      </p:sp>
      <p:sp>
        <p:nvSpPr>
          <p:cNvPr id="10499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提高生产效率：自动化生产可以减少人工操作，提高生产速度和效率。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降低成本：自动化生产可以减少人力成本，同时也可以降低材料成本和能源成本。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提高产品质量：自动化生产可以减少人为因素对产品质量的影响，提高产品质量的稳定性和一致性。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改善工作环境：自动化生产可以减少人工操作，降低劳动强度，改善工作环境。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9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人工智能在自动化生产中的应用场景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</a:t>
            </a:r>
            <a:endParaRPr altLang="en-US" lang="zh-CN"/>
          </a:p>
        </p:txBody>
      </p:sp>
      <p:sp>
        <p:nvSpPr>
          <p:cNvPr id="105011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智能制造在自动化生产中的应用场景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智能物流</a:t>
            </a:r>
            <a:endParaRPr altLang="en-US" lang="zh-CN"/>
          </a:p>
        </p:txBody>
      </p:sp>
      <p:sp>
        <p:nvSpPr>
          <p:cNvPr id="1050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定义：智能物流是指通过人工智能技术实现物流过程的自动化和智能化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应用场景：智能物流在自动化生产中主要应用于物料搬运、仓储管理、订单处理等方面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优势：智能物流能够提高物流效率、降低成本、减少人力投入，为企业带来更好的经济效益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未来发展：随着人工智能技术的不断进步，智能物流将在自动化生产中发挥更加重要的作用，推动企业实现数字化转型和升级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智能农业</a:t>
            </a:r>
            <a:endParaRPr altLang="en-US" lang="zh-CN"/>
          </a:p>
        </p:txBody>
      </p:sp>
      <p:sp>
        <p:nvSpPr>
          <p:cNvPr id="1050302" name="矩形: 圆角 23"/>
          <p:cNvSpPr/>
          <p:nvPr>
            <p:custDataLst>
              <p:tags r:id="rId1"/>
            </p:custDataLst>
          </p:nvPr>
        </p:nvSpPr>
        <p:spPr>
          <a:xfrm>
            <a:off x="608330" y="1555115"/>
            <a:ext cx="5194831" cy="210584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304" name="矩形: 圆角 27"/>
          <p:cNvSpPr/>
          <p:nvPr>
            <p:custDataLst>
              <p:tags r:id="rId2"/>
            </p:custDataLst>
          </p:nvPr>
        </p:nvSpPr>
        <p:spPr>
          <a:xfrm>
            <a:off x="6383020" y="1555115"/>
            <a:ext cx="5194831" cy="210584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306" name="矩形: 圆角 6"/>
          <p:cNvSpPr/>
          <p:nvPr>
            <p:custDataLst>
              <p:tags r:id="rId3"/>
            </p:custDataLst>
          </p:nvPr>
        </p:nvSpPr>
        <p:spPr>
          <a:xfrm>
            <a:off x="608330" y="3907790"/>
            <a:ext cx="5194935" cy="210566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308" name="矩形: 圆角 9"/>
          <p:cNvSpPr/>
          <p:nvPr>
            <p:custDataLst>
              <p:tags r:id="rId4"/>
            </p:custDataLst>
          </p:nvPr>
        </p:nvSpPr>
        <p:spPr>
          <a:xfrm>
            <a:off x="795020" y="4133215"/>
            <a:ext cx="2359660" cy="539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5"/>
            </p:custDataLst>
          </p:nvPr>
        </p:nvSpPr>
        <p:spPr>
          <a:xfrm>
            <a:off x="795020" y="4787265"/>
            <a:ext cx="5004000" cy="1226820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优势：智能农业可以提高农业生产效率和质量，减少人力成本和资源浪费，同时也可以提高农产品的品质和市场竞争力。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12" name="矩形: 圆角 24"/>
          <p:cNvSpPr/>
          <p:nvPr>
            <p:custDataLst>
              <p:tags r:id="rId6"/>
            </p:custDataLst>
          </p:nvPr>
        </p:nvSpPr>
        <p:spPr>
          <a:xfrm>
            <a:off x="795020" y="1780540"/>
            <a:ext cx="2359554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314" name="正文"/>
          <p:cNvSpPr txBox="1"/>
          <p:nvPr>
            <p:custDataLst>
              <p:tags r:id="rId7"/>
            </p:custDataLst>
          </p:nvPr>
        </p:nvSpPr>
        <p:spPr>
          <a:xfrm>
            <a:off x="795020" y="2433955"/>
            <a:ext cx="5004000" cy="1226755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简介：智能农业是利用人工智能技术对农业生产进行智能化管理，提高生产效率和质量。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16" name="矩形: 圆角 28"/>
          <p:cNvSpPr/>
          <p:nvPr>
            <p:custDataLst>
              <p:tags r:id="rId8"/>
            </p:custDataLst>
          </p:nvPr>
        </p:nvSpPr>
        <p:spPr>
          <a:xfrm>
            <a:off x="6569710" y="1780540"/>
            <a:ext cx="2359554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9"/>
            </p:custDataLst>
          </p:nvPr>
        </p:nvSpPr>
        <p:spPr>
          <a:xfrm>
            <a:off x="6569710" y="2433955"/>
            <a:ext cx="5004000" cy="1226755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应用场景：智能农业包括智能种植、智能养殖、智能灌溉、智能施肥等多个方面，通过传感器、无人机、机器人等设备实现自动化管理和监测。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20" name="矩形: 圆角 6"/>
          <p:cNvSpPr/>
          <p:nvPr>
            <p:custDataLst>
              <p:tags r:id="rId10"/>
            </p:custDataLst>
          </p:nvPr>
        </p:nvSpPr>
        <p:spPr>
          <a:xfrm>
            <a:off x="6382385" y="3907790"/>
            <a:ext cx="5194935" cy="210566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322" name="矩形: 圆角 9"/>
          <p:cNvSpPr/>
          <p:nvPr>
            <p:custDataLst>
              <p:tags r:id="rId11"/>
            </p:custDataLst>
          </p:nvPr>
        </p:nvSpPr>
        <p:spPr>
          <a:xfrm>
            <a:off x="6569075" y="4133215"/>
            <a:ext cx="2359660" cy="539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12"/>
            </p:custDataLst>
          </p:nvPr>
        </p:nvSpPr>
        <p:spPr>
          <a:xfrm>
            <a:off x="6569075" y="4787265"/>
            <a:ext cx="5004000" cy="1226820"/>
          </a:xfrm>
          <a:prstGeom prst="rect"/>
          <a:noFill/>
        </p:spPr>
        <p:txBody>
          <a:bodyPr anchor="t" anchorCtr="0" bIns="0" lIns="90000" rIns="90000" rtlCol="0" tIns="144145" wrap="square">
            <a:normAutofit fontScale="83333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未来发展：随着人工智能技术的不断发展和应用，智能农业将会成为未来农业发展的重要方向，为农业生产带来更多的创新和变革。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</a:t>
            </a:r>
            <a:endParaRPr altLang="en-US" lang="zh-CN"/>
          </a:p>
        </p:txBody>
      </p:sp>
      <p:sp>
        <p:nvSpPr>
          <p:cNvPr id="1050384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智能家居的发展趋势和未来展望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94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智能家居的优缺点和市场需求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智能家居的应用场景和功能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6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智能家居的概念和特点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7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人工智能在自动化生产中的优势和挑战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人工智能在自动化生产中的优势</a:t>
            </a:r>
            <a:endParaRPr altLang="en-US" lang="zh-CN"/>
          </a:p>
        </p:txBody>
      </p:sp>
      <p:sp>
        <p:nvSpPr>
          <p:cNvPr id="1050598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提高生产效率：通过自动化生产，减少人工干预，提高生产效率</a:t>
            </a:r>
            <a:endParaRPr altLang="en-US" lang="zh-CN"/>
          </a:p>
          <a:p>
            <a:r>
              <a:rPr altLang="en-US" lang="zh-CN"/>
              <a:t>降低成本：减少人力成本，降低生产成本</a:t>
            </a:r>
            <a:endParaRPr altLang="en-US" lang="zh-CN"/>
          </a:p>
          <a:p>
            <a:r>
              <a:rPr altLang="en-US" lang="zh-CN"/>
              <a:t>提高产品质量：通过精确的数据分析和控制，提高产品质量</a:t>
            </a:r>
            <a:endParaRPr altLang="en-US" lang="zh-CN"/>
          </a:p>
          <a:p>
            <a:r>
              <a:rPr altLang="en-US" lang="zh-CN"/>
              <a:t>增强生产灵活性：能够快速适应市场需求变化，增强生产灵活性</a:t>
            </a:r>
            <a:endParaRPr altLang="en-US" lang="zh-CN"/>
          </a:p>
          <a:p>
            <a:r>
              <a:rPr altLang="en-US" lang="zh-CN"/>
              <a:t>减少人力错误：减少人为因素导致的错误，提高生产准确性  人工智能在自动化生产中的挑战</a:t>
            </a:r>
            <a:endParaRPr altLang="en-US" lang="zh-CN"/>
          </a:p>
          <a:p>
            <a:pPr lvl="1"/>
            <a:r>
              <a:rPr altLang="en-US" lang="zh-CN"/>
              <a:t>人工智能在自动化生产中的挑战</a:t>
            </a:r>
            <a:endParaRPr altLang="en-US" lang="zh-CN"/>
          </a:p>
          <a:p>
            <a:r>
              <a:rPr altLang="en-US" lang="zh-CN"/>
              <a:t>技术难题：目前人工智能技术尚未完全成熟，仍存在一些技术难题需要解决</a:t>
            </a:r>
            <a:endParaRPr altLang="en-US" lang="zh-CN"/>
          </a:p>
          <a:p>
            <a:r>
              <a:rPr altLang="en-US" lang="zh-CN"/>
              <a:t>数据安全问题：自动化生产过程中涉及大量数据，如何保证数据安全是一个重要问题</a:t>
            </a:r>
            <a:endParaRPr altLang="en-US" lang="zh-CN"/>
          </a:p>
          <a:p>
            <a:r>
              <a:rPr altLang="en-US" lang="zh-CN"/>
              <a:t>法律法规限制：目前对于人工智能在自动化生产中的应用，仍存在一些法律法规限制</a:t>
            </a:r>
            <a:endParaRPr altLang="en-US" lang="zh-CN"/>
          </a:p>
          <a:p>
            <a:r>
              <a:rPr altLang="en-US" lang="zh-CN"/>
              <a:t>人才短缺：目前人工智能领域人才短缺，需要加强人才培养和引进</a:t>
            </a:r>
            <a:endParaRPr altLang="en-US" lang="zh-CN"/>
          </a:p>
          <a:p>
            <a:r>
              <a:rPr altLang="en-US" lang="zh-CN"/>
              <a:t>伦理道德问题：人工智能的发展和应用可能带来一些伦理道德问题，需要引起关注和思考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人工智能在自动化生产中的挑战</a:t>
            </a:r>
            <a:endParaRPr altLang="en-US" lang="zh-CN"/>
          </a:p>
        </p:txBody>
      </p:sp>
      <p:sp>
        <p:nvSpPr>
          <p:cNvPr id="10506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法律法规：人工智能在自动化生产中的应用需要遵守相关法律法规，否则可能面临法律风险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人才短缺：人工智能领域的人才短缺问题也制约了其在自动化生产中的应用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技术难题：人工智能技术尚未完全成熟，存在一些技术难题需要解决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数据安全：自动化生产过程中涉及大量数据，如何保证数据安全是一个重要问题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人工智能在自动化生产中的未来发展趋势</a:t>
            </a:r>
            <a:endParaRPr altLang="en-US" lang="zh-CN"/>
          </a:p>
        </p:txBody>
      </p:sp>
      <p:sp>
        <p:nvSpPr>
          <p:cNvPr id="105074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人工智能技术不断升级，将进一步提高自动化生产效率和质量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人工智能与物联网、大数据等技术的融合，将实现更智能化的生产管理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人工智能在自动化生产中的应用将推动制造业的数字化转型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未来，人工智能将成为自动化生产的核心技术，引领制造业的未来发展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案例一：智能制造领域的自动化生产应用</a:t>
            </a:r>
            <a:endParaRPr altLang="en-US" lang="zh-CN"/>
          </a:p>
        </p:txBody>
      </p:sp>
      <p:sp>
        <p:nvSpPr>
          <p:cNvPr id="105095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案例背景：介绍智能制造领域的自动化生产应用背景，如市场需求、技术进步等。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案例描述：详细描述智能制造领域的自动化生产应用的具体情况，如设备配置、生产流程、技术应用等。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案例分析：对智能制造领域的自动化生产应用进行分析，如优点、挑战、解决方案等。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案例总结：总结智能制造领域的自动化生产应用的优势和前景，提出未来发展方向和建议。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案例二：智能物流领域的自动化生产应用</a:t>
            </a:r>
            <a:endParaRPr altLang="en-US" lang="zh-CN"/>
          </a:p>
        </p:txBody>
      </p:sp>
      <p:sp>
        <p:nvSpPr>
          <p:cNvPr id="105101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案例背景：智能物流领域的发展趋势和自动化生产应用的重要性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2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2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案例描述：智能物流系统在自动化生产中的应用，包括智能仓储、智能运输、智能配送等方面的具体应用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2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2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案例分析：分析智能物流领域的自动化生产应用的优势、挑战和未来发展方向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案例总结：总结智能物流领域的自动化生产应用的重要性和意义，提出未来发展的建议和展望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案例三：智能农业领域的自动化生产应用</a:t>
            </a:r>
            <a:endParaRPr altLang="en-US" lang="zh-CN"/>
          </a:p>
        </p:txBody>
      </p:sp>
      <p:sp>
        <p:nvSpPr>
          <p:cNvPr id="105109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案例描述：详细描述智能农业领域的自动化生产应用的具体案例，包括应用场景、技术方案、实施过程和效果评估等方面。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案例背景：介绍智能农业领域的发展现状和趋势，以及自动化生产在智能农业中的应用前景。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案例分析：对案例进行深入分析，探讨自动化生产在智能农业中的应用优势、挑战和未来发展方向。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案例总结：总结案例的亮点和不足，提出改进和推广的建议，为其他领域的自动化生产应用提供借鉴和参考。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案例四：智能家居领域的自动化生产应用</a:t>
            </a:r>
            <a:endParaRPr altLang="en-US" lang="zh-CN"/>
          </a:p>
        </p:txBody>
      </p:sp>
      <p:sp>
        <p:nvSpPr>
          <p:cNvPr id="105117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智能家居产品特点及优势分析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8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智能家居市场现状及发展趋势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智能家居自动化生产流程介绍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智能家居自动化生产应用案例分享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12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总结：人工智能在自动化生产中的应用及其优势和挑战</a:t>
            </a:r>
            <a:endParaRPr altLang="en-US" lang="zh-CN"/>
          </a:p>
        </p:txBody>
      </p:sp>
      <p:sp>
        <p:nvSpPr>
          <p:cNvPr id="1051390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63750" lnSpcReduction="10000"/>
          </a:bodyPr>
          <a:p>
            <a:r>
              <a:rPr altLang="en-US" lang="zh-CN"/>
              <a:t>人工智能在自动化生产中的应用：  * 智能制造系统：通过机器学习和深度学习技术，实现生产过程的自动化和智能化 * 智能机器人：在生产线上执行各种任务，提高生产效率和产品质量 * 智能供应链管理：通过大数据和人工智能技术，实现供应链的优化和预测</a:t>
            </a:r>
            <a:endParaRPr altLang="en-US" lang="zh-CN"/>
          </a:p>
          <a:p>
            <a:pPr lvl="1"/>
            <a:r>
              <a:rPr altLang="en-US" lang="zh-CN"/>
              <a:t>* 智能制造系统：通过机器学习和深度学习技术，实现生产过程的自动化和智能化</a:t>
            </a:r>
            <a:endParaRPr altLang="en-US" lang="zh-CN"/>
          </a:p>
          <a:p>
            <a:pPr lvl="1"/>
            <a:r>
              <a:rPr altLang="en-US" lang="zh-CN"/>
              <a:t>* 智能机器人：在生产线上执行各种任务，提高生产效率和产品质量</a:t>
            </a:r>
            <a:endParaRPr altLang="en-US" lang="zh-CN"/>
          </a:p>
          <a:p>
            <a:pPr lvl="1"/>
            <a:r>
              <a:rPr altLang="en-US" lang="zh-CN"/>
              <a:t>* 智能供应链管理：通过大数据和人工智能技术，实现供应链的优化和预测</a:t>
            </a:r>
            <a:endParaRPr altLang="en-US" lang="zh-CN"/>
          </a:p>
          <a:p>
            <a:r>
              <a:rPr altLang="en-US" lang="zh-CN"/>
              <a:t>人工智能在自动化生产中的优势：  * 提高生产效率：通过自动化和智能化技术，减少人工干预，提高生产效率 * 提高产品质量：通过精确的控制和优化，提高产品质量和稳定性 * 降低成本：通过减少人工干预和优化资源利用，降低生产成本</a:t>
            </a:r>
            <a:endParaRPr altLang="en-US" lang="zh-CN"/>
          </a:p>
          <a:p>
            <a:pPr lvl="1"/>
            <a:r>
              <a:rPr altLang="en-US" lang="zh-CN"/>
              <a:t>* 提高生产效率：通过自动化和智能化技术，减少人工干预，提高生产效率</a:t>
            </a:r>
            <a:endParaRPr altLang="en-US" lang="zh-CN"/>
          </a:p>
          <a:p>
            <a:pPr lvl="1"/>
            <a:r>
              <a:rPr altLang="en-US" lang="zh-CN"/>
              <a:t>* 提高产品质量：通过精确的控制和优化，提高产品质量和稳定性</a:t>
            </a:r>
            <a:endParaRPr altLang="en-US" lang="zh-CN"/>
          </a:p>
          <a:p>
            <a:pPr lvl="1"/>
            <a:r>
              <a:rPr altLang="en-US" lang="zh-CN"/>
              <a:t>* 降低成本：通过减少人工干预和优化资源利用，降低生产成本</a:t>
            </a:r>
            <a:endParaRPr altLang="en-US" lang="zh-CN"/>
          </a:p>
          <a:p>
            <a:r>
              <a:rPr altLang="en-US" lang="zh-CN"/>
              <a:t>人工智能在自动化生产中的挑战：  * 数据安全和隐私保护：在应用人工智能技术时，需要确保数据的安全性和隐私保护 * 技术更新和升级：随着技术的不断发展，需要不断更新和升级人工智能系统 * 人员培训和转型：在应用人工智能技术时，需要对员工进行培训和转型，以适应新的生产方式</a:t>
            </a:r>
            <a:endParaRPr altLang="en-US" lang="zh-CN"/>
          </a:p>
          <a:p>
            <a:pPr lvl="1"/>
            <a:r>
              <a:rPr altLang="en-US" lang="zh-CN"/>
              <a:t>* 数据安全和隐私保护：在应用人工智能技术时，需要确保数据的安全性和隐私保护</a:t>
            </a:r>
            <a:endParaRPr altLang="en-US" lang="zh-CN"/>
          </a:p>
          <a:p>
            <a:pPr lvl="1"/>
            <a:r>
              <a:rPr altLang="en-US" lang="zh-CN"/>
              <a:t>* 技术更新和升级：随着技术的不断发展，需要不断更新和升级人工智能系统</a:t>
            </a:r>
            <a:endParaRPr altLang="en-US" lang="zh-CN"/>
          </a:p>
          <a:p>
            <a:pPr lvl="1"/>
            <a:r>
              <a:rPr altLang="en-US" lang="zh-CN"/>
              <a:t>* 人员培训和转型：在应用人工智能技术时，需要对员工进行培训和转型，以适应新的生产方式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展望：未来人工智能在自动化生产中的应用前景和发展趋势</a:t>
            </a:r>
            <a:endParaRPr altLang="en-US" lang="zh-CN"/>
          </a:p>
        </p:txBody>
      </p:sp>
      <p:cxnSp>
        <p:nvCxnSpPr>
          <p:cNvPr id="3145757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417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5862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307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1450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850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51452" name="正文"/>
          <p:cNvSpPr txBox="1"/>
          <p:nvPr>
            <p:custDataLst>
              <p:tags r:id="rId5"/>
            </p:custDataLst>
          </p:nvPr>
        </p:nvSpPr>
        <p:spPr>
          <a:xfrm>
            <a:off x="3550850" y="318037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未来人工智能在自动化生产中的发展趋势：未来人工智能在自动化生产中的发展趋势包括深度学习、机器视觉、自然语言处理等技术的进一步应用，以及人工智能与其他技术的融合与创新。</a:t>
            </a:r>
            <a:endParaRPr altLang="en-US" dirty="0" lang="zh-CN">
              <a:sym typeface="+mn-ea"/>
            </a:endParaRPr>
          </a:p>
        </p:txBody>
      </p:sp>
      <p:sp>
        <p:nvSpPr>
          <p:cNvPr id="1051454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5888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1456" name="正文"/>
          <p:cNvSpPr txBox="1"/>
          <p:nvPr>
            <p:custDataLst>
              <p:tags r:id="rId7"/>
            </p:custDataLst>
          </p:nvPr>
        </p:nvSpPr>
        <p:spPr>
          <a:xfrm>
            <a:off x="9435888" y="318102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未来人工智能在自动化生产中的实践案例：未来人工智能在自动化生产中的实践案例包括智能制造、智能物流、智能农业等领域的广泛应用，以及人工智能技术在自动化生产中的具体应用案例。</a:t>
            </a:r>
            <a:endParaRPr altLang="en-US" lang="zh-CN">
              <a:sym typeface="+mn-ea"/>
            </a:endParaRPr>
          </a:p>
        </p:txBody>
      </p:sp>
      <p:sp>
        <p:nvSpPr>
          <p:cNvPr id="1051458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369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1460" name="正文"/>
          <p:cNvSpPr txBox="1"/>
          <p:nvPr>
            <p:custDataLst>
              <p:tags r:id="rId9"/>
            </p:custDataLst>
          </p:nvPr>
        </p:nvSpPr>
        <p:spPr>
          <a:xfrm>
            <a:off x="6493369" y="318102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未来人工智能在自动化生产中的挑战与机遇：虽然人工智能在自动化生产中面临一些挑战，如数据安全、技术成熟度等问题，但也带来了巨大的机遇，如提高生产效率、降低成本、优化资源配置等。</a:t>
            </a:r>
            <a:endParaRPr altLang="en-US" lang="zh-CN">
              <a:sym typeface="+mn-ea"/>
            </a:endParaRPr>
          </a:p>
        </p:txBody>
      </p:sp>
      <p:sp>
        <p:nvSpPr>
          <p:cNvPr id="1051462" name="正文"/>
          <p:cNvSpPr txBox="1"/>
          <p:nvPr>
            <p:custDataLst>
              <p:tags r:id="rId10"/>
            </p:custDataLst>
          </p:nvPr>
        </p:nvSpPr>
        <p:spPr>
          <a:xfrm>
            <a:off x="608330" y="318037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未来人工智能在自动化生产中的应用前景：随着技术的不断进步，人工智能将在自动化生产中发挥越来越重要的作用，包括提高生产效率、降低成本、优化资源配置等方面。</a:t>
            </a:r>
            <a:endParaRPr altLang="en-US" dirty="0" lang="zh-CN">
              <a:sym typeface="+mn-ea"/>
            </a:endParaRPr>
          </a:p>
        </p:txBody>
      </p:sp>
      <p:sp>
        <p:nvSpPr>
          <p:cNvPr id="1051464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330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5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6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9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3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5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2023-12-16T20:40:24Z</dcterms:created>
  <dcterms:modified xsi:type="dcterms:W3CDTF">2023-12-16T20:40:24Z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0d5a70ec76f847deac810df9697ba094_21</vt:lpwstr>
  </property>
</Properties>
</file>