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67" r:id="rId1"/>
    <p:sldMasterId id="2147486604" r:id="rId2"/>
  </p:sldMasterIdLst>
  <p:notesMasterIdLst>
    <p:notesMasterId r:id="rId3"/>
  </p:notesMasterIdLst>
  <p:sldIdLst>
    <p:sldId id="1552" r:id="rId4"/>
    <p:sldId id="1557" r:id="rId5"/>
    <p:sldId id="1561" r:id="rId6"/>
    <p:sldId id="1564" r:id="rId7"/>
    <p:sldId id="1570" r:id="rId9"/>
    <p:sldId id="1573" r:id="rId10"/>
    <p:sldId id="1576" r:id="rId11"/>
    <p:sldId id="1579" r:id="rId12"/>
    <p:sldId id="1582" r:id="rId13"/>
    <p:sldId id="1588" r:id="rId15"/>
    <p:sldId id="1591" r:id="rId16"/>
    <p:sldId id="1594" r:id="rId17"/>
    <p:sldId id="1597" r:id="rId18"/>
    <p:sldId id="1600" r:id="rId19"/>
    <p:sldId id="1606" r:id="rId21"/>
    <p:sldId id="1609" r:id="rId22"/>
    <p:sldId id="1612" r:id="rId23"/>
    <p:sldId id="1615" r:id="rId24"/>
    <p:sldId id="1618" r:id="rId25"/>
    <p:sldId id="1624" r:id="rId27"/>
    <p:sldId id="1627" r:id="rId28"/>
    <p:sldId id="1630" r:id="rId29"/>
    <p:sldId id="1633" r:id="rId30"/>
    <p:sldId id="163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68" r:id="rId1"/>
    <p:sldLayoutId id="2147486569" r:id="rId2"/>
    <p:sldLayoutId id="2147486570" r:id="rId3"/>
    <p:sldLayoutId id="2147486571" r:id="rId4"/>
    <p:sldLayoutId id="2147486572" r:id="rId5"/>
    <p:sldLayoutId id="2147486573" r:id="rId6"/>
    <p:sldLayoutId id="2147486574" r:id="rId7"/>
    <p:sldLayoutId id="2147486575" r:id="rId8"/>
    <p:sldLayoutId id="2147486576" r:id="rId9"/>
    <p:sldLayoutId id="2147486577" r:id="rId10"/>
    <p:sldLayoutId id="21474865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605" r:id="rId1"/>
    <p:sldLayoutId id="2147486606" r:id="rId2"/>
    <p:sldLayoutId id="2147486607" r:id="rId3"/>
    <p:sldLayoutId id="2147486608" r:id="rId4"/>
    <p:sldLayoutId id="2147486609" r:id="rId5"/>
    <p:sldLayoutId id="2147486610" r:id="rId6"/>
    <p:sldLayoutId id="2147486611" r:id="rId7"/>
    <p:sldLayoutId id="2147486612" r:id="rId8"/>
    <p:sldLayoutId id="2147486613" r:id="rId9"/>
    <p:sldLayoutId id="2147486614" r:id="rId10"/>
    <p:sldLayoutId id="21474866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人工智能在水资源管理与环境保护中的应用与策略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9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2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人工智能在水资源管理中的应用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人工智能在环境保护中的应用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84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69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800" y="319849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80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4167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人工智能在水资源管理与环境保护中的策略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752919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63905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7717155" y="495617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771715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5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人工智能在水资源管理与环境保护中的挑战与前景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人工智能在水资源管理中的应用</a:t>
            </a:r>
            <a:endParaRPr altLang="en-US" lang="zh-CN"/>
          </a:p>
        </p:txBody>
      </p:sp>
      <p:sp>
        <p:nvSpPr>
          <p:cNvPr id="104906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智能监测与预测</a:t>
            </a:r>
            <a:endParaRPr altLang="en-US" lang="zh-CN"/>
          </a:p>
        </p:txBody>
      </p:sp>
      <p:sp>
        <p:nvSpPr>
          <p:cNvPr id="10491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预警系统：根据预测结果，建立预警系统，及时发现并解决水资源问题。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决策支持：为政府和企业提供决策支持，制定合理的水资源管理策略。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智能监测技术：利用传感器、遥感等技术对水资源进行实时监测，获取准确数据。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预测模型：通过机器学习、深度学习等技术建立预测模型，对未来水资源进行预测和分析。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优化水资源分配</a:t>
            </a:r>
            <a:endParaRPr altLang="en-US" lang="zh-CN"/>
          </a:p>
        </p:txBody>
      </p:sp>
      <p:sp>
        <p:nvSpPr>
          <p:cNvPr id="10492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实时监测与数据采集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人工智能技术在水资源分配中的应用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精准预测与决策支持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提升水资源利用效率与可持续性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提高水资源利用效率</a:t>
            </a:r>
            <a:endParaRPr altLang="en-US" lang="zh-CN"/>
          </a:p>
        </p:txBody>
      </p:sp>
      <p:sp>
        <p:nvSpPr>
          <p:cNvPr id="10493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精准灌溉：通过人工智能技术，实现农田灌溉的精准控制，减少浪费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优化水资源配置：利用大数据和算法，合理调配水资源，提高利用效率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智能监测与预测：通过实时监测和数据分析，预测未来水资源需求，制定合理的管理策略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促进水资源可持续利用：通过人工智能技术，推动水资源的可持续利用，保障生态平衡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降低水污染风险</a:t>
            </a:r>
            <a:endParaRPr altLang="en-US" lang="zh-CN"/>
          </a:p>
        </p:txBody>
      </p:sp>
      <p:sp>
        <p:nvSpPr>
          <p:cNvPr id="10493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人工智能技术在水质监测中的应用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人工智能技术在水处理过程中的优化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人工智能技术在水资源管理中的决策支持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人工智能技术在水污染预警和应急处理中的应用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人工智能在环境保护中的应用</a:t>
            </a:r>
            <a:endParaRPr altLang="en-US" lang="zh-CN"/>
          </a:p>
        </p:txBody>
      </p:sp>
      <p:sp>
        <p:nvSpPr>
          <p:cNvPr id="104944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空气质量监测与预警</a:t>
            </a:r>
            <a:endParaRPr altLang="en-US" lang="zh-CN"/>
          </a:p>
        </p:txBody>
      </p:sp>
      <p:sp>
        <p:nvSpPr>
          <p:cNvPr id="10495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空气质量监测：利用人工智能技术对空气质量进行实时监测，包括PM2.5、PM10、CO、NO2等污染物的浓度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预警系统：根据监测数据，建立预警系统，对可能出现的空气污染事件进行预测和预警，提前采取相应的应对措施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数据共享与协作：将监测数据与政府、企业等相关部门共享，促进跨部门合作，共同应对空气污染问题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智能分析与应用：利用人工智能技术对监测数据进行智能分析，挖掘潜在的污染源和影响因素，为制定更加精准的环境保护策略提供支持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噪声污染控制</a:t>
            </a:r>
            <a:endParaRPr altLang="en-US" lang="zh-CN"/>
          </a:p>
        </p:txBody>
      </p:sp>
      <p:sp>
        <p:nvSpPr>
          <p:cNvPr id="10496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噪声污染的来源和危害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人工智能在噪声污染监测与评估中的应用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人工智能在噪声污染控制策略制定中的应用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未来展望：人工智能在噪声污染控制中的潜力与挑战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垃圾分类与处理优化</a:t>
            </a:r>
            <a:endParaRPr altLang="en-US" lang="zh-CN"/>
          </a:p>
        </p:txBody>
      </p:sp>
      <p:sp>
        <p:nvSpPr>
          <p:cNvPr id="10496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智能监控：利用人工智能技术对垃圾处理过程进行实时监控，确保处理效果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垃圾分类：利用人工智能技术对垃圾进行分类，提高垃圾处理效率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垃圾处理优化：通过人工智能技术对垃圾处理过程进行优化，减少环境污染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数据分析与预测：通过人工智能技术对垃圾处理数据进行分析和预测，为决策提供支持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生态修复与保护</a:t>
            </a:r>
            <a:endParaRPr altLang="en-US" lang="zh-CN"/>
          </a:p>
        </p:txBody>
      </p:sp>
      <p:sp>
        <p:nvSpPr>
          <p:cNvPr id="10497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生态修复：利用人工智能技术对受损生态系统进行修复和重建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环境保护：通过人工智能技术提高环境监测和治理的效率和准确性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污染防治：利用人工智能技术对污染源进行监控和预警，减少污染排放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资源利用：通过人工智能技术提高资源利用效率，减少对自然资源的过度消耗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人工智能在水资源管理与环境保护中的策略</a:t>
            </a:r>
            <a:endParaRPr altLang="en-US" lang="zh-CN"/>
          </a:p>
        </p:txBody>
      </p:sp>
      <p:sp>
        <p:nvSpPr>
          <p:cNvPr id="104983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数据驱动决策支持</a:t>
            </a:r>
            <a:endParaRPr altLang="en-US" lang="zh-CN"/>
          </a:p>
        </p:txBody>
      </p:sp>
      <p:sp>
        <p:nvSpPr>
          <p:cNvPr id="10499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模型构建与优化：利用数学模型和算法对水资源和环境问题进行建模和分析，提出优化方案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决策支持系统：将模型和算法集成到决策支持系统中，为决策者提供科学、准确的决策依据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数据收集与整合：利用传感器、遥感等技术手段获取水资源和环境数据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数据处理与分析：通过机器学习、深度学习等技术对数据进行处理和分析，提取有价值的信息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跨部门协同合作</a:t>
            </a:r>
            <a:endParaRPr altLang="en-US" lang="zh-CN"/>
          </a:p>
        </p:txBody>
      </p:sp>
      <p:sp>
        <p:nvSpPr>
          <p:cNvPr id="10500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建立跨部门协作机制：加强政府、企业、研究机构之间的沟通与合作，共同推进人工智能在水资源管理与环境保护中的应用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共享数据资源：打破部门间信息壁垒，实现数据共享，提高决策效率和准确性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联合研发：鼓励跨部门合作开展人工智能技术研发，共同解决水资源管理与环境保护中的难题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政策支持：政府出台相关政策，为跨部门协同合作提供政策支持和保障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公众参与与教育推广</a:t>
            </a:r>
            <a:endParaRPr altLang="en-US" lang="zh-CN"/>
          </a:p>
        </p:txBody>
      </p:sp>
      <p:sp>
        <p:nvSpPr>
          <p:cNvPr id="10500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公众参与的途径：建立公众参与平台，鼓励公众提出意见和建议，共同制定和实施水资源管理与环境保护策略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公众参与的重要性：提高公众对水资源管理与环境保护的意识，促进社会共同参与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教育推广的方式：通过线上线下宣传、培训课程、科普活动等方式，普及人工智能在水资源管理与环境保护中的应用与策略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教育推广的效果：提高公众对人工智能在水资源管理与环境保护中的认识和了解，增强公众的环保意识和责任感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法规政策保障与监管</a:t>
            </a:r>
            <a:endParaRPr altLang="en-US" lang="zh-CN"/>
          </a:p>
        </p:txBody>
      </p:sp>
      <p:sp>
        <p:nvSpPr>
          <p:cNvPr id="10501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制定相关法规和政策，明确人工智能在水资源管理和环境保护中的地位和作用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加强监管，确保人工智能技术的合理应用和数据安全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建立完善的评估机制，对人工智能应用的效果进行定期评估和调整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加强国际合作，共同制定人工智能在水资源管理和环境保护中的国际法规和标准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人工智能在水资源管理与环境保护中的挑战与前景</a:t>
            </a:r>
            <a:endParaRPr altLang="en-US" lang="zh-CN"/>
          </a:p>
        </p:txBody>
      </p:sp>
      <p:sp>
        <p:nvSpPr>
          <p:cNvPr id="105021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技术瓶颈与突破</a:t>
            </a:r>
            <a:endParaRPr altLang="en-US" lang="zh-CN"/>
          </a:p>
        </p:txBody>
      </p:sp>
      <p:sp>
        <p:nvSpPr>
          <p:cNvPr id="105032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技术瓶颈：人工智能在水资源管理与环境保护中的应用面临的技术难题和限制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突破方向：针对技术瓶颈，提出可行的解决方案和未来研究方向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跨学科合作：加强不同领域之间的合作，共同推动人工智能在水资源管理与环境保护中的应用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政策支持：政府应加大对人工智能在水资源管理与环境保护领域的支持力度，推动技术创新和应用拓展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数据安全与隐私保护</a:t>
            </a:r>
            <a:endParaRPr altLang="en-US" lang="zh-CN"/>
          </a:p>
        </p:txBody>
      </p:sp>
      <p:sp>
        <p:nvSpPr>
          <p:cNvPr id="10503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数据安全：确保人工智能系统在处理水资源和环境数据时的数据安全，防止数据泄露和篡改。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加密技术：采用加密技术对数据进行加密处理，确保数据在传输和存储过程中的安全性。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访问控制：建立严格的访问控制机制，限制对敏感数据的访问权限，防止未经授权的访问和操作。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隐私保护：保护个人和敏感信息，避免数据滥用和侵犯个人隐私，确保符合相关法律法规的要求。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跨领域合作与创新</a:t>
            </a:r>
            <a:endParaRPr altLang="en-US" lang="zh-CN"/>
          </a:p>
        </p:txBody>
      </p:sp>
      <p:sp>
        <p:nvSpPr>
          <p:cNvPr id="10504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8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人工智能技术在水资源管理中的应用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9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人工智能技术在水环境保护中的应用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9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跨领域合作与创新的重要性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0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0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未来发展趋势与前景展望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可持续发展前景展望</a:t>
            </a:r>
            <a:endParaRPr altLang="en-US" lang="zh-CN"/>
          </a:p>
        </p:txBody>
      </p:sp>
      <p:sp>
        <p:nvSpPr>
          <p:cNvPr id="10505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人工智能技术在水资源管理与环境保护中的应用前景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人工智能技术在水资源管理与环境保护中的挑战与机遇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人工智能技术在水资源管理与环境保护中的未来发展趋势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人工智能技术在水资源管理与环境保护中的可持续发展前景展望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2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62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5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5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5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5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5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5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5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5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SLIDE_ID" val="custom2023025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6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1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6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1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71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2023-12-17T03:45:14Z</dcterms:created>
  <dcterms:modified xsi:type="dcterms:W3CDTF">2023-12-17T03:45:14Z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f20b2d09c2b446d08a7371e66c422b89_21</vt:lpwstr>
  </property>
</Properties>
</file>