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669" r:id="rId1"/>
    <p:sldMasterId id="2147506706" r:id="rId2"/>
  </p:sldMasterIdLst>
  <p:notesMasterIdLst>
    <p:notesMasterId r:id="rId3"/>
  </p:notesMasterIdLst>
  <p:sldIdLst>
    <p:sldId id="11090" r:id="rId4"/>
    <p:sldId id="11093" r:id="rId5"/>
    <p:sldId id="11096" r:id="rId6"/>
    <p:sldId id="11099" r:id="rId7"/>
    <p:sldId id="11105" r:id="rId9"/>
    <p:sldId id="11108" r:id="rId10"/>
    <p:sldId id="11111" r:id="rId11"/>
    <p:sldId id="11114" r:id="rId12"/>
    <p:sldId id="11120" r:id="rId14"/>
    <p:sldId id="11123" r:id="rId15"/>
    <p:sldId id="11126" r:id="rId16"/>
    <p:sldId id="11129" r:id="rId17"/>
    <p:sldId id="11132" r:id="rId18"/>
    <p:sldId id="11138" r:id="rId20"/>
    <p:sldId id="11141" r:id="rId21"/>
    <p:sldId id="11144" r:id="rId22"/>
    <p:sldId id="11147" r:id="rId23"/>
    <p:sldId id="11150" r:id="rId24"/>
    <p:sldId id="11156" r:id="rId26"/>
    <p:sldId id="11159" r:id="rId27"/>
    <p:sldId id="11162" r:id="rId28"/>
    <p:sldId id="11165" r:id="rId29"/>
    <p:sldId id="11168" r:id="rId30"/>
    <p:sldId id="11174" r:id="rId32"/>
    <p:sldId id="11177" r:id="rId33"/>
    <p:sldId id="11180" r:id="rId34"/>
    <p:sldId id="11183" r:id="rId35"/>
    <p:sldId id="1118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670" r:id="rId1"/>
    <p:sldLayoutId id="2147506671" r:id="rId2"/>
    <p:sldLayoutId id="2147506672" r:id="rId3"/>
    <p:sldLayoutId id="2147506673" r:id="rId4"/>
    <p:sldLayoutId id="2147506674" r:id="rId5"/>
    <p:sldLayoutId id="2147506675" r:id="rId6"/>
    <p:sldLayoutId id="2147506676" r:id="rId7"/>
    <p:sldLayoutId id="2147506677" r:id="rId8"/>
    <p:sldLayoutId id="2147506678" r:id="rId9"/>
    <p:sldLayoutId id="2147506679" r:id="rId10"/>
    <p:sldLayoutId id="21475066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707" r:id="rId1"/>
    <p:sldLayoutId id="2147506708" r:id="rId2"/>
    <p:sldLayoutId id="2147506709" r:id="rId3"/>
    <p:sldLayoutId id="2147506710" r:id="rId4"/>
    <p:sldLayoutId id="2147506711" r:id="rId5"/>
    <p:sldLayoutId id="2147506712" r:id="rId6"/>
    <p:sldLayoutId id="2147506713" r:id="rId7"/>
    <p:sldLayoutId id="2147506714" r:id="rId8"/>
    <p:sldLayoutId id="2147506715" r:id="rId9"/>
    <p:sldLayoutId id="2147506716" r:id="rId10"/>
    <p:sldLayoutId id="21475067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制定个性化的客户关系管理计划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个性化客户关系管理策略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客户关系管理的重要性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实施个性化客户关系管理计划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评估与优化个性化客户关系管理计划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注意事项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客户关系管理的重要性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91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了解客户需求：通过与客户沟通，了解他们的需求和期望，从而提供个性化的服务。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提高服务质量：通过改进服务流程和提升员工素质，提高服务质量，让客户感受到更好的体验。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定期回访：通过定期回访客户，了解他们对服务的评价和建议，及时发现并解决问题。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建立良好的客户关系：通过与客户建立良好的关系，增强客户信任感和忠诚度，提高客户满意度。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增强客户忠诚度</a:t>
            </a:r>
            <a:endParaRPr altLang="en-US" lang="zh-CN"/>
          </a:p>
        </p:txBody>
      </p:sp>
      <p:sp>
        <p:nvSpPr>
          <p:cNvPr id="10491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建立长期关系：通过个性化服务，增强客户对品牌的认同感和忠诚度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提高客户满意度：通过深入了解客户需求，提供优质的产品和服务，提高客户满意度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增加客户价值：通过个性化服务，提高客户对品牌的依赖性和信任度，增加客户价值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促进口碑传播：通过优质的服务和产品，让客户成为品牌的忠实拥趸，促进口碑传播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促进业务增长</a:t>
            </a:r>
            <a:endParaRPr altLang="en-US" lang="zh-CN"/>
          </a:p>
        </p:txBody>
      </p:sp>
      <p:sp>
        <p:nvSpPr>
          <p:cNvPr id="10492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降低客户流失率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提升客户满意度和忠诚度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增加销售收入和市场份额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提高品牌知名度和竞争力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个性化客户关系管理策略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了解客户需求与偏好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收集客户信息：通过调查问卷、访谈等方式了解客户的喜好、需求和期望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分析客户数据：运用大数据和人工智能技术对客户数据进行挖掘和分析，找出客户的共性和个性需求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制定个性化策略：根据分析结果，制定针对不同客户群体的个性化策略，包括产品推荐、服务优化等方面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持续改进：根据客户反馈和市场变化，不断调整和优化个性化策略，提高客户满意度和忠诚度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制定个性化服务方案</a:t>
            </a:r>
            <a:endParaRPr altLang="en-US" lang="zh-CN"/>
          </a:p>
        </p:txBody>
      </p:sp>
      <p:sp>
        <p:nvSpPr>
          <p:cNvPr id="10494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了解客户需求：通过沟通、调查等方式了解客户的个性化需求，为制定个性化服务方案提供依据。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制定个性化服务方案：根据客户需求，制定符合客户实际需求的服务方案，包括服务内容、方式、时间等方面。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实施个性化服务方案：按照制定的个性化服务方案，为客户提供个性化的服务，满足客户的特殊需求。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持续改进：根据客户反馈和实际效果，不断改进和优化个性化服务方案，提高客户满意度。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定期与客户沟通互动</a:t>
            </a:r>
            <a:endParaRPr altLang="en-US" lang="zh-CN"/>
          </a:p>
        </p:txBody>
      </p:sp>
      <p:sp>
        <p:nvSpPr>
          <p:cNvPr id="10494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定期沟通：与客户保持定期联系，了解客户需求和反馈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互动活动：组织各类互动活动，增强客户参与感和归属感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定制化服务：根据客户需求，提供定制化的服务方案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反馈机制：建立有效的反馈机制，及时收集客户意见和建议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及时解决客户问题与投诉</a:t>
            </a:r>
            <a:endParaRPr altLang="en-US" lang="zh-CN"/>
          </a:p>
        </p:txBody>
      </p:sp>
      <p:sp>
        <p:nvSpPr>
          <p:cNvPr id="10495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建立有效的客户反馈机制：通过多种渠道收集客户反馈，包括电话、邮件、在线聊天等，确保客户问题与投诉能够及时传递到相关部门。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快速响应客户问题：设立专门的客户服务团队，提供24/7全天候服务，对客户问题与投诉进行快速响应和解决。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有效解决客户投诉：对客户投诉进行认真调查和分析，找出问题根源并采取有效措施加以解决，同时向客户及时反馈处理结果。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持续改进客户关系管理计划：根据客户反馈和投诉情况，不断优化客户关系管理计划，提高客户满意度和忠诚度。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实施个性化客户关系管理计划</a:t>
            </a:r>
            <a:endParaRPr altLang="en-US" dirty="0" lang="zh-CN"/>
          </a:p>
        </p:txBody>
      </p:sp>
      <p:sp>
        <p:nvSpPr>
          <p:cNvPr id="10496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建立客户信息数据库</a:t>
            </a:r>
            <a:endParaRPr altLang="en-US" lang="zh-CN"/>
          </a:p>
        </p:txBody>
      </p:sp>
      <p:sp>
        <p:nvSpPr>
          <p:cNvPr id="10497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更新客户信息：定期更新客户信息数据库，确保信息的准确性和完整性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分析客户信息：对客户信息数据库中的信息进行分析，了解客户的购买偏好、需求和反馈，为制定个性化的客户关系管理计划提供依据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收集客户信息：通过各种渠道收集客户的姓名、联系方式、购买记录等基本信息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整理客户信息：对收集到的客户信息进行分类、整理，建立客户信息数据库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分析客户需求与行为特征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行为特征分析：分析客户的行为特征，包括购买行为、使用行为等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收集客户数据：通过市场调查、客户访谈等方式收集客户数据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分析客户需求：对收集到的客户数据进行深入分析，了解客户的需求和偏好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制定个性化计划：根据客户需求和行为特征，制定个性化的客户关系管理计划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设计个性化服务流程与方案</a:t>
            </a:r>
            <a:endParaRPr altLang="en-US" lang="zh-CN"/>
          </a:p>
        </p:txBody>
      </p:sp>
      <p:sp>
        <p:nvSpPr>
          <p:cNvPr id="10498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制定个性化服务流程：根据客户需求，设计个性化的服务流程，包括服务内容、时间、方式等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了解客户需求：通过市场调研、客户反馈等方式，收集客户需求信息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制定个性化方案：根据服务流程，制定个性化的方案，包括产品推荐、促销策略、售后服务等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实施个性化方案：将个性化方案付诸实践，与客户保持密切沟通，及时调整方案，提高客户满意度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培训员工提升服务水平</a:t>
            </a:r>
            <a:endParaRPr altLang="en-US" lang="zh-CN"/>
          </a:p>
        </p:txBody>
      </p:sp>
      <p:sp>
        <p:nvSpPr>
          <p:cNvPr id="10498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培训员工掌握客户关系管理技能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培养员工关注客户需求和反馈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建立员工激励机制，提高服务水平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提升员工服务意识和沟通能力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评估与优化个性化客户关系管理计划</a:t>
            </a:r>
            <a:endParaRPr altLang="en-US" dirty="0" lang="zh-CN"/>
          </a:p>
        </p:txBody>
      </p:sp>
      <p:sp>
        <p:nvSpPr>
          <p:cNvPr id="10499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定期评估计划效果</a:t>
            </a:r>
            <a:endParaRPr altLang="en-US" lang="zh-CN"/>
          </a:p>
        </p:txBody>
      </p:sp>
      <p:sp>
        <p:nvSpPr>
          <p:cNvPr id="10500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评估指标：客户满意度、客户忠诚度、客户流失率等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评估结果：针对不同指标制定优化措施，持续改进计划效果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评估方法：问卷调查、访谈、数据分析等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评估周期：季度、半年或年度评估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分析客户反馈与意见</a:t>
            </a:r>
            <a:endParaRPr altLang="en-US" lang="zh-CN"/>
          </a:p>
        </p:txBody>
      </p:sp>
      <p:sp>
        <p:nvSpPr>
          <p:cNvPr id="10501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优化个性化客户关系管理计划：根据分析结果，对个性化客户关系管理计划进行优化和改进，提高客户满意度和忠诚度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收集客户反馈：通过调查问卷、访谈等方式获取客户对个性化客户关系管理计划的意见和建议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分析客户反馈：对收集到的客户反馈进行整理和分析，找出问题和不足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持续改进：定期收集客户反馈，对个性化客户关系管理计划进行持续改进和优化，确保计划始终符合客户需求和市场变化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调整优化计划内容</a:t>
            </a:r>
            <a:endParaRPr altLang="en-US" lang="zh-CN"/>
          </a:p>
        </p:txBody>
      </p:sp>
      <p:sp>
        <p:nvSpPr>
          <p:cNvPr id="10502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评估现有计划：分析现有计划的不足和问题，找出需要改进的方面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收集客户反馈：通过调查问卷、访谈等方式收集客户对现有计划的意见和建议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调整计划内容：根据客户反馈和评估结果，对计划内容进行修改和优化，使其更加符合客户需求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持续改进：定期评估计划执行情况，根据客户反馈和评估结果，不断调整和优化计划内容，提高客户满意度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持续改进提升客户满意度</a:t>
            </a:r>
            <a:endParaRPr altLang="en-US" lang="zh-CN"/>
          </a:p>
        </p:txBody>
      </p:sp>
      <p:sp>
        <p:nvSpPr>
          <p:cNvPr id="10502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优化计划：根据评估结果，对计划进行优化，提高客户满意度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评估现有计划：分析现有计划的优点和不足，找出需要改进的地方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持续改进：定期评估计划的执行情况，及时发现问题并进行改进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提升客户满意度：通过持续改进，提高客户满意度，增强客户忠诚度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注意事项</a:t>
            </a:r>
            <a:endParaRPr altLang="en-US" dirty="0" lang="zh-CN"/>
          </a:p>
        </p:txBody>
      </p:sp>
      <p:sp>
        <p:nvSpPr>
          <p:cNvPr id="10503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保护客户隐私与信息安全</a:t>
            </a:r>
            <a:endParaRPr altLang="en-US" lang="zh-CN"/>
          </a:p>
        </p:txBody>
      </p:sp>
      <p:sp>
        <p:nvSpPr>
          <p:cNvPr id="10503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严格遵守法律法规：确保客户隐私和信息安全受到法律保护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建立完善的信息管理制度：制定严格的信息管理制度，规范信息收集、存储和使用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加强技术保障：采用先进的技术手段，确保客户信息不被泄露或滥用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定期进行安全检查：定期对系统进行安全检查，及时发现并修复潜在的安全隐患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遵循法律法规与行业规范</a:t>
            </a:r>
            <a:endParaRPr altLang="en-US" lang="zh-CN"/>
          </a:p>
        </p:txBody>
      </p:sp>
      <p:sp>
        <p:nvSpPr>
          <p:cNvPr id="10504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遵守国家法律法规：确保计划符合相关法律法规要求，避免违法行为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遵守行业规范：遵循行业内的规定和标准，维护行业秩序和形象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尊重客户权益：保护客户隐私和权益，不侵犯客户利益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合法合规经营：确保计划的合法性和合规性，避免不必要的法律风险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保持诚信与透明度</a:t>
            </a:r>
            <a:endParaRPr altLang="en-US" lang="zh-CN"/>
          </a:p>
        </p:txBody>
      </p:sp>
      <p:sp>
        <p:nvSpPr>
          <p:cNvPr id="10504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建立信任：通过诚信和透明度赢得客户的信任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诚信经营：遵守承诺，不欺骗客户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透明度：与客户保持沟通，及时告知进展和结果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长期合作：保持诚信和透明度有助于建立长期稳定的合作关系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不断提升自身服务水平与能力</a:t>
            </a:r>
            <a:endParaRPr altLang="en-US" lang="zh-CN"/>
          </a:p>
        </p:txBody>
      </p:sp>
      <p:sp>
        <p:nvSpPr>
          <p:cNvPr id="10505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了解客户需求：通过沟通、调研等方式了解客户的需求和期望，为制定个性化的客户关系管理计划提供依据。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提高沟通技巧：与客户保持良好的沟通，掌握有效的沟通技巧，提高沟通效率，增强客户满意度。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不断学习和提升：通过参加培训、学习新知识等方式不断提高自身的服务水平与能力，以满足客户的需求。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关注行业动态：关注行业动态和竞争对手的客户服务情况，及时调整自身的服务策略，保持竞争优势。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2023-12-19T16:40:25Z</dcterms:created>
  <dcterms:modified xsi:type="dcterms:W3CDTF">2023-12-19T16:40:25Z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312989984bd14c1c8bbeaa75f1060ff2_21</vt:lpwstr>
  </property>
</Properties>
</file>