
<file path=[Content_Types].xml><?xml version="1.0" encoding="utf-8"?>
<Types xmlns="http://schemas.openxmlformats.org/package/2006/content-types">
  <Default Extension="vml" ContentType="application/vnd.openxmlformats-officedocument.vmlDrawing"/>
  <Default Extension="bin" ContentType="application/vnd.openxmlformats-officedocument.oleObject"/>
  <Default Extension="png" ContentType="image/png"/>
  <Default Extension="emf" ContentType="image/x-emf"/>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diagrams/colors1.xml" ContentType="application/vnd.openxmlformats-officedocument.drawingml.diagramColors+xml"/>
  <Override PartName="/ppt/diagrams/data1.xml" ContentType="application/vnd.openxmlformats-officedocument.drawingml.diagramData+xml"/>
  <Override PartName="/ppt/diagrams/drawing1.xml" ContentType="application/vnd.ms-office.drawingml.diagramDrawing+xml"/>
  <Override PartName="/ppt/diagrams/layout1.xml" ContentType="application/vnd.openxmlformats-officedocument.drawingml.diagramLayout+xml"/>
  <Override PartName="/ppt/diagrams/quickStyle1.xml" ContentType="application/vnd.openxmlformats-officedocument.drawingml.diagramStyl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p:sldMasterIdLst>
    <p:sldMasterId id="2147483648" r:id="rId1"/>
  </p:sldMasterIdLst>
  <p:notesMasterIdLst>
    <p:notesMasterId r:id="rId4"/>
  </p:notesMasterIdLst>
  <p:sldIdLst>
    <p:sldId id="256" r:id="rId3"/>
    <p:sldId id="257" r:id="rId5"/>
    <p:sldId id="312" r:id="rId6"/>
    <p:sldId id="275" r:id="rId7"/>
    <p:sldId id="320" r:id="rId8"/>
    <p:sldId id="316" r:id="rId9"/>
    <p:sldId id="321" r:id="rId10"/>
    <p:sldId id="303" r:id="rId11"/>
    <p:sldId id="311" r:id="rId12"/>
    <p:sldId id="314" r:id="rId13"/>
    <p:sldId id="318" r:id="rId14"/>
    <p:sldId id="315" r:id="rId15"/>
    <p:sldId id="302" r:id="rId16"/>
  </p:sldIdLst>
  <p:sldSz cx="12192000" cy="6858000"/>
  <p:notesSz cx="6858000" cy="9144000"/>
  <p:custDataLst>
    <p:tags r:id="rId2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F6F640"/>
    <a:srgbClr val="014F9C"/>
    <a:srgbClr val="B7CC3E"/>
    <a:srgbClr val="A7D971"/>
    <a:srgbClr val="0069BF"/>
    <a:srgbClr val="1A75B4"/>
    <a:srgbClr val="C2E416"/>
    <a:srgbClr val="A4FA3C"/>
    <a:srgbClr val="CCEB3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中度样式 2 - 强调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764" autoAdjust="0"/>
    <p:restoredTop sz="86427" autoAdjust="0"/>
  </p:normalViewPr>
  <p:slideViewPr>
    <p:cSldViewPr snapToGrid="0" showGuides="1">
      <p:cViewPr>
        <p:scale>
          <a:sx n="70" d="100"/>
          <a:sy n="70" d="100"/>
        </p:scale>
        <p:origin x="-630" y="-144"/>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75" d="100"/>
        <a:sy n="75" d="100"/>
      </p:scale>
      <p:origin x="0" y="0"/>
    </p:cViewPr>
  </p:sorterViewPr>
  <p:notesViewPr>
    <p:cSldViewPr snapToGrid="0">
      <p:cViewPr varScale="1">
        <p:scale>
          <a:sx n="51" d="100"/>
          <a:sy n="51" d="100"/>
        </p:scale>
        <p:origin x="-2744" y="-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0" Type="http://schemas.openxmlformats.org/officeDocument/2006/relationships/tags" Target="tags/tag13.xml"/><Relationship Id="rId2" Type="http://schemas.openxmlformats.org/officeDocument/2006/relationships/theme" Target="theme/theme1.xml"/><Relationship Id="rId19" Type="http://schemas.openxmlformats.org/officeDocument/2006/relationships/tableStyles" Target="tableStyles.xml"/><Relationship Id="rId18" Type="http://schemas.openxmlformats.org/officeDocument/2006/relationships/viewProps" Target="viewProps.xml"/><Relationship Id="rId17" Type="http://schemas.openxmlformats.org/officeDocument/2006/relationships/presProps" Target="presProps.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DDB63639-6EB1-4F60-9DF5-AB61F8C894FB}" type="doc">
      <dgm:prSet loTypeId="urn:microsoft.com/office/officeart/2005/8/layout/orgChart1#1" loCatId="hierarchy" qsTypeId="urn:microsoft.com/office/officeart/2005/8/quickstyle/simple1#1" qsCatId="simple" csTypeId="urn:microsoft.com/office/officeart/2005/8/colors/accent1_2#1" csCatId="accent1" phldr="1"/>
      <dgm:spPr/>
      <dgm:t>
        <a:bodyPr/>
        <a:lstStyle/>
        <a:p>
          <a:endParaRPr lang="zh-CN" altLang="en-US"/>
        </a:p>
      </dgm:t>
    </dgm:pt>
    <dgm:pt modelId="{02C5F7EC-2E6F-4A67-9704-4C1A08A71EB2}">
      <dgm:prSet phldrT="[文本]" custT="1"/>
      <dgm:spPr>
        <a:solidFill>
          <a:srgbClr val="0B4CE7"/>
        </a:solidFill>
      </dgm:spPr>
      <dgm:t>
        <a:bodyPr/>
        <a:lstStyle/>
        <a:p>
          <a:r>
            <a:rPr lang="zh-CN" altLang="en-US" sz="1400" b="1" dirty="0" smtClean="0"/>
            <a:t>总</a:t>
          </a:r>
          <a:r>
            <a:rPr lang="zh-CN" altLang="en-US" sz="1400" b="1" dirty="0"/>
            <a:t>督导  </a:t>
          </a:r>
          <a:r>
            <a:rPr lang="zh-CN" altLang="en-US" sz="1400" b="1" dirty="0" smtClean="0"/>
            <a:t>蒋立峰</a:t>
          </a:r>
          <a:endParaRPr lang="zh-CN" altLang="en-US" sz="1400" b="1" dirty="0"/>
        </a:p>
      </dgm:t>
    </dgm:pt>
    <dgm:pt modelId="{81EEB5C6-833F-417B-A991-CD0C17D4EA44}" cxnId="{D58B2938-4BCC-4027-A335-E3E694D67C5C}" type="parTrans">
      <dgm:prSet/>
      <dgm:spPr/>
      <dgm:t>
        <a:bodyPr/>
        <a:lstStyle/>
        <a:p>
          <a:endParaRPr lang="zh-CN" altLang="en-US" sz="1400"/>
        </a:p>
      </dgm:t>
    </dgm:pt>
    <dgm:pt modelId="{C9C83149-465F-4C88-AEB6-86C305884133}" cxnId="{D58B2938-4BCC-4027-A335-E3E694D67C5C}" type="sibTrans">
      <dgm:prSet/>
      <dgm:spPr/>
      <dgm:t>
        <a:bodyPr/>
        <a:lstStyle/>
        <a:p>
          <a:endParaRPr lang="zh-CN" altLang="en-US" sz="1400"/>
        </a:p>
      </dgm:t>
    </dgm:pt>
    <dgm:pt modelId="{AD639922-6F1F-4280-942C-65828D70A353}" type="asst">
      <dgm:prSet phldrT="[文本]" custT="1"/>
      <dgm:spPr>
        <a:solidFill>
          <a:srgbClr val="0B4CE7"/>
        </a:solidFill>
      </dgm:spPr>
      <dgm:t>
        <a:bodyPr/>
        <a:lstStyle/>
        <a:p>
          <a:r>
            <a:rPr lang="zh-CN" altLang="en-US" sz="1400" b="1" dirty="0"/>
            <a:t>总指挥  </a:t>
          </a:r>
          <a:r>
            <a:rPr lang="zh-CN" altLang="en-US" sz="1400" b="1" dirty="0" smtClean="0"/>
            <a:t>陈志豪</a:t>
          </a:r>
          <a:endParaRPr lang="zh-CN" altLang="en-US" sz="1400" b="1" dirty="0"/>
        </a:p>
      </dgm:t>
    </dgm:pt>
    <dgm:pt modelId="{6C074D95-D8F5-43BA-B132-0B8A5F441FEA}" cxnId="{A51C8F3D-9B5A-49B6-BC8E-A27EA9577219}" type="parTrans">
      <dgm:prSet/>
      <dgm:spPr/>
      <dgm:t>
        <a:bodyPr/>
        <a:lstStyle/>
        <a:p>
          <a:endParaRPr lang="zh-CN" altLang="en-US" sz="1400"/>
        </a:p>
      </dgm:t>
    </dgm:pt>
    <dgm:pt modelId="{EFE4CECD-212C-4D98-B744-F7C56707EC73}" cxnId="{A51C8F3D-9B5A-49B6-BC8E-A27EA9577219}" type="sibTrans">
      <dgm:prSet/>
      <dgm:spPr/>
      <dgm:t>
        <a:bodyPr/>
        <a:lstStyle/>
        <a:p>
          <a:endParaRPr lang="zh-CN" altLang="en-US" sz="1400"/>
        </a:p>
      </dgm:t>
    </dgm:pt>
    <dgm:pt modelId="{060A42E4-B018-469F-8309-773B1AD7F841}">
      <dgm:prSet phldrT="[文本]" custT="1"/>
      <dgm:spPr>
        <a:solidFill>
          <a:srgbClr val="0B4CE7"/>
        </a:solidFill>
      </dgm:spPr>
      <dgm:t>
        <a:bodyPr/>
        <a:lstStyle/>
        <a:p>
          <a:r>
            <a:rPr lang="zh-CN" altLang="en-US" sz="1400" b="1" dirty="0" smtClean="0"/>
            <a:t>通讯联络组</a:t>
          </a:r>
          <a:endParaRPr lang="en-US" altLang="zh-CN" sz="1400" b="1" dirty="0" smtClean="0"/>
        </a:p>
        <a:p>
          <a:r>
            <a:rPr lang="zh-CN" altLang="en-US" sz="1400" b="1" dirty="0" smtClean="0"/>
            <a:t>施君</a:t>
          </a:r>
          <a:endParaRPr lang="en-US" altLang="zh-CN" sz="1400" b="1" dirty="0" smtClean="0"/>
        </a:p>
        <a:p>
          <a:r>
            <a:rPr lang="en-US" altLang="zh-CN" sz="1400" b="1" dirty="0" smtClean="0"/>
            <a:t>13166488202</a:t>
          </a:r>
          <a:endParaRPr lang="en-US" altLang="zh-CN" sz="1400" b="1" dirty="0"/>
        </a:p>
      </dgm:t>
    </dgm:pt>
    <dgm:pt modelId="{826A44EB-7DD3-4975-ADDE-D851E0057EA8}" cxnId="{9983D829-8B8A-4AE1-BCCD-5A2D50E8A5D8}" type="parTrans">
      <dgm:prSet/>
      <dgm:spPr/>
      <dgm:t>
        <a:bodyPr/>
        <a:lstStyle/>
        <a:p>
          <a:endParaRPr lang="zh-CN" altLang="en-US" sz="1400"/>
        </a:p>
      </dgm:t>
    </dgm:pt>
    <dgm:pt modelId="{E395C293-5CB0-4531-9544-5CA94B4EA0E8}" cxnId="{9983D829-8B8A-4AE1-BCCD-5A2D50E8A5D8}" type="sibTrans">
      <dgm:prSet/>
      <dgm:spPr/>
      <dgm:t>
        <a:bodyPr/>
        <a:lstStyle/>
        <a:p>
          <a:endParaRPr lang="zh-CN" altLang="en-US" sz="1400"/>
        </a:p>
      </dgm:t>
    </dgm:pt>
    <dgm:pt modelId="{F7E20386-3339-49BF-88EC-70A54DD57A38}">
      <dgm:prSet phldrT="[文本]" custT="1"/>
      <dgm:spPr>
        <a:solidFill>
          <a:srgbClr val="0B4CE7"/>
        </a:solidFill>
      </dgm:spPr>
      <dgm:t>
        <a:bodyPr/>
        <a:lstStyle/>
        <a:p>
          <a:r>
            <a:rPr lang="zh-CN" altLang="en-US" sz="1400" b="1" dirty="0" smtClean="0"/>
            <a:t>医疗救护组</a:t>
          </a:r>
          <a:endParaRPr lang="en-US" altLang="zh-CN" sz="1400" b="1" dirty="0" smtClean="0"/>
        </a:p>
        <a:p>
          <a:r>
            <a:rPr lang="zh-CN" altLang="en-US" sz="1400" b="1" dirty="0" smtClean="0"/>
            <a:t>席金印</a:t>
          </a:r>
          <a:endParaRPr lang="en-US" altLang="zh-CN" sz="1400" b="1" dirty="0" smtClean="0"/>
        </a:p>
        <a:p>
          <a:r>
            <a:rPr lang="en-US" altLang="zh-CN" sz="1400" b="1" dirty="0" smtClean="0"/>
            <a:t>13619813918</a:t>
          </a:r>
          <a:endParaRPr lang="zh-CN" altLang="en-US" sz="1400" b="1" dirty="0"/>
        </a:p>
      </dgm:t>
    </dgm:pt>
    <dgm:pt modelId="{4C114187-06E3-4185-BA81-E448E78C4899}" cxnId="{B6AFFBC7-0ED9-4E54-B68B-6B7B9E40AC32}" type="parTrans">
      <dgm:prSet/>
      <dgm:spPr/>
      <dgm:t>
        <a:bodyPr/>
        <a:lstStyle/>
        <a:p>
          <a:endParaRPr lang="zh-CN" altLang="en-US" sz="1400"/>
        </a:p>
      </dgm:t>
    </dgm:pt>
    <dgm:pt modelId="{042BCD69-48A5-4512-953C-E4B035F4E6C5}" cxnId="{B6AFFBC7-0ED9-4E54-B68B-6B7B9E40AC32}" type="sibTrans">
      <dgm:prSet/>
      <dgm:spPr/>
      <dgm:t>
        <a:bodyPr/>
        <a:lstStyle/>
        <a:p>
          <a:endParaRPr lang="zh-CN" altLang="en-US" sz="1400"/>
        </a:p>
      </dgm:t>
    </dgm:pt>
    <dgm:pt modelId="{D8CBDEA3-127E-4570-82A1-15DF3CB4A31F}">
      <dgm:prSet custT="1"/>
      <dgm:spPr>
        <a:solidFill>
          <a:srgbClr val="0B4CE7"/>
        </a:solidFill>
      </dgm:spPr>
      <dgm:t>
        <a:bodyPr/>
        <a:lstStyle/>
        <a:p>
          <a:r>
            <a:rPr lang="zh-CN" altLang="en-US" sz="1400" b="1" dirty="0" smtClean="0"/>
            <a:t>应急消防组</a:t>
          </a:r>
          <a:endParaRPr lang="en-US" altLang="zh-CN" sz="1400" b="1" dirty="0" smtClean="0"/>
        </a:p>
        <a:p>
          <a:r>
            <a:rPr lang="zh-CN" altLang="en-US" sz="1400" b="1" dirty="0" smtClean="0"/>
            <a:t>杜佳佳</a:t>
          </a:r>
          <a:endParaRPr lang="en-US" altLang="zh-CN" sz="1400" b="1" dirty="0" smtClean="0"/>
        </a:p>
        <a:p>
          <a:r>
            <a:rPr lang="en-US" altLang="zh-CN" sz="1400" b="1" dirty="0" smtClean="0"/>
            <a:t>15856295722</a:t>
          </a:r>
          <a:endParaRPr lang="zh-CN" altLang="en-US" sz="1400" b="1" dirty="0"/>
        </a:p>
      </dgm:t>
    </dgm:pt>
    <dgm:pt modelId="{64D476E4-99AC-4AB9-B772-6D41C0B5C3B4}" cxnId="{C736D869-51B2-4EFD-9C1D-E71BD4D302CC}" type="parTrans">
      <dgm:prSet/>
      <dgm:spPr/>
      <dgm:t>
        <a:bodyPr tIns="36000"/>
        <a:lstStyle/>
        <a:p>
          <a:endParaRPr lang="zh-CN" altLang="en-US" sz="1400"/>
        </a:p>
      </dgm:t>
    </dgm:pt>
    <dgm:pt modelId="{8B63D4DE-C64D-4E6E-9A6E-297DB7A3422C}" cxnId="{C736D869-51B2-4EFD-9C1D-E71BD4D302CC}" type="sibTrans">
      <dgm:prSet/>
      <dgm:spPr/>
      <dgm:t>
        <a:bodyPr/>
        <a:lstStyle/>
        <a:p>
          <a:endParaRPr lang="zh-CN" altLang="en-US" sz="1400"/>
        </a:p>
      </dgm:t>
    </dgm:pt>
    <dgm:pt modelId="{48836A04-56C7-4DCA-AF30-A00550A53834}">
      <dgm:prSet custT="1"/>
      <dgm:spPr>
        <a:solidFill>
          <a:srgbClr val="0B4CE7"/>
        </a:solidFill>
      </dgm:spPr>
      <dgm:t>
        <a:bodyPr/>
        <a:lstStyle/>
        <a:p>
          <a:r>
            <a:rPr lang="zh-CN" altLang="en-US" sz="1400" b="1" dirty="0" smtClean="0"/>
            <a:t>现场处置组</a:t>
          </a:r>
          <a:endParaRPr lang="en-US" altLang="zh-CN" sz="1400" b="1" dirty="0" smtClean="0"/>
        </a:p>
        <a:p>
          <a:r>
            <a:rPr lang="zh-CN" altLang="en-US" sz="1400" b="1" dirty="0" smtClean="0"/>
            <a:t>刘江</a:t>
          </a:r>
          <a:endParaRPr lang="en-US" altLang="zh-CN" sz="1400" b="1" dirty="0" smtClean="0"/>
        </a:p>
        <a:p>
          <a:r>
            <a:rPr lang="en-US" altLang="zh-CN" sz="1400" b="1" dirty="0" smtClean="0"/>
            <a:t>15906268202</a:t>
          </a:r>
          <a:endParaRPr lang="zh-CN" altLang="en-US" sz="1400" b="1" dirty="0"/>
        </a:p>
      </dgm:t>
    </dgm:pt>
    <dgm:pt modelId="{9328CDF7-E6BC-4B0E-A033-8BFD22B95ED0}" cxnId="{6083C415-00E2-43D7-BF15-3E58F235EE57}" type="parTrans">
      <dgm:prSet/>
      <dgm:spPr/>
      <dgm:t>
        <a:bodyPr/>
        <a:lstStyle/>
        <a:p>
          <a:endParaRPr lang="zh-CN" altLang="en-US" sz="1400"/>
        </a:p>
      </dgm:t>
    </dgm:pt>
    <dgm:pt modelId="{821AB6E1-9399-4ED1-AD5E-4BD26058C416}" cxnId="{6083C415-00E2-43D7-BF15-3E58F235EE57}" type="sibTrans">
      <dgm:prSet/>
      <dgm:spPr/>
      <dgm:t>
        <a:bodyPr/>
        <a:lstStyle/>
        <a:p>
          <a:endParaRPr lang="zh-CN" altLang="en-US" sz="1400"/>
        </a:p>
      </dgm:t>
    </dgm:pt>
    <dgm:pt modelId="{6E84E31D-F439-4638-9DE6-BBF2B519B450}">
      <dgm:prSet custT="1"/>
      <dgm:spPr>
        <a:solidFill>
          <a:srgbClr val="0B4CE7"/>
        </a:solidFill>
      </dgm:spPr>
      <dgm:t>
        <a:bodyPr/>
        <a:lstStyle/>
        <a:p>
          <a:pPr algn="ctr"/>
          <a:r>
            <a:rPr lang="zh-CN" altLang="en-US" sz="1400" b="1" dirty="0" smtClean="0"/>
            <a:t>应急保障组</a:t>
          </a:r>
          <a:endParaRPr lang="en-US" altLang="zh-CN" sz="1400" b="1" dirty="0" smtClean="0"/>
        </a:p>
        <a:p>
          <a:pPr algn="ctr"/>
          <a:r>
            <a:rPr lang="zh-CN" altLang="en-US" sz="1400" b="1" dirty="0" smtClean="0">
              <a:latin typeface="微软雅黑" panose="020B0503020204020204" pitchFamily="34" charset="-122"/>
              <a:ea typeface="微软雅黑" panose="020B0503020204020204" pitchFamily="34" charset="-122"/>
            </a:rPr>
            <a:t>周芳朴</a:t>
          </a:r>
          <a:r>
            <a:rPr lang="en-US" altLang="zh-CN" sz="1400" b="1" dirty="0" smtClean="0">
              <a:latin typeface="微软雅黑" panose="020B0503020204020204" pitchFamily="34" charset="-122"/>
              <a:ea typeface="微软雅黑" panose="020B0503020204020204" pitchFamily="34" charset="-122"/>
            </a:rPr>
            <a:t>13405204321</a:t>
          </a:r>
          <a:endParaRPr lang="zh-CN" altLang="en-US" sz="1400" b="1" dirty="0"/>
        </a:p>
      </dgm:t>
    </dgm:pt>
    <dgm:pt modelId="{47D2CD56-D5F4-4715-8C76-4B0A8CF75CC4}" cxnId="{6C59D0F8-21FA-427C-B8DA-4A51D4E64545}" type="parTrans">
      <dgm:prSet/>
      <dgm:spPr/>
      <dgm:t>
        <a:bodyPr/>
        <a:lstStyle/>
        <a:p>
          <a:endParaRPr lang="zh-CN" altLang="en-US" sz="1400"/>
        </a:p>
      </dgm:t>
    </dgm:pt>
    <dgm:pt modelId="{0FD402B2-D519-4F02-B13E-E6AF47CC27B9}" cxnId="{6C59D0F8-21FA-427C-B8DA-4A51D4E64545}" type="sibTrans">
      <dgm:prSet/>
      <dgm:spPr/>
      <dgm:t>
        <a:bodyPr/>
        <a:lstStyle/>
        <a:p>
          <a:endParaRPr lang="zh-CN" altLang="en-US" sz="1400"/>
        </a:p>
      </dgm:t>
    </dgm:pt>
    <dgm:pt modelId="{3BC8E049-42E6-4786-8424-375014D7A1B6}" type="asst">
      <dgm:prSet phldrT="[文本]" custT="1"/>
      <dgm:spPr>
        <a:solidFill>
          <a:srgbClr val="0B4CE7"/>
        </a:solidFill>
      </dgm:spPr>
      <dgm:t>
        <a:bodyPr/>
        <a:lstStyle/>
        <a:p>
          <a:r>
            <a:rPr lang="zh-CN" altLang="en-US" sz="1400" b="1" dirty="0" smtClean="0"/>
            <a:t>副总</a:t>
          </a:r>
          <a:r>
            <a:rPr lang="zh-CN" altLang="en-US" sz="1400" b="1" dirty="0"/>
            <a:t>指挥  </a:t>
          </a:r>
          <a:r>
            <a:rPr lang="zh-CN" altLang="en-US" sz="1400" b="1" dirty="0" smtClean="0"/>
            <a:t>欧树辉</a:t>
          </a:r>
          <a:endParaRPr lang="zh-CN" altLang="en-US" sz="1400" b="1" dirty="0"/>
        </a:p>
      </dgm:t>
    </dgm:pt>
    <dgm:pt modelId="{4BA4C999-A1ED-48ED-BCAC-9BC542E6AFA9}" cxnId="{8744B5A9-487E-4183-B047-FC1BDBACB25D}" type="parTrans">
      <dgm:prSet/>
      <dgm:spPr/>
      <dgm:t>
        <a:bodyPr/>
        <a:lstStyle/>
        <a:p>
          <a:endParaRPr lang="zh-CN" altLang="en-US"/>
        </a:p>
      </dgm:t>
    </dgm:pt>
    <dgm:pt modelId="{746EB728-B1B6-4B38-AF33-0A653E76B32A}" cxnId="{8744B5A9-487E-4183-B047-FC1BDBACB25D}" type="sibTrans">
      <dgm:prSet/>
      <dgm:spPr/>
      <dgm:t>
        <a:bodyPr/>
        <a:lstStyle/>
        <a:p>
          <a:endParaRPr lang="zh-CN" altLang="en-US"/>
        </a:p>
      </dgm:t>
    </dgm:pt>
    <dgm:pt modelId="{CB07E773-ABA4-4A63-BE56-1F2FBC7CF2D3}">
      <dgm:prSet custT="1"/>
      <dgm:spPr>
        <a:solidFill>
          <a:srgbClr val="0B4CE7"/>
        </a:solidFill>
      </dgm:spPr>
      <dgm:t>
        <a:bodyPr/>
        <a:lstStyle/>
        <a:p>
          <a:r>
            <a:rPr lang="zh-CN" altLang="en-US" sz="1400" b="1" dirty="0" smtClean="0"/>
            <a:t>环境监测组</a:t>
          </a:r>
          <a:endParaRPr lang="en-US" altLang="zh-CN" sz="1400" b="1" dirty="0" smtClean="0"/>
        </a:p>
        <a:p>
          <a:r>
            <a:rPr lang="zh-CN" altLang="en-US" sz="1400" b="1" dirty="0" smtClean="0">
              <a:latin typeface="微软雅黑" panose="020B0503020204020204" pitchFamily="34" charset="-122"/>
              <a:ea typeface="微软雅黑" panose="020B0503020204020204" pitchFamily="34" charset="-122"/>
            </a:rPr>
            <a:t>张俊儒</a:t>
          </a:r>
          <a:endParaRPr lang="en-US" altLang="zh-CN" sz="1400" b="1" dirty="0" smtClean="0">
            <a:latin typeface="微软雅黑" panose="020B0503020204020204" pitchFamily="34" charset="-122"/>
            <a:ea typeface="微软雅黑" panose="020B0503020204020204" pitchFamily="34" charset="-122"/>
          </a:endParaRPr>
        </a:p>
        <a:p>
          <a:r>
            <a:rPr lang="en-US" altLang="zh-CN" sz="1400" b="1" dirty="0" smtClean="0">
              <a:latin typeface="微软雅黑" panose="020B0503020204020204" pitchFamily="34" charset="-122"/>
              <a:ea typeface="微软雅黑" panose="020B0503020204020204" pitchFamily="34" charset="-122"/>
            </a:rPr>
            <a:t>13776121348</a:t>
          </a:r>
          <a:endParaRPr lang="zh-CN" altLang="en-US" sz="1400" b="1" dirty="0">
            <a:latin typeface="微软雅黑" panose="020B0503020204020204" pitchFamily="34" charset="-122"/>
            <a:ea typeface="微软雅黑" panose="020B0503020204020204" pitchFamily="34" charset="-122"/>
          </a:endParaRPr>
        </a:p>
      </dgm:t>
    </dgm:pt>
    <dgm:pt modelId="{60067569-3C9F-4508-98B1-727FA94792CC}" cxnId="{6D352671-99DF-4A94-925D-5827DD4634F6}" type="sibTrans">
      <dgm:prSet/>
      <dgm:spPr/>
      <dgm:t>
        <a:bodyPr/>
        <a:lstStyle/>
        <a:p>
          <a:endParaRPr lang="zh-CN" altLang="en-US" sz="3200"/>
        </a:p>
      </dgm:t>
    </dgm:pt>
    <dgm:pt modelId="{5D295A43-BA2D-4593-BD1A-A6C839E4FD12}" cxnId="{6D352671-99DF-4A94-925D-5827DD4634F6}" type="parTrans">
      <dgm:prSet/>
      <dgm:spPr/>
      <dgm:t>
        <a:bodyPr/>
        <a:lstStyle/>
        <a:p>
          <a:endParaRPr lang="zh-CN" altLang="en-US" sz="3200"/>
        </a:p>
      </dgm:t>
    </dgm:pt>
    <dgm:pt modelId="{E3538846-DDD9-4963-A412-EAD993CE8781}">
      <dgm:prSet phldrT="[文本]" custT="1"/>
      <dgm:spPr>
        <a:solidFill>
          <a:srgbClr val="0B4CE7"/>
        </a:solidFill>
      </dgm:spPr>
      <dgm:t>
        <a:bodyPr/>
        <a:lstStyle/>
        <a:p>
          <a:r>
            <a:rPr lang="zh-CN" altLang="en-US" sz="1400" b="1" dirty="0" smtClean="0"/>
            <a:t>抢修抢险组</a:t>
          </a:r>
          <a:endParaRPr lang="en-US" altLang="zh-CN" sz="1400" b="1" dirty="0" smtClean="0"/>
        </a:p>
        <a:p>
          <a:r>
            <a:rPr lang="zh-CN" altLang="en-US" sz="1400" b="1" dirty="0" smtClean="0"/>
            <a:t>王小刚</a:t>
          </a:r>
          <a:endParaRPr lang="en-US" altLang="zh-CN" sz="1400" b="1" dirty="0" smtClean="0"/>
        </a:p>
        <a:p>
          <a:r>
            <a:rPr lang="en-US" altLang="zh-CN" sz="1400" b="1" dirty="0" smtClean="0"/>
            <a:t>15067389575</a:t>
          </a:r>
          <a:endParaRPr lang="zh-CN" altLang="en-US" sz="1400" b="1" dirty="0"/>
        </a:p>
      </dgm:t>
    </dgm:pt>
    <dgm:pt modelId="{81FDFB0B-49DD-4E98-B910-4B7AC3AC2AA6}" cxnId="{F1996EE5-C872-4492-B3A2-4379FE83F106}" type="sibTrans">
      <dgm:prSet/>
      <dgm:spPr/>
      <dgm:t>
        <a:bodyPr/>
        <a:lstStyle/>
        <a:p>
          <a:endParaRPr lang="zh-CN" altLang="en-US" sz="1400"/>
        </a:p>
      </dgm:t>
    </dgm:pt>
    <dgm:pt modelId="{BFA363B1-64B4-47BE-BBEC-ADEA2D6F7E1C}" cxnId="{F1996EE5-C872-4492-B3A2-4379FE83F106}" type="parTrans">
      <dgm:prSet/>
      <dgm:spPr/>
      <dgm:t>
        <a:bodyPr/>
        <a:lstStyle/>
        <a:p>
          <a:endParaRPr lang="zh-CN" altLang="en-US" sz="1400"/>
        </a:p>
      </dgm:t>
    </dgm:pt>
    <dgm:pt modelId="{685E041E-04C4-4CA0-8A20-8F025B540D38}" type="pres">
      <dgm:prSet presAssocID="{DDB63639-6EB1-4F60-9DF5-AB61F8C894FB}" presName="hierChild1" presStyleCnt="0">
        <dgm:presLayoutVars>
          <dgm:orgChart val="1"/>
          <dgm:chPref val="1"/>
          <dgm:dir/>
          <dgm:animOne val="branch"/>
          <dgm:animLvl val="lvl"/>
          <dgm:resizeHandles/>
        </dgm:presLayoutVars>
      </dgm:prSet>
      <dgm:spPr/>
      <dgm:t>
        <a:bodyPr/>
        <a:lstStyle/>
        <a:p>
          <a:endParaRPr lang="zh-CN" altLang="en-US"/>
        </a:p>
      </dgm:t>
    </dgm:pt>
    <dgm:pt modelId="{94C18692-3480-4718-AB61-E0FB2B8E601A}" type="pres">
      <dgm:prSet presAssocID="{02C5F7EC-2E6F-4A67-9704-4C1A08A71EB2}" presName="hierRoot1" presStyleCnt="0">
        <dgm:presLayoutVars>
          <dgm:hierBranch val="init"/>
        </dgm:presLayoutVars>
      </dgm:prSet>
      <dgm:spPr/>
    </dgm:pt>
    <dgm:pt modelId="{B4A48A59-720A-40CA-BBB4-5DCB95298177}" type="pres">
      <dgm:prSet presAssocID="{02C5F7EC-2E6F-4A67-9704-4C1A08A71EB2}" presName="rootComposite1" presStyleCnt="0"/>
      <dgm:spPr/>
    </dgm:pt>
    <dgm:pt modelId="{EB42D9F5-BB9D-4ED5-A7D4-FDE2EA774F70}" type="pres">
      <dgm:prSet presAssocID="{02C5F7EC-2E6F-4A67-9704-4C1A08A71EB2}" presName="rootText1" presStyleLbl="node0" presStyleIdx="0" presStyleCnt="1" custScaleX="122188" custScaleY="66956" custLinFactNeighborY="-23341">
        <dgm:presLayoutVars>
          <dgm:chPref val="3"/>
        </dgm:presLayoutVars>
      </dgm:prSet>
      <dgm:spPr/>
      <dgm:t>
        <a:bodyPr/>
        <a:lstStyle/>
        <a:p>
          <a:endParaRPr lang="zh-CN" altLang="en-US"/>
        </a:p>
      </dgm:t>
    </dgm:pt>
    <dgm:pt modelId="{682E0710-FBC8-49F9-90EF-D1C0E26E284F}" type="pres">
      <dgm:prSet presAssocID="{02C5F7EC-2E6F-4A67-9704-4C1A08A71EB2}" presName="rootConnector1" presStyleLbl="node1" presStyleIdx="0" presStyleCnt="0"/>
      <dgm:spPr/>
      <dgm:t>
        <a:bodyPr/>
        <a:lstStyle/>
        <a:p>
          <a:endParaRPr lang="zh-CN" altLang="en-US"/>
        </a:p>
      </dgm:t>
    </dgm:pt>
    <dgm:pt modelId="{BB9A968C-3545-4FB1-944D-BCEEF629890F}" type="pres">
      <dgm:prSet presAssocID="{02C5F7EC-2E6F-4A67-9704-4C1A08A71EB2}" presName="hierChild2" presStyleCnt="0"/>
      <dgm:spPr/>
    </dgm:pt>
    <dgm:pt modelId="{51692DB5-9C4C-40EC-9FEE-1210299EE1DC}" type="pres">
      <dgm:prSet presAssocID="{826A44EB-7DD3-4975-ADDE-D851E0057EA8}" presName="Name37" presStyleLbl="parChTrans1D2" presStyleIdx="0" presStyleCnt="9"/>
      <dgm:spPr/>
      <dgm:t>
        <a:bodyPr/>
        <a:lstStyle/>
        <a:p>
          <a:endParaRPr lang="zh-CN" altLang="en-US"/>
        </a:p>
      </dgm:t>
    </dgm:pt>
    <dgm:pt modelId="{65187FFE-35CF-45E8-9111-CE83FEE89B0F}" type="pres">
      <dgm:prSet presAssocID="{060A42E4-B018-469F-8309-773B1AD7F841}" presName="hierRoot2" presStyleCnt="0">
        <dgm:presLayoutVars>
          <dgm:hierBranch val="init"/>
        </dgm:presLayoutVars>
      </dgm:prSet>
      <dgm:spPr/>
    </dgm:pt>
    <dgm:pt modelId="{87DBF35E-4582-4F9F-8208-741C73744211}" type="pres">
      <dgm:prSet presAssocID="{060A42E4-B018-469F-8309-773B1AD7F841}" presName="rootComposite" presStyleCnt="0"/>
      <dgm:spPr/>
    </dgm:pt>
    <dgm:pt modelId="{8104EAE0-6652-4010-90A7-F6F9BA9D0764}" type="pres">
      <dgm:prSet presAssocID="{060A42E4-B018-469F-8309-773B1AD7F841}" presName="rootText" presStyleLbl="node2" presStyleIdx="0" presStyleCnt="7" custScaleY="168774" custLinFactNeighborX="1455" custLinFactNeighborY="-76225">
        <dgm:presLayoutVars>
          <dgm:chPref val="3"/>
        </dgm:presLayoutVars>
      </dgm:prSet>
      <dgm:spPr/>
      <dgm:t>
        <a:bodyPr/>
        <a:lstStyle/>
        <a:p>
          <a:endParaRPr lang="zh-CN" altLang="en-US"/>
        </a:p>
      </dgm:t>
    </dgm:pt>
    <dgm:pt modelId="{1986826B-84FF-48C6-A82E-3C660B0F2F24}" type="pres">
      <dgm:prSet presAssocID="{060A42E4-B018-469F-8309-773B1AD7F841}" presName="rootConnector" presStyleLbl="node2" presStyleIdx="0" presStyleCnt="7"/>
      <dgm:spPr/>
      <dgm:t>
        <a:bodyPr/>
        <a:lstStyle/>
        <a:p>
          <a:endParaRPr lang="zh-CN" altLang="en-US"/>
        </a:p>
      </dgm:t>
    </dgm:pt>
    <dgm:pt modelId="{7601C1B2-1E3D-4755-A6E7-ADDDAAD20FFA}" type="pres">
      <dgm:prSet presAssocID="{060A42E4-B018-469F-8309-773B1AD7F841}" presName="hierChild4" presStyleCnt="0"/>
      <dgm:spPr/>
    </dgm:pt>
    <dgm:pt modelId="{CE59B34B-2792-4202-B5BB-D6044FB7AB3C}" type="pres">
      <dgm:prSet presAssocID="{060A42E4-B018-469F-8309-773B1AD7F841}" presName="hierChild5" presStyleCnt="0"/>
      <dgm:spPr/>
    </dgm:pt>
    <dgm:pt modelId="{5B627E0E-A453-44ED-8260-AC12D7CD3E5E}" type="pres">
      <dgm:prSet presAssocID="{BFA363B1-64B4-47BE-BBEC-ADEA2D6F7E1C}" presName="Name37" presStyleLbl="parChTrans1D2" presStyleIdx="1" presStyleCnt="9"/>
      <dgm:spPr/>
      <dgm:t>
        <a:bodyPr/>
        <a:lstStyle/>
        <a:p>
          <a:endParaRPr lang="zh-CN" altLang="en-US"/>
        </a:p>
      </dgm:t>
    </dgm:pt>
    <dgm:pt modelId="{C614173E-37BE-4AC3-8F75-4C54B384C4F5}" type="pres">
      <dgm:prSet presAssocID="{E3538846-DDD9-4963-A412-EAD993CE8781}" presName="hierRoot2" presStyleCnt="0">
        <dgm:presLayoutVars>
          <dgm:hierBranch val="init"/>
        </dgm:presLayoutVars>
      </dgm:prSet>
      <dgm:spPr/>
    </dgm:pt>
    <dgm:pt modelId="{49A3FF41-02AA-4127-BFAB-B950E78B23F6}" type="pres">
      <dgm:prSet presAssocID="{E3538846-DDD9-4963-A412-EAD993CE8781}" presName="rootComposite" presStyleCnt="0"/>
      <dgm:spPr/>
    </dgm:pt>
    <dgm:pt modelId="{7567DDF1-9DEE-4C00-A9F9-F676D53F3756}" type="pres">
      <dgm:prSet presAssocID="{E3538846-DDD9-4963-A412-EAD993CE8781}" presName="rootText" presStyleLbl="node2" presStyleIdx="1" presStyleCnt="7" custScaleY="168774" custLinFactNeighborX="1455" custLinFactNeighborY="-76225">
        <dgm:presLayoutVars>
          <dgm:chPref val="3"/>
        </dgm:presLayoutVars>
      </dgm:prSet>
      <dgm:spPr/>
      <dgm:t>
        <a:bodyPr/>
        <a:lstStyle/>
        <a:p>
          <a:endParaRPr lang="zh-CN" altLang="en-US"/>
        </a:p>
      </dgm:t>
    </dgm:pt>
    <dgm:pt modelId="{77DD6E0D-B003-47A3-AAE8-79772244CC99}" type="pres">
      <dgm:prSet presAssocID="{E3538846-DDD9-4963-A412-EAD993CE8781}" presName="rootConnector" presStyleLbl="node2" presStyleIdx="1" presStyleCnt="7"/>
      <dgm:spPr/>
      <dgm:t>
        <a:bodyPr/>
        <a:lstStyle/>
        <a:p>
          <a:endParaRPr lang="zh-CN" altLang="en-US"/>
        </a:p>
      </dgm:t>
    </dgm:pt>
    <dgm:pt modelId="{E72386AA-C38D-44F7-B330-CD57A2478387}" type="pres">
      <dgm:prSet presAssocID="{E3538846-DDD9-4963-A412-EAD993CE8781}" presName="hierChild4" presStyleCnt="0"/>
      <dgm:spPr/>
    </dgm:pt>
    <dgm:pt modelId="{34792166-E5B5-4D51-B6C8-AB2B478F1F2C}" type="pres">
      <dgm:prSet presAssocID="{E3538846-DDD9-4963-A412-EAD993CE8781}" presName="hierChild5" presStyleCnt="0"/>
      <dgm:spPr/>
    </dgm:pt>
    <dgm:pt modelId="{2E4CE7BA-DBDD-4C9A-953B-01F637A0BFB6}" type="pres">
      <dgm:prSet presAssocID="{4C114187-06E3-4185-BA81-E448E78C4899}" presName="Name37" presStyleLbl="parChTrans1D2" presStyleIdx="2" presStyleCnt="9"/>
      <dgm:spPr/>
      <dgm:t>
        <a:bodyPr/>
        <a:lstStyle/>
        <a:p>
          <a:endParaRPr lang="zh-CN" altLang="en-US"/>
        </a:p>
      </dgm:t>
    </dgm:pt>
    <dgm:pt modelId="{4ACC8D0E-2386-4F14-9FA7-AEB8C20DCA02}" type="pres">
      <dgm:prSet presAssocID="{F7E20386-3339-49BF-88EC-70A54DD57A38}" presName="hierRoot2" presStyleCnt="0">
        <dgm:presLayoutVars>
          <dgm:hierBranch val="init"/>
        </dgm:presLayoutVars>
      </dgm:prSet>
      <dgm:spPr/>
    </dgm:pt>
    <dgm:pt modelId="{E7F233CE-5CA7-4196-A5E8-3F0CCFB219F9}" type="pres">
      <dgm:prSet presAssocID="{F7E20386-3339-49BF-88EC-70A54DD57A38}" presName="rootComposite" presStyleCnt="0"/>
      <dgm:spPr/>
    </dgm:pt>
    <dgm:pt modelId="{217DA4E8-BE9C-4C3C-BEF8-261C2CD5D5CD}" type="pres">
      <dgm:prSet presAssocID="{F7E20386-3339-49BF-88EC-70A54DD57A38}" presName="rootText" presStyleLbl="node2" presStyleIdx="2" presStyleCnt="7" custScaleY="168774" custLinFactNeighborX="1455" custLinFactNeighborY="-76225">
        <dgm:presLayoutVars>
          <dgm:chPref val="3"/>
        </dgm:presLayoutVars>
      </dgm:prSet>
      <dgm:spPr/>
      <dgm:t>
        <a:bodyPr/>
        <a:lstStyle/>
        <a:p>
          <a:endParaRPr lang="zh-CN" altLang="en-US"/>
        </a:p>
      </dgm:t>
    </dgm:pt>
    <dgm:pt modelId="{F352C687-05EA-4DAF-9F71-F660A831F502}" type="pres">
      <dgm:prSet presAssocID="{F7E20386-3339-49BF-88EC-70A54DD57A38}" presName="rootConnector" presStyleLbl="node2" presStyleIdx="2" presStyleCnt="7"/>
      <dgm:spPr/>
      <dgm:t>
        <a:bodyPr/>
        <a:lstStyle/>
        <a:p>
          <a:endParaRPr lang="zh-CN" altLang="en-US"/>
        </a:p>
      </dgm:t>
    </dgm:pt>
    <dgm:pt modelId="{86592122-6FA6-437E-AE28-0E4D1851265E}" type="pres">
      <dgm:prSet presAssocID="{F7E20386-3339-49BF-88EC-70A54DD57A38}" presName="hierChild4" presStyleCnt="0"/>
      <dgm:spPr/>
    </dgm:pt>
    <dgm:pt modelId="{E4321DDA-840E-4597-BBA3-03FE83D25121}" type="pres">
      <dgm:prSet presAssocID="{F7E20386-3339-49BF-88EC-70A54DD57A38}" presName="hierChild5" presStyleCnt="0"/>
      <dgm:spPr/>
    </dgm:pt>
    <dgm:pt modelId="{A606E516-C32B-424D-981E-72BD7B830A9A}" type="pres">
      <dgm:prSet presAssocID="{64D476E4-99AC-4AB9-B772-6D41C0B5C3B4}" presName="Name37" presStyleLbl="parChTrans1D2" presStyleIdx="3" presStyleCnt="9"/>
      <dgm:spPr/>
      <dgm:t>
        <a:bodyPr/>
        <a:lstStyle/>
        <a:p>
          <a:endParaRPr lang="zh-CN" altLang="en-US"/>
        </a:p>
      </dgm:t>
    </dgm:pt>
    <dgm:pt modelId="{B9FB1DB5-FC9E-43B2-9FD2-AFEB476FF051}" type="pres">
      <dgm:prSet presAssocID="{D8CBDEA3-127E-4570-82A1-15DF3CB4A31F}" presName="hierRoot2" presStyleCnt="0">
        <dgm:presLayoutVars>
          <dgm:hierBranch val="init"/>
        </dgm:presLayoutVars>
      </dgm:prSet>
      <dgm:spPr/>
    </dgm:pt>
    <dgm:pt modelId="{0EA290F7-ECA9-4E98-982C-DED121F312B2}" type="pres">
      <dgm:prSet presAssocID="{D8CBDEA3-127E-4570-82A1-15DF3CB4A31F}" presName="rootComposite" presStyleCnt="0"/>
      <dgm:spPr/>
    </dgm:pt>
    <dgm:pt modelId="{63A3A835-4941-4E20-8F95-B5DEDA57DFC0}" type="pres">
      <dgm:prSet presAssocID="{D8CBDEA3-127E-4570-82A1-15DF3CB4A31F}" presName="rootText" presStyleLbl="node2" presStyleIdx="3" presStyleCnt="7" custScaleY="168774" custLinFactNeighborX="279" custLinFactNeighborY="-72697">
        <dgm:presLayoutVars>
          <dgm:chPref val="3"/>
        </dgm:presLayoutVars>
      </dgm:prSet>
      <dgm:spPr/>
      <dgm:t>
        <a:bodyPr/>
        <a:lstStyle/>
        <a:p>
          <a:endParaRPr lang="zh-CN" altLang="en-US"/>
        </a:p>
      </dgm:t>
    </dgm:pt>
    <dgm:pt modelId="{344058C0-D929-464E-B9EE-6F4F778210CD}" type="pres">
      <dgm:prSet presAssocID="{D8CBDEA3-127E-4570-82A1-15DF3CB4A31F}" presName="rootConnector" presStyleLbl="node2" presStyleIdx="3" presStyleCnt="7"/>
      <dgm:spPr/>
      <dgm:t>
        <a:bodyPr/>
        <a:lstStyle/>
        <a:p>
          <a:endParaRPr lang="zh-CN" altLang="en-US"/>
        </a:p>
      </dgm:t>
    </dgm:pt>
    <dgm:pt modelId="{A5C7F89E-1DA1-4E54-85D8-E317F56B1448}" type="pres">
      <dgm:prSet presAssocID="{D8CBDEA3-127E-4570-82A1-15DF3CB4A31F}" presName="hierChild4" presStyleCnt="0"/>
      <dgm:spPr/>
    </dgm:pt>
    <dgm:pt modelId="{6B183743-1EE3-41BD-83EE-A7520152F3C5}" type="pres">
      <dgm:prSet presAssocID="{D8CBDEA3-127E-4570-82A1-15DF3CB4A31F}" presName="hierChild5" presStyleCnt="0"/>
      <dgm:spPr/>
    </dgm:pt>
    <dgm:pt modelId="{27E5439A-C0F9-43D5-8161-A8A1F3879FEE}" type="pres">
      <dgm:prSet presAssocID="{9328CDF7-E6BC-4B0E-A033-8BFD22B95ED0}" presName="Name37" presStyleLbl="parChTrans1D2" presStyleIdx="4" presStyleCnt="9"/>
      <dgm:spPr/>
      <dgm:t>
        <a:bodyPr/>
        <a:lstStyle/>
        <a:p>
          <a:endParaRPr lang="zh-CN" altLang="en-US"/>
        </a:p>
      </dgm:t>
    </dgm:pt>
    <dgm:pt modelId="{D39F5C14-03B3-44CB-B203-E65CD589CDFB}" type="pres">
      <dgm:prSet presAssocID="{48836A04-56C7-4DCA-AF30-A00550A53834}" presName="hierRoot2" presStyleCnt="0">
        <dgm:presLayoutVars>
          <dgm:hierBranch val="init"/>
        </dgm:presLayoutVars>
      </dgm:prSet>
      <dgm:spPr/>
    </dgm:pt>
    <dgm:pt modelId="{32C44C84-88EA-4BC1-9231-2025AAE7A659}" type="pres">
      <dgm:prSet presAssocID="{48836A04-56C7-4DCA-AF30-A00550A53834}" presName="rootComposite" presStyleCnt="0"/>
      <dgm:spPr/>
    </dgm:pt>
    <dgm:pt modelId="{01F2DA0A-9825-4C16-AAF0-8CFD5C8B539C}" type="pres">
      <dgm:prSet presAssocID="{48836A04-56C7-4DCA-AF30-A00550A53834}" presName="rootText" presStyleLbl="node2" presStyleIdx="4" presStyleCnt="7" custScaleY="168774" custLinFactNeighborX="1455" custLinFactNeighborY="-76225">
        <dgm:presLayoutVars>
          <dgm:chPref val="3"/>
        </dgm:presLayoutVars>
      </dgm:prSet>
      <dgm:spPr/>
      <dgm:t>
        <a:bodyPr/>
        <a:lstStyle/>
        <a:p>
          <a:endParaRPr lang="zh-CN" altLang="en-US"/>
        </a:p>
      </dgm:t>
    </dgm:pt>
    <dgm:pt modelId="{757D603F-D08B-4447-9056-29AABEB63B37}" type="pres">
      <dgm:prSet presAssocID="{48836A04-56C7-4DCA-AF30-A00550A53834}" presName="rootConnector" presStyleLbl="node2" presStyleIdx="4" presStyleCnt="7"/>
      <dgm:spPr/>
      <dgm:t>
        <a:bodyPr/>
        <a:lstStyle/>
        <a:p>
          <a:endParaRPr lang="zh-CN" altLang="en-US"/>
        </a:p>
      </dgm:t>
    </dgm:pt>
    <dgm:pt modelId="{7796DC32-3DB5-442B-BC34-42DDCB14062C}" type="pres">
      <dgm:prSet presAssocID="{48836A04-56C7-4DCA-AF30-A00550A53834}" presName="hierChild4" presStyleCnt="0"/>
      <dgm:spPr/>
    </dgm:pt>
    <dgm:pt modelId="{369343C2-67A2-4286-A9D1-879497A9816F}" type="pres">
      <dgm:prSet presAssocID="{48836A04-56C7-4DCA-AF30-A00550A53834}" presName="hierChild5" presStyleCnt="0"/>
      <dgm:spPr/>
    </dgm:pt>
    <dgm:pt modelId="{81FE8F9B-27C7-478E-97D3-961986445CD5}" type="pres">
      <dgm:prSet presAssocID="{47D2CD56-D5F4-4715-8C76-4B0A8CF75CC4}" presName="Name37" presStyleLbl="parChTrans1D2" presStyleIdx="5" presStyleCnt="9"/>
      <dgm:spPr/>
      <dgm:t>
        <a:bodyPr/>
        <a:lstStyle/>
        <a:p>
          <a:endParaRPr lang="zh-CN" altLang="en-US"/>
        </a:p>
      </dgm:t>
    </dgm:pt>
    <dgm:pt modelId="{B23D5D2A-3ADE-4379-8FBE-7372695D6204}" type="pres">
      <dgm:prSet presAssocID="{6E84E31D-F439-4638-9DE6-BBF2B519B450}" presName="hierRoot2" presStyleCnt="0">
        <dgm:presLayoutVars>
          <dgm:hierBranch val="init"/>
        </dgm:presLayoutVars>
      </dgm:prSet>
      <dgm:spPr/>
    </dgm:pt>
    <dgm:pt modelId="{924E581E-B795-49B8-985F-A29361698DB8}" type="pres">
      <dgm:prSet presAssocID="{6E84E31D-F439-4638-9DE6-BBF2B519B450}" presName="rootComposite" presStyleCnt="0"/>
      <dgm:spPr/>
    </dgm:pt>
    <dgm:pt modelId="{284CE376-C924-4FB1-A30B-40A91C3A6D8A}" type="pres">
      <dgm:prSet presAssocID="{6E84E31D-F439-4638-9DE6-BBF2B519B450}" presName="rootText" presStyleLbl="node2" presStyleIdx="5" presStyleCnt="7" custScaleY="168774" custLinFactNeighborX="1455" custLinFactNeighborY="-76225">
        <dgm:presLayoutVars>
          <dgm:chPref val="3"/>
        </dgm:presLayoutVars>
      </dgm:prSet>
      <dgm:spPr/>
      <dgm:t>
        <a:bodyPr/>
        <a:lstStyle/>
        <a:p>
          <a:endParaRPr lang="zh-CN" altLang="en-US"/>
        </a:p>
      </dgm:t>
    </dgm:pt>
    <dgm:pt modelId="{4BA3309B-F4FF-47DA-B1B9-26CE62AADE40}" type="pres">
      <dgm:prSet presAssocID="{6E84E31D-F439-4638-9DE6-BBF2B519B450}" presName="rootConnector" presStyleLbl="node2" presStyleIdx="5" presStyleCnt="7"/>
      <dgm:spPr/>
      <dgm:t>
        <a:bodyPr/>
        <a:lstStyle/>
        <a:p>
          <a:endParaRPr lang="zh-CN" altLang="en-US"/>
        </a:p>
      </dgm:t>
    </dgm:pt>
    <dgm:pt modelId="{D54A3B05-39B9-4A67-A7C8-CE4692D57400}" type="pres">
      <dgm:prSet presAssocID="{6E84E31D-F439-4638-9DE6-BBF2B519B450}" presName="hierChild4" presStyleCnt="0"/>
      <dgm:spPr/>
    </dgm:pt>
    <dgm:pt modelId="{E974BA6B-491D-4A13-B5DC-73CCAF276EF8}" type="pres">
      <dgm:prSet presAssocID="{6E84E31D-F439-4638-9DE6-BBF2B519B450}" presName="hierChild5" presStyleCnt="0"/>
      <dgm:spPr/>
    </dgm:pt>
    <dgm:pt modelId="{69871F72-8E34-43AF-9766-D3987BB662F6}" type="pres">
      <dgm:prSet presAssocID="{5D295A43-BA2D-4593-BD1A-A6C839E4FD12}" presName="Name37" presStyleLbl="parChTrans1D2" presStyleIdx="6" presStyleCnt="9"/>
      <dgm:spPr/>
      <dgm:t>
        <a:bodyPr/>
        <a:lstStyle/>
        <a:p>
          <a:endParaRPr lang="zh-CN" altLang="en-US"/>
        </a:p>
      </dgm:t>
    </dgm:pt>
    <dgm:pt modelId="{33101451-6029-4EBA-92EC-A437F1E8A53D}" type="pres">
      <dgm:prSet presAssocID="{CB07E773-ABA4-4A63-BE56-1F2FBC7CF2D3}" presName="hierRoot2" presStyleCnt="0">
        <dgm:presLayoutVars>
          <dgm:hierBranch val="init"/>
        </dgm:presLayoutVars>
      </dgm:prSet>
      <dgm:spPr/>
    </dgm:pt>
    <dgm:pt modelId="{E8BF029C-297F-4928-A677-5440F3FE978F}" type="pres">
      <dgm:prSet presAssocID="{CB07E773-ABA4-4A63-BE56-1F2FBC7CF2D3}" presName="rootComposite" presStyleCnt="0"/>
      <dgm:spPr/>
    </dgm:pt>
    <dgm:pt modelId="{CF6E574C-2F11-4C50-B567-FC5BC60C8F97}" type="pres">
      <dgm:prSet presAssocID="{CB07E773-ABA4-4A63-BE56-1F2FBC7CF2D3}" presName="rootText" presStyleLbl="node2" presStyleIdx="6" presStyleCnt="7" custScaleY="168774" custLinFactNeighborX="25" custLinFactNeighborY="-76225">
        <dgm:presLayoutVars>
          <dgm:chPref val="3"/>
        </dgm:presLayoutVars>
      </dgm:prSet>
      <dgm:spPr/>
      <dgm:t>
        <a:bodyPr/>
        <a:lstStyle/>
        <a:p>
          <a:endParaRPr lang="zh-CN" altLang="en-US"/>
        </a:p>
      </dgm:t>
    </dgm:pt>
    <dgm:pt modelId="{5FA2F968-6487-4D2A-8F84-C85C433B4A40}" type="pres">
      <dgm:prSet presAssocID="{CB07E773-ABA4-4A63-BE56-1F2FBC7CF2D3}" presName="rootConnector" presStyleLbl="node2" presStyleIdx="6" presStyleCnt="7"/>
      <dgm:spPr/>
      <dgm:t>
        <a:bodyPr/>
        <a:lstStyle/>
        <a:p>
          <a:endParaRPr lang="zh-CN" altLang="en-US"/>
        </a:p>
      </dgm:t>
    </dgm:pt>
    <dgm:pt modelId="{7ADF8E8A-A82E-4127-9E4D-E89312C621C1}" type="pres">
      <dgm:prSet presAssocID="{CB07E773-ABA4-4A63-BE56-1F2FBC7CF2D3}" presName="hierChild4" presStyleCnt="0"/>
      <dgm:spPr/>
    </dgm:pt>
    <dgm:pt modelId="{9B7AAC90-D9D0-4CDF-A6C3-2D0D53D87EDD}" type="pres">
      <dgm:prSet presAssocID="{CB07E773-ABA4-4A63-BE56-1F2FBC7CF2D3}" presName="hierChild5" presStyleCnt="0"/>
      <dgm:spPr/>
    </dgm:pt>
    <dgm:pt modelId="{2DCFE8C1-923A-4823-B0AE-AB13DEA18527}" type="pres">
      <dgm:prSet presAssocID="{02C5F7EC-2E6F-4A67-9704-4C1A08A71EB2}" presName="hierChild3" presStyleCnt="0"/>
      <dgm:spPr/>
    </dgm:pt>
    <dgm:pt modelId="{8DE9181C-4A81-45A1-B158-BB6CCAF045A0}" type="pres">
      <dgm:prSet presAssocID="{6C074D95-D8F5-43BA-B132-0B8A5F441FEA}" presName="Name111" presStyleLbl="parChTrans1D2" presStyleIdx="7" presStyleCnt="9"/>
      <dgm:spPr/>
      <dgm:t>
        <a:bodyPr/>
        <a:lstStyle/>
        <a:p>
          <a:endParaRPr lang="zh-CN" altLang="en-US"/>
        </a:p>
      </dgm:t>
    </dgm:pt>
    <dgm:pt modelId="{6349DD36-0CC2-48FD-97B1-6E92F6D0ECB3}" type="pres">
      <dgm:prSet presAssocID="{AD639922-6F1F-4280-942C-65828D70A353}" presName="hierRoot3" presStyleCnt="0">
        <dgm:presLayoutVars>
          <dgm:hierBranch val="init"/>
        </dgm:presLayoutVars>
      </dgm:prSet>
      <dgm:spPr/>
    </dgm:pt>
    <dgm:pt modelId="{40C4C56E-83EC-4EFB-BA66-2E502485C9F2}" type="pres">
      <dgm:prSet presAssocID="{AD639922-6F1F-4280-942C-65828D70A353}" presName="rootComposite3" presStyleCnt="0"/>
      <dgm:spPr/>
    </dgm:pt>
    <dgm:pt modelId="{82046D8F-01AE-4141-A7D9-A7F57AAAA208}" type="pres">
      <dgm:prSet presAssocID="{AD639922-6F1F-4280-942C-65828D70A353}" presName="rootText3" presStyleLbl="asst1" presStyleIdx="0" presStyleCnt="2" custScaleY="66956" custLinFactNeighborX="-16316" custLinFactNeighborY="-66022">
        <dgm:presLayoutVars>
          <dgm:chPref val="3"/>
        </dgm:presLayoutVars>
      </dgm:prSet>
      <dgm:spPr/>
      <dgm:t>
        <a:bodyPr/>
        <a:lstStyle/>
        <a:p>
          <a:endParaRPr lang="zh-CN" altLang="en-US"/>
        </a:p>
      </dgm:t>
    </dgm:pt>
    <dgm:pt modelId="{03E05A2C-E719-4A49-8516-47264CD143F6}" type="pres">
      <dgm:prSet presAssocID="{AD639922-6F1F-4280-942C-65828D70A353}" presName="rootConnector3" presStyleLbl="asst1" presStyleIdx="0" presStyleCnt="2"/>
      <dgm:spPr/>
      <dgm:t>
        <a:bodyPr/>
        <a:lstStyle/>
        <a:p>
          <a:endParaRPr lang="zh-CN" altLang="en-US"/>
        </a:p>
      </dgm:t>
    </dgm:pt>
    <dgm:pt modelId="{2C93C371-A5B7-4BA1-A241-CE9410A2EB0A}" type="pres">
      <dgm:prSet presAssocID="{AD639922-6F1F-4280-942C-65828D70A353}" presName="hierChild6" presStyleCnt="0"/>
      <dgm:spPr/>
    </dgm:pt>
    <dgm:pt modelId="{C147FA1A-2480-4FB7-9CA8-383AAFBAC246}" type="pres">
      <dgm:prSet presAssocID="{AD639922-6F1F-4280-942C-65828D70A353}" presName="hierChild7" presStyleCnt="0"/>
      <dgm:spPr/>
    </dgm:pt>
    <dgm:pt modelId="{48A0C156-D697-4A46-99DA-5BC0E96D96E1}" type="pres">
      <dgm:prSet presAssocID="{4BA4C999-A1ED-48ED-BCAC-9BC542E6AFA9}" presName="Name111" presStyleLbl="parChTrans1D2" presStyleIdx="8" presStyleCnt="9"/>
      <dgm:spPr/>
      <dgm:t>
        <a:bodyPr/>
        <a:lstStyle/>
        <a:p>
          <a:endParaRPr lang="zh-CN" altLang="en-US"/>
        </a:p>
      </dgm:t>
    </dgm:pt>
    <dgm:pt modelId="{D8EBCD07-18C3-4662-B419-A12E3AA513DC}" type="pres">
      <dgm:prSet presAssocID="{3BC8E049-42E6-4786-8424-375014D7A1B6}" presName="hierRoot3" presStyleCnt="0">
        <dgm:presLayoutVars>
          <dgm:hierBranch val="init"/>
        </dgm:presLayoutVars>
      </dgm:prSet>
      <dgm:spPr/>
    </dgm:pt>
    <dgm:pt modelId="{45582AC3-B51A-494C-AA52-F7F186A0698B}" type="pres">
      <dgm:prSet presAssocID="{3BC8E049-42E6-4786-8424-375014D7A1B6}" presName="rootComposite3" presStyleCnt="0"/>
      <dgm:spPr/>
    </dgm:pt>
    <dgm:pt modelId="{B1CE71EE-D416-4581-8D2F-E22461D77FFB}" type="pres">
      <dgm:prSet presAssocID="{3BC8E049-42E6-4786-8424-375014D7A1B6}" presName="rootText3" presStyleLbl="asst1" presStyleIdx="1" presStyleCnt="2" custScaleX="127023" custScaleY="66956" custLinFactNeighborX="3674" custLinFactNeighborY="-50238">
        <dgm:presLayoutVars>
          <dgm:chPref val="3"/>
        </dgm:presLayoutVars>
      </dgm:prSet>
      <dgm:spPr/>
      <dgm:t>
        <a:bodyPr/>
        <a:lstStyle/>
        <a:p>
          <a:endParaRPr lang="zh-CN" altLang="en-US"/>
        </a:p>
      </dgm:t>
    </dgm:pt>
    <dgm:pt modelId="{B2914B36-9C13-412C-A964-4B97C1B90F8F}" type="pres">
      <dgm:prSet presAssocID="{3BC8E049-42E6-4786-8424-375014D7A1B6}" presName="rootConnector3" presStyleLbl="asst1" presStyleIdx="1" presStyleCnt="2"/>
      <dgm:spPr/>
      <dgm:t>
        <a:bodyPr/>
        <a:lstStyle/>
        <a:p>
          <a:endParaRPr lang="zh-CN" altLang="en-US"/>
        </a:p>
      </dgm:t>
    </dgm:pt>
    <dgm:pt modelId="{E1794EF8-E3E2-4361-96D7-4BCECC13A092}" type="pres">
      <dgm:prSet presAssocID="{3BC8E049-42E6-4786-8424-375014D7A1B6}" presName="hierChild6" presStyleCnt="0"/>
      <dgm:spPr/>
    </dgm:pt>
    <dgm:pt modelId="{A39576A2-7B8A-439A-B5EE-B1A244A2CA10}" type="pres">
      <dgm:prSet presAssocID="{3BC8E049-42E6-4786-8424-375014D7A1B6}" presName="hierChild7" presStyleCnt="0"/>
      <dgm:spPr/>
    </dgm:pt>
  </dgm:ptLst>
  <dgm:cxnLst>
    <dgm:cxn modelId="{FBD66454-2CFB-4791-9591-3F52B9CBF7AF}" type="presOf" srcId="{48836A04-56C7-4DCA-AF30-A00550A53834}" destId="{01F2DA0A-9825-4C16-AAF0-8CFD5C8B539C}" srcOrd="0" destOrd="0" presId="urn:microsoft.com/office/officeart/2005/8/layout/orgChart1#1"/>
    <dgm:cxn modelId="{FFF95AE2-8BE1-4732-8D01-45425D3EA4D8}" type="presOf" srcId="{F7E20386-3339-49BF-88EC-70A54DD57A38}" destId="{F352C687-05EA-4DAF-9F71-F660A831F502}" srcOrd="1" destOrd="0" presId="urn:microsoft.com/office/officeart/2005/8/layout/orgChart1#1"/>
    <dgm:cxn modelId="{D3CDC914-FE06-463F-A478-CB0431B1E835}" type="presOf" srcId="{5D295A43-BA2D-4593-BD1A-A6C839E4FD12}" destId="{69871F72-8E34-43AF-9766-D3987BB662F6}" srcOrd="0" destOrd="0" presId="urn:microsoft.com/office/officeart/2005/8/layout/orgChart1#1"/>
    <dgm:cxn modelId="{926F6A7E-C07B-40B2-B2F5-39DB5BC2FF0E}" type="presOf" srcId="{6E84E31D-F439-4638-9DE6-BBF2B519B450}" destId="{284CE376-C924-4FB1-A30B-40A91C3A6D8A}" srcOrd="0" destOrd="0" presId="urn:microsoft.com/office/officeart/2005/8/layout/orgChart1#1"/>
    <dgm:cxn modelId="{F00EE87D-AFA0-42C2-9137-58E5345CDF1F}" type="presOf" srcId="{BFA363B1-64B4-47BE-BBEC-ADEA2D6F7E1C}" destId="{5B627E0E-A453-44ED-8260-AC12D7CD3E5E}" srcOrd="0" destOrd="0" presId="urn:microsoft.com/office/officeart/2005/8/layout/orgChart1#1"/>
    <dgm:cxn modelId="{24A1C0D5-C186-45A5-8FAB-439B990860EA}" type="presOf" srcId="{4BA4C999-A1ED-48ED-BCAC-9BC542E6AFA9}" destId="{48A0C156-D697-4A46-99DA-5BC0E96D96E1}" srcOrd="0" destOrd="0" presId="urn:microsoft.com/office/officeart/2005/8/layout/orgChart1#1"/>
    <dgm:cxn modelId="{473D5678-DA47-4AAB-A811-5E3E5955AA07}" type="presOf" srcId="{6C074D95-D8F5-43BA-B132-0B8A5F441FEA}" destId="{8DE9181C-4A81-45A1-B158-BB6CCAF045A0}" srcOrd="0" destOrd="0" presId="urn:microsoft.com/office/officeart/2005/8/layout/orgChart1#1"/>
    <dgm:cxn modelId="{BE287CAE-2118-4813-9683-85C29E5A5D90}" type="presOf" srcId="{3BC8E049-42E6-4786-8424-375014D7A1B6}" destId="{B1CE71EE-D416-4581-8D2F-E22461D77FFB}" srcOrd="0" destOrd="0" presId="urn:microsoft.com/office/officeart/2005/8/layout/orgChart1#1"/>
    <dgm:cxn modelId="{EDD61514-B446-4410-B3BF-B76105927825}" type="presOf" srcId="{4C114187-06E3-4185-BA81-E448E78C4899}" destId="{2E4CE7BA-DBDD-4C9A-953B-01F637A0BFB6}" srcOrd="0" destOrd="0" presId="urn:microsoft.com/office/officeart/2005/8/layout/orgChart1#1"/>
    <dgm:cxn modelId="{F1996EE5-C872-4492-B3A2-4379FE83F106}" srcId="{02C5F7EC-2E6F-4A67-9704-4C1A08A71EB2}" destId="{E3538846-DDD9-4963-A412-EAD993CE8781}" srcOrd="3" destOrd="0" parTransId="{BFA363B1-64B4-47BE-BBEC-ADEA2D6F7E1C}" sibTransId="{81FDFB0B-49DD-4E98-B910-4B7AC3AC2AA6}"/>
    <dgm:cxn modelId="{B6AFFBC7-0ED9-4E54-B68B-6B7B9E40AC32}" srcId="{02C5F7EC-2E6F-4A67-9704-4C1A08A71EB2}" destId="{F7E20386-3339-49BF-88EC-70A54DD57A38}" srcOrd="4" destOrd="0" parTransId="{4C114187-06E3-4185-BA81-E448E78C4899}" sibTransId="{042BCD69-48A5-4512-953C-E4B035F4E6C5}"/>
    <dgm:cxn modelId="{D5A66432-1EF7-42EA-B1CB-F5FAAFE8AB67}" type="presOf" srcId="{CB07E773-ABA4-4A63-BE56-1F2FBC7CF2D3}" destId="{5FA2F968-6487-4D2A-8F84-C85C433B4A40}" srcOrd="1" destOrd="0" presId="urn:microsoft.com/office/officeart/2005/8/layout/orgChart1#1"/>
    <dgm:cxn modelId="{C736D869-51B2-4EFD-9C1D-E71BD4D302CC}" srcId="{02C5F7EC-2E6F-4A67-9704-4C1A08A71EB2}" destId="{D8CBDEA3-127E-4570-82A1-15DF3CB4A31F}" srcOrd="5" destOrd="0" parTransId="{64D476E4-99AC-4AB9-B772-6D41C0B5C3B4}" sibTransId="{8B63D4DE-C64D-4E6E-9A6E-297DB7A3422C}"/>
    <dgm:cxn modelId="{3164C622-8619-4874-85B1-71CAF0973CC6}" type="presOf" srcId="{CB07E773-ABA4-4A63-BE56-1F2FBC7CF2D3}" destId="{CF6E574C-2F11-4C50-B567-FC5BC60C8F97}" srcOrd="0" destOrd="0" presId="urn:microsoft.com/office/officeart/2005/8/layout/orgChart1#1"/>
    <dgm:cxn modelId="{5F8B4EB4-338D-418E-9CA7-6149DB7C9272}" type="presOf" srcId="{AD639922-6F1F-4280-942C-65828D70A353}" destId="{03E05A2C-E719-4A49-8516-47264CD143F6}" srcOrd="1" destOrd="0" presId="urn:microsoft.com/office/officeart/2005/8/layout/orgChart1#1"/>
    <dgm:cxn modelId="{E40EF280-24C4-4646-BC42-1E3B970B22ED}" type="presOf" srcId="{3BC8E049-42E6-4786-8424-375014D7A1B6}" destId="{B2914B36-9C13-412C-A964-4B97C1B90F8F}" srcOrd="1" destOrd="0" presId="urn:microsoft.com/office/officeart/2005/8/layout/orgChart1#1"/>
    <dgm:cxn modelId="{2E745C8E-2710-40EA-8AB1-66AB2FB9E969}" type="presOf" srcId="{E3538846-DDD9-4963-A412-EAD993CE8781}" destId="{7567DDF1-9DEE-4C00-A9F9-F676D53F3756}" srcOrd="0" destOrd="0" presId="urn:microsoft.com/office/officeart/2005/8/layout/orgChart1#1"/>
    <dgm:cxn modelId="{5A87438B-E075-469E-A69F-E11F2E376E67}" type="presOf" srcId="{D8CBDEA3-127E-4570-82A1-15DF3CB4A31F}" destId="{63A3A835-4941-4E20-8F95-B5DEDA57DFC0}" srcOrd="0" destOrd="0" presId="urn:microsoft.com/office/officeart/2005/8/layout/orgChart1#1"/>
    <dgm:cxn modelId="{6D352671-99DF-4A94-925D-5827DD4634F6}" srcId="{02C5F7EC-2E6F-4A67-9704-4C1A08A71EB2}" destId="{CB07E773-ABA4-4A63-BE56-1F2FBC7CF2D3}" srcOrd="8" destOrd="0" parTransId="{5D295A43-BA2D-4593-BD1A-A6C839E4FD12}" sibTransId="{60067569-3C9F-4508-98B1-727FA94792CC}"/>
    <dgm:cxn modelId="{E11D6D4A-6DF0-4D79-9F41-1BFA536E4D91}" type="presOf" srcId="{DDB63639-6EB1-4F60-9DF5-AB61F8C894FB}" destId="{685E041E-04C4-4CA0-8A20-8F025B540D38}" srcOrd="0" destOrd="0" presId="urn:microsoft.com/office/officeart/2005/8/layout/orgChart1#1"/>
    <dgm:cxn modelId="{48273348-D69C-424F-A091-8AE2E9038916}" type="presOf" srcId="{E3538846-DDD9-4963-A412-EAD993CE8781}" destId="{77DD6E0D-B003-47A3-AAE8-79772244CC99}" srcOrd="1" destOrd="0" presId="urn:microsoft.com/office/officeart/2005/8/layout/orgChart1#1"/>
    <dgm:cxn modelId="{16279A3C-E080-4FE1-9DB7-FA07A5DA8DBB}" type="presOf" srcId="{9328CDF7-E6BC-4B0E-A033-8BFD22B95ED0}" destId="{27E5439A-C0F9-43D5-8161-A8A1F3879FEE}" srcOrd="0" destOrd="0" presId="urn:microsoft.com/office/officeart/2005/8/layout/orgChart1#1"/>
    <dgm:cxn modelId="{8744B5A9-487E-4183-B047-FC1BDBACB25D}" srcId="{02C5F7EC-2E6F-4A67-9704-4C1A08A71EB2}" destId="{3BC8E049-42E6-4786-8424-375014D7A1B6}" srcOrd="1" destOrd="0" parTransId="{4BA4C999-A1ED-48ED-BCAC-9BC542E6AFA9}" sibTransId="{746EB728-B1B6-4B38-AF33-0A653E76B32A}"/>
    <dgm:cxn modelId="{A515317A-26F5-480D-A18C-1EDE745E4ECF}" type="presOf" srcId="{826A44EB-7DD3-4975-ADDE-D851E0057EA8}" destId="{51692DB5-9C4C-40EC-9FEE-1210299EE1DC}" srcOrd="0" destOrd="0" presId="urn:microsoft.com/office/officeart/2005/8/layout/orgChart1#1"/>
    <dgm:cxn modelId="{9B4252B2-C7DC-412F-9EF2-918E7934F60F}" type="presOf" srcId="{060A42E4-B018-469F-8309-773B1AD7F841}" destId="{1986826B-84FF-48C6-A82E-3C660B0F2F24}" srcOrd="1" destOrd="0" presId="urn:microsoft.com/office/officeart/2005/8/layout/orgChart1#1"/>
    <dgm:cxn modelId="{63107700-C1E1-4568-982F-20FF14C66698}" type="presOf" srcId="{02C5F7EC-2E6F-4A67-9704-4C1A08A71EB2}" destId="{EB42D9F5-BB9D-4ED5-A7D4-FDE2EA774F70}" srcOrd="0" destOrd="0" presId="urn:microsoft.com/office/officeart/2005/8/layout/orgChart1#1"/>
    <dgm:cxn modelId="{6C59D0F8-21FA-427C-B8DA-4A51D4E64545}" srcId="{02C5F7EC-2E6F-4A67-9704-4C1A08A71EB2}" destId="{6E84E31D-F439-4638-9DE6-BBF2B519B450}" srcOrd="7" destOrd="0" parTransId="{47D2CD56-D5F4-4715-8C76-4B0A8CF75CC4}" sibTransId="{0FD402B2-D519-4F02-B13E-E6AF47CC27B9}"/>
    <dgm:cxn modelId="{6083C415-00E2-43D7-BF15-3E58F235EE57}" srcId="{02C5F7EC-2E6F-4A67-9704-4C1A08A71EB2}" destId="{48836A04-56C7-4DCA-AF30-A00550A53834}" srcOrd="6" destOrd="0" parTransId="{9328CDF7-E6BC-4B0E-A033-8BFD22B95ED0}" sibTransId="{821AB6E1-9399-4ED1-AD5E-4BD26058C416}"/>
    <dgm:cxn modelId="{A51C8F3D-9B5A-49B6-BC8E-A27EA9577219}" srcId="{02C5F7EC-2E6F-4A67-9704-4C1A08A71EB2}" destId="{AD639922-6F1F-4280-942C-65828D70A353}" srcOrd="0" destOrd="0" parTransId="{6C074D95-D8F5-43BA-B132-0B8A5F441FEA}" sibTransId="{EFE4CECD-212C-4D98-B744-F7C56707EC73}"/>
    <dgm:cxn modelId="{DA228AA8-0D76-4546-A2A9-355070065142}" type="presOf" srcId="{D8CBDEA3-127E-4570-82A1-15DF3CB4A31F}" destId="{344058C0-D929-464E-B9EE-6F4F778210CD}" srcOrd="1" destOrd="0" presId="urn:microsoft.com/office/officeart/2005/8/layout/orgChart1#1"/>
    <dgm:cxn modelId="{8C6C76EA-1DE4-43C9-B59E-1B608F7321D6}" type="presOf" srcId="{6E84E31D-F439-4638-9DE6-BBF2B519B450}" destId="{4BA3309B-F4FF-47DA-B1B9-26CE62AADE40}" srcOrd="1" destOrd="0" presId="urn:microsoft.com/office/officeart/2005/8/layout/orgChart1#1"/>
    <dgm:cxn modelId="{87658196-0668-4E4E-AF02-7722FF118A5E}" type="presOf" srcId="{47D2CD56-D5F4-4715-8C76-4B0A8CF75CC4}" destId="{81FE8F9B-27C7-478E-97D3-961986445CD5}" srcOrd="0" destOrd="0" presId="urn:microsoft.com/office/officeart/2005/8/layout/orgChart1#1"/>
    <dgm:cxn modelId="{94A50400-E95A-4A73-96AA-53E4E65885EF}" type="presOf" srcId="{AD639922-6F1F-4280-942C-65828D70A353}" destId="{82046D8F-01AE-4141-A7D9-A7F57AAAA208}" srcOrd="0" destOrd="0" presId="urn:microsoft.com/office/officeart/2005/8/layout/orgChart1#1"/>
    <dgm:cxn modelId="{380405D5-2326-498E-AAD2-3DA9B874A15D}" type="presOf" srcId="{64D476E4-99AC-4AB9-B772-6D41C0B5C3B4}" destId="{A606E516-C32B-424D-981E-72BD7B830A9A}" srcOrd="0" destOrd="0" presId="urn:microsoft.com/office/officeart/2005/8/layout/orgChart1#1"/>
    <dgm:cxn modelId="{ADA4FEE0-72E7-4E5C-9F5D-44D06C38D4E2}" type="presOf" srcId="{F7E20386-3339-49BF-88EC-70A54DD57A38}" destId="{217DA4E8-BE9C-4C3C-BEF8-261C2CD5D5CD}" srcOrd="0" destOrd="0" presId="urn:microsoft.com/office/officeart/2005/8/layout/orgChart1#1"/>
    <dgm:cxn modelId="{2D38C4C2-5575-4A8D-9A31-6DE31DB70E5D}" type="presOf" srcId="{02C5F7EC-2E6F-4A67-9704-4C1A08A71EB2}" destId="{682E0710-FBC8-49F9-90EF-D1C0E26E284F}" srcOrd="1" destOrd="0" presId="urn:microsoft.com/office/officeart/2005/8/layout/orgChart1#1"/>
    <dgm:cxn modelId="{E77666B0-1D4E-44BE-8925-8CD61BA1ECB7}" type="presOf" srcId="{48836A04-56C7-4DCA-AF30-A00550A53834}" destId="{757D603F-D08B-4447-9056-29AABEB63B37}" srcOrd="1" destOrd="0" presId="urn:microsoft.com/office/officeart/2005/8/layout/orgChart1#1"/>
    <dgm:cxn modelId="{D58B2938-4BCC-4027-A335-E3E694D67C5C}" srcId="{DDB63639-6EB1-4F60-9DF5-AB61F8C894FB}" destId="{02C5F7EC-2E6F-4A67-9704-4C1A08A71EB2}" srcOrd="0" destOrd="0" parTransId="{81EEB5C6-833F-417B-A991-CD0C17D4EA44}" sibTransId="{C9C83149-465F-4C88-AEB6-86C305884133}"/>
    <dgm:cxn modelId="{9983D829-8B8A-4AE1-BCCD-5A2D50E8A5D8}" srcId="{02C5F7EC-2E6F-4A67-9704-4C1A08A71EB2}" destId="{060A42E4-B018-469F-8309-773B1AD7F841}" srcOrd="2" destOrd="0" parTransId="{826A44EB-7DD3-4975-ADDE-D851E0057EA8}" sibTransId="{E395C293-5CB0-4531-9544-5CA94B4EA0E8}"/>
    <dgm:cxn modelId="{EBDB3EAF-31A3-4005-A96F-6CA88479F94A}" type="presOf" srcId="{060A42E4-B018-469F-8309-773B1AD7F841}" destId="{8104EAE0-6652-4010-90A7-F6F9BA9D0764}" srcOrd="0" destOrd="0" presId="urn:microsoft.com/office/officeart/2005/8/layout/orgChart1#1"/>
    <dgm:cxn modelId="{9B366EC8-96E7-4EA3-84BB-CA9BCAA60834}" type="presParOf" srcId="{685E041E-04C4-4CA0-8A20-8F025B540D38}" destId="{94C18692-3480-4718-AB61-E0FB2B8E601A}" srcOrd="0" destOrd="0" presId="urn:microsoft.com/office/officeart/2005/8/layout/orgChart1#1"/>
    <dgm:cxn modelId="{18F47DD5-CA35-47EE-AE98-8A9B1B01D765}" type="presParOf" srcId="{94C18692-3480-4718-AB61-E0FB2B8E601A}" destId="{B4A48A59-720A-40CA-BBB4-5DCB95298177}" srcOrd="0" destOrd="0" presId="urn:microsoft.com/office/officeart/2005/8/layout/orgChart1#1"/>
    <dgm:cxn modelId="{505CB951-B998-4ED6-BE6B-55EE9805A37D}" type="presParOf" srcId="{B4A48A59-720A-40CA-BBB4-5DCB95298177}" destId="{EB42D9F5-BB9D-4ED5-A7D4-FDE2EA774F70}" srcOrd="0" destOrd="0" presId="urn:microsoft.com/office/officeart/2005/8/layout/orgChart1#1"/>
    <dgm:cxn modelId="{708F26CE-303F-4856-B635-38C3C9B22095}" type="presParOf" srcId="{B4A48A59-720A-40CA-BBB4-5DCB95298177}" destId="{682E0710-FBC8-49F9-90EF-D1C0E26E284F}" srcOrd="1" destOrd="0" presId="urn:microsoft.com/office/officeart/2005/8/layout/orgChart1#1"/>
    <dgm:cxn modelId="{3C9E9991-1FF0-481D-9AFA-6A6BC84EE719}" type="presParOf" srcId="{94C18692-3480-4718-AB61-E0FB2B8E601A}" destId="{BB9A968C-3545-4FB1-944D-BCEEF629890F}" srcOrd="1" destOrd="0" presId="urn:microsoft.com/office/officeart/2005/8/layout/orgChart1#1"/>
    <dgm:cxn modelId="{854E462A-A06A-4D4C-9735-F08E0DAC7496}" type="presParOf" srcId="{BB9A968C-3545-4FB1-944D-BCEEF629890F}" destId="{51692DB5-9C4C-40EC-9FEE-1210299EE1DC}" srcOrd="0" destOrd="0" presId="urn:microsoft.com/office/officeart/2005/8/layout/orgChart1#1"/>
    <dgm:cxn modelId="{26638C15-07D9-426B-A1CC-E74CE7B9A799}" type="presParOf" srcId="{BB9A968C-3545-4FB1-944D-BCEEF629890F}" destId="{65187FFE-35CF-45E8-9111-CE83FEE89B0F}" srcOrd="1" destOrd="0" presId="urn:microsoft.com/office/officeart/2005/8/layout/orgChart1#1"/>
    <dgm:cxn modelId="{BD236A0C-5427-45FF-AB79-39556FB1CB52}" type="presParOf" srcId="{65187FFE-35CF-45E8-9111-CE83FEE89B0F}" destId="{87DBF35E-4582-4F9F-8208-741C73744211}" srcOrd="0" destOrd="0" presId="urn:microsoft.com/office/officeart/2005/8/layout/orgChart1#1"/>
    <dgm:cxn modelId="{97366B17-E62A-4F47-9E55-2073255E6EDB}" type="presParOf" srcId="{87DBF35E-4582-4F9F-8208-741C73744211}" destId="{8104EAE0-6652-4010-90A7-F6F9BA9D0764}" srcOrd="0" destOrd="0" presId="urn:microsoft.com/office/officeart/2005/8/layout/orgChart1#1"/>
    <dgm:cxn modelId="{03EA8CB7-E465-4BF9-ABC5-F2E80CA25597}" type="presParOf" srcId="{87DBF35E-4582-4F9F-8208-741C73744211}" destId="{1986826B-84FF-48C6-A82E-3C660B0F2F24}" srcOrd="1" destOrd="0" presId="urn:microsoft.com/office/officeart/2005/8/layout/orgChart1#1"/>
    <dgm:cxn modelId="{3665BCE2-B9FC-4DB1-B530-7B390CA1BCAC}" type="presParOf" srcId="{65187FFE-35CF-45E8-9111-CE83FEE89B0F}" destId="{7601C1B2-1E3D-4755-A6E7-ADDDAAD20FFA}" srcOrd="1" destOrd="0" presId="urn:microsoft.com/office/officeart/2005/8/layout/orgChart1#1"/>
    <dgm:cxn modelId="{2CBCDF24-7B71-401A-99C9-D0F6729FE89B}" type="presParOf" srcId="{65187FFE-35CF-45E8-9111-CE83FEE89B0F}" destId="{CE59B34B-2792-4202-B5BB-D6044FB7AB3C}" srcOrd="2" destOrd="0" presId="urn:microsoft.com/office/officeart/2005/8/layout/orgChart1#1"/>
    <dgm:cxn modelId="{D06060B6-2B1F-4E54-95C3-EA1802CCEB8D}" type="presParOf" srcId="{BB9A968C-3545-4FB1-944D-BCEEF629890F}" destId="{5B627E0E-A453-44ED-8260-AC12D7CD3E5E}" srcOrd="2" destOrd="0" presId="urn:microsoft.com/office/officeart/2005/8/layout/orgChart1#1"/>
    <dgm:cxn modelId="{26575EE7-7919-44B7-81E7-8A13EC1A208C}" type="presParOf" srcId="{BB9A968C-3545-4FB1-944D-BCEEF629890F}" destId="{C614173E-37BE-4AC3-8F75-4C54B384C4F5}" srcOrd="3" destOrd="0" presId="urn:microsoft.com/office/officeart/2005/8/layout/orgChart1#1"/>
    <dgm:cxn modelId="{3024BB36-0657-42CE-B01C-982774671F7F}" type="presParOf" srcId="{C614173E-37BE-4AC3-8F75-4C54B384C4F5}" destId="{49A3FF41-02AA-4127-BFAB-B950E78B23F6}" srcOrd="0" destOrd="0" presId="urn:microsoft.com/office/officeart/2005/8/layout/orgChart1#1"/>
    <dgm:cxn modelId="{2C50BE5D-C1E7-43DE-9FE4-E5E648034C48}" type="presParOf" srcId="{49A3FF41-02AA-4127-BFAB-B950E78B23F6}" destId="{7567DDF1-9DEE-4C00-A9F9-F676D53F3756}" srcOrd="0" destOrd="0" presId="urn:microsoft.com/office/officeart/2005/8/layout/orgChart1#1"/>
    <dgm:cxn modelId="{7AE8E5FF-FE31-4C01-9045-B90407BCE0D4}" type="presParOf" srcId="{49A3FF41-02AA-4127-BFAB-B950E78B23F6}" destId="{77DD6E0D-B003-47A3-AAE8-79772244CC99}" srcOrd="1" destOrd="0" presId="urn:microsoft.com/office/officeart/2005/8/layout/orgChart1#1"/>
    <dgm:cxn modelId="{662703CA-085E-4629-B0C1-3DB8B558762E}" type="presParOf" srcId="{C614173E-37BE-4AC3-8F75-4C54B384C4F5}" destId="{E72386AA-C38D-44F7-B330-CD57A2478387}" srcOrd="1" destOrd="0" presId="urn:microsoft.com/office/officeart/2005/8/layout/orgChart1#1"/>
    <dgm:cxn modelId="{5C6DD5A8-5D0C-41CA-B75D-F4F238A788CC}" type="presParOf" srcId="{C614173E-37BE-4AC3-8F75-4C54B384C4F5}" destId="{34792166-E5B5-4D51-B6C8-AB2B478F1F2C}" srcOrd="2" destOrd="0" presId="urn:microsoft.com/office/officeart/2005/8/layout/orgChart1#1"/>
    <dgm:cxn modelId="{CA26BE72-65A2-4BEA-8B8F-EAF9CD939088}" type="presParOf" srcId="{BB9A968C-3545-4FB1-944D-BCEEF629890F}" destId="{2E4CE7BA-DBDD-4C9A-953B-01F637A0BFB6}" srcOrd="4" destOrd="0" presId="urn:microsoft.com/office/officeart/2005/8/layout/orgChart1#1"/>
    <dgm:cxn modelId="{D759E60C-36EC-4B7B-958C-712DD03BD9F6}" type="presParOf" srcId="{BB9A968C-3545-4FB1-944D-BCEEF629890F}" destId="{4ACC8D0E-2386-4F14-9FA7-AEB8C20DCA02}" srcOrd="5" destOrd="0" presId="urn:microsoft.com/office/officeart/2005/8/layout/orgChart1#1"/>
    <dgm:cxn modelId="{1452DC87-7B58-4EE8-8D13-4D4FD01FA307}" type="presParOf" srcId="{4ACC8D0E-2386-4F14-9FA7-AEB8C20DCA02}" destId="{E7F233CE-5CA7-4196-A5E8-3F0CCFB219F9}" srcOrd="0" destOrd="0" presId="urn:microsoft.com/office/officeart/2005/8/layout/orgChart1#1"/>
    <dgm:cxn modelId="{ADA87963-1B41-4E86-AD41-A0E5A494BCC2}" type="presParOf" srcId="{E7F233CE-5CA7-4196-A5E8-3F0CCFB219F9}" destId="{217DA4E8-BE9C-4C3C-BEF8-261C2CD5D5CD}" srcOrd="0" destOrd="0" presId="urn:microsoft.com/office/officeart/2005/8/layout/orgChart1#1"/>
    <dgm:cxn modelId="{B422822B-BEB3-475B-BF2C-279076EBEB78}" type="presParOf" srcId="{E7F233CE-5CA7-4196-A5E8-3F0CCFB219F9}" destId="{F352C687-05EA-4DAF-9F71-F660A831F502}" srcOrd="1" destOrd="0" presId="urn:microsoft.com/office/officeart/2005/8/layout/orgChart1#1"/>
    <dgm:cxn modelId="{0878E6B1-88E8-474C-B2F3-FC56C938EBC4}" type="presParOf" srcId="{4ACC8D0E-2386-4F14-9FA7-AEB8C20DCA02}" destId="{86592122-6FA6-437E-AE28-0E4D1851265E}" srcOrd="1" destOrd="0" presId="urn:microsoft.com/office/officeart/2005/8/layout/orgChart1#1"/>
    <dgm:cxn modelId="{887A3157-4FBE-4064-8CD4-CB6E40D9236F}" type="presParOf" srcId="{4ACC8D0E-2386-4F14-9FA7-AEB8C20DCA02}" destId="{E4321DDA-840E-4597-BBA3-03FE83D25121}" srcOrd="2" destOrd="0" presId="urn:microsoft.com/office/officeart/2005/8/layout/orgChart1#1"/>
    <dgm:cxn modelId="{8B9C69A9-17CA-420F-AF38-86D423A2A7E3}" type="presParOf" srcId="{BB9A968C-3545-4FB1-944D-BCEEF629890F}" destId="{A606E516-C32B-424D-981E-72BD7B830A9A}" srcOrd="6" destOrd="0" presId="urn:microsoft.com/office/officeart/2005/8/layout/orgChart1#1"/>
    <dgm:cxn modelId="{8F7C4E7D-2944-4E55-B36C-AF9629A15B9F}" type="presParOf" srcId="{BB9A968C-3545-4FB1-944D-BCEEF629890F}" destId="{B9FB1DB5-FC9E-43B2-9FD2-AFEB476FF051}" srcOrd="7" destOrd="0" presId="urn:microsoft.com/office/officeart/2005/8/layout/orgChart1#1"/>
    <dgm:cxn modelId="{11F22DFA-F465-4422-A3B0-E80766BCB7A0}" type="presParOf" srcId="{B9FB1DB5-FC9E-43B2-9FD2-AFEB476FF051}" destId="{0EA290F7-ECA9-4E98-982C-DED121F312B2}" srcOrd="0" destOrd="0" presId="urn:microsoft.com/office/officeart/2005/8/layout/orgChart1#1"/>
    <dgm:cxn modelId="{0F366A92-D2D6-4F7D-9763-9347198B09AF}" type="presParOf" srcId="{0EA290F7-ECA9-4E98-982C-DED121F312B2}" destId="{63A3A835-4941-4E20-8F95-B5DEDA57DFC0}" srcOrd="0" destOrd="0" presId="urn:microsoft.com/office/officeart/2005/8/layout/orgChart1#1"/>
    <dgm:cxn modelId="{13639E78-A437-427D-816C-1E41CCE95576}" type="presParOf" srcId="{0EA290F7-ECA9-4E98-982C-DED121F312B2}" destId="{344058C0-D929-464E-B9EE-6F4F778210CD}" srcOrd="1" destOrd="0" presId="urn:microsoft.com/office/officeart/2005/8/layout/orgChart1#1"/>
    <dgm:cxn modelId="{E39F1356-F9AE-4673-8D19-2A17AE40C803}" type="presParOf" srcId="{B9FB1DB5-FC9E-43B2-9FD2-AFEB476FF051}" destId="{A5C7F89E-1DA1-4E54-85D8-E317F56B1448}" srcOrd="1" destOrd="0" presId="urn:microsoft.com/office/officeart/2005/8/layout/orgChart1#1"/>
    <dgm:cxn modelId="{7C3E7A02-E112-4F28-ADC3-ED237DBE339B}" type="presParOf" srcId="{B9FB1DB5-FC9E-43B2-9FD2-AFEB476FF051}" destId="{6B183743-1EE3-41BD-83EE-A7520152F3C5}" srcOrd="2" destOrd="0" presId="urn:microsoft.com/office/officeart/2005/8/layout/orgChart1#1"/>
    <dgm:cxn modelId="{E86EF99D-0E93-4F5E-BAF0-5503A2D37798}" type="presParOf" srcId="{BB9A968C-3545-4FB1-944D-BCEEF629890F}" destId="{27E5439A-C0F9-43D5-8161-A8A1F3879FEE}" srcOrd="8" destOrd="0" presId="urn:microsoft.com/office/officeart/2005/8/layout/orgChart1#1"/>
    <dgm:cxn modelId="{ECDF1EA3-F4CD-4E6C-A383-EEDE0C0182BB}" type="presParOf" srcId="{BB9A968C-3545-4FB1-944D-BCEEF629890F}" destId="{D39F5C14-03B3-44CB-B203-E65CD589CDFB}" srcOrd="9" destOrd="0" presId="urn:microsoft.com/office/officeart/2005/8/layout/orgChart1#1"/>
    <dgm:cxn modelId="{FAE3C13C-1670-4940-8EEE-495FEB481FE7}" type="presParOf" srcId="{D39F5C14-03B3-44CB-B203-E65CD589CDFB}" destId="{32C44C84-88EA-4BC1-9231-2025AAE7A659}" srcOrd="0" destOrd="0" presId="urn:microsoft.com/office/officeart/2005/8/layout/orgChart1#1"/>
    <dgm:cxn modelId="{327A9341-4BA7-4736-A2B8-4CAB7E56109F}" type="presParOf" srcId="{32C44C84-88EA-4BC1-9231-2025AAE7A659}" destId="{01F2DA0A-9825-4C16-AAF0-8CFD5C8B539C}" srcOrd="0" destOrd="0" presId="urn:microsoft.com/office/officeart/2005/8/layout/orgChart1#1"/>
    <dgm:cxn modelId="{F003C660-46B7-44C6-B23D-749B1E8074A9}" type="presParOf" srcId="{32C44C84-88EA-4BC1-9231-2025AAE7A659}" destId="{757D603F-D08B-4447-9056-29AABEB63B37}" srcOrd="1" destOrd="0" presId="urn:microsoft.com/office/officeart/2005/8/layout/orgChart1#1"/>
    <dgm:cxn modelId="{B8EAA2DB-75A4-49A3-B788-083BBCE235FD}" type="presParOf" srcId="{D39F5C14-03B3-44CB-B203-E65CD589CDFB}" destId="{7796DC32-3DB5-442B-BC34-42DDCB14062C}" srcOrd="1" destOrd="0" presId="urn:microsoft.com/office/officeart/2005/8/layout/orgChart1#1"/>
    <dgm:cxn modelId="{D1BAD389-F5CA-4182-AF79-A9892766DADA}" type="presParOf" srcId="{D39F5C14-03B3-44CB-B203-E65CD589CDFB}" destId="{369343C2-67A2-4286-A9D1-879497A9816F}" srcOrd="2" destOrd="0" presId="urn:microsoft.com/office/officeart/2005/8/layout/orgChart1#1"/>
    <dgm:cxn modelId="{7382553E-7D8D-4350-974D-73755463E4C9}" type="presParOf" srcId="{BB9A968C-3545-4FB1-944D-BCEEF629890F}" destId="{81FE8F9B-27C7-478E-97D3-961986445CD5}" srcOrd="10" destOrd="0" presId="urn:microsoft.com/office/officeart/2005/8/layout/orgChart1#1"/>
    <dgm:cxn modelId="{B667F67E-D061-4952-8704-F280FBF295F3}" type="presParOf" srcId="{BB9A968C-3545-4FB1-944D-BCEEF629890F}" destId="{B23D5D2A-3ADE-4379-8FBE-7372695D6204}" srcOrd="11" destOrd="0" presId="urn:microsoft.com/office/officeart/2005/8/layout/orgChart1#1"/>
    <dgm:cxn modelId="{532191BE-F943-4BCF-87ED-0FE21F47D256}" type="presParOf" srcId="{B23D5D2A-3ADE-4379-8FBE-7372695D6204}" destId="{924E581E-B795-49B8-985F-A29361698DB8}" srcOrd="0" destOrd="0" presId="urn:microsoft.com/office/officeart/2005/8/layout/orgChart1#1"/>
    <dgm:cxn modelId="{EC56388C-8FE6-4A21-B98C-210CF84F9DB8}" type="presParOf" srcId="{924E581E-B795-49B8-985F-A29361698DB8}" destId="{284CE376-C924-4FB1-A30B-40A91C3A6D8A}" srcOrd="0" destOrd="0" presId="urn:microsoft.com/office/officeart/2005/8/layout/orgChart1#1"/>
    <dgm:cxn modelId="{B1711E26-6553-4B9E-BB4B-114E05B67178}" type="presParOf" srcId="{924E581E-B795-49B8-985F-A29361698DB8}" destId="{4BA3309B-F4FF-47DA-B1B9-26CE62AADE40}" srcOrd="1" destOrd="0" presId="urn:microsoft.com/office/officeart/2005/8/layout/orgChart1#1"/>
    <dgm:cxn modelId="{F7C0B9B7-9F1E-4C1A-AEAE-F26BCEE06962}" type="presParOf" srcId="{B23D5D2A-3ADE-4379-8FBE-7372695D6204}" destId="{D54A3B05-39B9-4A67-A7C8-CE4692D57400}" srcOrd="1" destOrd="0" presId="urn:microsoft.com/office/officeart/2005/8/layout/orgChart1#1"/>
    <dgm:cxn modelId="{9A0E5745-9C50-47F0-A416-525720E0A0BE}" type="presParOf" srcId="{B23D5D2A-3ADE-4379-8FBE-7372695D6204}" destId="{E974BA6B-491D-4A13-B5DC-73CCAF276EF8}" srcOrd="2" destOrd="0" presId="urn:microsoft.com/office/officeart/2005/8/layout/orgChart1#1"/>
    <dgm:cxn modelId="{B02CD3F1-2B5B-4362-8761-2F8B63D4E8C0}" type="presParOf" srcId="{BB9A968C-3545-4FB1-944D-BCEEF629890F}" destId="{69871F72-8E34-43AF-9766-D3987BB662F6}" srcOrd="12" destOrd="0" presId="urn:microsoft.com/office/officeart/2005/8/layout/orgChart1#1"/>
    <dgm:cxn modelId="{A3012510-3A29-41FE-A112-4DCA3673DEB5}" type="presParOf" srcId="{BB9A968C-3545-4FB1-944D-BCEEF629890F}" destId="{33101451-6029-4EBA-92EC-A437F1E8A53D}" srcOrd="13" destOrd="0" presId="urn:microsoft.com/office/officeart/2005/8/layout/orgChart1#1"/>
    <dgm:cxn modelId="{CFF8AA4A-44A3-41F9-B6E0-FCE1AC374200}" type="presParOf" srcId="{33101451-6029-4EBA-92EC-A437F1E8A53D}" destId="{E8BF029C-297F-4928-A677-5440F3FE978F}" srcOrd="0" destOrd="0" presId="urn:microsoft.com/office/officeart/2005/8/layout/orgChart1#1"/>
    <dgm:cxn modelId="{F5F72412-A124-4B27-AC30-BF7B7C8CAE0D}" type="presParOf" srcId="{E8BF029C-297F-4928-A677-5440F3FE978F}" destId="{CF6E574C-2F11-4C50-B567-FC5BC60C8F97}" srcOrd="0" destOrd="0" presId="urn:microsoft.com/office/officeart/2005/8/layout/orgChart1#1"/>
    <dgm:cxn modelId="{47DCC9D1-CD67-4A1C-B03B-FEF163D9A120}" type="presParOf" srcId="{E8BF029C-297F-4928-A677-5440F3FE978F}" destId="{5FA2F968-6487-4D2A-8F84-C85C433B4A40}" srcOrd="1" destOrd="0" presId="urn:microsoft.com/office/officeart/2005/8/layout/orgChart1#1"/>
    <dgm:cxn modelId="{EDF7571E-BB53-427B-88BE-0D5FD71118AC}" type="presParOf" srcId="{33101451-6029-4EBA-92EC-A437F1E8A53D}" destId="{7ADF8E8A-A82E-4127-9E4D-E89312C621C1}" srcOrd="1" destOrd="0" presId="urn:microsoft.com/office/officeart/2005/8/layout/orgChart1#1"/>
    <dgm:cxn modelId="{AF47B766-CEB3-4155-956C-BCE39BD8F4FB}" type="presParOf" srcId="{33101451-6029-4EBA-92EC-A437F1E8A53D}" destId="{9B7AAC90-D9D0-4CDF-A6C3-2D0D53D87EDD}" srcOrd="2" destOrd="0" presId="urn:microsoft.com/office/officeart/2005/8/layout/orgChart1#1"/>
    <dgm:cxn modelId="{3690E050-F282-42D0-A803-738B428C69E4}" type="presParOf" srcId="{94C18692-3480-4718-AB61-E0FB2B8E601A}" destId="{2DCFE8C1-923A-4823-B0AE-AB13DEA18527}" srcOrd="2" destOrd="0" presId="urn:microsoft.com/office/officeart/2005/8/layout/orgChart1#1"/>
    <dgm:cxn modelId="{F008EDEC-1C57-4734-9EA5-1986569739ED}" type="presParOf" srcId="{2DCFE8C1-923A-4823-B0AE-AB13DEA18527}" destId="{8DE9181C-4A81-45A1-B158-BB6CCAF045A0}" srcOrd="0" destOrd="0" presId="urn:microsoft.com/office/officeart/2005/8/layout/orgChart1#1"/>
    <dgm:cxn modelId="{570D4271-943F-4696-8DC1-A39C21BB6F1F}" type="presParOf" srcId="{2DCFE8C1-923A-4823-B0AE-AB13DEA18527}" destId="{6349DD36-0CC2-48FD-97B1-6E92F6D0ECB3}" srcOrd="1" destOrd="0" presId="urn:microsoft.com/office/officeart/2005/8/layout/orgChart1#1"/>
    <dgm:cxn modelId="{2CB4FBFA-FC22-49FB-9969-87C531DB0253}" type="presParOf" srcId="{6349DD36-0CC2-48FD-97B1-6E92F6D0ECB3}" destId="{40C4C56E-83EC-4EFB-BA66-2E502485C9F2}" srcOrd="0" destOrd="0" presId="urn:microsoft.com/office/officeart/2005/8/layout/orgChart1#1"/>
    <dgm:cxn modelId="{3D114AE8-1F28-485C-B4C5-71AD5E1A6590}" type="presParOf" srcId="{40C4C56E-83EC-4EFB-BA66-2E502485C9F2}" destId="{82046D8F-01AE-4141-A7D9-A7F57AAAA208}" srcOrd="0" destOrd="0" presId="urn:microsoft.com/office/officeart/2005/8/layout/orgChart1#1"/>
    <dgm:cxn modelId="{3F848F08-2F5A-41A5-9B1F-D6AAB7467A5B}" type="presParOf" srcId="{40C4C56E-83EC-4EFB-BA66-2E502485C9F2}" destId="{03E05A2C-E719-4A49-8516-47264CD143F6}" srcOrd="1" destOrd="0" presId="urn:microsoft.com/office/officeart/2005/8/layout/orgChart1#1"/>
    <dgm:cxn modelId="{FD2C0A72-4236-48DC-A481-88CBB340FE8E}" type="presParOf" srcId="{6349DD36-0CC2-48FD-97B1-6E92F6D0ECB3}" destId="{2C93C371-A5B7-4BA1-A241-CE9410A2EB0A}" srcOrd="1" destOrd="0" presId="urn:microsoft.com/office/officeart/2005/8/layout/orgChart1#1"/>
    <dgm:cxn modelId="{910DA54E-446A-4DC5-B38F-2F1EB13FEDCC}" type="presParOf" srcId="{6349DD36-0CC2-48FD-97B1-6E92F6D0ECB3}" destId="{C147FA1A-2480-4FB7-9CA8-383AAFBAC246}" srcOrd="2" destOrd="0" presId="urn:microsoft.com/office/officeart/2005/8/layout/orgChart1#1"/>
    <dgm:cxn modelId="{73787971-4F3E-46D9-821B-4191DACB9FDA}" type="presParOf" srcId="{2DCFE8C1-923A-4823-B0AE-AB13DEA18527}" destId="{48A0C156-D697-4A46-99DA-5BC0E96D96E1}" srcOrd="2" destOrd="0" presId="urn:microsoft.com/office/officeart/2005/8/layout/orgChart1#1"/>
    <dgm:cxn modelId="{9CCE8EC5-39A5-4F2D-BCFC-93DDF4BDB529}" type="presParOf" srcId="{2DCFE8C1-923A-4823-B0AE-AB13DEA18527}" destId="{D8EBCD07-18C3-4662-B419-A12E3AA513DC}" srcOrd="3" destOrd="0" presId="urn:microsoft.com/office/officeart/2005/8/layout/orgChart1#1"/>
    <dgm:cxn modelId="{C1BCF10A-3813-440C-BC45-6825EDBEF81A}" type="presParOf" srcId="{D8EBCD07-18C3-4662-B419-A12E3AA513DC}" destId="{45582AC3-B51A-494C-AA52-F7F186A0698B}" srcOrd="0" destOrd="0" presId="urn:microsoft.com/office/officeart/2005/8/layout/orgChart1#1"/>
    <dgm:cxn modelId="{615E26FF-87D9-4A46-AA27-F2ED21ED96D1}" type="presParOf" srcId="{45582AC3-B51A-494C-AA52-F7F186A0698B}" destId="{B1CE71EE-D416-4581-8D2F-E22461D77FFB}" srcOrd="0" destOrd="0" presId="urn:microsoft.com/office/officeart/2005/8/layout/orgChart1#1"/>
    <dgm:cxn modelId="{56296D3C-DD87-45D5-AEA2-F8B570709464}" type="presParOf" srcId="{45582AC3-B51A-494C-AA52-F7F186A0698B}" destId="{B2914B36-9C13-412C-A964-4B97C1B90F8F}" srcOrd="1" destOrd="0" presId="urn:microsoft.com/office/officeart/2005/8/layout/orgChart1#1"/>
    <dgm:cxn modelId="{386BFB73-4922-4124-99DE-08600325CE12}" type="presParOf" srcId="{D8EBCD07-18C3-4662-B419-A12E3AA513DC}" destId="{E1794EF8-E3E2-4361-96D7-4BCECC13A092}" srcOrd="1" destOrd="0" presId="urn:microsoft.com/office/officeart/2005/8/layout/orgChart1#1"/>
    <dgm:cxn modelId="{6DBA8AF4-0778-4762-9F32-AE00057F9179}" type="presParOf" srcId="{D8EBCD07-18C3-4662-B419-A12E3AA513DC}" destId="{A39576A2-7B8A-439A-B5EE-B1A244A2CA10}" srcOrd="2" destOrd="0" presId="urn:microsoft.com/office/officeart/2005/8/layout/orgChart1#1"/>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11987034" cy="3163034"/>
        <a:chOff x="0" y="0"/>
        <a:chExt cx="11987034" cy="3163034"/>
      </a:xfrm>
    </dsp:grpSpPr>
    <dsp:sp modelId="{51692DB5-9C4C-40EC-9FEE-1210299EE1DC}">
      <dsp:nvSpPr>
        <dsp:cNvPr id="5" name="任意多边形 4"/>
        <dsp:cNvSpPr/>
      </dsp:nvSpPr>
      <dsp:spPr bwMode="white">
        <a:xfrm>
          <a:off x="746723" y="485838"/>
          <a:ext cx="5246794" cy="840744"/>
        </a:xfrm>
        <a:custGeom>
          <a:avLst/>
          <a:gdLst/>
          <a:ahLst/>
          <a:cxnLst/>
          <a:pathLst>
            <a:path w="8263" h="1324">
              <a:moveTo>
                <a:pt x="8263" y="0"/>
              </a:moveTo>
              <a:lnTo>
                <a:pt x="8263" y="1084"/>
              </a:lnTo>
              <a:lnTo>
                <a:pt x="0" y="1084"/>
              </a:lnTo>
              <a:lnTo>
                <a:pt x="0" y="1324"/>
              </a:lnTo>
            </a:path>
          </a:pathLst>
        </a:custGeom>
      </dsp:spPr>
      <dsp:style>
        <a:lnRef idx="2">
          <a:schemeClr val="accent1">
            <a:shade val="60000"/>
          </a:schemeClr>
        </a:lnRef>
        <a:fillRef idx="0">
          <a:schemeClr val="accent1"/>
        </a:fillRef>
        <a:effectRef idx="0">
          <a:scrgbClr r="0" g="0" b="0"/>
        </a:effectRef>
        <a:fontRef idx="minor"/>
      </dsp:style>
      <dsp:txXfrm>
        <a:off x="746723" y="485838"/>
        <a:ext cx="5246794" cy="840744"/>
      </dsp:txXfrm>
    </dsp:sp>
    <dsp:sp modelId="{5B627E0E-A453-44ED-8260-AC12D7CD3E5E}">
      <dsp:nvSpPr>
        <dsp:cNvPr id="8" name="任意多边形 7"/>
        <dsp:cNvSpPr/>
      </dsp:nvSpPr>
      <dsp:spPr bwMode="white">
        <a:xfrm>
          <a:off x="2502692" y="485838"/>
          <a:ext cx="3490825" cy="840744"/>
        </a:xfrm>
        <a:custGeom>
          <a:avLst/>
          <a:gdLst/>
          <a:ahLst/>
          <a:cxnLst/>
          <a:pathLst>
            <a:path w="5497" h="1324">
              <a:moveTo>
                <a:pt x="5497" y="0"/>
              </a:moveTo>
              <a:lnTo>
                <a:pt x="5497" y="1084"/>
              </a:lnTo>
              <a:lnTo>
                <a:pt x="0" y="1084"/>
              </a:lnTo>
              <a:lnTo>
                <a:pt x="0" y="1324"/>
              </a:lnTo>
            </a:path>
          </a:pathLst>
        </a:custGeom>
      </dsp:spPr>
      <dsp:style>
        <a:lnRef idx="2">
          <a:schemeClr val="accent1">
            <a:shade val="60000"/>
          </a:schemeClr>
        </a:lnRef>
        <a:fillRef idx="0">
          <a:schemeClr val="accent1"/>
        </a:fillRef>
        <a:effectRef idx="0">
          <a:scrgbClr r="0" g="0" b="0"/>
        </a:effectRef>
        <a:fontRef idx="minor"/>
      </dsp:style>
      <dsp:txXfrm>
        <a:off x="2502692" y="485838"/>
        <a:ext cx="3490825" cy="840744"/>
      </dsp:txXfrm>
    </dsp:sp>
    <dsp:sp modelId="{2E4CE7BA-DBDD-4C9A-953B-01F637A0BFB6}">
      <dsp:nvSpPr>
        <dsp:cNvPr id="11" name="任意多边形 10"/>
        <dsp:cNvSpPr/>
      </dsp:nvSpPr>
      <dsp:spPr bwMode="white">
        <a:xfrm>
          <a:off x="4258662" y="485838"/>
          <a:ext cx="1734855" cy="840744"/>
        </a:xfrm>
        <a:custGeom>
          <a:avLst/>
          <a:gdLst/>
          <a:ahLst/>
          <a:cxnLst/>
          <a:pathLst>
            <a:path w="2732" h="1324">
              <a:moveTo>
                <a:pt x="2732" y="0"/>
              </a:moveTo>
              <a:lnTo>
                <a:pt x="2732" y="1084"/>
              </a:lnTo>
              <a:lnTo>
                <a:pt x="0" y="1084"/>
              </a:lnTo>
              <a:lnTo>
                <a:pt x="0" y="1324"/>
              </a:lnTo>
            </a:path>
          </a:pathLst>
        </a:custGeom>
      </dsp:spPr>
      <dsp:style>
        <a:lnRef idx="2">
          <a:schemeClr val="accent1">
            <a:shade val="60000"/>
          </a:schemeClr>
        </a:lnRef>
        <a:fillRef idx="0">
          <a:schemeClr val="accent1"/>
        </a:fillRef>
        <a:effectRef idx="0">
          <a:scrgbClr r="0" g="0" b="0"/>
        </a:effectRef>
        <a:fontRef idx="minor"/>
      </dsp:style>
      <dsp:txXfrm>
        <a:off x="4258662" y="485838"/>
        <a:ext cx="1734855" cy="840744"/>
      </dsp:txXfrm>
    </dsp:sp>
    <dsp:sp modelId="{A606E516-C32B-424D-981E-72BD7B830A9A}">
      <dsp:nvSpPr>
        <dsp:cNvPr id="14" name="任意多边形 13"/>
        <dsp:cNvSpPr/>
      </dsp:nvSpPr>
      <dsp:spPr bwMode="white">
        <a:xfrm>
          <a:off x="5993517" y="485838"/>
          <a:ext cx="4049" cy="866344"/>
        </a:xfrm>
        <a:custGeom>
          <a:avLst/>
          <a:gdLst/>
          <a:ahLst/>
          <a:cxnLst/>
          <a:pathLst>
            <a:path w="6" h="1364">
              <a:moveTo>
                <a:pt x="0" y="0"/>
              </a:moveTo>
              <a:lnTo>
                <a:pt x="0" y="1124"/>
              </a:lnTo>
              <a:lnTo>
                <a:pt x="6" y="1124"/>
              </a:lnTo>
              <a:lnTo>
                <a:pt x="6" y="1364"/>
              </a:lnTo>
            </a:path>
          </a:pathLst>
        </a:custGeom>
      </dsp:spPr>
      <dsp:style>
        <a:lnRef idx="2">
          <a:schemeClr val="accent1">
            <a:shade val="60000"/>
          </a:schemeClr>
        </a:lnRef>
        <a:fillRef idx="0">
          <a:schemeClr val="accent1"/>
        </a:fillRef>
        <a:effectRef idx="0">
          <a:scrgbClr r="0" g="0" b="0"/>
        </a:effectRef>
        <a:fontRef idx="minor"/>
      </dsp:style>
      <dsp:txXfrm>
        <a:off x="5993517" y="485838"/>
        <a:ext cx="4049" cy="866344"/>
      </dsp:txXfrm>
    </dsp:sp>
    <dsp:sp modelId="{27E5439A-C0F9-43D5-8161-A8A1F3879FEE}">
      <dsp:nvSpPr>
        <dsp:cNvPr id="17" name="任意多边形 16"/>
        <dsp:cNvSpPr/>
      </dsp:nvSpPr>
      <dsp:spPr bwMode="white">
        <a:xfrm>
          <a:off x="5993517" y="485838"/>
          <a:ext cx="1777085" cy="840744"/>
        </a:xfrm>
        <a:custGeom>
          <a:avLst/>
          <a:gdLst/>
          <a:ahLst/>
          <a:cxnLst/>
          <a:pathLst>
            <a:path w="2799" h="1324">
              <a:moveTo>
                <a:pt x="0" y="0"/>
              </a:moveTo>
              <a:lnTo>
                <a:pt x="0" y="1084"/>
              </a:lnTo>
              <a:lnTo>
                <a:pt x="2799" y="1084"/>
              </a:lnTo>
              <a:lnTo>
                <a:pt x="2799" y="1324"/>
              </a:lnTo>
            </a:path>
          </a:pathLst>
        </a:custGeom>
      </dsp:spPr>
      <dsp:style>
        <a:lnRef idx="2">
          <a:schemeClr val="accent1">
            <a:shade val="60000"/>
          </a:schemeClr>
        </a:lnRef>
        <a:fillRef idx="0">
          <a:schemeClr val="accent1"/>
        </a:fillRef>
        <a:effectRef idx="0">
          <a:scrgbClr r="0" g="0" b="0"/>
        </a:effectRef>
        <a:fontRef idx="minor"/>
      </dsp:style>
      <dsp:txXfrm>
        <a:off x="5993517" y="485838"/>
        <a:ext cx="1777085" cy="840744"/>
      </dsp:txXfrm>
    </dsp:sp>
    <dsp:sp modelId="{81FE8F9B-27C7-478E-97D3-961986445CD5}">
      <dsp:nvSpPr>
        <dsp:cNvPr id="20" name="任意多边形 19"/>
        <dsp:cNvSpPr/>
      </dsp:nvSpPr>
      <dsp:spPr bwMode="white">
        <a:xfrm>
          <a:off x="5993517" y="485838"/>
          <a:ext cx="3533055" cy="840744"/>
        </a:xfrm>
        <a:custGeom>
          <a:avLst/>
          <a:gdLst/>
          <a:ahLst/>
          <a:cxnLst/>
          <a:pathLst>
            <a:path w="5564" h="1324">
              <a:moveTo>
                <a:pt x="0" y="0"/>
              </a:moveTo>
              <a:lnTo>
                <a:pt x="0" y="1084"/>
              </a:lnTo>
              <a:lnTo>
                <a:pt x="5564" y="1084"/>
              </a:lnTo>
              <a:lnTo>
                <a:pt x="5564" y="1324"/>
              </a:lnTo>
            </a:path>
          </a:pathLst>
        </a:custGeom>
      </dsp:spPr>
      <dsp:style>
        <a:lnRef idx="2">
          <a:schemeClr val="accent1">
            <a:shade val="60000"/>
          </a:schemeClr>
        </a:lnRef>
        <a:fillRef idx="0">
          <a:schemeClr val="accent1"/>
        </a:fillRef>
        <a:effectRef idx="0">
          <a:scrgbClr r="0" g="0" b="0"/>
        </a:effectRef>
        <a:fontRef idx="minor"/>
      </dsp:style>
      <dsp:txXfrm>
        <a:off x="5993517" y="485838"/>
        <a:ext cx="3533055" cy="840744"/>
      </dsp:txXfrm>
    </dsp:sp>
    <dsp:sp modelId="{69871F72-8E34-43AF-9766-D3987BB662F6}">
      <dsp:nvSpPr>
        <dsp:cNvPr id="23" name="任意多边形 22"/>
        <dsp:cNvSpPr/>
      </dsp:nvSpPr>
      <dsp:spPr bwMode="white">
        <a:xfrm>
          <a:off x="5993517" y="485838"/>
          <a:ext cx="5267910" cy="840744"/>
        </a:xfrm>
        <a:custGeom>
          <a:avLst/>
          <a:gdLst/>
          <a:ahLst/>
          <a:cxnLst/>
          <a:pathLst>
            <a:path w="8296" h="1324">
              <a:moveTo>
                <a:pt x="0" y="0"/>
              </a:moveTo>
              <a:lnTo>
                <a:pt x="0" y="1084"/>
              </a:lnTo>
              <a:lnTo>
                <a:pt x="8296" y="1084"/>
              </a:lnTo>
              <a:lnTo>
                <a:pt x="8296" y="1324"/>
              </a:lnTo>
            </a:path>
          </a:pathLst>
        </a:custGeom>
      </dsp:spPr>
      <dsp:style>
        <a:lnRef idx="2">
          <a:schemeClr val="accent1">
            <a:shade val="60000"/>
          </a:schemeClr>
        </a:lnRef>
        <a:fillRef idx="0">
          <a:schemeClr val="accent1"/>
        </a:fillRef>
        <a:effectRef idx="0">
          <a:scrgbClr r="0" g="0" b="0"/>
        </a:effectRef>
        <a:fontRef idx="minor"/>
      </dsp:style>
      <dsp:txXfrm>
        <a:off x="5993517" y="485838"/>
        <a:ext cx="5267910" cy="840744"/>
      </dsp:txXfrm>
    </dsp:sp>
    <dsp:sp modelId="{8DE9181C-4A81-45A1-B158-BB6CCAF045A0}">
      <dsp:nvSpPr>
        <dsp:cNvPr id="26" name="任意多边形 25"/>
        <dsp:cNvSpPr/>
      </dsp:nvSpPr>
      <dsp:spPr bwMode="white">
        <a:xfrm>
          <a:off x="5604359" y="485838"/>
          <a:ext cx="389158" cy="247219"/>
        </a:xfrm>
        <a:custGeom>
          <a:avLst/>
          <a:gdLst/>
          <a:ahLst/>
          <a:cxnLst/>
          <a:pathLst>
            <a:path w="613" h="389">
              <a:moveTo>
                <a:pt x="613" y="0"/>
              </a:moveTo>
              <a:lnTo>
                <a:pt x="613" y="389"/>
              </a:lnTo>
              <a:lnTo>
                <a:pt x="0" y="389"/>
              </a:lnTo>
            </a:path>
          </a:pathLst>
        </a:custGeom>
      </dsp:spPr>
      <dsp:style>
        <a:lnRef idx="2">
          <a:schemeClr val="accent1">
            <a:shade val="60000"/>
          </a:schemeClr>
        </a:lnRef>
        <a:fillRef idx="0">
          <a:schemeClr val="accent1"/>
        </a:fillRef>
        <a:effectRef idx="0">
          <a:scrgbClr r="0" g="0" b="0"/>
        </a:effectRef>
        <a:fontRef idx="minor"/>
      </dsp:style>
      <dsp:txXfrm>
        <a:off x="5604359" y="485838"/>
        <a:ext cx="389158" cy="247219"/>
      </dsp:txXfrm>
    </dsp:sp>
    <dsp:sp modelId="{48A0C156-D697-4A46-99DA-5BC0E96D96E1}">
      <dsp:nvSpPr>
        <dsp:cNvPr id="29" name="任意多边形 28"/>
        <dsp:cNvSpPr/>
      </dsp:nvSpPr>
      <dsp:spPr bwMode="white">
        <a:xfrm>
          <a:off x="5993517" y="485838"/>
          <a:ext cx="205695" cy="361749"/>
        </a:xfrm>
        <a:custGeom>
          <a:avLst/>
          <a:gdLst/>
          <a:ahLst/>
          <a:cxnLst/>
          <a:pathLst>
            <a:path w="324" h="570">
              <a:moveTo>
                <a:pt x="0" y="0"/>
              </a:moveTo>
              <a:lnTo>
                <a:pt x="0" y="570"/>
              </a:lnTo>
              <a:lnTo>
                <a:pt x="324" y="570"/>
              </a:lnTo>
            </a:path>
          </a:pathLst>
        </a:custGeom>
      </dsp:spPr>
      <dsp:style>
        <a:lnRef idx="2">
          <a:schemeClr val="accent1">
            <a:shade val="60000"/>
          </a:schemeClr>
        </a:lnRef>
        <a:fillRef idx="0">
          <a:schemeClr val="accent1"/>
        </a:fillRef>
        <a:effectRef idx="0">
          <a:scrgbClr r="0" g="0" b="0"/>
        </a:effectRef>
        <a:fontRef idx="minor"/>
      </dsp:style>
      <dsp:txXfrm>
        <a:off x="5993517" y="485838"/>
        <a:ext cx="205695" cy="361749"/>
      </dsp:txXfrm>
    </dsp:sp>
    <dsp:sp modelId="{EB42D9F5-BB9D-4ED5-A7D4-FDE2EA774F70}">
      <dsp:nvSpPr>
        <dsp:cNvPr id="3" name="矩形 2"/>
        <dsp:cNvSpPr/>
      </dsp:nvSpPr>
      <dsp:spPr bwMode="white">
        <a:xfrm>
          <a:off x="5106912" y="0"/>
          <a:ext cx="1773210" cy="485838"/>
        </a:xfrm>
        <a:prstGeom prst="rect">
          <a:avLst/>
        </a:prstGeom>
        <a:solidFill>
          <a:srgbClr val="0B4CE7"/>
        </a:solidFill>
      </dsp:spPr>
      <dsp:style>
        <a:lnRef idx="2">
          <a:schemeClr val="lt1"/>
        </a:lnRef>
        <a:fillRef idx="1">
          <a:schemeClr val="accent1"/>
        </a:fillRef>
        <a:effectRef idx="0">
          <a:scrgbClr r="0" g="0" b="0"/>
        </a:effectRef>
        <a:fontRef idx="minor">
          <a:schemeClr val="lt1"/>
        </a:fontRef>
      </dsp:style>
      <dsp:txBody>
        <a:bodyPr lIns="8890" tIns="8890" rIns="8890" bIns="889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1400" b="1" dirty="0" smtClean="0"/>
            <a:t>总</a:t>
          </a:r>
          <a:r>
            <a:rPr lang="zh-CN" altLang="en-US" sz="1400" b="1" dirty="0"/>
            <a:t>督导  </a:t>
          </a:r>
          <a:r>
            <a:rPr lang="zh-CN" altLang="en-US" sz="1400" b="1" dirty="0" smtClean="0"/>
            <a:t>蒋立峰</a:t>
          </a:r>
          <a:endParaRPr lang="zh-CN" altLang="en-US" sz="1400" b="1" dirty="0"/>
        </a:p>
      </dsp:txBody>
      <dsp:txXfrm>
        <a:off x="5106912" y="0"/>
        <a:ext cx="1773210" cy="485838"/>
      </dsp:txXfrm>
    </dsp:sp>
    <dsp:sp modelId="{8104EAE0-6652-4010-90A7-F6F9BA9D0764}">
      <dsp:nvSpPr>
        <dsp:cNvPr id="6" name="矩形 5"/>
        <dsp:cNvSpPr/>
      </dsp:nvSpPr>
      <dsp:spPr bwMode="white">
        <a:xfrm>
          <a:off x="21115" y="1326582"/>
          <a:ext cx="1451215" cy="1224637"/>
        </a:xfrm>
        <a:prstGeom prst="rect">
          <a:avLst/>
        </a:prstGeom>
        <a:solidFill>
          <a:srgbClr val="0B4CE7"/>
        </a:solidFill>
      </dsp:spPr>
      <dsp:style>
        <a:lnRef idx="2">
          <a:schemeClr val="lt1"/>
        </a:lnRef>
        <a:fillRef idx="1">
          <a:schemeClr val="accent1"/>
        </a:fillRef>
        <a:effectRef idx="0">
          <a:scrgbClr r="0" g="0" b="0"/>
        </a:effectRef>
        <a:fontRef idx="minor">
          <a:schemeClr val="lt1"/>
        </a:fontRef>
      </dsp:style>
      <dsp:txBody>
        <a:bodyPr lIns="8890" tIns="8890" rIns="8890" bIns="889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1400" b="1" dirty="0" smtClean="0"/>
            <a:t>通讯联络组</a:t>
          </a:r>
          <a:endParaRPr lang="en-US" altLang="zh-CN" sz="1400" b="1" dirty="0" smtClean="0"/>
        </a:p>
        <a:p>
          <a:pPr lvl="0">
            <a:lnSpc>
              <a:spcPct val="100000"/>
            </a:lnSpc>
            <a:spcBef>
              <a:spcPct val="0"/>
            </a:spcBef>
            <a:spcAft>
              <a:spcPct val="35000"/>
            </a:spcAft>
          </a:pPr>
          <a:r>
            <a:rPr lang="zh-CN" altLang="en-US" sz="1400" b="1" dirty="0" smtClean="0"/>
            <a:t>施君</a:t>
          </a:r>
          <a:endParaRPr lang="en-US" altLang="zh-CN" sz="1400" b="1" dirty="0" smtClean="0"/>
        </a:p>
        <a:p>
          <a:pPr lvl="0">
            <a:lnSpc>
              <a:spcPct val="100000"/>
            </a:lnSpc>
            <a:spcBef>
              <a:spcPct val="0"/>
            </a:spcBef>
            <a:spcAft>
              <a:spcPct val="35000"/>
            </a:spcAft>
          </a:pPr>
          <a:r>
            <a:rPr lang="en-US" altLang="zh-CN" sz="1400" b="1" dirty="0" smtClean="0"/>
            <a:t>13166488202</a:t>
          </a:r>
          <a:endParaRPr lang="en-US" altLang="zh-CN" sz="1400" b="1" dirty="0"/>
        </a:p>
      </dsp:txBody>
      <dsp:txXfrm>
        <a:off x="21115" y="1326582"/>
        <a:ext cx="1451215" cy="1224637"/>
      </dsp:txXfrm>
    </dsp:sp>
    <dsp:sp modelId="{7567DDF1-9DEE-4C00-A9F9-F676D53F3756}">
      <dsp:nvSpPr>
        <dsp:cNvPr id="9" name="矩形 8"/>
        <dsp:cNvSpPr/>
      </dsp:nvSpPr>
      <dsp:spPr bwMode="white">
        <a:xfrm>
          <a:off x="1777085" y="1326582"/>
          <a:ext cx="1451215" cy="1224637"/>
        </a:xfrm>
        <a:prstGeom prst="rect">
          <a:avLst/>
        </a:prstGeom>
        <a:solidFill>
          <a:srgbClr val="0B4CE7"/>
        </a:solidFill>
      </dsp:spPr>
      <dsp:style>
        <a:lnRef idx="2">
          <a:schemeClr val="lt1"/>
        </a:lnRef>
        <a:fillRef idx="1">
          <a:schemeClr val="accent1"/>
        </a:fillRef>
        <a:effectRef idx="0">
          <a:scrgbClr r="0" g="0" b="0"/>
        </a:effectRef>
        <a:fontRef idx="minor">
          <a:schemeClr val="lt1"/>
        </a:fontRef>
      </dsp:style>
      <dsp:txBody>
        <a:bodyPr lIns="8890" tIns="8890" rIns="8890" bIns="889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1400" b="1" dirty="0" smtClean="0"/>
            <a:t>抢修抢险组</a:t>
          </a:r>
          <a:endParaRPr lang="en-US" altLang="zh-CN" sz="1400" b="1" dirty="0" smtClean="0"/>
        </a:p>
        <a:p>
          <a:pPr lvl="0">
            <a:lnSpc>
              <a:spcPct val="100000"/>
            </a:lnSpc>
            <a:spcBef>
              <a:spcPct val="0"/>
            </a:spcBef>
            <a:spcAft>
              <a:spcPct val="35000"/>
            </a:spcAft>
          </a:pPr>
          <a:r>
            <a:rPr lang="zh-CN" altLang="en-US" sz="1400" b="1" dirty="0" smtClean="0"/>
            <a:t>王小刚</a:t>
          </a:r>
          <a:endParaRPr lang="en-US" altLang="zh-CN" sz="1400" b="1" dirty="0" smtClean="0"/>
        </a:p>
        <a:p>
          <a:pPr lvl="0">
            <a:lnSpc>
              <a:spcPct val="100000"/>
            </a:lnSpc>
            <a:spcBef>
              <a:spcPct val="0"/>
            </a:spcBef>
            <a:spcAft>
              <a:spcPct val="35000"/>
            </a:spcAft>
          </a:pPr>
          <a:r>
            <a:rPr lang="en-US" altLang="zh-CN" sz="1400" b="1" dirty="0" smtClean="0"/>
            <a:t>15067389575</a:t>
          </a:r>
          <a:endParaRPr lang="zh-CN" altLang="en-US" sz="1400" b="1" dirty="0"/>
        </a:p>
      </dsp:txBody>
      <dsp:txXfrm>
        <a:off x="1777085" y="1326582"/>
        <a:ext cx="1451215" cy="1224637"/>
      </dsp:txXfrm>
    </dsp:sp>
    <dsp:sp modelId="{217DA4E8-BE9C-4C3C-BEF8-261C2CD5D5CD}">
      <dsp:nvSpPr>
        <dsp:cNvPr id="12" name="矩形 11"/>
        <dsp:cNvSpPr/>
      </dsp:nvSpPr>
      <dsp:spPr bwMode="white">
        <a:xfrm>
          <a:off x="3533055" y="1326582"/>
          <a:ext cx="1451215" cy="1224637"/>
        </a:xfrm>
        <a:prstGeom prst="rect">
          <a:avLst/>
        </a:prstGeom>
        <a:solidFill>
          <a:srgbClr val="0B4CE7"/>
        </a:solidFill>
      </dsp:spPr>
      <dsp:style>
        <a:lnRef idx="2">
          <a:schemeClr val="lt1"/>
        </a:lnRef>
        <a:fillRef idx="1">
          <a:schemeClr val="accent1"/>
        </a:fillRef>
        <a:effectRef idx="0">
          <a:scrgbClr r="0" g="0" b="0"/>
        </a:effectRef>
        <a:fontRef idx="minor">
          <a:schemeClr val="lt1"/>
        </a:fontRef>
      </dsp:style>
      <dsp:txBody>
        <a:bodyPr lIns="8890" tIns="8890" rIns="8890" bIns="889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1400" b="1" dirty="0" smtClean="0"/>
            <a:t>医疗救护组</a:t>
          </a:r>
          <a:endParaRPr lang="en-US" altLang="zh-CN" sz="1400" b="1" dirty="0" smtClean="0"/>
        </a:p>
        <a:p>
          <a:pPr lvl="0">
            <a:lnSpc>
              <a:spcPct val="100000"/>
            </a:lnSpc>
            <a:spcBef>
              <a:spcPct val="0"/>
            </a:spcBef>
            <a:spcAft>
              <a:spcPct val="35000"/>
            </a:spcAft>
          </a:pPr>
          <a:r>
            <a:rPr lang="zh-CN" altLang="en-US" sz="1400" b="1" dirty="0" smtClean="0"/>
            <a:t>席金印</a:t>
          </a:r>
          <a:endParaRPr lang="en-US" altLang="zh-CN" sz="1400" b="1" dirty="0" smtClean="0"/>
        </a:p>
        <a:p>
          <a:pPr lvl="0">
            <a:lnSpc>
              <a:spcPct val="100000"/>
            </a:lnSpc>
            <a:spcBef>
              <a:spcPct val="0"/>
            </a:spcBef>
            <a:spcAft>
              <a:spcPct val="35000"/>
            </a:spcAft>
          </a:pPr>
          <a:r>
            <a:rPr lang="en-US" altLang="zh-CN" sz="1400" b="1" dirty="0" smtClean="0"/>
            <a:t>13619813918</a:t>
          </a:r>
          <a:endParaRPr lang="zh-CN" altLang="en-US" sz="1400" b="1" dirty="0"/>
        </a:p>
      </dsp:txBody>
      <dsp:txXfrm>
        <a:off x="3533055" y="1326582"/>
        <a:ext cx="1451215" cy="1224637"/>
      </dsp:txXfrm>
    </dsp:sp>
    <dsp:sp modelId="{63A3A835-4941-4E20-8F95-B5DEDA57DFC0}">
      <dsp:nvSpPr>
        <dsp:cNvPr id="15" name="矩形 14"/>
        <dsp:cNvSpPr/>
      </dsp:nvSpPr>
      <dsp:spPr bwMode="white">
        <a:xfrm>
          <a:off x="5271959" y="1352182"/>
          <a:ext cx="1451215" cy="1224637"/>
        </a:xfrm>
        <a:prstGeom prst="rect">
          <a:avLst/>
        </a:prstGeom>
        <a:solidFill>
          <a:srgbClr val="0B4CE7"/>
        </a:solidFill>
      </dsp:spPr>
      <dsp:style>
        <a:lnRef idx="2">
          <a:schemeClr val="lt1"/>
        </a:lnRef>
        <a:fillRef idx="1">
          <a:schemeClr val="accent1"/>
        </a:fillRef>
        <a:effectRef idx="0">
          <a:scrgbClr r="0" g="0" b="0"/>
        </a:effectRef>
        <a:fontRef idx="minor">
          <a:schemeClr val="lt1"/>
        </a:fontRef>
      </dsp:style>
      <dsp:txBody>
        <a:bodyPr lIns="8890" tIns="8890" rIns="8890" bIns="889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1400" b="1" dirty="0" smtClean="0"/>
            <a:t>应急消防组</a:t>
          </a:r>
          <a:endParaRPr lang="en-US" altLang="zh-CN" sz="1400" b="1" dirty="0" smtClean="0"/>
        </a:p>
        <a:p>
          <a:pPr lvl="0">
            <a:lnSpc>
              <a:spcPct val="100000"/>
            </a:lnSpc>
            <a:spcBef>
              <a:spcPct val="0"/>
            </a:spcBef>
            <a:spcAft>
              <a:spcPct val="35000"/>
            </a:spcAft>
          </a:pPr>
          <a:r>
            <a:rPr lang="zh-CN" altLang="en-US" sz="1400" b="1" dirty="0" smtClean="0"/>
            <a:t>杜佳佳</a:t>
          </a:r>
          <a:endParaRPr lang="en-US" altLang="zh-CN" sz="1400" b="1" dirty="0" smtClean="0"/>
        </a:p>
        <a:p>
          <a:pPr lvl="0">
            <a:lnSpc>
              <a:spcPct val="100000"/>
            </a:lnSpc>
            <a:spcBef>
              <a:spcPct val="0"/>
            </a:spcBef>
            <a:spcAft>
              <a:spcPct val="35000"/>
            </a:spcAft>
          </a:pPr>
          <a:r>
            <a:rPr lang="en-US" altLang="zh-CN" sz="1400" b="1" dirty="0" smtClean="0"/>
            <a:t>15856295722</a:t>
          </a:r>
          <a:endParaRPr lang="zh-CN" altLang="en-US" sz="1400" b="1" dirty="0"/>
        </a:p>
      </dsp:txBody>
      <dsp:txXfrm>
        <a:off x="5271959" y="1352182"/>
        <a:ext cx="1451215" cy="1224637"/>
      </dsp:txXfrm>
    </dsp:sp>
    <dsp:sp modelId="{01F2DA0A-9825-4C16-AAF0-8CFD5C8B539C}">
      <dsp:nvSpPr>
        <dsp:cNvPr id="18" name="矩形 17"/>
        <dsp:cNvSpPr/>
      </dsp:nvSpPr>
      <dsp:spPr bwMode="white">
        <a:xfrm>
          <a:off x="7044995" y="1326582"/>
          <a:ext cx="1451215" cy="1224637"/>
        </a:xfrm>
        <a:prstGeom prst="rect">
          <a:avLst/>
        </a:prstGeom>
        <a:solidFill>
          <a:srgbClr val="0B4CE7"/>
        </a:solidFill>
      </dsp:spPr>
      <dsp:style>
        <a:lnRef idx="2">
          <a:schemeClr val="lt1"/>
        </a:lnRef>
        <a:fillRef idx="1">
          <a:schemeClr val="accent1"/>
        </a:fillRef>
        <a:effectRef idx="0">
          <a:scrgbClr r="0" g="0" b="0"/>
        </a:effectRef>
        <a:fontRef idx="minor">
          <a:schemeClr val="lt1"/>
        </a:fontRef>
      </dsp:style>
      <dsp:txBody>
        <a:bodyPr lIns="8890" tIns="8890" rIns="8890" bIns="889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1400" b="1" dirty="0" smtClean="0"/>
            <a:t>现场处置组</a:t>
          </a:r>
          <a:endParaRPr lang="en-US" altLang="zh-CN" sz="1400" b="1" dirty="0" smtClean="0"/>
        </a:p>
        <a:p>
          <a:pPr lvl="0">
            <a:lnSpc>
              <a:spcPct val="100000"/>
            </a:lnSpc>
            <a:spcBef>
              <a:spcPct val="0"/>
            </a:spcBef>
            <a:spcAft>
              <a:spcPct val="35000"/>
            </a:spcAft>
          </a:pPr>
          <a:r>
            <a:rPr lang="zh-CN" altLang="en-US" sz="1400" b="1" dirty="0" smtClean="0"/>
            <a:t>刘江</a:t>
          </a:r>
          <a:endParaRPr lang="en-US" altLang="zh-CN" sz="1400" b="1" dirty="0" smtClean="0"/>
        </a:p>
        <a:p>
          <a:pPr lvl="0">
            <a:lnSpc>
              <a:spcPct val="100000"/>
            </a:lnSpc>
            <a:spcBef>
              <a:spcPct val="0"/>
            </a:spcBef>
            <a:spcAft>
              <a:spcPct val="35000"/>
            </a:spcAft>
          </a:pPr>
          <a:r>
            <a:rPr lang="en-US" altLang="zh-CN" sz="1400" b="1" dirty="0" smtClean="0"/>
            <a:t>15906268202</a:t>
          </a:r>
          <a:endParaRPr lang="zh-CN" altLang="en-US" sz="1400" b="1" dirty="0"/>
        </a:p>
      </dsp:txBody>
      <dsp:txXfrm>
        <a:off x="7044995" y="1326582"/>
        <a:ext cx="1451215" cy="1224637"/>
      </dsp:txXfrm>
    </dsp:sp>
    <dsp:sp modelId="{284CE376-C924-4FB1-A30B-40A91C3A6D8A}">
      <dsp:nvSpPr>
        <dsp:cNvPr id="21" name="矩形 20"/>
        <dsp:cNvSpPr/>
      </dsp:nvSpPr>
      <dsp:spPr bwMode="white">
        <a:xfrm>
          <a:off x="8800965" y="1326582"/>
          <a:ext cx="1451215" cy="1224637"/>
        </a:xfrm>
        <a:prstGeom prst="rect">
          <a:avLst/>
        </a:prstGeom>
        <a:solidFill>
          <a:srgbClr val="0B4CE7"/>
        </a:solidFill>
      </dsp:spPr>
      <dsp:style>
        <a:lnRef idx="2">
          <a:schemeClr val="lt1"/>
        </a:lnRef>
        <a:fillRef idx="1">
          <a:schemeClr val="accent1"/>
        </a:fillRef>
        <a:effectRef idx="0">
          <a:scrgbClr r="0" g="0" b="0"/>
        </a:effectRef>
        <a:fontRef idx="minor">
          <a:schemeClr val="lt1"/>
        </a:fontRef>
      </dsp:style>
      <dsp:txBody>
        <a:bodyPr lIns="8890" tIns="8890" rIns="8890" bIns="889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gn="ctr">
            <a:lnSpc>
              <a:spcPct val="100000"/>
            </a:lnSpc>
            <a:spcBef>
              <a:spcPct val="0"/>
            </a:spcBef>
            <a:spcAft>
              <a:spcPct val="35000"/>
            </a:spcAft>
          </a:pPr>
          <a:r>
            <a:rPr lang="zh-CN" altLang="en-US" sz="1400" b="1" dirty="0" smtClean="0"/>
            <a:t>应急保障组</a:t>
          </a:r>
          <a:endParaRPr lang="en-US" altLang="zh-CN" sz="1400" b="1" dirty="0" smtClean="0"/>
        </a:p>
        <a:p>
          <a:pPr lvl="0" algn="ctr">
            <a:lnSpc>
              <a:spcPct val="100000"/>
            </a:lnSpc>
            <a:spcBef>
              <a:spcPct val="0"/>
            </a:spcBef>
            <a:spcAft>
              <a:spcPct val="35000"/>
            </a:spcAft>
          </a:pPr>
          <a:r>
            <a:rPr lang="zh-CN" altLang="en-US" sz="1400" b="1" dirty="0" smtClean="0">
              <a:latin typeface="微软雅黑" panose="020B0503020204020204" pitchFamily="34" charset="-122"/>
              <a:ea typeface="微软雅黑" panose="020B0503020204020204" pitchFamily="34" charset="-122"/>
            </a:rPr>
            <a:t>周芳朴</a:t>
          </a:r>
          <a:r>
            <a:rPr lang="en-US" altLang="zh-CN" sz="1400" b="1" dirty="0" smtClean="0">
              <a:latin typeface="微软雅黑" panose="020B0503020204020204" pitchFamily="34" charset="-122"/>
              <a:ea typeface="微软雅黑" panose="020B0503020204020204" pitchFamily="34" charset="-122"/>
            </a:rPr>
            <a:t>13405204321</a:t>
          </a:r>
          <a:endParaRPr lang="zh-CN" altLang="en-US" sz="1400" b="1" dirty="0"/>
        </a:p>
      </dsp:txBody>
      <dsp:txXfrm>
        <a:off x="8800965" y="1326582"/>
        <a:ext cx="1451215" cy="1224637"/>
      </dsp:txXfrm>
    </dsp:sp>
    <dsp:sp modelId="{CF6E574C-2F11-4C50-B567-FC5BC60C8F97}">
      <dsp:nvSpPr>
        <dsp:cNvPr id="24" name="矩形 23"/>
        <dsp:cNvSpPr/>
      </dsp:nvSpPr>
      <dsp:spPr bwMode="white">
        <a:xfrm>
          <a:off x="10535819" y="1326582"/>
          <a:ext cx="1451215" cy="1224637"/>
        </a:xfrm>
        <a:prstGeom prst="rect">
          <a:avLst/>
        </a:prstGeom>
        <a:solidFill>
          <a:srgbClr val="0B4CE7"/>
        </a:solidFill>
      </dsp:spPr>
      <dsp:style>
        <a:lnRef idx="2">
          <a:schemeClr val="lt1"/>
        </a:lnRef>
        <a:fillRef idx="1">
          <a:schemeClr val="accent1"/>
        </a:fillRef>
        <a:effectRef idx="0">
          <a:scrgbClr r="0" g="0" b="0"/>
        </a:effectRef>
        <a:fontRef idx="minor">
          <a:schemeClr val="lt1"/>
        </a:fontRef>
      </dsp:style>
      <dsp:txBody>
        <a:bodyPr lIns="8890" tIns="8890" rIns="8890" bIns="889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1400" b="1" dirty="0" smtClean="0"/>
            <a:t>环境监测组</a:t>
          </a:r>
          <a:endParaRPr lang="en-US" altLang="zh-CN" sz="1400" b="1" dirty="0" smtClean="0"/>
        </a:p>
        <a:p>
          <a:pPr lvl="0">
            <a:lnSpc>
              <a:spcPct val="100000"/>
            </a:lnSpc>
            <a:spcBef>
              <a:spcPct val="0"/>
            </a:spcBef>
            <a:spcAft>
              <a:spcPct val="35000"/>
            </a:spcAft>
          </a:pPr>
          <a:r>
            <a:rPr lang="zh-CN" altLang="en-US" sz="1400" b="1" dirty="0" smtClean="0">
              <a:latin typeface="微软雅黑" panose="020B0503020204020204" pitchFamily="34" charset="-122"/>
              <a:ea typeface="微软雅黑" panose="020B0503020204020204" pitchFamily="34" charset="-122"/>
            </a:rPr>
            <a:t>张俊儒</a:t>
          </a:r>
          <a:endParaRPr lang="en-US" altLang="zh-CN" sz="1400" b="1" dirty="0" smtClean="0">
            <a:latin typeface="微软雅黑" panose="020B0503020204020204" pitchFamily="34" charset="-122"/>
            <a:ea typeface="微软雅黑" panose="020B0503020204020204" pitchFamily="34" charset="-122"/>
          </a:endParaRPr>
        </a:p>
        <a:p>
          <a:pPr lvl="0">
            <a:lnSpc>
              <a:spcPct val="100000"/>
            </a:lnSpc>
            <a:spcBef>
              <a:spcPct val="0"/>
            </a:spcBef>
            <a:spcAft>
              <a:spcPct val="35000"/>
            </a:spcAft>
          </a:pPr>
          <a:r>
            <a:rPr lang="en-US" altLang="zh-CN" sz="1400" b="1" dirty="0" smtClean="0">
              <a:latin typeface="微软雅黑" panose="020B0503020204020204" pitchFamily="34" charset="-122"/>
              <a:ea typeface="微软雅黑" panose="020B0503020204020204" pitchFamily="34" charset="-122"/>
            </a:rPr>
            <a:t>13776121348</a:t>
          </a:r>
          <a:endParaRPr lang="zh-CN" altLang="en-US" sz="1400" b="1" dirty="0">
            <a:latin typeface="微软雅黑" panose="020B0503020204020204" pitchFamily="34" charset="-122"/>
            <a:ea typeface="微软雅黑" panose="020B0503020204020204" pitchFamily="34" charset="-122"/>
          </a:endParaRPr>
        </a:p>
      </dsp:txBody>
      <dsp:txXfrm>
        <a:off x="10535819" y="1326582"/>
        <a:ext cx="1451215" cy="1224637"/>
      </dsp:txXfrm>
    </dsp:sp>
    <dsp:sp modelId="{82046D8F-01AE-4141-A7D9-A7F57AAAA208}">
      <dsp:nvSpPr>
        <dsp:cNvPr id="27" name="矩形 26"/>
        <dsp:cNvSpPr/>
      </dsp:nvSpPr>
      <dsp:spPr bwMode="white">
        <a:xfrm>
          <a:off x="4153144" y="490138"/>
          <a:ext cx="1451215" cy="485838"/>
        </a:xfrm>
        <a:prstGeom prst="rect">
          <a:avLst/>
        </a:prstGeom>
        <a:solidFill>
          <a:srgbClr val="0B4CE7"/>
        </a:solidFill>
      </dsp:spPr>
      <dsp:style>
        <a:lnRef idx="2">
          <a:schemeClr val="lt1"/>
        </a:lnRef>
        <a:fillRef idx="1">
          <a:schemeClr val="accent1"/>
        </a:fillRef>
        <a:effectRef idx="0">
          <a:scrgbClr r="0" g="0" b="0"/>
        </a:effectRef>
        <a:fontRef idx="minor">
          <a:schemeClr val="lt1"/>
        </a:fontRef>
      </dsp:style>
      <dsp:txBody>
        <a:bodyPr lIns="8890" tIns="8890" rIns="8890" bIns="889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1400" b="1" dirty="0"/>
            <a:t>总指挥  </a:t>
          </a:r>
          <a:r>
            <a:rPr lang="zh-CN" altLang="en-US" sz="1400" b="1" dirty="0" smtClean="0"/>
            <a:t>陈志豪</a:t>
          </a:r>
          <a:endParaRPr lang="zh-CN" altLang="en-US" sz="1400" b="1" dirty="0"/>
        </a:p>
      </dsp:txBody>
      <dsp:txXfrm>
        <a:off x="4153144" y="490138"/>
        <a:ext cx="1451215" cy="485838"/>
      </dsp:txXfrm>
    </dsp:sp>
    <dsp:sp modelId="{B1CE71EE-D416-4581-8D2F-E22461D77FFB}">
      <dsp:nvSpPr>
        <dsp:cNvPr id="30" name="矩形 29"/>
        <dsp:cNvSpPr/>
      </dsp:nvSpPr>
      <dsp:spPr bwMode="white">
        <a:xfrm>
          <a:off x="6199212" y="604668"/>
          <a:ext cx="1843377" cy="485838"/>
        </a:xfrm>
        <a:prstGeom prst="rect">
          <a:avLst/>
        </a:prstGeom>
        <a:solidFill>
          <a:srgbClr val="0B4CE7"/>
        </a:solidFill>
      </dsp:spPr>
      <dsp:style>
        <a:lnRef idx="2">
          <a:schemeClr val="lt1"/>
        </a:lnRef>
        <a:fillRef idx="1">
          <a:schemeClr val="accent1"/>
        </a:fillRef>
        <a:effectRef idx="0">
          <a:scrgbClr r="0" g="0" b="0"/>
        </a:effectRef>
        <a:fontRef idx="minor">
          <a:schemeClr val="lt1"/>
        </a:fontRef>
      </dsp:style>
      <dsp:txBody>
        <a:bodyPr lIns="8890" tIns="8890" rIns="8890" bIns="889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1400" b="1" dirty="0" smtClean="0"/>
            <a:t>副总</a:t>
          </a:r>
          <a:r>
            <a:rPr lang="zh-CN" altLang="en-US" sz="1400" b="1" dirty="0"/>
            <a:t>指挥  </a:t>
          </a:r>
          <a:r>
            <a:rPr lang="zh-CN" altLang="en-US" sz="1400" b="1" dirty="0" smtClean="0"/>
            <a:t>欧树辉</a:t>
          </a:r>
          <a:endParaRPr lang="zh-CN" altLang="en-US" sz="1400" b="1" dirty="0"/>
        </a:p>
      </dsp:txBody>
      <dsp:txXfrm>
        <a:off x="6199212" y="604668"/>
        <a:ext cx="1843377" cy="485838"/>
      </dsp:txXfrm>
    </dsp:sp>
    <dsp:sp modelId="{682E0710-FBC8-49F9-90EF-D1C0E26E284F}">
      <dsp:nvSpPr>
        <dsp:cNvPr id="4" name="矩形 3" hidden="1"/>
        <dsp:cNvSpPr/>
      </dsp:nvSpPr>
      <dsp:spPr>
        <a:xfrm>
          <a:off x="5106912" y="0"/>
          <a:ext cx="354642" cy="485838"/>
        </a:xfrm>
        <a:prstGeom prst="rect">
          <a:avLst/>
        </a:prstGeom>
      </dsp:spPr>
      <dsp:txXfrm>
        <a:off x="5106912" y="0"/>
        <a:ext cx="354642" cy="485838"/>
      </dsp:txXfrm>
    </dsp:sp>
    <dsp:sp modelId="{1986826B-84FF-48C6-A82E-3C660B0F2F24}">
      <dsp:nvSpPr>
        <dsp:cNvPr id="7" name="矩形 6" hidden="1"/>
        <dsp:cNvSpPr/>
      </dsp:nvSpPr>
      <dsp:spPr>
        <a:xfrm>
          <a:off x="21115" y="1326582"/>
          <a:ext cx="290243" cy="1224637"/>
        </a:xfrm>
        <a:prstGeom prst="rect">
          <a:avLst/>
        </a:prstGeom>
      </dsp:spPr>
      <dsp:txXfrm>
        <a:off x="21115" y="1326582"/>
        <a:ext cx="290243" cy="1224637"/>
      </dsp:txXfrm>
    </dsp:sp>
    <dsp:sp modelId="{77DD6E0D-B003-47A3-AAE8-79772244CC99}">
      <dsp:nvSpPr>
        <dsp:cNvPr id="10" name="矩形 9" hidden="1"/>
        <dsp:cNvSpPr/>
      </dsp:nvSpPr>
      <dsp:spPr>
        <a:xfrm>
          <a:off x="1777085" y="1326582"/>
          <a:ext cx="290243" cy="1224637"/>
        </a:xfrm>
        <a:prstGeom prst="rect">
          <a:avLst/>
        </a:prstGeom>
      </dsp:spPr>
      <dsp:txXfrm>
        <a:off x="1777085" y="1326582"/>
        <a:ext cx="290243" cy="1224637"/>
      </dsp:txXfrm>
    </dsp:sp>
    <dsp:sp modelId="{F352C687-05EA-4DAF-9F71-F660A831F502}">
      <dsp:nvSpPr>
        <dsp:cNvPr id="13" name="矩形 12" hidden="1"/>
        <dsp:cNvSpPr/>
      </dsp:nvSpPr>
      <dsp:spPr>
        <a:xfrm>
          <a:off x="3533055" y="1326582"/>
          <a:ext cx="290243" cy="1224637"/>
        </a:xfrm>
        <a:prstGeom prst="rect">
          <a:avLst/>
        </a:prstGeom>
      </dsp:spPr>
      <dsp:txXfrm>
        <a:off x="3533055" y="1326582"/>
        <a:ext cx="290243" cy="1224637"/>
      </dsp:txXfrm>
    </dsp:sp>
    <dsp:sp modelId="{344058C0-D929-464E-B9EE-6F4F778210CD}">
      <dsp:nvSpPr>
        <dsp:cNvPr id="16" name="矩形 15" hidden="1"/>
        <dsp:cNvSpPr/>
      </dsp:nvSpPr>
      <dsp:spPr>
        <a:xfrm>
          <a:off x="5271959" y="1352182"/>
          <a:ext cx="290243" cy="1224637"/>
        </a:xfrm>
        <a:prstGeom prst="rect">
          <a:avLst/>
        </a:prstGeom>
      </dsp:spPr>
      <dsp:txXfrm>
        <a:off x="5271959" y="1352182"/>
        <a:ext cx="290243" cy="1224637"/>
      </dsp:txXfrm>
    </dsp:sp>
    <dsp:sp modelId="{757D603F-D08B-4447-9056-29AABEB63B37}">
      <dsp:nvSpPr>
        <dsp:cNvPr id="19" name="矩形 18" hidden="1"/>
        <dsp:cNvSpPr/>
      </dsp:nvSpPr>
      <dsp:spPr>
        <a:xfrm>
          <a:off x="7044995" y="1326582"/>
          <a:ext cx="290243" cy="1224637"/>
        </a:xfrm>
        <a:prstGeom prst="rect">
          <a:avLst/>
        </a:prstGeom>
      </dsp:spPr>
      <dsp:txXfrm>
        <a:off x="7044995" y="1326582"/>
        <a:ext cx="290243" cy="1224637"/>
      </dsp:txXfrm>
    </dsp:sp>
    <dsp:sp modelId="{4BA3309B-F4FF-47DA-B1B9-26CE62AADE40}">
      <dsp:nvSpPr>
        <dsp:cNvPr id="22" name="矩形 21" hidden="1"/>
        <dsp:cNvSpPr/>
      </dsp:nvSpPr>
      <dsp:spPr>
        <a:xfrm>
          <a:off x="8800965" y="1326582"/>
          <a:ext cx="290243" cy="1224637"/>
        </a:xfrm>
        <a:prstGeom prst="rect">
          <a:avLst/>
        </a:prstGeom>
      </dsp:spPr>
      <dsp:txXfrm>
        <a:off x="8800965" y="1326582"/>
        <a:ext cx="290243" cy="1224637"/>
      </dsp:txXfrm>
    </dsp:sp>
    <dsp:sp modelId="{5FA2F968-6487-4D2A-8F84-C85C433B4A40}">
      <dsp:nvSpPr>
        <dsp:cNvPr id="25" name="矩形 24" hidden="1"/>
        <dsp:cNvSpPr/>
      </dsp:nvSpPr>
      <dsp:spPr>
        <a:xfrm>
          <a:off x="10535819" y="1326582"/>
          <a:ext cx="290243" cy="1224637"/>
        </a:xfrm>
        <a:prstGeom prst="rect">
          <a:avLst/>
        </a:prstGeom>
      </dsp:spPr>
      <dsp:txXfrm>
        <a:off x="10535819" y="1326582"/>
        <a:ext cx="290243" cy="1224637"/>
      </dsp:txXfrm>
    </dsp:sp>
    <dsp:sp modelId="{03E05A2C-E719-4A49-8516-47264CD143F6}">
      <dsp:nvSpPr>
        <dsp:cNvPr id="28" name="矩形 27" hidden="1"/>
        <dsp:cNvSpPr/>
      </dsp:nvSpPr>
      <dsp:spPr>
        <a:xfrm>
          <a:off x="4389925" y="969199"/>
          <a:ext cx="290243" cy="485838"/>
        </a:xfrm>
        <a:prstGeom prst="rect">
          <a:avLst/>
        </a:prstGeom>
      </dsp:spPr>
      <dsp:txXfrm>
        <a:off x="4389925" y="969199"/>
        <a:ext cx="290243" cy="485838"/>
      </dsp:txXfrm>
    </dsp:sp>
    <dsp:sp modelId="{B2914B36-9C13-412C-A964-4B97C1B90F8F}">
      <dsp:nvSpPr>
        <dsp:cNvPr id="31" name="矩形 30" hidden="1"/>
        <dsp:cNvSpPr/>
      </dsp:nvSpPr>
      <dsp:spPr>
        <a:xfrm>
          <a:off x="6145895" y="969199"/>
          <a:ext cx="368675" cy="485838"/>
        </a:xfrm>
        <a:prstGeom prst="rect">
          <a:avLst/>
        </a:prstGeom>
      </dsp:spPr>
      <dsp:txXfrm>
        <a:off x="6145895" y="969199"/>
        <a:ext cx="368675" cy="485838"/>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linDir" val="fromT"/>
                  <dgm:param type="chAlign" val="r"/>
                </dgm:alg>
              </dgm:if>
              <dgm:if name="Name23" func="var" arg="hierBranch" op="equ" val="r">
                <dgm:alg type="hierChild">
                  <dgm:param type="linDir" val="fromT"/>
                  <dgm:param type="chAlign" val="l"/>
                </dgm:alg>
              </dgm:if>
              <dgm:if name="Name24" func="var" arg="hierBranch" op="equ" val="hang">
                <dgm:choose name="Name25">
                  <dgm:if name="Name26" func="var" arg="dir" op="equ" val="norm">
                    <dgm:alg type="hierChild">
                      <dgm:param type="linDir" val="fromL"/>
                      <dgm:param type="chAlign" val="l"/>
                      <dgm:param type="secLinDir" val="fromT"/>
                      <dgm:param type="secChAlign" val="t"/>
                    </dgm:alg>
                  </dgm:if>
                  <dgm:else name="Name27">
                    <dgm:alg type="hierChild">
                      <dgm:param type="linDir" val="fromR"/>
                      <dgm:param type="chAlign" val="l"/>
                      <dgm:param type="secLinDir" val="fromT"/>
                      <dgm:param type="secChAlign" val="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dim" val="1D"/>
                        <dgm:param type="endSty" val="noArr"/>
                        <dgm:param type="connRout" val="bend"/>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dim" val="1D"/>
                            <dgm:param type="endSty" val="noArr"/>
                            <dgm:param type="connRout" val="bend"/>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dim" val="1D"/>
                                    <dgm:param type="endSty" val="noArr"/>
                                    <dgm:param type="connRout" val="bend"/>
                                    <dgm:param type="begPts" val="bCtr"/>
                                    <dgm:param type="endPts" val="midL midR"/>
                                  </dgm:alg>
                                </dgm:if>
                                <dgm:else name="Name45">
                                  <dgm:alg type="conn">
                                    <dgm:param type="srcNode" val="rootConnector"/>
                                    <dgm:param type="dim" val="1D"/>
                                    <dgm:param type="endSty" val="noArr"/>
                                    <dgm:param type="connRout" val="bend"/>
                                    <dgm:param type="begPts" val="bCtr"/>
                                    <dgm:param type="endPts" val="midL midR"/>
                                  </dgm:alg>
                                </dgm:else>
                              </dgm:choose>
                            </dgm:if>
                            <dgm:else name="Name46">
                              <dgm:alg type="conn">
                                <dgm:param type="dim" val="1D"/>
                                <dgm:param type="endSty" val="noArr"/>
                                <dgm:param type="connRout" val="bend"/>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dim" val="1D"/>
                        <dgm:param type="endSty" val="noArr"/>
                        <dgm:param type="connRout" val="bend"/>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dim" val="1D"/>
                                <dgm:param type="endSty" val="noArr"/>
                                <dgm:param type="connRout" val="bend"/>
                                <dgm:param type="begPts" val="bCtr"/>
                                <dgm:param type="endPts" val="midL midR"/>
                              </dgm:alg>
                            </dgm:if>
                            <dgm:else name="Name55">
                              <dgm:alg type="conn">
                                <dgm:param type="srcNode" val="rootConnector1"/>
                                <dgm:param type="dim" val="1D"/>
                                <dgm:param type="endSty" val="noArr"/>
                                <dgm:param type="connRout" val="bend"/>
                                <dgm:param type="begPts" val="bCtr"/>
                                <dgm:param type="endPts" val="midL midR"/>
                              </dgm:alg>
                            </dgm:else>
                          </dgm:choose>
                        </dgm:if>
                        <dgm:else name="Name56">
                          <dgm:choose name="Name57">
                            <dgm:if name="Name58" axis="par ch" ptType="node asst" func="cnt" op="gte" val="1">
                              <dgm:alg type="conn">
                                <dgm:param type="dim" val="1D"/>
                                <dgm:param type="endSty" val="noArr"/>
                                <dgm:param type="connRout" val="bend"/>
                                <dgm:param type="begPts" val="bCtr"/>
                                <dgm:param type="endPts" val="midL midR"/>
                              </dgm:alg>
                            </dgm:if>
                            <dgm:else name="Name59">
                              <dgm:alg type="conn">
                                <dgm:param type="srcNode" val="rootConnector"/>
                                <dgm:param type="dim" val="1D"/>
                                <dgm:param type="endSty" val="noArr"/>
                                <dgm:param type="connRout" val="bend"/>
                                <dgm:param type="begPts" val="bCtr"/>
                                <dgm:param type="endPts" val="midL mid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linDir" val="fromT"/>
                        <dgm:param type="chAlign" val="r"/>
                      </dgm:alg>
                    </dgm:if>
                    <dgm:if name="Name85" func="var" arg="hierBranch" op="equ" val="r">
                      <dgm:alg type="hierChild">
                        <dgm:param type="linDir" val="fromT"/>
                        <dgm:param type="chAlign" val="l"/>
                      </dgm:alg>
                    </dgm:if>
                    <dgm:if name="Name86" func="var" arg="hierBranch" op="equ" val="hang">
                      <dgm:choose name="Name87">
                        <dgm:if name="Name88" func="var" arg="dir" op="equ" val="norm">
                          <dgm:alg type="hierChild">
                            <dgm:param type="linDir" val="fromL"/>
                            <dgm:param type="chAlign" val="l"/>
                            <dgm:param type="secLinDir" val="fromT"/>
                            <dgm:param type="secChAlign" val="t"/>
                          </dgm:alg>
                        </dgm:if>
                        <dgm:else name="Name89">
                          <dgm:alg type="hierChild">
                            <dgm:param type="linDir" val="fromR"/>
                            <dgm:param type="chAlign" val="l"/>
                            <dgm:param type="secLinDir" val="fromT"/>
                            <dgm:param type="secChAlign" val="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linDir" val="fromT"/>
                            <dgm:param type="chAlign" val="l"/>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linDir" val="fromL"/>
                        <dgm:param type="chAlign" val="l"/>
                        <dgm:param type="secLinDir" val="fromT"/>
                        <dgm:param type="secChAlign" val="t"/>
                      </dgm:alg>
                    </dgm:if>
                    <dgm:else name="Name105">
                      <dgm:alg type="hierChild">
                        <dgm:param type="linDir" val="fromR"/>
                        <dgm:param type="chAlign" val="l"/>
                        <dgm:param type="secLinDir" val="fromT"/>
                        <dgm:param type="secChAlign" val="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linDir" val="fromL"/>
                  <dgm:param type="chAlign" val="l"/>
                  <dgm:param type="secLinDir" val="fromT"/>
                  <dgm:param type="secChAlign" val="t"/>
                </dgm:alg>
              </dgm:if>
              <dgm:else name="Name109">
                <dgm:alg type="hierChild">
                  <dgm:param type="linDir" val="fromR"/>
                  <dgm:param type="chAlign" val="l"/>
                  <dgm:param type="secLinDir" val="fromT"/>
                  <dgm:param type="secChAlign" val="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dim" val="1D"/>
                    <dgm:param type="endSty" val="noArr"/>
                    <dgm:param type="connRout" val="bend"/>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linDir" val="fromT"/>
                        <dgm:param type="chAlign" val="r"/>
                      </dgm:alg>
                    </dgm:if>
                    <dgm:if name="Name129" func="var" arg="hierBranch" op="equ" val="r">
                      <dgm:alg type="hierChild">
                        <dgm:param type="linDir" val="fromT"/>
                        <dgm:param type="chAlign" val="l"/>
                      </dgm:alg>
                    </dgm:if>
                    <dgm:if name="Name130" func="var" arg="hierBranch" op="equ" val="hang">
                      <dgm:choose name="Name131">
                        <dgm:if name="Name132" func="var" arg="dir" op="equ" val="norm">
                          <dgm:alg type="hierChild">
                            <dgm:param type="linDir" val="fromL"/>
                            <dgm:param type="chAlign" val="l"/>
                            <dgm:param type="secLinDir" val="fromT"/>
                            <dgm:param type="secChAlign" val="t"/>
                          </dgm:alg>
                        </dgm:if>
                        <dgm:else name="Name133">
                          <dgm:alg type="hierChild">
                            <dgm:param type="linDir" val="fromR"/>
                            <dgm:param type="chAlign" val="l"/>
                            <dgm:param type="secLinDir" val="fromT"/>
                            <dgm:param type="secChAlign" val="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linDir" val="fromT"/>
                            <dgm:param type="chAlign" val="l"/>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linDir" val="fromL"/>
                        <dgm:param type="chAlign" val="l"/>
                        <dgm:param type="secLinDir" val="fromT"/>
                        <dgm:param type="secChAlign" val="t"/>
                      </dgm:alg>
                    </dgm:if>
                    <dgm:else name="Name146">
                      <dgm:alg type="hierChild">
                        <dgm:param type="linDir" val="fromR"/>
                        <dgm:param type="chAlign" val="l"/>
                        <dgm:param type="secLinDir" val="fromT"/>
                        <dgm:param type="secChAlign" val="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2.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1"/>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1"/>
            <a:ext cx="2971800" cy="458788"/>
          </a:xfrm>
          <a:prstGeom prst="rect">
            <a:avLst/>
          </a:prstGeom>
        </p:spPr>
        <p:txBody>
          <a:bodyPr vert="horz" lIns="91440" tIns="45720" rIns="91440" bIns="45720" rtlCol="0"/>
          <a:lstStyle>
            <a:lvl1pPr algn="r">
              <a:defRPr sz="1200"/>
            </a:lvl1pPr>
          </a:lstStyle>
          <a:p>
            <a:fld id="{821E026E-5821-4914-88D2-30408802E002}"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49"/>
            <a:ext cx="5486400" cy="3600451"/>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138D247-7245-4E89-ABFF-FE914D202D35}"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TW" altLang="en-US" dirty="0"/>
          </a:p>
        </p:txBody>
      </p:sp>
      <p:sp>
        <p:nvSpPr>
          <p:cNvPr id="4" name="灯片编号占位符 3"/>
          <p:cNvSpPr>
            <a:spLocks noGrp="1"/>
          </p:cNvSpPr>
          <p:nvPr>
            <p:ph type="sldNum" sz="quarter" idx="10"/>
          </p:nvPr>
        </p:nvSpPr>
        <p:spPr/>
        <p:txBody>
          <a:bodyPr/>
          <a:lstStyle/>
          <a:p>
            <a:fld id="{6138D247-7245-4E89-ABFF-FE914D202D35}"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6138D247-7245-4E89-ABFF-FE914D202D35}"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5" Type="http://schemas.openxmlformats.org/officeDocument/2006/relationships/vmlDrawing" Target="../drawings/vmlDrawing1.vml"/><Relationship Id="rId4" Type="http://schemas.openxmlformats.org/officeDocument/2006/relationships/image" Target="../media/image2.emf"/><Relationship Id="rId3" Type="http://schemas.openxmlformats.org/officeDocument/2006/relationships/oleObject" Target="../embeddings/oleObject1.bin"/><Relationship Id="rId2" Type="http://schemas.openxmlformats.org/officeDocument/2006/relationships/tags" Target="../tags/tag1.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3074"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1"/>
            <a:ext cx="12192000" cy="49922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4" name="组合 13"/>
          <p:cNvGrpSpPr/>
          <p:nvPr userDrawn="1"/>
        </p:nvGrpSpPr>
        <p:grpSpPr>
          <a:xfrm>
            <a:off x="195872" y="5053131"/>
            <a:ext cx="5146148" cy="807317"/>
            <a:chOff x="12666304" y="9218286"/>
            <a:chExt cx="11479713" cy="1800914"/>
          </a:xfrm>
        </p:grpSpPr>
        <p:sp>
          <p:nvSpPr>
            <p:cNvPr id="15" name="Oval 29"/>
            <p:cNvSpPr/>
            <p:nvPr/>
          </p:nvSpPr>
          <p:spPr>
            <a:xfrm>
              <a:off x="12666304" y="9218286"/>
              <a:ext cx="1800913" cy="1800914"/>
            </a:xfrm>
            <a:prstGeom prst="ellipse">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lIns="45531" tIns="22776" rIns="45531" bIns="22776" rtlCol="0" anchor="ctr"/>
            <a:lstStyle/>
            <a:p>
              <a:pPr algn="ctr"/>
              <a:endParaRPr lang="en-US" sz="900">
                <a:latin typeface="Arial" panose="020B0604020202020204" pitchFamily="34" charset="0"/>
                <a:ea typeface="微软雅黑" panose="020B0503020204020204" pitchFamily="34" charset="-122"/>
                <a:sym typeface="Arial" panose="020B0604020202020204" pitchFamily="34" charset="0"/>
              </a:endParaRPr>
            </a:p>
          </p:txBody>
        </p:sp>
        <p:sp>
          <p:nvSpPr>
            <p:cNvPr id="16" name="Oval 41"/>
            <p:cNvSpPr/>
            <p:nvPr/>
          </p:nvSpPr>
          <p:spPr>
            <a:xfrm>
              <a:off x="15086005" y="9218286"/>
              <a:ext cx="1800913" cy="1800914"/>
            </a:xfrm>
            <a:prstGeom prst="ellipse">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lIns="45531" tIns="22776" rIns="45531" bIns="22776" rtlCol="0" anchor="ctr"/>
            <a:lstStyle/>
            <a:p>
              <a:pPr algn="ctr"/>
              <a:endParaRPr lang="en-US" sz="900">
                <a:latin typeface="Arial" panose="020B0604020202020204" pitchFamily="34" charset="0"/>
                <a:ea typeface="微软雅黑" panose="020B0503020204020204" pitchFamily="34" charset="-122"/>
                <a:sym typeface="Arial" panose="020B0604020202020204" pitchFamily="34" charset="0"/>
              </a:endParaRPr>
            </a:p>
          </p:txBody>
        </p:sp>
        <p:sp>
          <p:nvSpPr>
            <p:cNvPr id="17" name="Oval 42"/>
            <p:cNvSpPr/>
            <p:nvPr/>
          </p:nvSpPr>
          <p:spPr>
            <a:xfrm>
              <a:off x="17505705" y="9218286"/>
              <a:ext cx="1800913" cy="1800914"/>
            </a:xfrm>
            <a:prstGeom prst="ellipse">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lIns="45531" tIns="22776" rIns="45531" bIns="22776" rtlCol="0" anchor="ctr"/>
            <a:lstStyle/>
            <a:p>
              <a:pPr algn="ctr"/>
              <a:endParaRPr lang="en-US" sz="900">
                <a:latin typeface="Arial" panose="020B0604020202020204" pitchFamily="34" charset="0"/>
                <a:ea typeface="微软雅黑" panose="020B0503020204020204" pitchFamily="34" charset="-122"/>
                <a:sym typeface="Arial" panose="020B0604020202020204" pitchFamily="34" charset="0"/>
              </a:endParaRPr>
            </a:p>
          </p:txBody>
        </p:sp>
        <p:sp>
          <p:nvSpPr>
            <p:cNvPr id="18" name="Oval 45"/>
            <p:cNvSpPr/>
            <p:nvPr/>
          </p:nvSpPr>
          <p:spPr>
            <a:xfrm>
              <a:off x="19925403" y="9218286"/>
              <a:ext cx="1800913" cy="1800914"/>
            </a:xfrm>
            <a:prstGeom prst="ellipse">
              <a:avLst/>
            </a:prstGeom>
            <a:solidFill>
              <a:schemeClr val="accent4"/>
            </a:solidFill>
            <a:ln>
              <a:noFill/>
            </a:ln>
          </p:spPr>
          <p:style>
            <a:lnRef idx="1">
              <a:schemeClr val="accent1"/>
            </a:lnRef>
            <a:fillRef idx="3">
              <a:schemeClr val="accent1"/>
            </a:fillRef>
            <a:effectRef idx="2">
              <a:schemeClr val="accent1"/>
            </a:effectRef>
            <a:fontRef idx="minor">
              <a:schemeClr val="lt1"/>
            </a:fontRef>
          </p:style>
          <p:txBody>
            <a:bodyPr lIns="45531" tIns="22776" rIns="45531" bIns="22776" rtlCol="0" anchor="ctr"/>
            <a:lstStyle/>
            <a:p>
              <a:pPr algn="ctr"/>
              <a:endParaRPr lang="en-US" sz="900">
                <a:latin typeface="Arial" panose="020B0604020202020204" pitchFamily="34" charset="0"/>
                <a:ea typeface="微软雅黑" panose="020B0503020204020204" pitchFamily="34" charset="-122"/>
                <a:sym typeface="Arial" panose="020B0604020202020204" pitchFamily="34" charset="0"/>
              </a:endParaRPr>
            </a:p>
          </p:txBody>
        </p:sp>
        <p:sp>
          <p:nvSpPr>
            <p:cNvPr id="19" name="Oval 46"/>
            <p:cNvSpPr/>
            <p:nvPr/>
          </p:nvSpPr>
          <p:spPr>
            <a:xfrm>
              <a:off x="22345104" y="9218286"/>
              <a:ext cx="1800913" cy="1800914"/>
            </a:xfrm>
            <a:prstGeom prst="ellipse">
              <a:avLst/>
            </a:prstGeom>
            <a:solidFill>
              <a:schemeClr val="accent5"/>
            </a:solidFill>
            <a:ln>
              <a:noFill/>
            </a:ln>
          </p:spPr>
          <p:style>
            <a:lnRef idx="1">
              <a:schemeClr val="accent1"/>
            </a:lnRef>
            <a:fillRef idx="3">
              <a:schemeClr val="accent1"/>
            </a:fillRef>
            <a:effectRef idx="2">
              <a:schemeClr val="accent1"/>
            </a:effectRef>
            <a:fontRef idx="minor">
              <a:schemeClr val="lt1"/>
            </a:fontRef>
          </p:style>
          <p:txBody>
            <a:bodyPr lIns="45531" tIns="22776" rIns="45531" bIns="22776" rtlCol="0" anchor="ctr"/>
            <a:lstStyle/>
            <a:p>
              <a:pPr algn="ctr"/>
              <a:endParaRPr lang="en-US" sz="900">
                <a:latin typeface="Arial" panose="020B0604020202020204" pitchFamily="34" charset="0"/>
                <a:ea typeface="微软雅黑" panose="020B0503020204020204" pitchFamily="34" charset="-122"/>
                <a:sym typeface="Arial" panose="020B0604020202020204" pitchFamily="34" charset="0"/>
              </a:endParaRPr>
            </a:p>
          </p:txBody>
        </p:sp>
        <p:grpSp>
          <p:nvGrpSpPr>
            <p:cNvPr id="20" name="Group 48"/>
            <p:cNvGrpSpPr/>
            <p:nvPr/>
          </p:nvGrpSpPr>
          <p:grpSpPr>
            <a:xfrm>
              <a:off x="20411556" y="9665676"/>
              <a:ext cx="905522" cy="906114"/>
              <a:chOff x="2524463" y="4766967"/>
              <a:chExt cx="618725" cy="618888"/>
            </a:xfrm>
            <a:solidFill>
              <a:schemeClr val="bg1"/>
            </a:solidFill>
          </p:grpSpPr>
          <p:sp>
            <p:nvSpPr>
              <p:cNvPr id="39" name="Freeform 67"/>
              <p:cNvSpPr>
                <a:spLocks noChangeArrowheads="1"/>
              </p:cNvSpPr>
              <p:nvPr/>
            </p:nvSpPr>
            <p:spPr bwMode="auto">
              <a:xfrm>
                <a:off x="2704225" y="4779511"/>
                <a:ext cx="117056" cy="117086"/>
              </a:xfrm>
              <a:custGeom>
                <a:avLst/>
                <a:gdLst>
                  <a:gd name="T0" fmla="*/ 0 w 123"/>
                  <a:gd name="T1" fmla="*/ 122 h 123"/>
                  <a:gd name="T2" fmla="*/ 0 w 123"/>
                  <a:gd name="T3" fmla="*/ 122 h 123"/>
                  <a:gd name="T4" fmla="*/ 122 w 123"/>
                  <a:gd name="T5" fmla="*/ 122 h 123"/>
                  <a:gd name="T6" fmla="*/ 122 w 123"/>
                  <a:gd name="T7" fmla="*/ 0 h 123"/>
                  <a:gd name="T8" fmla="*/ 0 w 123"/>
                  <a:gd name="T9" fmla="*/ 122 h 123"/>
                </a:gdLst>
                <a:ahLst/>
                <a:cxnLst>
                  <a:cxn ang="0">
                    <a:pos x="T0" y="T1"/>
                  </a:cxn>
                  <a:cxn ang="0">
                    <a:pos x="T2" y="T3"/>
                  </a:cxn>
                  <a:cxn ang="0">
                    <a:pos x="T4" y="T5"/>
                  </a:cxn>
                  <a:cxn ang="0">
                    <a:pos x="T6" y="T7"/>
                  </a:cxn>
                  <a:cxn ang="0">
                    <a:pos x="T8" y="T9"/>
                  </a:cxn>
                </a:cxnLst>
                <a:rect l="0" t="0" r="r" b="b"/>
                <a:pathLst>
                  <a:path w="123" h="123">
                    <a:moveTo>
                      <a:pt x="0" y="122"/>
                    </a:moveTo>
                    <a:lnTo>
                      <a:pt x="0" y="122"/>
                    </a:lnTo>
                    <a:cubicBezTo>
                      <a:pt x="122" y="122"/>
                      <a:pt x="122" y="122"/>
                      <a:pt x="122" y="122"/>
                    </a:cubicBezTo>
                    <a:cubicBezTo>
                      <a:pt x="122" y="0"/>
                      <a:pt x="122" y="0"/>
                      <a:pt x="122" y="0"/>
                    </a:cubicBezTo>
                    <a:cubicBezTo>
                      <a:pt x="68" y="0"/>
                      <a:pt x="26" y="54"/>
                      <a:pt x="0" y="122"/>
                    </a:cubicBezTo>
                  </a:path>
                </a:pathLst>
              </a:custGeom>
              <a:grpFill/>
              <a:ln>
                <a:noFill/>
              </a:ln>
              <a:effectLst/>
            </p:spPr>
            <p:txBody>
              <a:bodyPr wrap="none" lIns="76183" tIns="38092" rIns="76183" bIns="38092" anchor="ctr"/>
              <a:lstStyle/>
              <a:p>
                <a:pPr defTabSz="542290">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40" name="Freeform 68"/>
              <p:cNvSpPr>
                <a:spLocks noChangeArrowheads="1"/>
              </p:cNvSpPr>
              <p:nvPr/>
            </p:nvSpPr>
            <p:spPr bwMode="auto">
              <a:xfrm>
                <a:off x="2666603" y="4934235"/>
                <a:ext cx="154681" cy="129630"/>
              </a:xfrm>
              <a:custGeom>
                <a:avLst/>
                <a:gdLst>
                  <a:gd name="T0" fmla="*/ 163 w 164"/>
                  <a:gd name="T1" fmla="*/ 136 h 137"/>
                  <a:gd name="T2" fmla="*/ 163 w 164"/>
                  <a:gd name="T3" fmla="*/ 136 h 137"/>
                  <a:gd name="T4" fmla="*/ 163 w 164"/>
                  <a:gd name="T5" fmla="*/ 0 h 137"/>
                  <a:gd name="T6" fmla="*/ 27 w 164"/>
                  <a:gd name="T7" fmla="*/ 0 h 137"/>
                  <a:gd name="T8" fmla="*/ 0 w 164"/>
                  <a:gd name="T9" fmla="*/ 136 h 137"/>
                  <a:gd name="T10" fmla="*/ 163 w 164"/>
                  <a:gd name="T11" fmla="*/ 136 h 137"/>
                </a:gdLst>
                <a:ahLst/>
                <a:cxnLst>
                  <a:cxn ang="0">
                    <a:pos x="T0" y="T1"/>
                  </a:cxn>
                  <a:cxn ang="0">
                    <a:pos x="T2" y="T3"/>
                  </a:cxn>
                  <a:cxn ang="0">
                    <a:pos x="T4" y="T5"/>
                  </a:cxn>
                  <a:cxn ang="0">
                    <a:pos x="T6" y="T7"/>
                  </a:cxn>
                  <a:cxn ang="0">
                    <a:pos x="T8" y="T9"/>
                  </a:cxn>
                  <a:cxn ang="0">
                    <a:pos x="T10" y="T11"/>
                  </a:cxn>
                </a:cxnLst>
                <a:rect l="0" t="0" r="r" b="b"/>
                <a:pathLst>
                  <a:path w="164" h="137">
                    <a:moveTo>
                      <a:pt x="163" y="136"/>
                    </a:moveTo>
                    <a:lnTo>
                      <a:pt x="163" y="136"/>
                    </a:lnTo>
                    <a:cubicBezTo>
                      <a:pt x="163" y="0"/>
                      <a:pt x="163" y="0"/>
                      <a:pt x="163" y="0"/>
                    </a:cubicBezTo>
                    <a:cubicBezTo>
                      <a:pt x="27" y="0"/>
                      <a:pt x="27" y="0"/>
                      <a:pt x="27" y="0"/>
                    </a:cubicBezTo>
                    <a:cubicBezTo>
                      <a:pt x="13" y="40"/>
                      <a:pt x="0" y="82"/>
                      <a:pt x="0" y="136"/>
                    </a:cubicBezTo>
                    <a:lnTo>
                      <a:pt x="163" y="136"/>
                    </a:lnTo>
                  </a:path>
                </a:pathLst>
              </a:custGeom>
              <a:grpFill/>
              <a:ln>
                <a:noFill/>
              </a:ln>
              <a:effectLst/>
            </p:spPr>
            <p:txBody>
              <a:bodyPr wrap="none" lIns="76183" tIns="38092" rIns="76183" bIns="38092" anchor="ctr"/>
              <a:lstStyle/>
              <a:p>
                <a:pPr defTabSz="542290">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41" name="Freeform 69"/>
              <p:cNvSpPr>
                <a:spLocks noChangeArrowheads="1"/>
              </p:cNvSpPr>
              <p:nvPr/>
            </p:nvSpPr>
            <p:spPr bwMode="auto">
              <a:xfrm>
                <a:off x="2850546" y="4779511"/>
                <a:ext cx="117056" cy="117086"/>
              </a:xfrm>
              <a:custGeom>
                <a:avLst/>
                <a:gdLst>
                  <a:gd name="T0" fmla="*/ 0 w 122"/>
                  <a:gd name="T1" fmla="*/ 0 h 123"/>
                  <a:gd name="T2" fmla="*/ 0 w 122"/>
                  <a:gd name="T3" fmla="*/ 0 h 123"/>
                  <a:gd name="T4" fmla="*/ 0 w 122"/>
                  <a:gd name="T5" fmla="*/ 122 h 123"/>
                  <a:gd name="T6" fmla="*/ 121 w 122"/>
                  <a:gd name="T7" fmla="*/ 122 h 123"/>
                  <a:gd name="T8" fmla="*/ 0 w 122"/>
                  <a:gd name="T9" fmla="*/ 0 h 123"/>
                </a:gdLst>
                <a:ahLst/>
                <a:cxnLst>
                  <a:cxn ang="0">
                    <a:pos x="T0" y="T1"/>
                  </a:cxn>
                  <a:cxn ang="0">
                    <a:pos x="T2" y="T3"/>
                  </a:cxn>
                  <a:cxn ang="0">
                    <a:pos x="T4" y="T5"/>
                  </a:cxn>
                  <a:cxn ang="0">
                    <a:pos x="T6" y="T7"/>
                  </a:cxn>
                  <a:cxn ang="0">
                    <a:pos x="T8" y="T9"/>
                  </a:cxn>
                </a:cxnLst>
                <a:rect l="0" t="0" r="r" b="b"/>
                <a:pathLst>
                  <a:path w="122" h="123">
                    <a:moveTo>
                      <a:pt x="0" y="0"/>
                    </a:moveTo>
                    <a:lnTo>
                      <a:pt x="0" y="0"/>
                    </a:lnTo>
                    <a:cubicBezTo>
                      <a:pt x="0" y="122"/>
                      <a:pt x="0" y="122"/>
                      <a:pt x="0" y="122"/>
                    </a:cubicBezTo>
                    <a:cubicBezTo>
                      <a:pt x="121" y="122"/>
                      <a:pt x="121" y="122"/>
                      <a:pt x="121" y="122"/>
                    </a:cubicBezTo>
                    <a:cubicBezTo>
                      <a:pt x="95" y="54"/>
                      <a:pt x="41" y="0"/>
                      <a:pt x="0" y="0"/>
                    </a:cubicBezTo>
                  </a:path>
                </a:pathLst>
              </a:custGeom>
              <a:grpFill/>
              <a:ln>
                <a:noFill/>
              </a:ln>
              <a:effectLst/>
            </p:spPr>
            <p:txBody>
              <a:bodyPr wrap="none" lIns="76183" tIns="38092" rIns="76183" bIns="38092" anchor="ctr"/>
              <a:lstStyle/>
              <a:p>
                <a:pPr defTabSz="542290">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42" name="Freeform 70"/>
              <p:cNvSpPr>
                <a:spLocks noChangeArrowheads="1"/>
              </p:cNvSpPr>
              <p:nvPr/>
            </p:nvSpPr>
            <p:spPr bwMode="auto">
              <a:xfrm>
                <a:off x="2524463" y="5088955"/>
                <a:ext cx="142140" cy="142175"/>
              </a:xfrm>
              <a:custGeom>
                <a:avLst/>
                <a:gdLst>
                  <a:gd name="T0" fmla="*/ 122 w 151"/>
                  <a:gd name="T1" fmla="*/ 0 h 150"/>
                  <a:gd name="T2" fmla="*/ 122 w 151"/>
                  <a:gd name="T3" fmla="*/ 0 h 150"/>
                  <a:gd name="T4" fmla="*/ 0 w 151"/>
                  <a:gd name="T5" fmla="*/ 0 h 150"/>
                  <a:gd name="T6" fmla="*/ 42 w 151"/>
                  <a:gd name="T7" fmla="*/ 149 h 150"/>
                  <a:gd name="T8" fmla="*/ 42 w 151"/>
                  <a:gd name="T9" fmla="*/ 149 h 150"/>
                  <a:gd name="T10" fmla="*/ 150 w 151"/>
                  <a:gd name="T11" fmla="*/ 149 h 150"/>
                  <a:gd name="T12" fmla="*/ 122 w 151"/>
                  <a:gd name="T13" fmla="*/ 0 h 150"/>
                </a:gdLst>
                <a:ahLst/>
                <a:cxnLst>
                  <a:cxn ang="0">
                    <a:pos x="T0" y="T1"/>
                  </a:cxn>
                  <a:cxn ang="0">
                    <a:pos x="T2" y="T3"/>
                  </a:cxn>
                  <a:cxn ang="0">
                    <a:pos x="T4" y="T5"/>
                  </a:cxn>
                  <a:cxn ang="0">
                    <a:pos x="T6" y="T7"/>
                  </a:cxn>
                  <a:cxn ang="0">
                    <a:pos x="T8" y="T9"/>
                  </a:cxn>
                  <a:cxn ang="0">
                    <a:pos x="T10" y="T11"/>
                  </a:cxn>
                  <a:cxn ang="0">
                    <a:pos x="T12" y="T13"/>
                  </a:cxn>
                </a:cxnLst>
                <a:rect l="0" t="0" r="r" b="b"/>
                <a:pathLst>
                  <a:path w="151" h="150">
                    <a:moveTo>
                      <a:pt x="122" y="0"/>
                    </a:moveTo>
                    <a:lnTo>
                      <a:pt x="122" y="0"/>
                    </a:lnTo>
                    <a:cubicBezTo>
                      <a:pt x="0" y="0"/>
                      <a:pt x="0" y="0"/>
                      <a:pt x="0" y="0"/>
                    </a:cubicBezTo>
                    <a:cubicBezTo>
                      <a:pt x="0" y="54"/>
                      <a:pt x="14" y="109"/>
                      <a:pt x="42" y="149"/>
                    </a:cubicBezTo>
                    <a:lnTo>
                      <a:pt x="42" y="149"/>
                    </a:lnTo>
                    <a:cubicBezTo>
                      <a:pt x="150" y="149"/>
                      <a:pt x="150" y="149"/>
                      <a:pt x="150" y="149"/>
                    </a:cubicBezTo>
                    <a:cubicBezTo>
                      <a:pt x="136" y="109"/>
                      <a:pt x="122" y="54"/>
                      <a:pt x="122" y="0"/>
                    </a:cubicBezTo>
                  </a:path>
                </a:pathLst>
              </a:custGeom>
              <a:grpFill/>
              <a:ln>
                <a:noFill/>
              </a:ln>
              <a:effectLst/>
            </p:spPr>
            <p:txBody>
              <a:bodyPr wrap="none" lIns="76183" tIns="38092" rIns="76183" bIns="38092" anchor="ctr"/>
              <a:lstStyle/>
              <a:p>
                <a:pPr defTabSz="542290">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43" name="Freeform 71"/>
              <p:cNvSpPr>
                <a:spLocks noChangeArrowheads="1"/>
              </p:cNvSpPr>
              <p:nvPr/>
            </p:nvSpPr>
            <p:spPr bwMode="auto">
              <a:xfrm>
                <a:off x="3001048" y="5088955"/>
                <a:ext cx="142140" cy="142175"/>
              </a:xfrm>
              <a:custGeom>
                <a:avLst/>
                <a:gdLst>
                  <a:gd name="T0" fmla="*/ 14 w 150"/>
                  <a:gd name="T1" fmla="*/ 0 h 150"/>
                  <a:gd name="T2" fmla="*/ 14 w 150"/>
                  <a:gd name="T3" fmla="*/ 0 h 150"/>
                  <a:gd name="T4" fmla="*/ 0 w 150"/>
                  <a:gd name="T5" fmla="*/ 149 h 150"/>
                  <a:gd name="T6" fmla="*/ 95 w 150"/>
                  <a:gd name="T7" fmla="*/ 149 h 150"/>
                  <a:gd name="T8" fmla="*/ 109 w 150"/>
                  <a:gd name="T9" fmla="*/ 149 h 150"/>
                  <a:gd name="T10" fmla="*/ 149 w 150"/>
                  <a:gd name="T11" fmla="*/ 0 h 150"/>
                  <a:gd name="T12" fmla="*/ 14 w 150"/>
                  <a:gd name="T13" fmla="*/ 0 h 150"/>
                </a:gdLst>
                <a:ahLst/>
                <a:cxnLst>
                  <a:cxn ang="0">
                    <a:pos x="T0" y="T1"/>
                  </a:cxn>
                  <a:cxn ang="0">
                    <a:pos x="T2" y="T3"/>
                  </a:cxn>
                  <a:cxn ang="0">
                    <a:pos x="T4" y="T5"/>
                  </a:cxn>
                  <a:cxn ang="0">
                    <a:pos x="T6" y="T7"/>
                  </a:cxn>
                  <a:cxn ang="0">
                    <a:pos x="T8" y="T9"/>
                  </a:cxn>
                  <a:cxn ang="0">
                    <a:pos x="T10" y="T11"/>
                  </a:cxn>
                  <a:cxn ang="0">
                    <a:pos x="T12" y="T13"/>
                  </a:cxn>
                </a:cxnLst>
                <a:rect l="0" t="0" r="r" b="b"/>
                <a:pathLst>
                  <a:path w="150" h="150">
                    <a:moveTo>
                      <a:pt x="14" y="0"/>
                    </a:moveTo>
                    <a:lnTo>
                      <a:pt x="14" y="0"/>
                    </a:lnTo>
                    <a:cubicBezTo>
                      <a:pt x="14" y="54"/>
                      <a:pt x="0" y="109"/>
                      <a:pt x="0" y="149"/>
                    </a:cubicBezTo>
                    <a:cubicBezTo>
                      <a:pt x="95" y="149"/>
                      <a:pt x="95" y="149"/>
                      <a:pt x="95" y="149"/>
                    </a:cubicBezTo>
                    <a:lnTo>
                      <a:pt x="109" y="149"/>
                    </a:lnTo>
                    <a:cubicBezTo>
                      <a:pt x="122" y="109"/>
                      <a:pt x="149" y="54"/>
                      <a:pt x="149" y="0"/>
                    </a:cubicBezTo>
                    <a:lnTo>
                      <a:pt x="14" y="0"/>
                    </a:lnTo>
                  </a:path>
                </a:pathLst>
              </a:custGeom>
              <a:grpFill/>
              <a:ln>
                <a:noFill/>
              </a:ln>
              <a:effectLst/>
            </p:spPr>
            <p:txBody>
              <a:bodyPr wrap="none" lIns="76183" tIns="38092" rIns="76183" bIns="38092" anchor="ctr"/>
              <a:lstStyle/>
              <a:p>
                <a:pPr defTabSz="542290">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44" name="Freeform 72"/>
              <p:cNvSpPr>
                <a:spLocks noChangeArrowheads="1"/>
              </p:cNvSpPr>
              <p:nvPr/>
            </p:nvSpPr>
            <p:spPr bwMode="auto">
              <a:xfrm>
                <a:off x="2666603" y="5088955"/>
                <a:ext cx="154681" cy="142175"/>
              </a:xfrm>
              <a:custGeom>
                <a:avLst/>
                <a:gdLst>
                  <a:gd name="T0" fmla="*/ 163 w 164"/>
                  <a:gd name="T1" fmla="*/ 0 h 150"/>
                  <a:gd name="T2" fmla="*/ 163 w 164"/>
                  <a:gd name="T3" fmla="*/ 0 h 150"/>
                  <a:gd name="T4" fmla="*/ 0 w 164"/>
                  <a:gd name="T5" fmla="*/ 0 h 150"/>
                  <a:gd name="T6" fmla="*/ 27 w 164"/>
                  <a:gd name="T7" fmla="*/ 149 h 150"/>
                  <a:gd name="T8" fmla="*/ 163 w 164"/>
                  <a:gd name="T9" fmla="*/ 149 h 150"/>
                  <a:gd name="T10" fmla="*/ 163 w 164"/>
                  <a:gd name="T11" fmla="*/ 0 h 150"/>
                </a:gdLst>
                <a:ahLst/>
                <a:cxnLst>
                  <a:cxn ang="0">
                    <a:pos x="T0" y="T1"/>
                  </a:cxn>
                  <a:cxn ang="0">
                    <a:pos x="T2" y="T3"/>
                  </a:cxn>
                  <a:cxn ang="0">
                    <a:pos x="T4" y="T5"/>
                  </a:cxn>
                  <a:cxn ang="0">
                    <a:pos x="T6" y="T7"/>
                  </a:cxn>
                  <a:cxn ang="0">
                    <a:pos x="T8" y="T9"/>
                  </a:cxn>
                  <a:cxn ang="0">
                    <a:pos x="T10" y="T11"/>
                  </a:cxn>
                </a:cxnLst>
                <a:rect l="0" t="0" r="r" b="b"/>
                <a:pathLst>
                  <a:path w="164" h="150">
                    <a:moveTo>
                      <a:pt x="163" y="0"/>
                    </a:moveTo>
                    <a:lnTo>
                      <a:pt x="163" y="0"/>
                    </a:lnTo>
                    <a:cubicBezTo>
                      <a:pt x="0" y="0"/>
                      <a:pt x="0" y="0"/>
                      <a:pt x="0" y="0"/>
                    </a:cubicBezTo>
                    <a:cubicBezTo>
                      <a:pt x="0" y="54"/>
                      <a:pt x="13" y="109"/>
                      <a:pt x="27" y="149"/>
                    </a:cubicBezTo>
                    <a:cubicBezTo>
                      <a:pt x="163" y="149"/>
                      <a:pt x="163" y="149"/>
                      <a:pt x="163" y="149"/>
                    </a:cubicBezTo>
                    <a:lnTo>
                      <a:pt x="163" y="0"/>
                    </a:lnTo>
                  </a:path>
                </a:pathLst>
              </a:custGeom>
              <a:grpFill/>
              <a:ln>
                <a:noFill/>
              </a:ln>
              <a:effectLst/>
            </p:spPr>
            <p:txBody>
              <a:bodyPr wrap="none" lIns="76183" tIns="38092" rIns="76183" bIns="38092" anchor="ctr"/>
              <a:lstStyle/>
              <a:p>
                <a:pPr defTabSz="542290">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45" name="Freeform 73"/>
              <p:cNvSpPr>
                <a:spLocks noChangeArrowheads="1"/>
              </p:cNvSpPr>
              <p:nvPr/>
            </p:nvSpPr>
            <p:spPr bwMode="auto">
              <a:xfrm>
                <a:off x="2524463" y="4921688"/>
                <a:ext cx="142140" cy="142175"/>
              </a:xfrm>
              <a:custGeom>
                <a:avLst/>
                <a:gdLst>
                  <a:gd name="T0" fmla="*/ 122 w 151"/>
                  <a:gd name="T1" fmla="*/ 150 h 151"/>
                  <a:gd name="T2" fmla="*/ 122 w 151"/>
                  <a:gd name="T3" fmla="*/ 150 h 151"/>
                  <a:gd name="T4" fmla="*/ 150 w 151"/>
                  <a:gd name="T5" fmla="*/ 14 h 151"/>
                  <a:gd name="T6" fmla="*/ 42 w 151"/>
                  <a:gd name="T7" fmla="*/ 14 h 151"/>
                  <a:gd name="T8" fmla="*/ 42 w 151"/>
                  <a:gd name="T9" fmla="*/ 0 h 151"/>
                  <a:gd name="T10" fmla="*/ 0 w 151"/>
                  <a:gd name="T11" fmla="*/ 150 h 151"/>
                  <a:gd name="T12" fmla="*/ 122 w 151"/>
                  <a:gd name="T13" fmla="*/ 150 h 151"/>
                </a:gdLst>
                <a:ahLst/>
                <a:cxnLst>
                  <a:cxn ang="0">
                    <a:pos x="T0" y="T1"/>
                  </a:cxn>
                  <a:cxn ang="0">
                    <a:pos x="T2" y="T3"/>
                  </a:cxn>
                  <a:cxn ang="0">
                    <a:pos x="T4" y="T5"/>
                  </a:cxn>
                  <a:cxn ang="0">
                    <a:pos x="T6" y="T7"/>
                  </a:cxn>
                  <a:cxn ang="0">
                    <a:pos x="T8" y="T9"/>
                  </a:cxn>
                  <a:cxn ang="0">
                    <a:pos x="T10" y="T11"/>
                  </a:cxn>
                  <a:cxn ang="0">
                    <a:pos x="T12" y="T13"/>
                  </a:cxn>
                </a:cxnLst>
                <a:rect l="0" t="0" r="r" b="b"/>
                <a:pathLst>
                  <a:path w="151" h="151">
                    <a:moveTo>
                      <a:pt x="122" y="150"/>
                    </a:moveTo>
                    <a:lnTo>
                      <a:pt x="122" y="150"/>
                    </a:lnTo>
                    <a:cubicBezTo>
                      <a:pt x="122" y="96"/>
                      <a:pt x="136" y="54"/>
                      <a:pt x="150" y="14"/>
                    </a:cubicBezTo>
                    <a:cubicBezTo>
                      <a:pt x="42" y="14"/>
                      <a:pt x="42" y="14"/>
                      <a:pt x="42" y="14"/>
                    </a:cubicBezTo>
                    <a:lnTo>
                      <a:pt x="42" y="0"/>
                    </a:lnTo>
                    <a:cubicBezTo>
                      <a:pt x="14" y="54"/>
                      <a:pt x="0" y="96"/>
                      <a:pt x="0" y="150"/>
                    </a:cubicBezTo>
                    <a:lnTo>
                      <a:pt x="122" y="150"/>
                    </a:lnTo>
                  </a:path>
                </a:pathLst>
              </a:custGeom>
              <a:grpFill/>
              <a:ln>
                <a:noFill/>
              </a:ln>
              <a:effectLst/>
            </p:spPr>
            <p:txBody>
              <a:bodyPr wrap="none" lIns="76183" tIns="38092" rIns="76183" bIns="38092" anchor="ctr"/>
              <a:lstStyle/>
              <a:p>
                <a:pPr defTabSz="542290">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46" name="Freeform 74"/>
              <p:cNvSpPr>
                <a:spLocks noChangeArrowheads="1"/>
              </p:cNvSpPr>
              <p:nvPr/>
            </p:nvSpPr>
            <p:spPr bwMode="auto">
              <a:xfrm>
                <a:off x="2850547" y="4934235"/>
                <a:ext cx="142140" cy="129630"/>
              </a:xfrm>
              <a:custGeom>
                <a:avLst/>
                <a:gdLst>
                  <a:gd name="T0" fmla="*/ 149 w 150"/>
                  <a:gd name="T1" fmla="*/ 136 h 137"/>
                  <a:gd name="T2" fmla="*/ 149 w 150"/>
                  <a:gd name="T3" fmla="*/ 136 h 137"/>
                  <a:gd name="T4" fmla="*/ 121 w 150"/>
                  <a:gd name="T5" fmla="*/ 0 h 137"/>
                  <a:gd name="T6" fmla="*/ 0 w 150"/>
                  <a:gd name="T7" fmla="*/ 0 h 137"/>
                  <a:gd name="T8" fmla="*/ 0 w 150"/>
                  <a:gd name="T9" fmla="*/ 136 h 137"/>
                  <a:gd name="T10" fmla="*/ 149 w 150"/>
                  <a:gd name="T11" fmla="*/ 136 h 137"/>
                </a:gdLst>
                <a:ahLst/>
                <a:cxnLst>
                  <a:cxn ang="0">
                    <a:pos x="T0" y="T1"/>
                  </a:cxn>
                  <a:cxn ang="0">
                    <a:pos x="T2" y="T3"/>
                  </a:cxn>
                  <a:cxn ang="0">
                    <a:pos x="T4" y="T5"/>
                  </a:cxn>
                  <a:cxn ang="0">
                    <a:pos x="T6" y="T7"/>
                  </a:cxn>
                  <a:cxn ang="0">
                    <a:pos x="T8" y="T9"/>
                  </a:cxn>
                  <a:cxn ang="0">
                    <a:pos x="T10" y="T11"/>
                  </a:cxn>
                </a:cxnLst>
                <a:rect l="0" t="0" r="r" b="b"/>
                <a:pathLst>
                  <a:path w="150" h="137">
                    <a:moveTo>
                      <a:pt x="149" y="136"/>
                    </a:moveTo>
                    <a:lnTo>
                      <a:pt x="149" y="136"/>
                    </a:lnTo>
                    <a:cubicBezTo>
                      <a:pt x="149" y="82"/>
                      <a:pt x="135" y="40"/>
                      <a:pt x="121" y="0"/>
                    </a:cubicBezTo>
                    <a:cubicBezTo>
                      <a:pt x="0" y="0"/>
                      <a:pt x="0" y="0"/>
                      <a:pt x="0" y="0"/>
                    </a:cubicBezTo>
                    <a:cubicBezTo>
                      <a:pt x="0" y="136"/>
                      <a:pt x="0" y="136"/>
                      <a:pt x="0" y="136"/>
                    </a:cubicBezTo>
                    <a:lnTo>
                      <a:pt x="149" y="136"/>
                    </a:lnTo>
                  </a:path>
                </a:pathLst>
              </a:custGeom>
              <a:grpFill/>
              <a:ln>
                <a:noFill/>
              </a:ln>
              <a:effectLst/>
            </p:spPr>
            <p:txBody>
              <a:bodyPr wrap="none" lIns="76183" tIns="38092" rIns="76183" bIns="38092" anchor="ctr"/>
              <a:lstStyle/>
              <a:p>
                <a:pPr defTabSz="542290">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47" name="Freeform 75"/>
              <p:cNvSpPr>
                <a:spLocks noChangeArrowheads="1"/>
              </p:cNvSpPr>
              <p:nvPr/>
            </p:nvSpPr>
            <p:spPr bwMode="auto">
              <a:xfrm>
                <a:off x="2574630" y="4766967"/>
                <a:ext cx="183944" cy="129630"/>
              </a:xfrm>
              <a:custGeom>
                <a:avLst/>
                <a:gdLst>
                  <a:gd name="T0" fmla="*/ 109 w 192"/>
                  <a:gd name="T1" fmla="*/ 136 h 137"/>
                  <a:gd name="T2" fmla="*/ 109 w 192"/>
                  <a:gd name="T3" fmla="*/ 136 h 137"/>
                  <a:gd name="T4" fmla="*/ 191 w 192"/>
                  <a:gd name="T5" fmla="*/ 0 h 137"/>
                  <a:gd name="T6" fmla="*/ 0 w 192"/>
                  <a:gd name="T7" fmla="*/ 136 h 137"/>
                  <a:gd name="T8" fmla="*/ 109 w 192"/>
                  <a:gd name="T9" fmla="*/ 136 h 137"/>
                </a:gdLst>
                <a:ahLst/>
                <a:cxnLst>
                  <a:cxn ang="0">
                    <a:pos x="T0" y="T1"/>
                  </a:cxn>
                  <a:cxn ang="0">
                    <a:pos x="T2" y="T3"/>
                  </a:cxn>
                  <a:cxn ang="0">
                    <a:pos x="T4" y="T5"/>
                  </a:cxn>
                  <a:cxn ang="0">
                    <a:pos x="T6" y="T7"/>
                  </a:cxn>
                  <a:cxn ang="0">
                    <a:pos x="T8" y="T9"/>
                  </a:cxn>
                </a:cxnLst>
                <a:rect l="0" t="0" r="r" b="b"/>
                <a:pathLst>
                  <a:path w="192" h="137">
                    <a:moveTo>
                      <a:pt x="109" y="136"/>
                    </a:moveTo>
                    <a:lnTo>
                      <a:pt x="109" y="136"/>
                    </a:lnTo>
                    <a:cubicBezTo>
                      <a:pt x="123" y="82"/>
                      <a:pt x="151" y="28"/>
                      <a:pt x="191" y="0"/>
                    </a:cubicBezTo>
                    <a:cubicBezTo>
                      <a:pt x="109" y="28"/>
                      <a:pt x="42" y="82"/>
                      <a:pt x="0" y="136"/>
                    </a:cubicBezTo>
                    <a:lnTo>
                      <a:pt x="109" y="136"/>
                    </a:lnTo>
                  </a:path>
                </a:pathLst>
              </a:custGeom>
              <a:grpFill/>
              <a:ln>
                <a:noFill/>
              </a:ln>
              <a:effectLst/>
            </p:spPr>
            <p:txBody>
              <a:bodyPr wrap="none" lIns="76183" tIns="38092" rIns="76183" bIns="38092" anchor="ctr"/>
              <a:lstStyle/>
              <a:p>
                <a:pPr defTabSz="542290">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48" name="Freeform 76"/>
              <p:cNvSpPr>
                <a:spLocks noChangeArrowheads="1"/>
              </p:cNvSpPr>
              <p:nvPr/>
            </p:nvSpPr>
            <p:spPr bwMode="auto">
              <a:xfrm>
                <a:off x="2574630" y="5256222"/>
                <a:ext cx="183944" cy="129633"/>
              </a:xfrm>
              <a:custGeom>
                <a:avLst/>
                <a:gdLst>
                  <a:gd name="T0" fmla="*/ 109 w 192"/>
                  <a:gd name="T1" fmla="*/ 0 h 136"/>
                  <a:gd name="T2" fmla="*/ 109 w 192"/>
                  <a:gd name="T3" fmla="*/ 0 h 136"/>
                  <a:gd name="T4" fmla="*/ 0 w 192"/>
                  <a:gd name="T5" fmla="*/ 0 h 136"/>
                  <a:gd name="T6" fmla="*/ 191 w 192"/>
                  <a:gd name="T7" fmla="*/ 135 h 136"/>
                  <a:gd name="T8" fmla="*/ 109 w 192"/>
                  <a:gd name="T9" fmla="*/ 0 h 136"/>
                </a:gdLst>
                <a:ahLst/>
                <a:cxnLst>
                  <a:cxn ang="0">
                    <a:pos x="T0" y="T1"/>
                  </a:cxn>
                  <a:cxn ang="0">
                    <a:pos x="T2" y="T3"/>
                  </a:cxn>
                  <a:cxn ang="0">
                    <a:pos x="T4" y="T5"/>
                  </a:cxn>
                  <a:cxn ang="0">
                    <a:pos x="T6" y="T7"/>
                  </a:cxn>
                  <a:cxn ang="0">
                    <a:pos x="T8" y="T9"/>
                  </a:cxn>
                </a:cxnLst>
                <a:rect l="0" t="0" r="r" b="b"/>
                <a:pathLst>
                  <a:path w="192" h="136">
                    <a:moveTo>
                      <a:pt x="109" y="0"/>
                    </a:moveTo>
                    <a:lnTo>
                      <a:pt x="109" y="0"/>
                    </a:lnTo>
                    <a:cubicBezTo>
                      <a:pt x="0" y="0"/>
                      <a:pt x="0" y="0"/>
                      <a:pt x="0" y="0"/>
                    </a:cubicBezTo>
                    <a:cubicBezTo>
                      <a:pt x="42" y="67"/>
                      <a:pt x="109" y="121"/>
                      <a:pt x="191" y="135"/>
                    </a:cubicBezTo>
                    <a:cubicBezTo>
                      <a:pt x="151" y="109"/>
                      <a:pt x="123" y="67"/>
                      <a:pt x="109" y="0"/>
                    </a:cubicBezTo>
                  </a:path>
                </a:pathLst>
              </a:custGeom>
              <a:grpFill/>
              <a:ln>
                <a:noFill/>
              </a:ln>
              <a:effectLst/>
            </p:spPr>
            <p:txBody>
              <a:bodyPr wrap="none" lIns="76183" tIns="38092" rIns="76183" bIns="38092" anchor="ctr"/>
              <a:lstStyle/>
              <a:p>
                <a:pPr defTabSz="542290">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49" name="Freeform 77"/>
              <p:cNvSpPr>
                <a:spLocks noChangeArrowheads="1"/>
              </p:cNvSpPr>
              <p:nvPr/>
            </p:nvSpPr>
            <p:spPr bwMode="auto">
              <a:xfrm>
                <a:off x="2900713" y="4766967"/>
                <a:ext cx="179762" cy="129630"/>
              </a:xfrm>
              <a:custGeom>
                <a:avLst/>
                <a:gdLst>
                  <a:gd name="T0" fmla="*/ 95 w 191"/>
                  <a:gd name="T1" fmla="*/ 136 h 137"/>
                  <a:gd name="T2" fmla="*/ 95 w 191"/>
                  <a:gd name="T3" fmla="*/ 136 h 137"/>
                  <a:gd name="T4" fmla="*/ 190 w 191"/>
                  <a:gd name="T5" fmla="*/ 136 h 137"/>
                  <a:gd name="T6" fmla="*/ 0 w 191"/>
                  <a:gd name="T7" fmla="*/ 0 h 137"/>
                  <a:gd name="T8" fmla="*/ 95 w 191"/>
                  <a:gd name="T9" fmla="*/ 136 h 137"/>
                </a:gdLst>
                <a:ahLst/>
                <a:cxnLst>
                  <a:cxn ang="0">
                    <a:pos x="T0" y="T1"/>
                  </a:cxn>
                  <a:cxn ang="0">
                    <a:pos x="T2" y="T3"/>
                  </a:cxn>
                  <a:cxn ang="0">
                    <a:pos x="T4" y="T5"/>
                  </a:cxn>
                  <a:cxn ang="0">
                    <a:pos x="T6" y="T7"/>
                  </a:cxn>
                  <a:cxn ang="0">
                    <a:pos x="T8" y="T9"/>
                  </a:cxn>
                </a:cxnLst>
                <a:rect l="0" t="0" r="r" b="b"/>
                <a:pathLst>
                  <a:path w="191" h="137">
                    <a:moveTo>
                      <a:pt x="95" y="136"/>
                    </a:moveTo>
                    <a:lnTo>
                      <a:pt x="95" y="136"/>
                    </a:lnTo>
                    <a:cubicBezTo>
                      <a:pt x="190" y="136"/>
                      <a:pt x="190" y="136"/>
                      <a:pt x="190" y="136"/>
                    </a:cubicBezTo>
                    <a:cubicBezTo>
                      <a:pt x="150" y="82"/>
                      <a:pt x="81" y="28"/>
                      <a:pt x="0" y="0"/>
                    </a:cubicBezTo>
                    <a:cubicBezTo>
                      <a:pt x="41" y="28"/>
                      <a:pt x="67" y="82"/>
                      <a:pt x="95" y="136"/>
                    </a:cubicBezTo>
                  </a:path>
                </a:pathLst>
              </a:custGeom>
              <a:grpFill/>
              <a:ln>
                <a:noFill/>
              </a:ln>
              <a:effectLst/>
            </p:spPr>
            <p:txBody>
              <a:bodyPr wrap="none" lIns="76183" tIns="38092" rIns="76183" bIns="38092" anchor="ctr"/>
              <a:lstStyle/>
              <a:p>
                <a:pPr defTabSz="542290">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50" name="Freeform 78"/>
              <p:cNvSpPr>
                <a:spLocks noChangeArrowheads="1"/>
              </p:cNvSpPr>
              <p:nvPr/>
            </p:nvSpPr>
            <p:spPr bwMode="auto">
              <a:xfrm>
                <a:off x="2900713" y="5256222"/>
                <a:ext cx="179762" cy="129633"/>
              </a:xfrm>
              <a:custGeom>
                <a:avLst/>
                <a:gdLst>
                  <a:gd name="T0" fmla="*/ 95 w 191"/>
                  <a:gd name="T1" fmla="*/ 0 h 136"/>
                  <a:gd name="T2" fmla="*/ 95 w 191"/>
                  <a:gd name="T3" fmla="*/ 0 h 136"/>
                  <a:gd name="T4" fmla="*/ 0 w 191"/>
                  <a:gd name="T5" fmla="*/ 135 h 136"/>
                  <a:gd name="T6" fmla="*/ 190 w 191"/>
                  <a:gd name="T7" fmla="*/ 0 h 136"/>
                  <a:gd name="T8" fmla="*/ 95 w 191"/>
                  <a:gd name="T9" fmla="*/ 0 h 136"/>
                </a:gdLst>
                <a:ahLst/>
                <a:cxnLst>
                  <a:cxn ang="0">
                    <a:pos x="T0" y="T1"/>
                  </a:cxn>
                  <a:cxn ang="0">
                    <a:pos x="T2" y="T3"/>
                  </a:cxn>
                  <a:cxn ang="0">
                    <a:pos x="T4" y="T5"/>
                  </a:cxn>
                  <a:cxn ang="0">
                    <a:pos x="T6" y="T7"/>
                  </a:cxn>
                  <a:cxn ang="0">
                    <a:pos x="T8" y="T9"/>
                  </a:cxn>
                </a:cxnLst>
                <a:rect l="0" t="0" r="r" b="b"/>
                <a:pathLst>
                  <a:path w="191" h="136">
                    <a:moveTo>
                      <a:pt x="95" y="0"/>
                    </a:moveTo>
                    <a:lnTo>
                      <a:pt x="95" y="0"/>
                    </a:lnTo>
                    <a:cubicBezTo>
                      <a:pt x="67" y="67"/>
                      <a:pt x="41" y="109"/>
                      <a:pt x="0" y="135"/>
                    </a:cubicBezTo>
                    <a:cubicBezTo>
                      <a:pt x="81" y="121"/>
                      <a:pt x="150" y="67"/>
                      <a:pt x="190" y="0"/>
                    </a:cubicBezTo>
                    <a:lnTo>
                      <a:pt x="95" y="0"/>
                    </a:lnTo>
                  </a:path>
                </a:pathLst>
              </a:custGeom>
              <a:grpFill/>
              <a:ln>
                <a:noFill/>
              </a:ln>
              <a:effectLst/>
            </p:spPr>
            <p:txBody>
              <a:bodyPr wrap="none" lIns="76183" tIns="38092" rIns="76183" bIns="38092" anchor="ctr"/>
              <a:lstStyle/>
              <a:p>
                <a:pPr defTabSz="542290">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51" name="Freeform 79"/>
              <p:cNvSpPr>
                <a:spLocks noChangeArrowheads="1"/>
              </p:cNvSpPr>
              <p:nvPr/>
            </p:nvSpPr>
            <p:spPr bwMode="auto">
              <a:xfrm>
                <a:off x="3001048" y="4921688"/>
                <a:ext cx="142140" cy="142175"/>
              </a:xfrm>
              <a:custGeom>
                <a:avLst/>
                <a:gdLst>
                  <a:gd name="T0" fmla="*/ 95 w 150"/>
                  <a:gd name="T1" fmla="*/ 14 h 151"/>
                  <a:gd name="T2" fmla="*/ 95 w 150"/>
                  <a:gd name="T3" fmla="*/ 14 h 151"/>
                  <a:gd name="T4" fmla="*/ 0 w 150"/>
                  <a:gd name="T5" fmla="*/ 14 h 151"/>
                  <a:gd name="T6" fmla="*/ 14 w 150"/>
                  <a:gd name="T7" fmla="*/ 150 h 151"/>
                  <a:gd name="T8" fmla="*/ 149 w 150"/>
                  <a:gd name="T9" fmla="*/ 150 h 151"/>
                  <a:gd name="T10" fmla="*/ 109 w 150"/>
                  <a:gd name="T11" fmla="*/ 0 h 151"/>
                  <a:gd name="T12" fmla="*/ 95 w 150"/>
                  <a:gd name="T13" fmla="*/ 14 h 151"/>
                </a:gdLst>
                <a:ahLst/>
                <a:cxnLst>
                  <a:cxn ang="0">
                    <a:pos x="T0" y="T1"/>
                  </a:cxn>
                  <a:cxn ang="0">
                    <a:pos x="T2" y="T3"/>
                  </a:cxn>
                  <a:cxn ang="0">
                    <a:pos x="T4" y="T5"/>
                  </a:cxn>
                  <a:cxn ang="0">
                    <a:pos x="T6" y="T7"/>
                  </a:cxn>
                  <a:cxn ang="0">
                    <a:pos x="T8" y="T9"/>
                  </a:cxn>
                  <a:cxn ang="0">
                    <a:pos x="T10" y="T11"/>
                  </a:cxn>
                  <a:cxn ang="0">
                    <a:pos x="T12" y="T13"/>
                  </a:cxn>
                </a:cxnLst>
                <a:rect l="0" t="0" r="r" b="b"/>
                <a:pathLst>
                  <a:path w="150" h="151">
                    <a:moveTo>
                      <a:pt x="95" y="14"/>
                    </a:moveTo>
                    <a:lnTo>
                      <a:pt x="95" y="14"/>
                    </a:lnTo>
                    <a:cubicBezTo>
                      <a:pt x="0" y="14"/>
                      <a:pt x="0" y="14"/>
                      <a:pt x="0" y="14"/>
                    </a:cubicBezTo>
                    <a:cubicBezTo>
                      <a:pt x="0" y="54"/>
                      <a:pt x="14" y="96"/>
                      <a:pt x="14" y="150"/>
                    </a:cubicBezTo>
                    <a:cubicBezTo>
                      <a:pt x="149" y="150"/>
                      <a:pt x="149" y="150"/>
                      <a:pt x="149" y="150"/>
                    </a:cubicBezTo>
                    <a:cubicBezTo>
                      <a:pt x="149" y="96"/>
                      <a:pt x="122" y="54"/>
                      <a:pt x="109" y="0"/>
                    </a:cubicBezTo>
                    <a:lnTo>
                      <a:pt x="95" y="14"/>
                    </a:lnTo>
                  </a:path>
                </a:pathLst>
              </a:custGeom>
              <a:grpFill/>
              <a:ln>
                <a:noFill/>
              </a:ln>
              <a:effectLst/>
            </p:spPr>
            <p:txBody>
              <a:bodyPr wrap="none" lIns="76183" tIns="38092" rIns="76183" bIns="38092" anchor="ctr"/>
              <a:lstStyle/>
              <a:p>
                <a:pPr defTabSz="542290">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52" name="Freeform 80"/>
              <p:cNvSpPr>
                <a:spLocks noChangeArrowheads="1"/>
              </p:cNvSpPr>
              <p:nvPr/>
            </p:nvSpPr>
            <p:spPr bwMode="auto">
              <a:xfrm>
                <a:off x="2850546" y="5256222"/>
                <a:ext cx="117056" cy="129633"/>
              </a:xfrm>
              <a:custGeom>
                <a:avLst/>
                <a:gdLst>
                  <a:gd name="T0" fmla="*/ 121 w 122"/>
                  <a:gd name="T1" fmla="*/ 0 h 136"/>
                  <a:gd name="T2" fmla="*/ 121 w 122"/>
                  <a:gd name="T3" fmla="*/ 0 h 136"/>
                  <a:gd name="T4" fmla="*/ 0 w 122"/>
                  <a:gd name="T5" fmla="*/ 0 h 136"/>
                  <a:gd name="T6" fmla="*/ 0 w 122"/>
                  <a:gd name="T7" fmla="*/ 135 h 136"/>
                  <a:gd name="T8" fmla="*/ 121 w 122"/>
                  <a:gd name="T9" fmla="*/ 0 h 136"/>
                </a:gdLst>
                <a:ahLst/>
                <a:cxnLst>
                  <a:cxn ang="0">
                    <a:pos x="T0" y="T1"/>
                  </a:cxn>
                  <a:cxn ang="0">
                    <a:pos x="T2" y="T3"/>
                  </a:cxn>
                  <a:cxn ang="0">
                    <a:pos x="T4" y="T5"/>
                  </a:cxn>
                  <a:cxn ang="0">
                    <a:pos x="T6" y="T7"/>
                  </a:cxn>
                  <a:cxn ang="0">
                    <a:pos x="T8" y="T9"/>
                  </a:cxn>
                </a:cxnLst>
                <a:rect l="0" t="0" r="r" b="b"/>
                <a:pathLst>
                  <a:path w="122" h="136">
                    <a:moveTo>
                      <a:pt x="121" y="0"/>
                    </a:moveTo>
                    <a:lnTo>
                      <a:pt x="121" y="0"/>
                    </a:lnTo>
                    <a:cubicBezTo>
                      <a:pt x="0" y="0"/>
                      <a:pt x="0" y="0"/>
                      <a:pt x="0" y="0"/>
                    </a:cubicBezTo>
                    <a:cubicBezTo>
                      <a:pt x="0" y="135"/>
                      <a:pt x="0" y="135"/>
                      <a:pt x="0" y="135"/>
                    </a:cubicBezTo>
                    <a:cubicBezTo>
                      <a:pt x="41" y="135"/>
                      <a:pt x="95" y="81"/>
                      <a:pt x="121" y="0"/>
                    </a:cubicBezTo>
                  </a:path>
                </a:pathLst>
              </a:custGeom>
              <a:grpFill/>
              <a:ln>
                <a:noFill/>
              </a:ln>
              <a:effectLst/>
            </p:spPr>
            <p:txBody>
              <a:bodyPr wrap="none" lIns="76183" tIns="38092" rIns="76183" bIns="38092" anchor="ctr"/>
              <a:lstStyle/>
              <a:p>
                <a:pPr defTabSz="542290">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53" name="Freeform 81"/>
              <p:cNvSpPr>
                <a:spLocks noChangeArrowheads="1"/>
              </p:cNvSpPr>
              <p:nvPr/>
            </p:nvSpPr>
            <p:spPr bwMode="auto">
              <a:xfrm>
                <a:off x="2850547" y="5088955"/>
                <a:ext cx="142140" cy="142175"/>
              </a:xfrm>
              <a:custGeom>
                <a:avLst/>
                <a:gdLst>
                  <a:gd name="T0" fmla="*/ 0 w 150"/>
                  <a:gd name="T1" fmla="*/ 0 h 150"/>
                  <a:gd name="T2" fmla="*/ 0 w 150"/>
                  <a:gd name="T3" fmla="*/ 0 h 150"/>
                  <a:gd name="T4" fmla="*/ 0 w 150"/>
                  <a:gd name="T5" fmla="*/ 149 h 150"/>
                  <a:gd name="T6" fmla="*/ 121 w 150"/>
                  <a:gd name="T7" fmla="*/ 149 h 150"/>
                  <a:gd name="T8" fmla="*/ 149 w 150"/>
                  <a:gd name="T9" fmla="*/ 0 h 150"/>
                  <a:gd name="T10" fmla="*/ 0 w 150"/>
                  <a:gd name="T11" fmla="*/ 0 h 150"/>
                </a:gdLst>
                <a:ahLst/>
                <a:cxnLst>
                  <a:cxn ang="0">
                    <a:pos x="T0" y="T1"/>
                  </a:cxn>
                  <a:cxn ang="0">
                    <a:pos x="T2" y="T3"/>
                  </a:cxn>
                  <a:cxn ang="0">
                    <a:pos x="T4" y="T5"/>
                  </a:cxn>
                  <a:cxn ang="0">
                    <a:pos x="T6" y="T7"/>
                  </a:cxn>
                  <a:cxn ang="0">
                    <a:pos x="T8" y="T9"/>
                  </a:cxn>
                  <a:cxn ang="0">
                    <a:pos x="T10" y="T11"/>
                  </a:cxn>
                </a:cxnLst>
                <a:rect l="0" t="0" r="r" b="b"/>
                <a:pathLst>
                  <a:path w="150" h="150">
                    <a:moveTo>
                      <a:pt x="0" y="0"/>
                    </a:moveTo>
                    <a:lnTo>
                      <a:pt x="0" y="0"/>
                    </a:lnTo>
                    <a:cubicBezTo>
                      <a:pt x="0" y="149"/>
                      <a:pt x="0" y="149"/>
                      <a:pt x="0" y="149"/>
                    </a:cubicBezTo>
                    <a:cubicBezTo>
                      <a:pt x="121" y="149"/>
                      <a:pt x="121" y="149"/>
                      <a:pt x="121" y="149"/>
                    </a:cubicBezTo>
                    <a:cubicBezTo>
                      <a:pt x="135" y="109"/>
                      <a:pt x="149" y="54"/>
                      <a:pt x="149" y="0"/>
                    </a:cubicBezTo>
                    <a:lnTo>
                      <a:pt x="0" y="0"/>
                    </a:lnTo>
                  </a:path>
                </a:pathLst>
              </a:custGeom>
              <a:grpFill/>
              <a:ln>
                <a:noFill/>
              </a:ln>
              <a:effectLst/>
            </p:spPr>
            <p:txBody>
              <a:bodyPr wrap="none" lIns="76183" tIns="38092" rIns="76183" bIns="38092" anchor="ctr"/>
              <a:lstStyle/>
              <a:p>
                <a:pPr defTabSz="542290">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54" name="Freeform 82"/>
              <p:cNvSpPr>
                <a:spLocks noChangeArrowheads="1"/>
              </p:cNvSpPr>
              <p:nvPr/>
            </p:nvSpPr>
            <p:spPr bwMode="auto">
              <a:xfrm>
                <a:off x="2704225" y="5256222"/>
                <a:ext cx="117056" cy="129633"/>
              </a:xfrm>
              <a:custGeom>
                <a:avLst/>
                <a:gdLst>
                  <a:gd name="T0" fmla="*/ 122 w 123"/>
                  <a:gd name="T1" fmla="*/ 135 h 136"/>
                  <a:gd name="T2" fmla="*/ 122 w 123"/>
                  <a:gd name="T3" fmla="*/ 135 h 136"/>
                  <a:gd name="T4" fmla="*/ 122 w 123"/>
                  <a:gd name="T5" fmla="*/ 0 h 136"/>
                  <a:gd name="T6" fmla="*/ 0 w 123"/>
                  <a:gd name="T7" fmla="*/ 0 h 136"/>
                  <a:gd name="T8" fmla="*/ 122 w 123"/>
                  <a:gd name="T9" fmla="*/ 135 h 136"/>
                </a:gdLst>
                <a:ahLst/>
                <a:cxnLst>
                  <a:cxn ang="0">
                    <a:pos x="T0" y="T1"/>
                  </a:cxn>
                  <a:cxn ang="0">
                    <a:pos x="T2" y="T3"/>
                  </a:cxn>
                  <a:cxn ang="0">
                    <a:pos x="T4" y="T5"/>
                  </a:cxn>
                  <a:cxn ang="0">
                    <a:pos x="T6" y="T7"/>
                  </a:cxn>
                  <a:cxn ang="0">
                    <a:pos x="T8" y="T9"/>
                  </a:cxn>
                </a:cxnLst>
                <a:rect l="0" t="0" r="r" b="b"/>
                <a:pathLst>
                  <a:path w="123" h="136">
                    <a:moveTo>
                      <a:pt x="122" y="135"/>
                    </a:moveTo>
                    <a:lnTo>
                      <a:pt x="122" y="135"/>
                    </a:lnTo>
                    <a:cubicBezTo>
                      <a:pt x="122" y="0"/>
                      <a:pt x="122" y="0"/>
                      <a:pt x="122" y="0"/>
                    </a:cubicBezTo>
                    <a:cubicBezTo>
                      <a:pt x="0" y="0"/>
                      <a:pt x="0" y="0"/>
                      <a:pt x="0" y="0"/>
                    </a:cubicBezTo>
                    <a:cubicBezTo>
                      <a:pt x="26" y="81"/>
                      <a:pt x="68" y="135"/>
                      <a:pt x="122" y="135"/>
                    </a:cubicBezTo>
                  </a:path>
                </a:pathLst>
              </a:custGeom>
              <a:grpFill/>
              <a:ln>
                <a:noFill/>
              </a:ln>
              <a:effectLst/>
            </p:spPr>
            <p:txBody>
              <a:bodyPr wrap="none" lIns="76183" tIns="38092" rIns="76183" bIns="38092" anchor="ctr"/>
              <a:lstStyle/>
              <a:p>
                <a:pPr defTabSz="542290">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grpSp>
        <p:sp>
          <p:nvSpPr>
            <p:cNvPr id="21" name="Freeform 182"/>
            <p:cNvSpPr>
              <a:spLocks noChangeArrowheads="1"/>
            </p:cNvSpPr>
            <p:nvPr/>
          </p:nvSpPr>
          <p:spPr bwMode="auto">
            <a:xfrm>
              <a:off x="13169449" y="9706778"/>
              <a:ext cx="823591" cy="823914"/>
            </a:xfrm>
            <a:custGeom>
              <a:avLst/>
              <a:gdLst>
                <a:gd name="T0" fmla="*/ 822259 w 654"/>
                <a:gd name="T1" fmla="*/ 0 h 654"/>
                <a:gd name="T2" fmla="*/ 0 w 654"/>
                <a:gd name="T3" fmla="*/ 17633 h 654"/>
                <a:gd name="T4" fmla="*/ 0 w 654"/>
                <a:gd name="T5" fmla="*/ 822474 h 654"/>
                <a:gd name="T6" fmla="*/ 342503 w 654"/>
                <a:gd name="T7" fmla="*/ 822474 h 654"/>
                <a:gd name="T8" fmla="*/ 478497 w 654"/>
                <a:gd name="T9" fmla="*/ 566789 h 654"/>
                <a:gd name="T10" fmla="*/ 478497 w 654"/>
                <a:gd name="T11" fmla="*/ 822474 h 654"/>
                <a:gd name="T12" fmla="*/ 822259 w 654"/>
                <a:gd name="T13" fmla="*/ 822474 h 654"/>
                <a:gd name="T14" fmla="*/ 822259 w 654"/>
                <a:gd name="T15" fmla="*/ 0 h 654"/>
                <a:gd name="T16" fmla="*/ 222879 w 654"/>
                <a:gd name="T17" fmla="*/ 566789 h 654"/>
                <a:gd name="T18" fmla="*/ 101995 w 654"/>
                <a:gd name="T19" fmla="*/ 702819 h 654"/>
                <a:gd name="T20" fmla="*/ 222879 w 654"/>
                <a:gd name="T21" fmla="*/ 566789 h 654"/>
                <a:gd name="T22" fmla="*/ 101995 w 654"/>
                <a:gd name="T23" fmla="*/ 463508 h 654"/>
                <a:gd name="T24" fmla="*/ 222879 w 654"/>
                <a:gd name="T25" fmla="*/ 326219 h 654"/>
                <a:gd name="T26" fmla="*/ 101995 w 654"/>
                <a:gd name="T27" fmla="*/ 463508 h 654"/>
                <a:gd name="T28" fmla="*/ 101995 w 654"/>
                <a:gd name="T29" fmla="*/ 222937 h 654"/>
                <a:gd name="T30" fmla="*/ 222879 w 654"/>
                <a:gd name="T31" fmla="*/ 85648 h 654"/>
                <a:gd name="T32" fmla="*/ 101995 w 654"/>
                <a:gd name="T33" fmla="*/ 222937 h 654"/>
                <a:gd name="T34" fmla="*/ 478497 w 654"/>
                <a:gd name="T35" fmla="*/ 326219 h 654"/>
                <a:gd name="T36" fmla="*/ 342503 w 654"/>
                <a:gd name="T37" fmla="*/ 463508 h 654"/>
                <a:gd name="T38" fmla="*/ 478497 w 654"/>
                <a:gd name="T39" fmla="*/ 326219 h 654"/>
                <a:gd name="T40" fmla="*/ 342503 w 654"/>
                <a:gd name="T41" fmla="*/ 222937 h 654"/>
                <a:gd name="T42" fmla="*/ 478497 w 654"/>
                <a:gd name="T43" fmla="*/ 85648 h 654"/>
                <a:gd name="T44" fmla="*/ 342503 w 654"/>
                <a:gd name="T45" fmla="*/ 222937 h 654"/>
                <a:gd name="T46" fmla="*/ 719004 w 654"/>
                <a:gd name="T47" fmla="*/ 566789 h 654"/>
                <a:gd name="T48" fmla="*/ 599380 w 654"/>
                <a:gd name="T49" fmla="*/ 702819 h 654"/>
                <a:gd name="T50" fmla="*/ 719004 w 654"/>
                <a:gd name="T51" fmla="*/ 566789 h 654"/>
                <a:gd name="T52" fmla="*/ 599380 w 654"/>
                <a:gd name="T53" fmla="*/ 463508 h 654"/>
                <a:gd name="T54" fmla="*/ 719004 w 654"/>
                <a:gd name="T55" fmla="*/ 326219 h 654"/>
                <a:gd name="T56" fmla="*/ 599380 w 654"/>
                <a:gd name="T57" fmla="*/ 463508 h 654"/>
                <a:gd name="T58" fmla="*/ 599380 w 654"/>
                <a:gd name="T59" fmla="*/ 222937 h 654"/>
                <a:gd name="T60" fmla="*/ 719004 w 654"/>
                <a:gd name="T61" fmla="*/ 85648 h 654"/>
                <a:gd name="T62" fmla="*/ 599380 w 654"/>
                <a:gd name="T63" fmla="*/ 222937 h 65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654" h="654">
                  <a:moveTo>
                    <a:pt x="653" y="0"/>
                  </a:moveTo>
                  <a:lnTo>
                    <a:pt x="653" y="0"/>
                  </a:lnTo>
                  <a:cubicBezTo>
                    <a:pt x="0" y="0"/>
                    <a:pt x="0" y="0"/>
                    <a:pt x="0" y="0"/>
                  </a:cubicBezTo>
                  <a:cubicBezTo>
                    <a:pt x="0" y="0"/>
                    <a:pt x="0" y="0"/>
                    <a:pt x="0" y="14"/>
                  </a:cubicBezTo>
                  <a:cubicBezTo>
                    <a:pt x="0" y="653"/>
                    <a:pt x="0" y="653"/>
                    <a:pt x="0" y="653"/>
                  </a:cubicBezTo>
                  <a:cubicBezTo>
                    <a:pt x="272" y="653"/>
                    <a:pt x="272" y="653"/>
                    <a:pt x="272" y="653"/>
                  </a:cubicBezTo>
                  <a:cubicBezTo>
                    <a:pt x="272" y="450"/>
                    <a:pt x="272" y="450"/>
                    <a:pt x="272" y="450"/>
                  </a:cubicBezTo>
                  <a:cubicBezTo>
                    <a:pt x="380" y="450"/>
                    <a:pt x="380" y="450"/>
                    <a:pt x="380" y="450"/>
                  </a:cubicBezTo>
                  <a:cubicBezTo>
                    <a:pt x="380" y="653"/>
                    <a:pt x="380" y="653"/>
                    <a:pt x="380" y="653"/>
                  </a:cubicBezTo>
                  <a:cubicBezTo>
                    <a:pt x="653" y="653"/>
                    <a:pt x="653" y="653"/>
                    <a:pt x="653" y="653"/>
                  </a:cubicBezTo>
                  <a:cubicBezTo>
                    <a:pt x="653" y="14"/>
                    <a:pt x="653" y="14"/>
                    <a:pt x="653" y="14"/>
                  </a:cubicBezTo>
                  <a:cubicBezTo>
                    <a:pt x="653" y="0"/>
                    <a:pt x="653" y="0"/>
                    <a:pt x="653" y="0"/>
                  </a:cubicBezTo>
                  <a:close/>
                  <a:moveTo>
                    <a:pt x="177" y="450"/>
                  </a:moveTo>
                  <a:lnTo>
                    <a:pt x="177" y="450"/>
                  </a:lnTo>
                  <a:cubicBezTo>
                    <a:pt x="177" y="558"/>
                    <a:pt x="177" y="558"/>
                    <a:pt x="177" y="558"/>
                  </a:cubicBezTo>
                  <a:cubicBezTo>
                    <a:pt x="81" y="558"/>
                    <a:pt x="81" y="558"/>
                    <a:pt x="81" y="558"/>
                  </a:cubicBezTo>
                  <a:cubicBezTo>
                    <a:pt x="81" y="450"/>
                    <a:pt x="81" y="450"/>
                    <a:pt x="81" y="450"/>
                  </a:cubicBezTo>
                  <a:lnTo>
                    <a:pt x="177" y="450"/>
                  </a:lnTo>
                  <a:close/>
                  <a:moveTo>
                    <a:pt x="81" y="368"/>
                  </a:moveTo>
                  <a:lnTo>
                    <a:pt x="81" y="368"/>
                  </a:lnTo>
                  <a:cubicBezTo>
                    <a:pt x="81" y="259"/>
                    <a:pt x="81" y="259"/>
                    <a:pt x="81" y="259"/>
                  </a:cubicBezTo>
                  <a:cubicBezTo>
                    <a:pt x="177" y="259"/>
                    <a:pt x="177" y="259"/>
                    <a:pt x="177" y="259"/>
                  </a:cubicBezTo>
                  <a:cubicBezTo>
                    <a:pt x="177" y="368"/>
                    <a:pt x="177" y="368"/>
                    <a:pt x="177" y="368"/>
                  </a:cubicBezTo>
                  <a:lnTo>
                    <a:pt x="81" y="368"/>
                  </a:lnTo>
                  <a:close/>
                  <a:moveTo>
                    <a:pt x="81" y="177"/>
                  </a:moveTo>
                  <a:lnTo>
                    <a:pt x="81" y="177"/>
                  </a:lnTo>
                  <a:cubicBezTo>
                    <a:pt x="81" y="68"/>
                    <a:pt x="81" y="68"/>
                    <a:pt x="81" y="68"/>
                  </a:cubicBezTo>
                  <a:cubicBezTo>
                    <a:pt x="177" y="68"/>
                    <a:pt x="177" y="68"/>
                    <a:pt x="177" y="68"/>
                  </a:cubicBezTo>
                  <a:cubicBezTo>
                    <a:pt x="177" y="177"/>
                    <a:pt x="177" y="177"/>
                    <a:pt x="177" y="177"/>
                  </a:cubicBezTo>
                  <a:lnTo>
                    <a:pt x="81" y="177"/>
                  </a:lnTo>
                  <a:close/>
                  <a:moveTo>
                    <a:pt x="380" y="259"/>
                  </a:moveTo>
                  <a:lnTo>
                    <a:pt x="380" y="259"/>
                  </a:lnTo>
                  <a:cubicBezTo>
                    <a:pt x="380" y="368"/>
                    <a:pt x="380" y="368"/>
                    <a:pt x="380" y="368"/>
                  </a:cubicBezTo>
                  <a:cubicBezTo>
                    <a:pt x="272" y="368"/>
                    <a:pt x="272" y="368"/>
                    <a:pt x="272" y="368"/>
                  </a:cubicBezTo>
                  <a:cubicBezTo>
                    <a:pt x="272" y="259"/>
                    <a:pt x="272" y="259"/>
                    <a:pt x="272" y="259"/>
                  </a:cubicBezTo>
                  <a:lnTo>
                    <a:pt x="380" y="259"/>
                  </a:lnTo>
                  <a:close/>
                  <a:moveTo>
                    <a:pt x="272" y="177"/>
                  </a:moveTo>
                  <a:lnTo>
                    <a:pt x="272" y="177"/>
                  </a:lnTo>
                  <a:cubicBezTo>
                    <a:pt x="272" y="68"/>
                    <a:pt x="272" y="68"/>
                    <a:pt x="272" y="68"/>
                  </a:cubicBezTo>
                  <a:cubicBezTo>
                    <a:pt x="380" y="68"/>
                    <a:pt x="380" y="68"/>
                    <a:pt x="380" y="68"/>
                  </a:cubicBezTo>
                  <a:cubicBezTo>
                    <a:pt x="380" y="177"/>
                    <a:pt x="380" y="177"/>
                    <a:pt x="380" y="177"/>
                  </a:cubicBezTo>
                  <a:lnTo>
                    <a:pt x="272" y="177"/>
                  </a:lnTo>
                  <a:close/>
                  <a:moveTo>
                    <a:pt x="571" y="450"/>
                  </a:moveTo>
                  <a:lnTo>
                    <a:pt x="571" y="450"/>
                  </a:lnTo>
                  <a:cubicBezTo>
                    <a:pt x="571" y="558"/>
                    <a:pt x="571" y="558"/>
                    <a:pt x="571" y="558"/>
                  </a:cubicBezTo>
                  <a:cubicBezTo>
                    <a:pt x="476" y="558"/>
                    <a:pt x="476" y="558"/>
                    <a:pt x="476" y="558"/>
                  </a:cubicBezTo>
                  <a:cubicBezTo>
                    <a:pt x="476" y="450"/>
                    <a:pt x="476" y="450"/>
                    <a:pt x="476" y="450"/>
                  </a:cubicBezTo>
                  <a:lnTo>
                    <a:pt x="571" y="450"/>
                  </a:lnTo>
                  <a:close/>
                  <a:moveTo>
                    <a:pt x="476" y="368"/>
                  </a:moveTo>
                  <a:lnTo>
                    <a:pt x="476" y="368"/>
                  </a:lnTo>
                  <a:cubicBezTo>
                    <a:pt x="476" y="259"/>
                    <a:pt x="476" y="259"/>
                    <a:pt x="476" y="259"/>
                  </a:cubicBezTo>
                  <a:cubicBezTo>
                    <a:pt x="571" y="259"/>
                    <a:pt x="571" y="259"/>
                    <a:pt x="571" y="259"/>
                  </a:cubicBezTo>
                  <a:cubicBezTo>
                    <a:pt x="571" y="368"/>
                    <a:pt x="571" y="368"/>
                    <a:pt x="571" y="368"/>
                  </a:cubicBezTo>
                  <a:lnTo>
                    <a:pt x="476" y="368"/>
                  </a:lnTo>
                  <a:close/>
                  <a:moveTo>
                    <a:pt x="476" y="177"/>
                  </a:moveTo>
                  <a:lnTo>
                    <a:pt x="476" y="177"/>
                  </a:lnTo>
                  <a:cubicBezTo>
                    <a:pt x="476" y="68"/>
                    <a:pt x="476" y="68"/>
                    <a:pt x="476" y="68"/>
                  </a:cubicBezTo>
                  <a:cubicBezTo>
                    <a:pt x="571" y="68"/>
                    <a:pt x="571" y="68"/>
                    <a:pt x="571" y="68"/>
                  </a:cubicBezTo>
                  <a:cubicBezTo>
                    <a:pt x="571" y="177"/>
                    <a:pt x="571" y="177"/>
                    <a:pt x="571" y="177"/>
                  </a:cubicBezTo>
                  <a:lnTo>
                    <a:pt x="476" y="177"/>
                  </a:lnTo>
                  <a:close/>
                </a:path>
              </a:pathLst>
            </a:custGeom>
            <a:solidFill>
              <a:srgbClr val="FFFFFF"/>
            </a:solidFill>
            <a:ln>
              <a:noFill/>
            </a:ln>
          </p:spPr>
          <p:txBody>
            <a:bodyPr wrap="none" lIns="75868" tIns="37945" rIns="75868" bIns="37945" anchor="ctr"/>
            <a:lstStyle/>
            <a:p>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grpSp>
          <p:nvGrpSpPr>
            <p:cNvPr id="22" name="Group 67"/>
            <p:cNvGrpSpPr/>
            <p:nvPr/>
          </p:nvGrpSpPr>
          <p:grpSpPr>
            <a:xfrm>
              <a:off x="15607551" y="9704047"/>
              <a:ext cx="789822" cy="829308"/>
              <a:chOff x="6550342" y="10834538"/>
              <a:chExt cx="593638" cy="623070"/>
            </a:xfrm>
            <a:solidFill>
              <a:srgbClr val="FFFFFF"/>
            </a:solidFill>
          </p:grpSpPr>
          <p:sp>
            <p:nvSpPr>
              <p:cNvPr id="30" name="Freeform 220"/>
              <p:cNvSpPr>
                <a:spLocks noChangeArrowheads="1"/>
              </p:cNvSpPr>
              <p:nvPr/>
            </p:nvSpPr>
            <p:spPr bwMode="auto">
              <a:xfrm>
                <a:off x="6550342" y="10834540"/>
                <a:ext cx="209028" cy="401438"/>
              </a:xfrm>
              <a:custGeom>
                <a:avLst/>
                <a:gdLst>
                  <a:gd name="T0" fmla="*/ 218 w 219"/>
                  <a:gd name="T1" fmla="*/ 136 h 423"/>
                  <a:gd name="T2" fmla="*/ 218 w 219"/>
                  <a:gd name="T3" fmla="*/ 136 h 423"/>
                  <a:gd name="T4" fmla="*/ 54 w 219"/>
                  <a:gd name="T5" fmla="*/ 0 h 423"/>
                  <a:gd name="T6" fmla="*/ 0 w 219"/>
                  <a:gd name="T7" fmla="*/ 0 h 423"/>
                  <a:gd name="T8" fmla="*/ 0 w 219"/>
                  <a:gd name="T9" fmla="*/ 422 h 423"/>
                  <a:gd name="T10" fmla="*/ 41 w 219"/>
                  <a:gd name="T11" fmla="*/ 381 h 423"/>
                  <a:gd name="T12" fmla="*/ 54 w 219"/>
                  <a:gd name="T13" fmla="*/ 381 h 423"/>
                  <a:gd name="T14" fmla="*/ 218 w 219"/>
                  <a:gd name="T15" fmla="*/ 163 h 423"/>
                  <a:gd name="T16" fmla="*/ 218 w 219"/>
                  <a:gd name="T17" fmla="*/ 136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9" h="423">
                    <a:moveTo>
                      <a:pt x="218" y="136"/>
                    </a:moveTo>
                    <a:lnTo>
                      <a:pt x="218" y="136"/>
                    </a:lnTo>
                    <a:cubicBezTo>
                      <a:pt x="54" y="0"/>
                      <a:pt x="54" y="0"/>
                      <a:pt x="54" y="0"/>
                    </a:cubicBezTo>
                    <a:cubicBezTo>
                      <a:pt x="0" y="0"/>
                      <a:pt x="0" y="0"/>
                      <a:pt x="0" y="0"/>
                    </a:cubicBezTo>
                    <a:cubicBezTo>
                      <a:pt x="0" y="422"/>
                      <a:pt x="0" y="422"/>
                      <a:pt x="0" y="422"/>
                    </a:cubicBezTo>
                    <a:cubicBezTo>
                      <a:pt x="41" y="381"/>
                      <a:pt x="41" y="381"/>
                      <a:pt x="41" y="381"/>
                    </a:cubicBezTo>
                    <a:cubicBezTo>
                      <a:pt x="41" y="381"/>
                      <a:pt x="41" y="381"/>
                      <a:pt x="54" y="381"/>
                    </a:cubicBezTo>
                    <a:cubicBezTo>
                      <a:pt x="218" y="163"/>
                      <a:pt x="218" y="163"/>
                      <a:pt x="218" y="163"/>
                    </a:cubicBezTo>
                    <a:lnTo>
                      <a:pt x="218" y="136"/>
                    </a:lnTo>
                  </a:path>
                </a:pathLst>
              </a:custGeom>
              <a:grpFill/>
              <a:ln>
                <a:noFill/>
              </a:ln>
              <a:effectLst/>
            </p:spPr>
            <p:txBody>
              <a:bodyPr wrap="none" lIns="76183" tIns="38092" rIns="76183" bIns="38092" anchor="ctr"/>
              <a:lstStyle/>
              <a:p>
                <a:pPr defTabSz="542290">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31" name="Freeform 221"/>
              <p:cNvSpPr>
                <a:spLocks noChangeArrowheads="1"/>
              </p:cNvSpPr>
              <p:nvPr/>
            </p:nvSpPr>
            <p:spPr bwMode="auto">
              <a:xfrm>
                <a:off x="6654855" y="11311249"/>
                <a:ext cx="50167" cy="37636"/>
              </a:xfrm>
              <a:custGeom>
                <a:avLst/>
                <a:gdLst>
                  <a:gd name="T0" fmla="*/ 26 w 55"/>
                  <a:gd name="T1" fmla="*/ 0 h 41"/>
                  <a:gd name="T2" fmla="*/ 26 w 55"/>
                  <a:gd name="T3" fmla="*/ 0 h 41"/>
                  <a:gd name="T4" fmla="*/ 12 w 55"/>
                  <a:gd name="T5" fmla="*/ 0 h 41"/>
                  <a:gd name="T6" fmla="*/ 12 w 55"/>
                  <a:gd name="T7" fmla="*/ 27 h 41"/>
                  <a:gd name="T8" fmla="*/ 40 w 55"/>
                  <a:gd name="T9" fmla="*/ 27 h 41"/>
                  <a:gd name="T10" fmla="*/ 40 w 55"/>
                  <a:gd name="T11" fmla="*/ 0 h 41"/>
                  <a:gd name="T12" fmla="*/ 26 w 55"/>
                  <a:gd name="T13" fmla="*/ 0 h 41"/>
                </a:gdLst>
                <a:ahLst/>
                <a:cxnLst>
                  <a:cxn ang="0">
                    <a:pos x="T0" y="T1"/>
                  </a:cxn>
                  <a:cxn ang="0">
                    <a:pos x="T2" y="T3"/>
                  </a:cxn>
                  <a:cxn ang="0">
                    <a:pos x="T4" y="T5"/>
                  </a:cxn>
                  <a:cxn ang="0">
                    <a:pos x="T6" y="T7"/>
                  </a:cxn>
                  <a:cxn ang="0">
                    <a:pos x="T8" y="T9"/>
                  </a:cxn>
                  <a:cxn ang="0">
                    <a:pos x="T10" y="T11"/>
                  </a:cxn>
                  <a:cxn ang="0">
                    <a:pos x="T12" y="T13"/>
                  </a:cxn>
                </a:cxnLst>
                <a:rect l="0" t="0" r="r" b="b"/>
                <a:pathLst>
                  <a:path w="55" h="41">
                    <a:moveTo>
                      <a:pt x="26" y="0"/>
                    </a:moveTo>
                    <a:lnTo>
                      <a:pt x="26" y="0"/>
                    </a:lnTo>
                    <a:lnTo>
                      <a:pt x="12" y="0"/>
                    </a:lnTo>
                    <a:cubicBezTo>
                      <a:pt x="0" y="12"/>
                      <a:pt x="12" y="27"/>
                      <a:pt x="12" y="27"/>
                    </a:cubicBezTo>
                    <a:cubicBezTo>
                      <a:pt x="26" y="40"/>
                      <a:pt x="40" y="40"/>
                      <a:pt x="40" y="27"/>
                    </a:cubicBezTo>
                    <a:cubicBezTo>
                      <a:pt x="54" y="12"/>
                      <a:pt x="54" y="0"/>
                      <a:pt x="40" y="0"/>
                    </a:cubicBezTo>
                    <a:cubicBezTo>
                      <a:pt x="40" y="0"/>
                      <a:pt x="40" y="0"/>
                      <a:pt x="26" y="0"/>
                    </a:cubicBezTo>
                  </a:path>
                </a:pathLst>
              </a:custGeom>
              <a:grpFill/>
              <a:ln>
                <a:noFill/>
              </a:ln>
              <a:effectLst/>
            </p:spPr>
            <p:txBody>
              <a:bodyPr wrap="none" lIns="76183" tIns="38092" rIns="76183" bIns="38092" anchor="ctr"/>
              <a:lstStyle/>
              <a:p>
                <a:pPr defTabSz="542290">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32" name="Freeform 222"/>
              <p:cNvSpPr>
                <a:spLocks noChangeArrowheads="1"/>
              </p:cNvSpPr>
              <p:nvPr/>
            </p:nvSpPr>
            <p:spPr bwMode="auto">
              <a:xfrm>
                <a:off x="6604690" y="11261068"/>
                <a:ext cx="54346" cy="54363"/>
              </a:xfrm>
              <a:custGeom>
                <a:avLst/>
                <a:gdLst>
                  <a:gd name="T0" fmla="*/ 28 w 57"/>
                  <a:gd name="T1" fmla="*/ 0 h 56"/>
                  <a:gd name="T2" fmla="*/ 28 w 57"/>
                  <a:gd name="T3" fmla="*/ 0 h 56"/>
                  <a:gd name="T4" fmla="*/ 14 w 57"/>
                  <a:gd name="T5" fmla="*/ 13 h 56"/>
                  <a:gd name="T6" fmla="*/ 14 w 57"/>
                  <a:gd name="T7" fmla="*/ 41 h 56"/>
                  <a:gd name="T8" fmla="*/ 42 w 57"/>
                  <a:gd name="T9" fmla="*/ 41 h 56"/>
                  <a:gd name="T10" fmla="*/ 42 w 57"/>
                  <a:gd name="T11" fmla="*/ 13 h 56"/>
                  <a:gd name="T12" fmla="*/ 28 w 57"/>
                  <a:gd name="T13" fmla="*/ 0 h 56"/>
                </a:gdLst>
                <a:ahLst/>
                <a:cxnLst>
                  <a:cxn ang="0">
                    <a:pos x="T0" y="T1"/>
                  </a:cxn>
                  <a:cxn ang="0">
                    <a:pos x="T2" y="T3"/>
                  </a:cxn>
                  <a:cxn ang="0">
                    <a:pos x="T4" y="T5"/>
                  </a:cxn>
                  <a:cxn ang="0">
                    <a:pos x="T6" y="T7"/>
                  </a:cxn>
                  <a:cxn ang="0">
                    <a:pos x="T8" y="T9"/>
                  </a:cxn>
                  <a:cxn ang="0">
                    <a:pos x="T10" y="T11"/>
                  </a:cxn>
                  <a:cxn ang="0">
                    <a:pos x="T12" y="T13"/>
                  </a:cxn>
                </a:cxnLst>
                <a:rect l="0" t="0" r="r" b="b"/>
                <a:pathLst>
                  <a:path w="57" h="56">
                    <a:moveTo>
                      <a:pt x="28" y="0"/>
                    </a:moveTo>
                    <a:lnTo>
                      <a:pt x="28" y="0"/>
                    </a:lnTo>
                    <a:lnTo>
                      <a:pt x="14" y="13"/>
                    </a:lnTo>
                    <a:cubicBezTo>
                      <a:pt x="0" y="27"/>
                      <a:pt x="14" y="41"/>
                      <a:pt x="14" y="41"/>
                    </a:cubicBezTo>
                    <a:cubicBezTo>
                      <a:pt x="28" y="55"/>
                      <a:pt x="42" y="55"/>
                      <a:pt x="42" y="41"/>
                    </a:cubicBezTo>
                    <a:cubicBezTo>
                      <a:pt x="56" y="27"/>
                      <a:pt x="56" y="13"/>
                      <a:pt x="42" y="13"/>
                    </a:cubicBezTo>
                    <a:cubicBezTo>
                      <a:pt x="42" y="0"/>
                      <a:pt x="42" y="0"/>
                      <a:pt x="28" y="0"/>
                    </a:cubicBezTo>
                  </a:path>
                </a:pathLst>
              </a:custGeom>
              <a:grpFill/>
              <a:ln>
                <a:noFill/>
              </a:ln>
              <a:effectLst/>
            </p:spPr>
            <p:txBody>
              <a:bodyPr wrap="none" lIns="76183" tIns="38092" rIns="76183" bIns="38092" anchor="ctr"/>
              <a:lstStyle/>
              <a:p>
                <a:pPr defTabSz="542290">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33" name="Freeform 223"/>
              <p:cNvSpPr>
                <a:spLocks noChangeArrowheads="1"/>
              </p:cNvSpPr>
              <p:nvPr/>
            </p:nvSpPr>
            <p:spPr bwMode="auto">
              <a:xfrm>
                <a:off x="6964218" y="10834538"/>
                <a:ext cx="179762" cy="334532"/>
              </a:xfrm>
              <a:custGeom>
                <a:avLst/>
                <a:gdLst>
                  <a:gd name="T0" fmla="*/ 108 w 191"/>
                  <a:gd name="T1" fmla="*/ 0 h 354"/>
                  <a:gd name="T2" fmla="*/ 0 w 191"/>
                  <a:gd name="T3" fmla="*/ 122 h 354"/>
                  <a:gd name="T4" fmla="*/ 190 w 191"/>
                  <a:gd name="T5" fmla="*/ 353 h 354"/>
                  <a:gd name="T6" fmla="*/ 190 w 191"/>
                  <a:gd name="T7" fmla="*/ 0 h 354"/>
                  <a:gd name="T8" fmla="*/ 108 w 191"/>
                  <a:gd name="T9" fmla="*/ 0 h 354"/>
                </a:gdLst>
                <a:ahLst/>
                <a:cxnLst>
                  <a:cxn ang="0">
                    <a:pos x="T0" y="T1"/>
                  </a:cxn>
                  <a:cxn ang="0">
                    <a:pos x="T2" y="T3"/>
                  </a:cxn>
                  <a:cxn ang="0">
                    <a:pos x="T4" y="T5"/>
                  </a:cxn>
                  <a:cxn ang="0">
                    <a:pos x="T6" y="T7"/>
                  </a:cxn>
                  <a:cxn ang="0">
                    <a:pos x="T8" y="T9"/>
                  </a:cxn>
                </a:cxnLst>
                <a:rect l="0" t="0" r="r" b="b"/>
                <a:pathLst>
                  <a:path w="191" h="354">
                    <a:moveTo>
                      <a:pt x="108" y="0"/>
                    </a:moveTo>
                    <a:lnTo>
                      <a:pt x="0" y="122"/>
                    </a:lnTo>
                    <a:lnTo>
                      <a:pt x="190" y="353"/>
                    </a:lnTo>
                    <a:lnTo>
                      <a:pt x="190" y="0"/>
                    </a:lnTo>
                    <a:lnTo>
                      <a:pt x="108" y="0"/>
                    </a:lnTo>
                  </a:path>
                </a:pathLst>
              </a:custGeom>
              <a:grpFill/>
              <a:ln>
                <a:noFill/>
              </a:ln>
              <a:effectLst/>
            </p:spPr>
            <p:txBody>
              <a:bodyPr wrap="none" lIns="76183" tIns="38092" rIns="76183" bIns="38092" anchor="ctr"/>
              <a:lstStyle/>
              <a:p>
                <a:pPr defTabSz="542290">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34" name="Freeform 224"/>
              <p:cNvSpPr>
                <a:spLocks noChangeArrowheads="1"/>
              </p:cNvSpPr>
              <p:nvPr/>
            </p:nvSpPr>
            <p:spPr bwMode="auto">
              <a:xfrm>
                <a:off x="6705022" y="11348885"/>
                <a:ext cx="50167" cy="41816"/>
              </a:xfrm>
              <a:custGeom>
                <a:avLst/>
                <a:gdLst>
                  <a:gd name="T0" fmla="*/ 26 w 55"/>
                  <a:gd name="T1" fmla="*/ 0 h 42"/>
                  <a:gd name="T2" fmla="*/ 26 w 55"/>
                  <a:gd name="T3" fmla="*/ 0 h 42"/>
                  <a:gd name="T4" fmla="*/ 14 w 55"/>
                  <a:gd name="T5" fmla="*/ 0 h 42"/>
                  <a:gd name="T6" fmla="*/ 14 w 55"/>
                  <a:gd name="T7" fmla="*/ 41 h 42"/>
                  <a:gd name="T8" fmla="*/ 40 w 55"/>
                  <a:gd name="T9" fmla="*/ 28 h 42"/>
                  <a:gd name="T10" fmla="*/ 40 w 55"/>
                  <a:gd name="T11" fmla="*/ 0 h 42"/>
                  <a:gd name="T12" fmla="*/ 26 w 55"/>
                  <a:gd name="T13" fmla="*/ 0 h 42"/>
                </a:gdLst>
                <a:ahLst/>
                <a:cxnLst>
                  <a:cxn ang="0">
                    <a:pos x="T0" y="T1"/>
                  </a:cxn>
                  <a:cxn ang="0">
                    <a:pos x="T2" y="T3"/>
                  </a:cxn>
                  <a:cxn ang="0">
                    <a:pos x="T4" y="T5"/>
                  </a:cxn>
                  <a:cxn ang="0">
                    <a:pos x="T6" y="T7"/>
                  </a:cxn>
                  <a:cxn ang="0">
                    <a:pos x="T8" y="T9"/>
                  </a:cxn>
                  <a:cxn ang="0">
                    <a:pos x="T10" y="T11"/>
                  </a:cxn>
                  <a:cxn ang="0">
                    <a:pos x="T12" y="T13"/>
                  </a:cxn>
                </a:cxnLst>
                <a:rect l="0" t="0" r="r" b="b"/>
                <a:pathLst>
                  <a:path w="55" h="42">
                    <a:moveTo>
                      <a:pt x="26" y="0"/>
                    </a:moveTo>
                    <a:lnTo>
                      <a:pt x="26" y="0"/>
                    </a:lnTo>
                    <a:lnTo>
                      <a:pt x="14" y="0"/>
                    </a:lnTo>
                    <a:cubicBezTo>
                      <a:pt x="0" y="14"/>
                      <a:pt x="14" y="28"/>
                      <a:pt x="14" y="41"/>
                    </a:cubicBezTo>
                    <a:cubicBezTo>
                      <a:pt x="26" y="41"/>
                      <a:pt x="40" y="41"/>
                      <a:pt x="40" y="28"/>
                    </a:cubicBezTo>
                    <a:cubicBezTo>
                      <a:pt x="54" y="28"/>
                      <a:pt x="54" y="14"/>
                      <a:pt x="40" y="0"/>
                    </a:cubicBezTo>
                    <a:cubicBezTo>
                      <a:pt x="40" y="0"/>
                      <a:pt x="40" y="0"/>
                      <a:pt x="26" y="0"/>
                    </a:cubicBezTo>
                  </a:path>
                </a:pathLst>
              </a:custGeom>
              <a:grpFill/>
              <a:ln>
                <a:noFill/>
              </a:ln>
              <a:effectLst/>
            </p:spPr>
            <p:txBody>
              <a:bodyPr wrap="none" lIns="76183" tIns="38092" rIns="76183" bIns="38092" anchor="ctr"/>
              <a:lstStyle/>
              <a:p>
                <a:pPr defTabSz="542290">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35" name="Freeform 225"/>
              <p:cNvSpPr>
                <a:spLocks noChangeArrowheads="1"/>
              </p:cNvSpPr>
              <p:nvPr/>
            </p:nvSpPr>
            <p:spPr bwMode="auto">
              <a:xfrm>
                <a:off x="6759368" y="10976718"/>
                <a:ext cx="351166" cy="246719"/>
              </a:xfrm>
              <a:custGeom>
                <a:avLst/>
                <a:gdLst>
                  <a:gd name="T0" fmla="*/ 14 w 369"/>
                  <a:gd name="T1" fmla="*/ 135 h 259"/>
                  <a:gd name="T2" fmla="*/ 14 w 369"/>
                  <a:gd name="T3" fmla="*/ 135 h 259"/>
                  <a:gd name="T4" fmla="*/ 0 w 369"/>
                  <a:gd name="T5" fmla="*/ 177 h 259"/>
                  <a:gd name="T6" fmla="*/ 41 w 369"/>
                  <a:gd name="T7" fmla="*/ 177 h 259"/>
                  <a:gd name="T8" fmla="*/ 123 w 369"/>
                  <a:gd name="T9" fmla="*/ 109 h 259"/>
                  <a:gd name="T10" fmla="*/ 123 w 369"/>
                  <a:gd name="T11" fmla="*/ 109 h 259"/>
                  <a:gd name="T12" fmla="*/ 135 w 369"/>
                  <a:gd name="T13" fmla="*/ 109 h 259"/>
                  <a:gd name="T14" fmla="*/ 135 w 369"/>
                  <a:gd name="T15" fmla="*/ 109 h 259"/>
                  <a:gd name="T16" fmla="*/ 135 w 369"/>
                  <a:gd name="T17" fmla="*/ 109 h 259"/>
                  <a:gd name="T18" fmla="*/ 135 w 369"/>
                  <a:gd name="T19" fmla="*/ 109 h 259"/>
                  <a:gd name="T20" fmla="*/ 135 w 369"/>
                  <a:gd name="T21" fmla="*/ 109 h 259"/>
                  <a:gd name="T22" fmla="*/ 231 w 369"/>
                  <a:gd name="T23" fmla="*/ 191 h 259"/>
                  <a:gd name="T24" fmla="*/ 231 w 369"/>
                  <a:gd name="T25" fmla="*/ 191 h 259"/>
                  <a:gd name="T26" fmla="*/ 300 w 369"/>
                  <a:gd name="T27" fmla="*/ 258 h 259"/>
                  <a:gd name="T28" fmla="*/ 368 w 369"/>
                  <a:gd name="T29" fmla="*/ 203 h 259"/>
                  <a:gd name="T30" fmla="*/ 204 w 369"/>
                  <a:gd name="T31" fmla="*/ 0 h 259"/>
                  <a:gd name="T32" fmla="*/ 14 w 369"/>
                  <a:gd name="T33" fmla="*/ 135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69" h="259">
                    <a:moveTo>
                      <a:pt x="14" y="135"/>
                    </a:moveTo>
                    <a:lnTo>
                      <a:pt x="14" y="135"/>
                    </a:lnTo>
                    <a:cubicBezTo>
                      <a:pt x="0" y="135"/>
                      <a:pt x="0" y="163"/>
                      <a:pt x="0" y="177"/>
                    </a:cubicBezTo>
                    <a:cubicBezTo>
                      <a:pt x="14" y="177"/>
                      <a:pt x="41" y="177"/>
                      <a:pt x="41" y="177"/>
                    </a:cubicBezTo>
                    <a:cubicBezTo>
                      <a:pt x="55" y="163"/>
                      <a:pt x="109" y="109"/>
                      <a:pt x="123" y="109"/>
                    </a:cubicBezTo>
                    <a:lnTo>
                      <a:pt x="123" y="109"/>
                    </a:lnTo>
                    <a:cubicBezTo>
                      <a:pt x="123" y="109"/>
                      <a:pt x="123" y="109"/>
                      <a:pt x="135" y="109"/>
                    </a:cubicBezTo>
                    <a:lnTo>
                      <a:pt x="135" y="109"/>
                    </a:lnTo>
                    <a:lnTo>
                      <a:pt x="135" y="109"/>
                    </a:lnTo>
                    <a:lnTo>
                      <a:pt x="135" y="109"/>
                    </a:lnTo>
                    <a:lnTo>
                      <a:pt x="135" y="109"/>
                    </a:lnTo>
                    <a:cubicBezTo>
                      <a:pt x="231" y="191"/>
                      <a:pt x="231" y="191"/>
                      <a:pt x="231" y="191"/>
                    </a:cubicBezTo>
                    <a:lnTo>
                      <a:pt x="231" y="191"/>
                    </a:lnTo>
                    <a:cubicBezTo>
                      <a:pt x="300" y="258"/>
                      <a:pt x="300" y="258"/>
                      <a:pt x="300" y="258"/>
                    </a:cubicBezTo>
                    <a:cubicBezTo>
                      <a:pt x="368" y="203"/>
                      <a:pt x="368" y="203"/>
                      <a:pt x="368" y="203"/>
                    </a:cubicBezTo>
                    <a:cubicBezTo>
                      <a:pt x="204" y="0"/>
                      <a:pt x="204" y="0"/>
                      <a:pt x="204" y="0"/>
                    </a:cubicBezTo>
                    <a:cubicBezTo>
                      <a:pt x="177" y="13"/>
                      <a:pt x="55" y="67"/>
                      <a:pt x="14" y="135"/>
                    </a:cubicBezTo>
                  </a:path>
                </a:pathLst>
              </a:custGeom>
              <a:grpFill/>
              <a:ln>
                <a:noFill/>
              </a:ln>
              <a:effectLst/>
            </p:spPr>
            <p:txBody>
              <a:bodyPr wrap="none" lIns="76183" tIns="38092" rIns="76183" bIns="38092" anchor="ctr"/>
              <a:lstStyle/>
              <a:p>
                <a:pPr defTabSz="542290">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36" name="Freeform 226"/>
              <p:cNvSpPr>
                <a:spLocks noChangeArrowheads="1"/>
              </p:cNvSpPr>
              <p:nvPr/>
            </p:nvSpPr>
            <p:spPr bwMode="auto">
              <a:xfrm>
                <a:off x="6629773" y="11001807"/>
                <a:ext cx="438957" cy="426529"/>
              </a:xfrm>
              <a:custGeom>
                <a:avLst/>
                <a:gdLst>
                  <a:gd name="T0" fmla="*/ 259 w 463"/>
                  <a:gd name="T1" fmla="*/ 108 h 450"/>
                  <a:gd name="T2" fmla="*/ 259 w 463"/>
                  <a:gd name="T3" fmla="*/ 108 h 450"/>
                  <a:gd name="T4" fmla="*/ 204 w 463"/>
                  <a:gd name="T5" fmla="*/ 164 h 450"/>
                  <a:gd name="T6" fmla="*/ 122 w 463"/>
                  <a:gd name="T7" fmla="*/ 164 h 450"/>
                  <a:gd name="T8" fmla="*/ 122 w 463"/>
                  <a:gd name="T9" fmla="*/ 94 h 450"/>
                  <a:gd name="T10" fmla="*/ 217 w 463"/>
                  <a:gd name="T11" fmla="*/ 0 h 450"/>
                  <a:gd name="T12" fmla="*/ 150 w 463"/>
                  <a:gd name="T13" fmla="*/ 13 h 450"/>
                  <a:gd name="T14" fmla="*/ 0 w 463"/>
                  <a:gd name="T15" fmla="*/ 218 h 450"/>
                  <a:gd name="T16" fmla="*/ 271 w 463"/>
                  <a:gd name="T17" fmla="*/ 449 h 450"/>
                  <a:gd name="T18" fmla="*/ 286 w 463"/>
                  <a:gd name="T19" fmla="*/ 449 h 450"/>
                  <a:gd name="T20" fmla="*/ 286 w 463"/>
                  <a:gd name="T21" fmla="*/ 449 h 450"/>
                  <a:gd name="T22" fmla="*/ 299 w 463"/>
                  <a:gd name="T23" fmla="*/ 449 h 450"/>
                  <a:gd name="T24" fmla="*/ 313 w 463"/>
                  <a:gd name="T25" fmla="*/ 435 h 450"/>
                  <a:gd name="T26" fmla="*/ 299 w 463"/>
                  <a:gd name="T27" fmla="*/ 422 h 450"/>
                  <a:gd name="T28" fmla="*/ 204 w 463"/>
                  <a:gd name="T29" fmla="*/ 339 h 450"/>
                  <a:gd name="T30" fmla="*/ 204 w 463"/>
                  <a:gd name="T31" fmla="*/ 313 h 450"/>
                  <a:gd name="T32" fmla="*/ 231 w 463"/>
                  <a:gd name="T33" fmla="*/ 313 h 450"/>
                  <a:gd name="T34" fmla="*/ 245 w 463"/>
                  <a:gd name="T35" fmla="*/ 327 h 450"/>
                  <a:gd name="T36" fmla="*/ 245 w 463"/>
                  <a:gd name="T37" fmla="*/ 327 h 450"/>
                  <a:gd name="T38" fmla="*/ 327 w 463"/>
                  <a:gd name="T39" fmla="*/ 395 h 450"/>
                  <a:gd name="T40" fmla="*/ 327 w 463"/>
                  <a:gd name="T41" fmla="*/ 395 h 450"/>
                  <a:gd name="T42" fmla="*/ 340 w 463"/>
                  <a:gd name="T43" fmla="*/ 408 h 450"/>
                  <a:gd name="T44" fmla="*/ 354 w 463"/>
                  <a:gd name="T45" fmla="*/ 408 h 450"/>
                  <a:gd name="T46" fmla="*/ 367 w 463"/>
                  <a:gd name="T47" fmla="*/ 408 h 450"/>
                  <a:gd name="T48" fmla="*/ 367 w 463"/>
                  <a:gd name="T49" fmla="*/ 381 h 450"/>
                  <a:gd name="T50" fmla="*/ 271 w 463"/>
                  <a:gd name="T51" fmla="*/ 299 h 450"/>
                  <a:gd name="T52" fmla="*/ 271 w 463"/>
                  <a:gd name="T53" fmla="*/ 272 h 450"/>
                  <a:gd name="T54" fmla="*/ 286 w 463"/>
                  <a:gd name="T55" fmla="*/ 272 h 450"/>
                  <a:gd name="T56" fmla="*/ 299 w 463"/>
                  <a:gd name="T57" fmla="*/ 285 h 450"/>
                  <a:gd name="T58" fmla="*/ 381 w 463"/>
                  <a:gd name="T59" fmla="*/ 354 h 450"/>
                  <a:gd name="T60" fmla="*/ 381 w 463"/>
                  <a:gd name="T61" fmla="*/ 367 h 450"/>
                  <a:gd name="T62" fmla="*/ 394 w 463"/>
                  <a:gd name="T63" fmla="*/ 367 h 450"/>
                  <a:gd name="T64" fmla="*/ 394 w 463"/>
                  <a:gd name="T65" fmla="*/ 367 h 450"/>
                  <a:gd name="T66" fmla="*/ 394 w 463"/>
                  <a:gd name="T67" fmla="*/ 367 h 450"/>
                  <a:gd name="T68" fmla="*/ 394 w 463"/>
                  <a:gd name="T69" fmla="*/ 367 h 450"/>
                  <a:gd name="T70" fmla="*/ 394 w 463"/>
                  <a:gd name="T71" fmla="*/ 367 h 450"/>
                  <a:gd name="T72" fmla="*/ 408 w 463"/>
                  <a:gd name="T73" fmla="*/ 354 h 450"/>
                  <a:gd name="T74" fmla="*/ 408 w 463"/>
                  <a:gd name="T75" fmla="*/ 327 h 450"/>
                  <a:gd name="T76" fmla="*/ 313 w 463"/>
                  <a:gd name="T77" fmla="*/ 245 h 450"/>
                  <a:gd name="T78" fmla="*/ 313 w 463"/>
                  <a:gd name="T79" fmla="*/ 245 h 450"/>
                  <a:gd name="T80" fmla="*/ 313 w 463"/>
                  <a:gd name="T81" fmla="*/ 245 h 450"/>
                  <a:gd name="T82" fmla="*/ 313 w 463"/>
                  <a:gd name="T83" fmla="*/ 218 h 450"/>
                  <a:gd name="T84" fmla="*/ 327 w 463"/>
                  <a:gd name="T85" fmla="*/ 218 h 450"/>
                  <a:gd name="T86" fmla="*/ 422 w 463"/>
                  <a:gd name="T87" fmla="*/ 299 h 450"/>
                  <a:gd name="T88" fmla="*/ 422 w 463"/>
                  <a:gd name="T89" fmla="*/ 299 h 450"/>
                  <a:gd name="T90" fmla="*/ 436 w 463"/>
                  <a:gd name="T91" fmla="*/ 299 h 450"/>
                  <a:gd name="T92" fmla="*/ 436 w 463"/>
                  <a:gd name="T93" fmla="*/ 299 h 450"/>
                  <a:gd name="T94" fmla="*/ 450 w 463"/>
                  <a:gd name="T95" fmla="*/ 299 h 450"/>
                  <a:gd name="T96" fmla="*/ 450 w 463"/>
                  <a:gd name="T97" fmla="*/ 272 h 450"/>
                  <a:gd name="T98" fmla="*/ 259 w 463"/>
                  <a:gd name="T99" fmla="*/ 108 h 4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63" h="450">
                    <a:moveTo>
                      <a:pt x="259" y="108"/>
                    </a:moveTo>
                    <a:lnTo>
                      <a:pt x="259" y="108"/>
                    </a:lnTo>
                    <a:cubicBezTo>
                      <a:pt x="245" y="122"/>
                      <a:pt x="217" y="136"/>
                      <a:pt x="204" y="164"/>
                    </a:cubicBezTo>
                    <a:cubicBezTo>
                      <a:pt x="177" y="190"/>
                      <a:pt x="150" y="190"/>
                      <a:pt x="122" y="164"/>
                    </a:cubicBezTo>
                    <a:cubicBezTo>
                      <a:pt x="96" y="150"/>
                      <a:pt x="108" y="108"/>
                      <a:pt x="122" y="94"/>
                    </a:cubicBezTo>
                    <a:cubicBezTo>
                      <a:pt x="136" y="54"/>
                      <a:pt x="177" y="27"/>
                      <a:pt x="217" y="0"/>
                    </a:cubicBezTo>
                    <a:cubicBezTo>
                      <a:pt x="150" y="13"/>
                      <a:pt x="150" y="13"/>
                      <a:pt x="150" y="13"/>
                    </a:cubicBezTo>
                    <a:cubicBezTo>
                      <a:pt x="0" y="218"/>
                      <a:pt x="0" y="218"/>
                      <a:pt x="0" y="218"/>
                    </a:cubicBezTo>
                    <a:cubicBezTo>
                      <a:pt x="271" y="449"/>
                      <a:pt x="271" y="449"/>
                      <a:pt x="271" y="449"/>
                    </a:cubicBezTo>
                    <a:cubicBezTo>
                      <a:pt x="286" y="449"/>
                      <a:pt x="286" y="449"/>
                      <a:pt x="286" y="449"/>
                    </a:cubicBezTo>
                    <a:lnTo>
                      <a:pt x="286" y="449"/>
                    </a:lnTo>
                    <a:cubicBezTo>
                      <a:pt x="299" y="449"/>
                      <a:pt x="299" y="449"/>
                      <a:pt x="299" y="449"/>
                    </a:cubicBezTo>
                    <a:cubicBezTo>
                      <a:pt x="313" y="435"/>
                      <a:pt x="313" y="435"/>
                      <a:pt x="313" y="435"/>
                    </a:cubicBezTo>
                    <a:cubicBezTo>
                      <a:pt x="313" y="422"/>
                      <a:pt x="313" y="422"/>
                      <a:pt x="299" y="422"/>
                    </a:cubicBezTo>
                    <a:cubicBezTo>
                      <a:pt x="204" y="339"/>
                      <a:pt x="204" y="339"/>
                      <a:pt x="204" y="339"/>
                    </a:cubicBezTo>
                    <a:cubicBezTo>
                      <a:pt x="204" y="339"/>
                      <a:pt x="204" y="327"/>
                      <a:pt x="204" y="313"/>
                    </a:cubicBezTo>
                    <a:cubicBezTo>
                      <a:pt x="217" y="313"/>
                      <a:pt x="217" y="313"/>
                      <a:pt x="231" y="313"/>
                    </a:cubicBezTo>
                    <a:cubicBezTo>
                      <a:pt x="245" y="327"/>
                      <a:pt x="245" y="327"/>
                      <a:pt x="245" y="327"/>
                    </a:cubicBezTo>
                    <a:lnTo>
                      <a:pt x="245" y="327"/>
                    </a:lnTo>
                    <a:cubicBezTo>
                      <a:pt x="327" y="395"/>
                      <a:pt x="327" y="395"/>
                      <a:pt x="327" y="395"/>
                    </a:cubicBezTo>
                    <a:lnTo>
                      <a:pt x="327" y="395"/>
                    </a:lnTo>
                    <a:cubicBezTo>
                      <a:pt x="340" y="408"/>
                      <a:pt x="340" y="408"/>
                      <a:pt x="340" y="408"/>
                    </a:cubicBezTo>
                    <a:cubicBezTo>
                      <a:pt x="340" y="408"/>
                      <a:pt x="340" y="408"/>
                      <a:pt x="354" y="408"/>
                    </a:cubicBezTo>
                    <a:cubicBezTo>
                      <a:pt x="354" y="408"/>
                      <a:pt x="354" y="408"/>
                      <a:pt x="367" y="408"/>
                    </a:cubicBezTo>
                    <a:cubicBezTo>
                      <a:pt x="367" y="395"/>
                      <a:pt x="367" y="381"/>
                      <a:pt x="367" y="381"/>
                    </a:cubicBezTo>
                    <a:cubicBezTo>
                      <a:pt x="271" y="299"/>
                      <a:pt x="271" y="299"/>
                      <a:pt x="271" y="299"/>
                    </a:cubicBezTo>
                    <a:cubicBezTo>
                      <a:pt x="259" y="285"/>
                      <a:pt x="259" y="285"/>
                      <a:pt x="271" y="272"/>
                    </a:cubicBezTo>
                    <a:lnTo>
                      <a:pt x="286" y="272"/>
                    </a:lnTo>
                    <a:cubicBezTo>
                      <a:pt x="299" y="285"/>
                      <a:pt x="299" y="285"/>
                      <a:pt x="299" y="285"/>
                    </a:cubicBezTo>
                    <a:cubicBezTo>
                      <a:pt x="381" y="354"/>
                      <a:pt x="381" y="354"/>
                      <a:pt x="381" y="354"/>
                    </a:cubicBezTo>
                    <a:cubicBezTo>
                      <a:pt x="381" y="367"/>
                      <a:pt x="381" y="367"/>
                      <a:pt x="381" y="367"/>
                    </a:cubicBezTo>
                    <a:cubicBezTo>
                      <a:pt x="394" y="367"/>
                      <a:pt x="394" y="367"/>
                      <a:pt x="394" y="367"/>
                    </a:cubicBezTo>
                    <a:lnTo>
                      <a:pt x="394" y="367"/>
                    </a:lnTo>
                    <a:lnTo>
                      <a:pt x="394" y="367"/>
                    </a:lnTo>
                    <a:lnTo>
                      <a:pt x="394" y="367"/>
                    </a:lnTo>
                    <a:lnTo>
                      <a:pt x="394" y="367"/>
                    </a:lnTo>
                    <a:cubicBezTo>
                      <a:pt x="408" y="367"/>
                      <a:pt x="408" y="354"/>
                      <a:pt x="408" y="354"/>
                    </a:cubicBezTo>
                    <a:cubicBezTo>
                      <a:pt x="422" y="339"/>
                      <a:pt x="422" y="339"/>
                      <a:pt x="408" y="327"/>
                    </a:cubicBezTo>
                    <a:cubicBezTo>
                      <a:pt x="313" y="245"/>
                      <a:pt x="313" y="245"/>
                      <a:pt x="313" y="245"/>
                    </a:cubicBezTo>
                    <a:lnTo>
                      <a:pt x="313" y="245"/>
                    </a:lnTo>
                    <a:lnTo>
                      <a:pt x="313" y="245"/>
                    </a:lnTo>
                    <a:cubicBezTo>
                      <a:pt x="299" y="231"/>
                      <a:pt x="299" y="231"/>
                      <a:pt x="313" y="218"/>
                    </a:cubicBezTo>
                    <a:lnTo>
                      <a:pt x="327" y="218"/>
                    </a:lnTo>
                    <a:cubicBezTo>
                      <a:pt x="422" y="299"/>
                      <a:pt x="422" y="299"/>
                      <a:pt x="422" y="299"/>
                    </a:cubicBezTo>
                    <a:lnTo>
                      <a:pt x="422" y="299"/>
                    </a:lnTo>
                    <a:lnTo>
                      <a:pt x="436" y="299"/>
                    </a:lnTo>
                    <a:lnTo>
                      <a:pt x="436" y="299"/>
                    </a:lnTo>
                    <a:lnTo>
                      <a:pt x="450" y="299"/>
                    </a:lnTo>
                    <a:cubicBezTo>
                      <a:pt x="462" y="285"/>
                      <a:pt x="450" y="272"/>
                      <a:pt x="450" y="272"/>
                    </a:cubicBezTo>
                    <a:lnTo>
                      <a:pt x="259" y="108"/>
                    </a:lnTo>
                  </a:path>
                </a:pathLst>
              </a:custGeom>
              <a:grpFill/>
              <a:ln>
                <a:noFill/>
              </a:ln>
              <a:effectLst/>
            </p:spPr>
            <p:txBody>
              <a:bodyPr wrap="none" lIns="76183" tIns="38092" rIns="76183" bIns="38092" anchor="ctr"/>
              <a:lstStyle/>
              <a:p>
                <a:pPr defTabSz="542290">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37" name="Freeform 227"/>
              <p:cNvSpPr>
                <a:spLocks noChangeArrowheads="1"/>
              </p:cNvSpPr>
              <p:nvPr/>
            </p:nvSpPr>
            <p:spPr bwMode="auto">
              <a:xfrm>
                <a:off x="6759368" y="11390700"/>
                <a:ext cx="54349" cy="50180"/>
              </a:xfrm>
              <a:custGeom>
                <a:avLst/>
                <a:gdLst>
                  <a:gd name="T0" fmla="*/ 27 w 56"/>
                  <a:gd name="T1" fmla="*/ 0 h 55"/>
                  <a:gd name="T2" fmla="*/ 27 w 56"/>
                  <a:gd name="T3" fmla="*/ 0 h 55"/>
                  <a:gd name="T4" fmla="*/ 14 w 56"/>
                  <a:gd name="T5" fmla="*/ 14 h 55"/>
                  <a:gd name="T6" fmla="*/ 14 w 56"/>
                  <a:gd name="T7" fmla="*/ 41 h 55"/>
                  <a:gd name="T8" fmla="*/ 41 w 56"/>
                  <a:gd name="T9" fmla="*/ 41 h 55"/>
                  <a:gd name="T10" fmla="*/ 41 w 56"/>
                  <a:gd name="T11" fmla="*/ 0 h 55"/>
                  <a:gd name="T12" fmla="*/ 27 w 56"/>
                  <a:gd name="T13" fmla="*/ 0 h 55"/>
                </a:gdLst>
                <a:ahLst/>
                <a:cxnLst>
                  <a:cxn ang="0">
                    <a:pos x="T0" y="T1"/>
                  </a:cxn>
                  <a:cxn ang="0">
                    <a:pos x="T2" y="T3"/>
                  </a:cxn>
                  <a:cxn ang="0">
                    <a:pos x="T4" y="T5"/>
                  </a:cxn>
                  <a:cxn ang="0">
                    <a:pos x="T6" y="T7"/>
                  </a:cxn>
                  <a:cxn ang="0">
                    <a:pos x="T8" y="T9"/>
                  </a:cxn>
                  <a:cxn ang="0">
                    <a:pos x="T10" y="T11"/>
                  </a:cxn>
                  <a:cxn ang="0">
                    <a:pos x="T12" y="T13"/>
                  </a:cxn>
                </a:cxnLst>
                <a:rect l="0" t="0" r="r" b="b"/>
                <a:pathLst>
                  <a:path w="56" h="55">
                    <a:moveTo>
                      <a:pt x="27" y="0"/>
                    </a:moveTo>
                    <a:lnTo>
                      <a:pt x="27" y="0"/>
                    </a:lnTo>
                    <a:cubicBezTo>
                      <a:pt x="27" y="0"/>
                      <a:pt x="14" y="0"/>
                      <a:pt x="14" y="14"/>
                    </a:cubicBezTo>
                    <a:cubicBezTo>
                      <a:pt x="0" y="14"/>
                      <a:pt x="14" y="27"/>
                      <a:pt x="14" y="41"/>
                    </a:cubicBezTo>
                    <a:cubicBezTo>
                      <a:pt x="27" y="54"/>
                      <a:pt x="41" y="41"/>
                      <a:pt x="41" y="41"/>
                    </a:cubicBezTo>
                    <a:cubicBezTo>
                      <a:pt x="55" y="27"/>
                      <a:pt x="55" y="14"/>
                      <a:pt x="41" y="0"/>
                    </a:cubicBezTo>
                    <a:cubicBezTo>
                      <a:pt x="41" y="0"/>
                      <a:pt x="41" y="0"/>
                      <a:pt x="27" y="0"/>
                    </a:cubicBezTo>
                  </a:path>
                </a:pathLst>
              </a:custGeom>
              <a:grpFill/>
              <a:ln>
                <a:noFill/>
              </a:ln>
              <a:effectLst/>
            </p:spPr>
            <p:txBody>
              <a:bodyPr wrap="none" lIns="76183" tIns="38092" rIns="76183" bIns="38092" anchor="ctr"/>
              <a:lstStyle/>
              <a:p>
                <a:pPr defTabSz="542290">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38" name="Freeform 228"/>
              <p:cNvSpPr>
                <a:spLocks noChangeArrowheads="1"/>
              </p:cNvSpPr>
              <p:nvPr/>
            </p:nvSpPr>
            <p:spPr bwMode="auto">
              <a:xfrm>
                <a:off x="6901508" y="11453424"/>
                <a:ext cx="4181" cy="4184"/>
              </a:xfrm>
              <a:custGeom>
                <a:avLst/>
                <a:gdLst>
                  <a:gd name="T0" fmla="*/ 0 w 1"/>
                  <a:gd name="T1" fmla="*/ 0 h 1"/>
                  <a:gd name="T2" fmla="*/ 0 w 1"/>
                  <a:gd name="T3" fmla="*/ 0 h 1"/>
                </a:gdLst>
                <a:ahLst/>
                <a:cxnLst>
                  <a:cxn ang="0">
                    <a:pos x="T0" y="T1"/>
                  </a:cxn>
                  <a:cxn ang="0">
                    <a:pos x="T2" y="T3"/>
                  </a:cxn>
                </a:cxnLst>
                <a:rect l="0" t="0" r="r" b="b"/>
                <a:pathLst>
                  <a:path w="1" h="1">
                    <a:moveTo>
                      <a:pt x="0" y="0"/>
                    </a:moveTo>
                    <a:lnTo>
                      <a:pt x="0" y="0"/>
                    </a:lnTo>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76183" tIns="38092" rIns="76183" bIns="38092" anchor="ctr"/>
              <a:lstStyle/>
              <a:p>
                <a:pPr defTabSz="542290">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grpSp>
        <p:grpSp>
          <p:nvGrpSpPr>
            <p:cNvPr id="23" name="Group 77"/>
            <p:cNvGrpSpPr/>
            <p:nvPr/>
          </p:nvGrpSpPr>
          <p:grpSpPr>
            <a:xfrm>
              <a:off x="17960356" y="9740260"/>
              <a:ext cx="845450" cy="756950"/>
              <a:chOff x="13222514" y="10847085"/>
              <a:chExt cx="635447" cy="568706"/>
            </a:xfrm>
            <a:solidFill>
              <a:srgbClr val="FFFFFF"/>
            </a:solidFill>
          </p:grpSpPr>
          <p:sp>
            <p:nvSpPr>
              <p:cNvPr id="27" name="Freeform 245"/>
              <p:cNvSpPr>
                <a:spLocks noChangeArrowheads="1"/>
              </p:cNvSpPr>
              <p:nvPr/>
            </p:nvSpPr>
            <p:spPr bwMode="auto">
              <a:xfrm>
                <a:off x="13276865" y="11323795"/>
                <a:ext cx="41805" cy="41816"/>
              </a:xfrm>
              <a:custGeom>
                <a:avLst/>
                <a:gdLst>
                  <a:gd name="T0" fmla="*/ 14 w 42"/>
                  <a:gd name="T1" fmla="*/ 42 h 43"/>
                  <a:gd name="T2" fmla="*/ 14 w 42"/>
                  <a:gd name="T3" fmla="*/ 42 h 43"/>
                  <a:gd name="T4" fmla="*/ 41 w 42"/>
                  <a:gd name="T5" fmla="*/ 28 h 43"/>
                  <a:gd name="T6" fmla="*/ 14 w 42"/>
                  <a:gd name="T7" fmla="*/ 0 h 43"/>
                  <a:gd name="T8" fmla="*/ 0 w 42"/>
                  <a:gd name="T9" fmla="*/ 28 h 43"/>
                  <a:gd name="T10" fmla="*/ 14 w 42"/>
                  <a:gd name="T11" fmla="*/ 42 h 43"/>
                </a:gdLst>
                <a:ahLst/>
                <a:cxnLst>
                  <a:cxn ang="0">
                    <a:pos x="T0" y="T1"/>
                  </a:cxn>
                  <a:cxn ang="0">
                    <a:pos x="T2" y="T3"/>
                  </a:cxn>
                  <a:cxn ang="0">
                    <a:pos x="T4" y="T5"/>
                  </a:cxn>
                  <a:cxn ang="0">
                    <a:pos x="T6" y="T7"/>
                  </a:cxn>
                  <a:cxn ang="0">
                    <a:pos x="T8" y="T9"/>
                  </a:cxn>
                  <a:cxn ang="0">
                    <a:pos x="T10" y="T11"/>
                  </a:cxn>
                </a:cxnLst>
                <a:rect l="0" t="0" r="r" b="b"/>
                <a:pathLst>
                  <a:path w="42" h="43">
                    <a:moveTo>
                      <a:pt x="14" y="42"/>
                    </a:moveTo>
                    <a:lnTo>
                      <a:pt x="14" y="42"/>
                    </a:lnTo>
                    <a:cubicBezTo>
                      <a:pt x="28" y="42"/>
                      <a:pt x="41" y="42"/>
                      <a:pt x="41" y="28"/>
                    </a:cubicBezTo>
                    <a:cubicBezTo>
                      <a:pt x="41" y="15"/>
                      <a:pt x="28" y="0"/>
                      <a:pt x="14" y="0"/>
                    </a:cubicBezTo>
                    <a:cubicBezTo>
                      <a:pt x="14" y="0"/>
                      <a:pt x="0" y="15"/>
                      <a:pt x="0" y="28"/>
                    </a:cubicBezTo>
                    <a:cubicBezTo>
                      <a:pt x="0" y="42"/>
                      <a:pt x="14" y="42"/>
                      <a:pt x="14" y="42"/>
                    </a:cubicBezTo>
                  </a:path>
                </a:pathLst>
              </a:custGeom>
              <a:grpFill/>
              <a:ln>
                <a:noFill/>
              </a:ln>
              <a:effectLst/>
            </p:spPr>
            <p:txBody>
              <a:bodyPr wrap="none" lIns="76183" tIns="38092" rIns="76183" bIns="38092" anchor="ctr"/>
              <a:lstStyle/>
              <a:p>
                <a:pPr defTabSz="542290">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28" name="Freeform 246"/>
              <p:cNvSpPr>
                <a:spLocks noChangeArrowheads="1"/>
              </p:cNvSpPr>
              <p:nvPr/>
            </p:nvSpPr>
            <p:spPr bwMode="auto">
              <a:xfrm>
                <a:off x="13222514" y="11068713"/>
                <a:ext cx="167223" cy="347078"/>
              </a:xfrm>
              <a:custGeom>
                <a:avLst/>
                <a:gdLst>
                  <a:gd name="T0" fmla="*/ 0 w 177"/>
                  <a:gd name="T1" fmla="*/ 367 h 368"/>
                  <a:gd name="T2" fmla="*/ 0 w 177"/>
                  <a:gd name="T3" fmla="*/ 367 h 368"/>
                  <a:gd name="T4" fmla="*/ 176 w 177"/>
                  <a:gd name="T5" fmla="*/ 367 h 368"/>
                  <a:gd name="T6" fmla="*/ 176 w 177"/>
                  <a:gd name="T7" fmla="*/ 0 h 368"/>
                  <a:gd name="T8" fmla="*/ 0 w 177"/>
                  <a:gd name="T9" fmla="*/ 0 h 368"/>
                  <a:gd name="T10" fmla="*/ 0 w 177"/>
                  <a:gd name="T11" fmla="*/ 367 h 368"/>
                  <a:gd name="T12" fmla="*/ 95 w 177"/>
                  <a:gd name="T13" fmla="*/ 26 h 368"/>
                  <a:gd name="T14" fmla="*/ 95 w 177"/>
                  <a:gd name="T15" fmla="*/ 26 h 368"/>
                  <a:gd name="T16" fmla="*/ 122 w 177"/>
                  <a:gd name="T17" fmla="*/ 26 h 368"/>
                  <a:gd name="T18" fmla="*/ 122 w 177"/>
                  <a:gd name="T19" fmla="*/ 231 h 368"/>
                  <a:gd name="T20" fmla="*/ 95 w 177"/>
                  <a:gd name="T21" fmla="*/ 231 h 368"/>
                  <a:gd name="T22" fmla="*/ 95 w 177"/>
                  <a:gd name="T23" fmla="*/ 26 h 368"/>
                  <a:gd name="T24" fmla="*/ 68 w 177"/>
                  <a:gd name="T25" fmla="*/ 245 h 368"/>
                  <a:gd name="T26" fmla="*/ 68 w 177"/>
                  <a:gd name="T27" fmla="*/ 245 h 368"/>
                  <a:gd name="T28" fmla="*/ 122 w 177"/>
                  <a:gd name="T29" fmla="*/ 299 h 368"/>
                  <a:gd name="T30" fmla="*/ 68 w 177"/>
                  <a:gd name="T31" fmla="*/ 340 h 368"/>
                  <a:gd name="T32" fmla="*/ 27 w 177"/>
                  <a:gd name="T33" fmla="*/ 299 h 368"/>
                  <a:gd name="T34" fmla="*/ 68 w 177"/>
                  <a:gd name="T35" fmla="*/ 245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7" h="368">
                    <a:moveTo>
                      <a:pt x="0" y="367"/>
                    </a:moveTo>
                    <a:lnTo>
                      <a:pt x="0" y="367"/>
                    </a:lnTo>
                    <a:cubicBezTo>
                      <a:pt x="176" y="367"/>
                      <a:pt x="176" y="367"/>
                      <a:pt x="176" y="367"/>
                    </a:cubicBezTo>
                    <a:cubicBezTo>
                      <a:pt x="176" y="0"/>
                      <a:pt x="176" y="0"/>
                      <a:pt x="176" y="0"/>
                    </a:cubicBezTo>
                    <a:cubicBezTo>
                      <a:pt x="0" y="0"/>
                      <a:pt x="0" y="0"/>
                      <a:pt x="0" y="0"/>
                    </a:cubicBezTo>
                    <a:lnTo>
                      <a:pt x="0" y="367"/>
                    </a:lnTo>
                    <a:close/>
                    <a:moveTo>
                      <a:pt x="95" y="26"/>
                    </a:moveTo>
                    <a:lnTo>
                      <a:pt x="95" y="26"/>
                    </a:lnTo>
                    <a:cubicBezTo>
                      <a:pt x="122" y="26"/>
                      <a:pt x="122" y="26"/>
                      <a:pt x="122" y="26"/>
                    </a:cubicBezTo>
                    <a:cubicBezTo>
                      <a:pt x="122" y="231"/>
                      <a:pt x="122" y="231"/>
                      <a:pt x="122" y="231"/>
                    </a:cubicBezTo>
                    <a:cubicBezTo>
                      <a:pt x="95" y="231"/>
                      <a:pt x="95" y="231"/>
                      <a:pt x="95" y="231"/>
                    </a:cubicBezTo>
                    <a:lnTo>
                      <a:pt x="95" y="26"/>
                    </a:lnTo>
                    <a:close/>
                    <a:moveTo>
                      <a:pt x="68" y="245"/>
                    </a:moveTo>
                    <a:lnTo>
                      <a:pt x="68" y="245"/>
                    </a:lnTo>
                    <a:cubicBezTo>
                      <a:pt x="95" y="245"/>
                      <a:pt x="122" y="271"/>
                      <a:pt x="122" y="299"/>
                    </a:cubicBezTo>
                    <a:cubicBezTo>
                      <a:pt x="122" y="327"/>
                      <a:pt x="95" y="340"/>
                      <a:pt x="68" y="340"/>
                    </a:cubicBezTo>
                    <a:cubicBezTo>
                      <a:pt x="41" y="340"/>
                      <a:pt x="27" y="327"/>
                      <a:pt x="27" y="299"/>
                    </a:cubicBezTo>
                    <a:cubicBezTo>
                      <a:pt x="27" y="271"/>
                      <a:pt x="41" y="245"/>
                      <a:pt x="68" y="245"/>
                    </a:cubicBezTo>
                    <a:close/>
                  </a:path>
                </a:pathLst>
              </a:custGeom>
              <a:grpFill/>
              <a:ln>
                <a:noFill/>
              </a:ln>
              <a:effectLst/>
            </p:spPr>
            <p:txBody>
              <a:bodyPr wrap="none" lIns="76183" tIns="38092" rIns="76183" bIns="38092" anchor="ctr"/>
              <a:lstStyle/>
              <a:p>
                <a:pPr defTabSz="542290">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29" name="Freeform 247"/>
              <p:cNvSpPr>
                <a:spLocks noChangeArrowheads="1"/>
              </p:cNvSpPr>
              <p:nvPr/>
            </p:nvSpPr>
            <p:spPr bwMode="auto">
              <a:xfrm>
                <a:off x="13419004" y="10847085"/>
                <a:ext cx="438957" cy="518524"/>
              </a:xfrm>
              <a:custGeom>
                <a:avLst/>
                <a:gdLst>
                  <a:gd name="T0" fmla="*/ 436 w 464"/>
                  <a:gd name="T1" fmla="*/ 300 h 546"/>
                  <a:gd name="T2" fmla="*/ 436 w 464"/>
                  <a:gd name="T3" fmla="*/ 300 h 546"/>
                  <a:gd name="T4" fmla="*/ 463 w 464"/>
                  <a:gd name="T5" fmla="*/ 258 h 546"/>
                  <a:gd name="T6" fmla="*/ 408 w 464"/>
                  <a:gd name="T7" fmla="*/ 218 h 546"/>
                  <a:gd name="T8" fmla="*/ 314 w 464"/>
                  <a:gd name="T9" fmla="*/ 218 h 546"/>
                  <a:gd name="T10" fmla="*/ 394 w 464"/>
                  <a:gd name="T11" fmla="*/ 95 h 546"/>
                  <a:gd name="T12" fmla="*/ 382 w 464"/>
                  <a:gd name="T13" fmla="*/ 27 h 546"/>
                  <a:gd name="T14" fmla="*/ 326 w 464"/>
                  <a:gd name="T15" fmla="*/ 0 h 546"/>
                  <a:gd name="T16" fmla="*/ 326 w 464"/>
                  <a:gd name="T17" fmla="*/ 0 h 546"/>
                  <a:gd name="T18" fmla="*/ 326 w 464"/>
                  <a:gd name="T19" fmla="*/ 0 h 546"/>
                  <a:gd name="T20" fmla="*/ 218 w 464"/>
                  <a:gd name="T21" fmla="*/ 123 h 546"/>
                  <a:gd name="T22" fmla="*/ 41 w 464"/>
                  <a:gd name="T23" fmla="*/ 272 h 546"/>
                  <a:gd name="T24" fmla="*/ 0 w 464"/>
                  <a:gd name="T25" fmla="*/ 272 h 546"/>
                  <a:gd name="T26" fmla="*/ 0 w 464"/>
                  <a:gd name="T27" fmla="*/ 518 h 546"/>
                  <a:gd name="T28" fmla="*/ 0 w 464"/>
                  <a:gd name="T29" fmla="*/ 518 h 546"/>
                  <a:gd name="T30" fmla="*/ 14 w 464"/>
                  <a:gd name="T31" fmla="*/ 518 h 546"/>
                  <a:gd name="T32" fmla="*/ 81 w 464"/>
                  <a:gd name="T33" fmla="*/ 531 h 546"/>
                  <a:gd name="T34" fmla="*/ 135 w 464"/>
                  <a:gd name="T35" fmla="*/ 545 h 546"/>
                  <a:gd name="T36" fmla="*/ 231 w 464"/>
                  <a:gd name="T37" fmla="*/ 531 h 546"/>
                  <a:gd name="T38" fmla="*/ 368 w 464"/>
                  <a:gd name="T39" fmla="*/ 531 h 546"/>
                  <a:gd name="T40" fmla="*/ 408 w 464"/>
                  <a:gd name="T41" fmla="*/ 491 h 546"/>
                  <a:gd name="T42" fmla="*/ 394 w 464"/>
                  <a:gd name="T43" fmla="*/ 449 h 546"/>
                  <a:gd name="T44" fmla="*/ 394 w 464"/>
                  <a:gd name="T45" fmla="*/ 449 h 546"/>
                  <a:gd name="T46" fmla="*/ 449 w 464"/>
                  <a:gd name="T47" fmla="*/ 409 h 546"/>
                  <a:gd name="T48" fmla="*/ 422 w 464"/>
                  <a:gd name="T49" fmla="*/ 382 h 546"/>
                  <a:gd name="T50" fmla="*/ 463 w 464"/>
                  <a:gd name="T51" fmla="*/ 328 h 546"/>
                  <a:gd name="T52" fmla="*/ 436 w 464"/>
                  <a:gd name="T53" fmla="*/ 300 h 546"/>
                  <a:gd name="T54" fmla="*/ 204 w 464"/>
                  <a:gd name="T55" fmla="*/ 204 h 546"/>
                  <a:gd name="T56" fmla="*/ 204 w 464"/>
                  <a:gd name="T57" fmla="*/ 204 h 546"/>
                  <a:gd name="T58" fmla="*/ 123 w 464"/>
                  <a:gd name="T59" fmla="*/ 300 h 546"/>
                  <a:gd name="T60" fmla="*/ 109 w 464"/>
                  <a:gd name="T61" fmla="*/ 314 h 546"/>
                  <a:gd name="T62" fmla="*/ 109 w 464"/>
                  <a:gd name="T63" fmla="*/ 314 h 546"/>
                  <a:gd name="T64" fmla="*/ 95 w 464"/>
                  <a:gd name="T65" fmla="*/ 286 h 546"/>
                  <a:gd name="T66" fmla="*/ 191 w 464"/>
                  <a:gd name="T67" fmla="*/ 191 h 546"/>
                  <a:gd name="T68" fmla="*/ 218 w 464"/>
                  <a:gd name="T69" fmla="*/ 191 h 546"/>
                  <a:gd name="T70" fmla="*/ 204 w 464"/>
                  <a:gd name="T71" fmla="*/ 204 h 5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64" h="546">
                    <a:moveTo>
                      <a:pt x="436" y="300"/>
                    </a:moveTo>
                    <a:lnTo>
                      <a:pt x="436" y="300"/>
                    </a:lnTo>
                    <a:cubicBezTo>
                      <a:pt x="449" y="286"/>
                      <a:pt x="463" y="272"/>
                      <a:pt x="463" y="258"/>
                    </a:cubicBezTo>
                    <a:cubicBezTo>
                      <a:pt x="463" y="232"/>
                      <a:pt x="436" y="218"/>
                      <a:pt x="408" y="218"/>
                    </a:cubicBezTo>
                    <a:cubicBezTo>
                      <a:pt x="314" y="218"/>
                      <a:pt x="314" y="218"/>
                      <a:pt x="314" y="218"/>
                    </a:cubicBezTo>
                    <a:cubicBezTo>
                      <a:pt x="340" y="191"/>
                      <a:pt x="382" y="150"/>
                      <a:pt x="394" y="95"/>
                    </a:cubicBezTo>
                    <a:cubicBezTo>
                      <a:pt x="394" y="69"/>
                      <a:pt x="394" y="41"/>
                      <a:pt x="382" y="27"/>
                    </a:cubicBezTo>
                    <a:cubicBezTo>
                      <a:pt x="368" y="0"/>
                      <a:pt x="326" y="0"/>
                      <a:pt x="326" y="0"/>
                    </a:cubicBezTo>
                    <a:lnTo>
                      <a:pt x="326" y="0"/>
                    </a:lnTo>
                    <a:lnTo>
                      <a:pt x="326" y="0"/>
                    </a:lnTo>
                    <a:cubicBezTo>
                      <a:pt x="326" y="27"/>
                      <a:pt x="314" y="69"/>
                      <a:pt x="218" y="123"/>
                    </a:cubicBezTo>
                    <a:cubicBezTo>
                      <a:pt x="123" y="191"/>
                      <a:pt x="55" y="258"/>
                      <a:pt x="41" y="272"/>
                    </a:cubicBezTo>
                    <a:cubicBezTo>
                      <a:pt x="0" y="272"/>
                      <a:pt x="0" y="272"/>
                      <a:pt x="0" y="272"/>
                    </a:cubicBezTo>
                    <a:cubicBezTo>
                      <a:pt x="0" y="518"/>
                      <a:pt x="0" y="518"/>
                      <a:pt x="0" y="518"/>
                    </a:cubicBezTo>
                    <a:lnTo>
                      <a:pt x="0" y="518"/>
                    </a:lnTo>
                    <a:cubicBezTo>
                      <a:pt x="0" y="518"/>
                      <a:pt x="0" y="518"/>
                      <a:pt x="14" y="518"/>
                    </a:cubicBezTo>
                    <a:cubicBezTo>
                      <a:pt x="27" y="518"/>
                      <a:pt x="55" y="518"/>
                      <a:pt x="81" y="531"/>
                    </a:cubicBezTo>
                    <a:cubicBezTo>
                      <a:pt x="95" y="531"/>
                      <a:pt x="109" y="545"/>
                      <a:pt x="135" y="545"/>
                    </a:cubicBezTo>
                    <a:cubicBezTo>
                      <a:pt x="177" y="545"/>
                      <a:pt x="231" y="531"/>
                      <a:pt x="231" y="531"/>
                    </a:cubicBezTo>
                    <a:cubicBezTo>
                      <a:pt x="368" y="531"/>
                      <a:pt x="368" y="531"/>
                      <a:pt x="368" y="531"/>
                    </a:cubicBezTo>
                    <a:cubicBezTo>
                      <a:pt x="394" y="531"/>
                      <a:pt x="408" y="518"/>
                      <a:pt x="408" y="491"/>
                    </a:cubicBezTo>
                    <a:cubicBezTo>
                      <a:pt x="408" y="477"/>
                      <a:pt x="408" y="463"/>
                      <a:pt x="394" y="449"/>
                    </a:cubicBezTo>
                    <a:lnTo>
                      <a:pt x="394" y="449"/>
                    </a:lnTo>
                    <a:cubicBezTo>
                      <a:pt x="422" y="449"/>
                      <a:pt x="449" y="436"/>
                      <a:pt x="449" y="409"/>
                    </a:cubicBezTo>
                    <a:cubicBezTo>
                      <a:pt x="449" y="395"/>
                      <a:pt x="436" y="382"/>
                      <a:pt x="422" y="382"/>
                    </a:cubicBezTo>
                    <a:cubicBezTo>
                      <a:pt x="449" y="368"/>
                      <a:pt x="463" y="354"/>
                      <a:pt x="463" y="328"/>
                    </a:cubicBezTo>
                    <a:cubicBezTo>
                      <a:pt x="463" y="314"/>
                      <a:pt x="449" y="300"/>
                      <a:pt x="436" y="300"/>
                    </a:cubicBezTo>
                    <a:close/>
                    <a:moveTo>
                      <a:pt x="204" y="204"/>
                    </a:moveTo>
                    <a:lnTo>
                      <a:pt x="204" y="204"/>
                    </a:lnTo>
                    <a:cubicBezTo>
                      <a:pt x="163" y="246"/>
                      <a:pt x="123" y="300"/>
                      <a:pt x="123" y="300"/>
                    </a:cubicBezTo>
                    <a:cubicBezTo>
                      <a:pt x="123" y="314"/>
                      <a:pt x="123" y="314"/>
                      <a:pt x="109" y="314"/>
                    </a:cubicBezTo>
                    <a:lnTo>
                      <a:pt x="109" y="314"/>
                    </a:lnTo>
                    <a:cubicBezTo>
                      <a:pt x="95" y="300"/>
                      <a:pt x="95" y="300"/>
                      <a:pt x="95" y="286"/>
                    </a:cubicBezTo>
                    <a:cubicBezTo>
                      <a:pt x="95" y="286"/>
                      <a:pt x="135" y="218"/>
                      <a:pt x="191" y="191"/>
                    </a:cubicBezTo>
                    <a:cubicBezTo>
                      <a:pt x="204" y="177"/>
                      <a:pt x="218" y="191"/>
                      <a:pt x="218" y="191"/>
                    </a:cubicBezTo>
                    <a:cubicBezTo>
                      <a:pt x="218" y="204"/>
                      <a:pt x="218" y="204"/>
                      <a:pt x="204" y="204"/>
                    </a:cubicBezTo>
                    <a:close/>
                  </a:path>
                </a:pathLst>
              </a:custGeom>
              <a:grpFill/>
              <a:ln>
                <a:noFill/>
              </a:ln>
              <a:effectLst/>
            </p:spPr>
            <p:txBody>
              <a:bodyPr wrap="none" lIns="76183" tIns="38092" rIns="76183" bIns="38092" anchor="ctr"/>
              <a:lstStyle/>
              <a:p>
                <a:pPr defTabSz="542290">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grpSp>
        <p:grpSp>
          <p:nvGrpSpPr>
            <p:cNvPr id="24" name="Group 81"/>
            <p:cNvGrpSpPr/>
            <p:nvPr/>
          </p:nvGrpSpPr>
          <p:grpSpPr>
            <a:xfrm>
              <a:off x="22833930" y="9704084"/>
              <a:ext cx="823198" cy="829298"/>
              <a:chOff x="15935700" y="10788544"/>
              <a:chExt cx="618722" cy="623064"/>
            </a:xfrm>
            <a:solidFill>
              <a:srgbClr val="FFFFFF"/>
            </a:solidFill>
          </p:grpSpPr>
          <p:sp>
            <p:nvSpPr>
              <p:cNvPr id="25" name="Freeform 584"/>
              <p:cNvSpPr>
                <a:spLocks noChangeArrowheads="1"/>
              </p:cNvSpPr>
              <p:nvPr/>
            </p:nvSpPr>
            <p:spPr bwMode="auto">
              <a:xfrm>
                <a:off x="15935700" y="10788544"/>
                <a:ext cx="618722" cy="623064"/>
              </a:xfrm>
              <a:custGeom>
                <a:avLst/>
                <a:gdLst>
                  <a:gd name="T0" fmla="*/ 641 w 654"/>
                  <a:gd name="T1" fmla="*/ 258 h 655"/>
                  <a:gd name="T2" fmla="*/ 341 w 654"/>
                  <a:gd name="T3" fmla="*/ 13 h 655"/>
                  <a:gd name="T4" fmla="*/ 68 w 654"/>
                  <a:gd name="T5" fmla="*/ 258 h 655"/>
                  <a:gd name="T6" fmla="*/ 0 w 654"/>
                  <a:gd name="T7" fmla="*/ 258 h 655"/>
                  <a:gd name="T8" fmla="*/ 0 w 654"/>
                  <a:gd name="T9" fmla="*/ 654 h 655"/>
                  <a:gd name="T10" fmla="*/ 653 w 654"/>
                  <a:gd name="T11" fmla="*/ 654 h 655"/>
                  <a:gd name="T12" fmla="*/ 641 w 654"/>
                  <a:gd name="T13" fmla="*/ 258 h 655"/>
                  <a:gd name="T14" fmla="*/ 327 w 654"/>
                  <a:gd name="T15" fmla="*/ 55 h 655"/>
                  <a:gd name="T16" fmla="*/ 122 w 654"/>
                  <a:gd name="T17" fmla="*/ 258 h 655"/>
                  <a:gd name="T18" fmla="*/ 96 w 654"/>
                  <a:gd name="T19" fmla="*/ 558 h 655"/>
                  <a:gd name="T20" fmla="*/ 54 w 654"/>
                  <a:gd name="T21" fmla="*/ 545 h 655"/>
                  <a:gd name="T22" fmla="*/ 110 w 654"/>
                  <a:gd name="T23" fmla="*/ 545 h 655"/>
                  <a:gd name="T24" fmla="*/ 110 w 654"/>
                  <a:gd name="T25" fmla="*/ 477 h 655"/>
                  <a:gd name="T26" fmla="*/ 122 w 654"/>
                  <a:gd name="T27" fmla="*/ 381 h 655"/>
                  <a:gd name="T28" fmla="*/ 150 w 654"/>
                  <a:gd name="T29" fmla="*/ 409 h 655"/>
                  <a:gd name="T30" fmla="*/ 82 w 654"/>
                  <a:gd name="T31" fmla="*/ 422 h 655"/>
                  <a:gd name="T32" fmla="*/ 164 w 654"/>
                  <a:gd name="T33" fmla="*/ 504 h 655"/>
                  <a:gd name="T34" fmla="*/ 313 w 654"/>
                  <a:gd name="T35" fmla="*/ 558 h 655"/>
                  <a:gd name="T36" fmla="*/ 287 w 654"/>
                  <a:gd name="T37" fmla="*/ 504 h 655"/>
                  <a:gd name="T38" fmla="*/ 205 w 654"/>
                  <a:gd name="T39" fmla="*/ 558 h 655"/>
                  <a:gd name="T40" fmla="*/ 245 w 654"/>
                  <a:gd name="T41" fmla="*/ 381 h 655"/>
                  <a:gd name="T42" fmla="*/ 341 w 654"/>
                  <a:gd name="T43" fmla="*/ 558 h 655"/>
                  <a:gd name="T44" fmla="*/ 462 w 654"/>
                  <a:gd name="T45" fmla="*/ 558 h 655"/>
                  <a:gd name="T46" fmla="*/ 368 w 654"/>
                  <a:gd name="T47" fmla="*/ 558 h 655"/>
                  <a:gd name="T48" fmla="*/ 382 w 654"/>
                  <a:gd name="T49" fmla="*/ 381 h 655"/>
                  <a:gd name="T50" fmla="*/ 462 w 654"/>
                  <a:gd name="T51" fmla="*/ 545 h 655"/>
                  <a:gd name="T52" fmla="*/ 585 w 654"/>
                  <a:gd name="T53" fmla="*/ 558 h 655"/>
                  <a:gd name="T54" fmla="*/ 490 w 654"/>
                  <a:gd name="T55" fmla="*/ 558 h 655"/>
                  <a:gd name="T56" fmla="*/ 585 w 654"/>
                  <a:gd name="T57" fmla="*/ 381 h 655"/>
                  <a:gd name="T58" fmla="*/ 518 w 654"/>
                  <a:gd name="T59" fmla="*/ 395 h 655"/>
                  <a:gd name="T60" fmla="*/ 585 w 654"/>
                  <a:gd name="T61" fmla="*/ 449 h 655"/>
                  <a:gd name="T62" fmla="*/ 518 w 654"/>
                  <a:gd name="T63" fmla="*/ 477 h 655"/>
                  <a:gd name="T64" fmla="*/ 585 w 654"/>
                  <a:gd name="T65" fmla="*/ 545 h 6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54" h="655">
                    <a:moveTo>
                      <a:pt x="641" y="258"/>
                    </a:moveTo>
                    <a:lnTo>
                      <a:pt x="641" y="258"/>
                    </a:lnTo>
                    <a:cubicBezTo>
                      <a:pt x="585" y="258"/>
                      <a:pt x="585" y="258"/>
                      <a:pt x="585" y="258"/>
                    </a:cubicBezTo>
                    <a:cubicBezTo>
                      <a:pt x="341" y="13"/>
                      <a:pt x="341" y="13"/>
                      <a:pt x="341" y="13"/>
                    </a:cubicBezTo>
                    <a:cubicBezTo>
                      <a:pt x="327" y="0"/>
                      <a:pt x="313" y="0"/>
                      <a:pt x="313" y="13"/>
                    </a:cubicBezTo>
                    <a:cubicBezTo>
                      <a:pt x="68" y="258"/>
                      <a:pt x="68" y="258"/>
                      <a:pt x="68" y="258"/>
                    </a:cubicBezTo>
                    <a:cubicBezTo>
                      <a:pt x="0" y="258"/>
                      <a:pt x="0" y="258"/>
                      <a:pt x="0" y="258"/>
                    </a:cubicBezTo>
                    <a:lnTo>
                      <a:pt x="0" y="258"/>
                    </a:lnTo>
                    <a:cubicBezTo>
                      <a:pt x="0" y="654"/>
                      <a:pt x="0" y="654"/>
                      <a:pt x="0" y="654"/>
                    </a:cubicBezTo>
                    <a:lnTo>
                      <a:pt x="0" y="654"/>
                    </a:lnTo>
                    <a:cubicBezTo>
                      <a:pt x="641" y="654"/>
                      <a:pt x="641" y="654"/>
                      <a:pt x="641" y="654"/>
                    </a:cubicBezTo>
                    <a:cubicBezTo>
                      <a:pt x="653" y="654"/>
                      <a:pt x="653" y="654"/>
                      <a:pt x="653" y="654"/>
                    </a:cubicBezTo>
                    <a:cubicBezTo>
                      <a:pt x="653" y="258"/>
                      <a:pt x="653" y="258"/>
                      <a:pt x="653" y="258"/>
                    </a:cubicBezTo>
                    <a:cubicBezTo>
                      <a:pt x="653" y="258"/>
                      <a:pt x="653" y="258"/>
                      <a:pt x="641" y="258"/>
                    </a:cubicBezTo>
                    <a:close/>
                    <a:moveTo>
                      <a:pt x="327" y="55"/>
                    </a:moveTo>
                    <a:lnTo>
                      <a:pt x="327" y="55"/>
                    </a:lnTo>
                    <a:cubicBezTo>
                      <a:pt x="518" y="258"/>
                      <a:pt x="518" y="258"/>
                      <a:pt x="518" y="258"/>
                    </a:cubicBezTo>
                    <a:cubicBezTo>
                      <a:pt x="122" y="258"/>
                      <a:pt x="122" y="258"/>
                      <a:pt x="122" y="258"/>
                    </a:cubicBezTo>
                    <a:lnTo>
                      <a:pt x="327" y="55"/>
                    </a:lnTo>
                    <a:close/>
                    <a:moveTo>
                      <a:pt x="96" y="558"/>
                    </a:moveTo>
                    <a:lnTo>
                      <a:pt x="96" y="558"/>
                    </a:lnTo>
                    <a:cubicBezTo>
                      <a:pt x="82" y="558"/>
                      <a:pt x="68" y="558"/>
                      <a:pt x="54" y="545"/>
                    </a:cubicBezTo>
                    <a:cubicBezTo>
                      <a:pt x="68" y="531"/>
                      <a:pt x="68" y="531"/>
                      <a:pt x="68" y="531"/>
                    </a:cubicBezTo>
                    <a:cubicBezTo>
                      <a:pt x="68" y="531"/>
                      <a:pt x="82" y="545"/>
                      <a:pt x="110" y="545"/>
                    </a:cubicBezTo>
                    <a:cubicBezTo>
                      <a:pt x="122" y="545"/>
                      <a:pt x="136" y="531"/>
                      <a:pt x="136" y="517"/>
                    </a:cubicBezTo>
                    <a:cubicBezTo>
                      <a:pt x="136" y="489"/>
                      <a:pt x="136" y="489"/>
                      <a:pt x="110" y="477"/>
                    </a:cubicBezTo>
                    <a:cubicBezTo>
                      <a:pt x="82" y="463"/>
                      <a:pt x="54" y="449"/>
                      <a:pt x="54" y="422"/>
                    </a:cubicBezTo>
                    <a:cubicBezTo>
                      <a:pt x="54" y="395"/>
                      <a:pt x="82" y="381"/>
                      <a:pt x="122" y="381"/>
                    </a:cubicBezTo>
                    <a:cubicBezTo>
                      <a:pt x="136" y="381"/>
                      <a:pt x="150" y="381"/>
                      <a:pt x="164" y="381"/>
                    </a:cubicBezTo>
                    <a:cubicBezTo>
                      <a:pt x="150" y="409"/>
                      <a:pt x="150" y="409"/>
                      <a:pt x="150" y="409"/>
                    </a:cubicBezTo>
                    <a:cubicBezTo>
                      <a:pt x="150" y="395"/>
                      <a:pt x="136" y="395"/>
                      <a:pt x="122" y="395"/>
                    </a:cubicBezTo>
                    <a:cubicBezTo>
                      <a:pt x="96" y="395"/>
                      <a:pt x="82" y="409"/>
                      <a:pt x="82" y="422"/>
                    </a:cubicBezTo>
                    <a:cubicBezTo>
                      <a:pt x="82" y="435"/>
                      <a:pt x="96" y="449"/>
                      <a:pt x="122" y="449"/>
                    </a:cubicBezTo>
                    <a:cubicBezTo>
                      <a:pt x="150" y="463"/>
                      <a:pt x="164" y="477"/>
                      <a:pt x="164" y="504"/>
                    </a:cubicBezTo>
                    <a:cubicBezTo>
                      <a:pt x="164" y="531"/>
                      <a:pt x="150" y="558"/>
                      <a:pt x="96" y="558"/>
                    </a:cubicBezTo>
                    <a:close/>
                    <a:moveTo>
                      <a:pt x="313" y="558"/>
                    </a:moveTo>
                    <a:lnTo>
                      <a:pt x="313" y="558"/>
                    </a:lnTo>
                    <a:cubicBezTo>
                      <a:pt x="287" y="504"/>
                      <a:pt x="287" y="504"/>
                      <a:pt x="287" y="504"/>
                    </a:cubicBezTo>
                    <a:cubicBezTo>
                      <a:pt x="231" y="504"/>
                      <a:pt x="231" y="504"/>
                      <a:pt x="231" y="504"/>
                    </a:cubicBezTo>
                    <a:cubicBezTo>
                      <a:pt x="205" y="558"/>
                      <a:pt x="205" y="558"/>
                      <a:pt x="205" y="558"/>
                    </a:cubicBezTo>
                    <a:cubicBezTo>
                      <a:pt x="177" y="558"/>
                      <a:pt x="177" y="558"/>
                      <a:pt x="177" y="558"/>
                    </a:cubicBezTo>
                    <a:cubicBezTo>
                      <a:pt x="245" y="381"/>
                      <a:pt x="245" y="381"/>
                      <a:pt x="245" y="381"/>
                    </a:cubicBezTo>
                    <a:cubicBezTo>
                      <a:pt x="273" y="381"/>
                      <a:pt x="273" y="381"/>
                      <a:pt x="273" y="381"/>
                    </a:cubicBezTo>
                    <a:cubicBezTo>
                      <a:pt x="341" y="558"/>
                      <a:pt x="341" y="558"/>
                      <a:pt x="341" y="558"/>
                    </a:cubicBezTo>
                    <a:lnTo>
                      <a:pt x="313" y="558"/>
                    </a:lnTo>
                    <a:close/>
                    <a:moveTo>
                      <a:pt x="462" y="558"/>
                    </a:moveTo>
                    <a:lnTo>
                      <a:pt x="462" y="558"/>
                    </a:lnTo>
                    <a:cubicBezTo>
                      <a:pt x="368" y="558"/>
                      <a:pt x="368" y="558"/>
                      <a:pt x="368" y="558"/>
                    </a:cubicBezTo>
                    <a:cubicBezTo>
                      <a:pt x="368" y="381"/>
                      <a:pt x="368" y="381"/>
                      <a:pt x="368" y="381"/>
                    </a:cubicBezTo>
                    <a:cubicBezTo>
                      <a:pt x="382" y="381"/>
                      <a:pt x="382" y="381"/>
                      <a:pt x="382" y="381"/>
                    </a:cubicBezTo>
                    <a:cubicBezTo>
                      <a:pt x="382" y="545"/>
                      <a:pt x="382" y="545"/>
                      <a:pt x="382" y="545"/>
                    </a:cubicBezTo>
                    <a:cubicBezTo>
                      <a:pt x="462" y="545"/>
                      <a:pt x="462" y="545"/>
                      <a:pt x="462" y="545"/>
                    </a:cubicBezTo>
                    <a:lnTo>
                      <a:pt x="462" y="558"/>
                    </a:lnTo>
                    <a:close/>
                    <a:moveTo>
                      <a:pt x="585" y="558"/>
                    </a:moveTo>
                    <a:lnTo>
                      <a:pt x="585" y="558"/>
                    </a:lnTo>
                    <a:cubicBezTo>
                      <a:pt x="490" y="558"/>
                      <a:pt x="490" y="558"/>
                      <a:pt x="490" y="558"/>
                    </a:cubicBezTo>
                    <a:cubicBezTo>
                      <a:pt x="490" y="381"/>
                      <a:pt x="490" y="381"/>
                      <a:pt x="490" y="381"/>
                    </a:cubicBezTo>
                    <a:cubicBezTo>
                      <a:pt x="585" y="381"/>
                      <a:pt x="585" y="381"/>
                      <a:pt x="585" y="381"/>
                    </a:cubicBezTo>
                    <a:cubicBezTo>
                      <a:pt x="585" y="395"/>
                      <a:pt x="585" y="395"/>
                      <a:pt x="585" y="395"/>
                    </a:cubicBezTo>
                    <a:cubicBezTo>
                      <a:pt x="518" y="395"/>
                      <a:pt x="518" y="395"/>
                      <a:pt x="518" y="395"/>
                    </a:cubicBezTo>
                    <a:cubicBezTo>
                      <a:pt x="518" y="449"/>
                      <a:pt x="518" y="449"/>
                      <a:pt x="518" y="449"/>
                    </a:cubicBezTo>
                    <a:cubicBezTo>
                      <a:pt x="585" y="449"/>
                      <a:pt x="585" y="449"/>
                      <a:pt x="585" y="449"/>
                    </a:cubicBezTo>
                    <a:cubicBezTo>
                      <a:pt x="585" y="477"/>
                      <a:pt x="585" y="477"/>
                      <a:pt x="585" y="477"/>
                    </a:cubicBezTo>
                    <a:cubicBezTo>
                      <a:pt x="518" y="477"/>
                      <a:pt x="518" y="477"/>
                      <a:pt x="518" y="477"/>
                    </a:cubicBezTo>
                    <a:cubicBezTo>
                      <a:pt x="518" y="545"/>
                      <a:pt x="518" y="545"/>
                      <a:pt x="518" y="545"/>
                    </a:cubicBezTo>
                    <a:cubicBezTo>
                      <a:pt x="585" y="545"/>
                      <a:pt x="585" y="545"/>
                      <a:pt x="585" y="545"/>
                    </a:cubicBezTo>
                    <a:lnTo>
                      <a:pt x="585" y="558"/>
                    </a:lnTo>
                    <a:close/>
                  </a:path>
                </a:pathLst>
              </a:custGeom>
              <a:grpFill/>
              <a:ln>
                <a:noFill/>
              </a:ln>
              <a:effectLst/>
            </p:spPr>
            <p:txBody>
              <a:bodyPr wrap="none" lIns="76183" tIns="38092" rIns="76183" bIns="38092" anchor="ctr"/>
              <a:lstStyle/>
              <a:p>
                <a:pPr defTabSz="542290">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26" name="Freeform 585"/>
              <p:cNvSpPr>
                <a:spLocks noChangeArrowheads="1"/>
              </p:cNvSpPr>
              <p:nvPr/>
            </p:nvSpPr>
            <p:spPr bwMode="auto">
              <a:xfrm>
                <a:off x="16153089" y="11160709"/>
                <a:ext cx="54346" cy="79454"/>
              </a:xfrm>
              <a:custGeom>
                <a:avLst/>
                <a:gdLst>
                  <a:gd name="T0" fmla="*/ 28 w 57"/>
                  <a:gd name="T1" fmla="*/ 0 h 83"/>
                  <a:gd name="T2" fmla="*/ 28 w 57"/>
                  <a:gd name="T3" fmla="*/ 0 h 83"/>
                  <a:gd name="T4" fmla="*/ 28 w 57"/>
                  <a:gd name="T5" fmla="*/ 0 h 83"/>
                  <a:gd name="T6" fmla="*/ 14 w 57"/>
                  <a:gd name="T7" fmla="*/ 40 h 83"/>
                  <a:gd name="T8" fmla="*/ 0 w 57"/>
                  <a:gd name="T9" fmla="*/ 82 h 83"/>
                  <a:gd name="T10" fmla="*/ 56 w 57"/>
                  <a:gd name="T11" fmla="*/ 82 h 83"/>
                  <a:gd name="T12" fmla="*/ 42 w 57"/>
                  <a:gd name="T13" fmla="*/ 40 h 83"/>
                  <a:gd name="T14" fmla="*/ 28 w 57"/>
                  <a:gd name="T15" fmla="*/ 0 h 8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 h="83">
                    <a:moveTo>
                      <a:pt x="28" y="0"/>
                    </a:moveTo>
                    <a:lnTo>
                      <a:pt x="28" y="0"/>
                    </a:lnTo>
                    <a:lnTo>
                      <a:pt x="28" y="0"/>
                    </a:lnTo>
                    <a:cubicBezTo>
                      <a:pt x="28" y="14"/>
                      <a:pt x="28" y="27"/>
                      <a:pt x="14" y="40"/>
                    </a:cubicBezTo>
                    <a:cubicBezTo>
                      <a:pt x="0" y="82"/>
                      <a:pt x="0" y="82"/>
                      <a:pt x="0" y="82"/>
                    </a:cubicBezTo>
                    <a:cubicBezTo>
                      <a:pt x="56" y="82"/>
                      <a:pt x="56" y="82"/>
                      <a:pt x="56" y="82"/>
                    </a:cubicBezTo>
                    <a:cubicBezTo>
                      <a:pt x="42" y="40"/>
                      <a:pt x="42" y="40"/>
                      <a:pt x="42" y="40"/>
                    </a:cubicBezTo>
                    <a:cubicBezTo>
                      <a:pt x="28" y="27"/>
                      <a:pt x="28" y="14"/>
                      <a:pt x="28" y="0"/>
                    </a:cubicBezTo>
                  </a:path>
                </a:pathLst>
              </a:custGeom>
              <a:grpFill/>
              <a:ln>
                <a:noFill/>
              </a:ln>
              <a:effectLst/>
            </p:spPr>
            <p:txBody>
              <a:bodyPr wrap="none" lIns="76183" tIns="38092" rIns="76183" bIns="38092" anchor="ctr"/>
              <a:lstStyle/>
              <a:p>
                <a:pPr defTabSz="542290">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grpSp>
      </p:grpSp>
      <p:sp>
        <p:nvSpPr>
          <p:cNvPr id="2" name="日期占位符 1"/>
          <p:cNvSpPr>
            <a:spLocks noGrp="1"/>
          </p:cNvSpPr>
          <p:nvPr>
            <p:ph type="dt" sz="half" idx="10"/>
          </p:nvPr>
        </p:nvSpPr>
        <p:spPr/>
        <p:txBody>
          <a:bodyPr/>
          <a:lstStyle/>
          <a:p>
            <a:endParaRPr lang="zh-CN" altLang="en-US"/>
          </a:p>
        </p:txBody>
      </p:sp>
      <p:sp>
        <p:nvSpPr>
          <p:cNvPr id="3" name="灯片编号占位符 2"/>
          <p:cNvSpPr>
            <a:spLocks noGrp="1"/>
          </p:cNvSpPr>
          <p:nvPr>
            <p:ph type="sldNum" sz="quarter" idx="11"/>
          </p:nvPr>
        </p:nvSpPr>
        <p:spPr>
          <a:xfrm>
            <a:off x="9263770" y="6356350"/>
            <a:ext cx="2743200" cy="365125"/>
          </a:xfrm>
          <a:prstGeom prst="rect">
            <a:avLst/>
          </a:prstGeom>
        </p:spPr>
        <p:txBody>
          <a:bodyPr/>
          <a:lstStyle>
            <a:lvl1pPr algn="r">
              <a:defRPr/>
            </a:lvl1pPr>
          </a:lstStyle>
          <a:p>
            <a:fld id="{2F864A25-9965-4F61-8E8F-250006C6D194}" type="slidenum">
              <a:rPr lang="zh-CN" altLang="en-US" smtClean="0"/>
            </a:fld>
            <a:endParaRPr lang="zh-CN" altLang="en-US"/>
          </a:p>
        </p:txBody>
      </p:sp>
      <p:sp>
        <p:nvSpPr>
          <p:cNvPr id="4" name="矩形 3"/>
          <p:cNvSpPr/>
          <p:nvPr userDrawn="1"/>
        </p:nvSpPr>
        <p:spPr>
          <a:xfrm>
            <a:off x="0" y="-1"/>
            <a:ext cx="12192000" cy="4992293"/>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2" name="五边形 1"/>
          <p:cNvSpPr/>
          <p:nvPr userDrawn="1"/>
        </p:nvSpPr>
        <p:spPr>
          <a:xfrm>
            <a:off x="0" y="0"/>
            <a:ext cx="3867807" cy="6858000"/>
          </a:xfrm>
          <a:prstGeom prst="homePlate">
            <a:avLst>
              <a:gd name="adj" fmla="val 17328"/>
            </a:avLst>
          </a:prstGeom>
          <a:solidFill>
            <a:srgbClr val="B7CC3E"/>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en-US" sz="4800" b="1" spc="300" dirty="0">
                <a:latin typeface="+mj-ea"/>
                <a:ea typeface="+mj-ea"/>
              </a:rPr>
              <a:t>目 录</a:t>
            </a:r>
            <a:endParaRPr lang="en-US" altLang="zh-CN" sz="4800" b="1" spc="300" dirty="0">
              <a:latin typeface="+mj-ea"/>
              <a:ea typeface="+mj-ea"/>
            </a:endParaRPr>
          </a:p>
          <a:p>
            <a:pPr algn="ctr">
              <a:lnSpc>
                <a:spcPct val="150000"/>
              </a:lnSpc>
            </a:pPr>
            <a:r>
              <a:rPr lang="en-US" altLang="zh-CN" sz="4800" b="1" spc="300" dirty="0">
                <a:ea typeface="+mj-ea"/>
              </a:rPr>
              <a:t>Content</a:t>
            </a:r>
            <a:endParaRPr lang="zh-CN" altLang="en-US" sz="4800" b="1" spc="300" dirty="0">
              <a:ea typeface="+mj-ea"/>
            </a:endParaRPr>
          </a:p>
        </p:txBody>
      </p:sp>
      <p:sp>
        <p:nvSpPr>
          <p:cNvPr id="3" name="日期占位符 2"/>
          <p:cNvSpPr>
            <a:spLocks noGrp="1"/>
          </p:cNvSpPr>
          <p:nvPr>
            <p:ph type="dt" sz="half" idx="10"/>
          </p:nvPr>
        </p:nvSpPr>
        <p:spPr/>
        <p:txBody>
          <a:bodyPr/>
          <a:lstStyle/>
          <a:p>
            <a:endParaRPr lang="zh-CN" altLang="en-US"/>
          </a:p>
        </p:txBody>
      </p:sp>
      <p:sp>
        <p:nvSpPr>
          <p:cNvPr id="4" name="灯片编号占位符 3"/>
          <p:cNvSpPr>
            <a:spLocks noGrp="1"/>
          </p:cNvSpPr>
          <p:nvPr>
            <p:ph type="sldNum" sz="quarter" idx="11"/>
          </p:nvPr>
        </p:nvSpPr>
        <p:spPr>
          <a:xfrm>
            <a:off x="9273101" y="6356350"/>
            <a:ext cx="2743200" cy="365125"/>
          </a:xfrm>
          <a:prstGeom prst="rect">
            <a:avLst/>
          </a:prstGeom>
        </p:spPr>
        <p:txBody>
          <a:bodyPr/>
          <a:lstStyle>
            <a:lvl1pPr algn="r">
              <a:defRPr/>
            </a:lvl1pPr>
          </a:lstStyle>
          <a:p>
            <a:fld id="{2F864A25-9965-4F61-8E8F-250006C6D194}" type="slidenum">
              <a:rPr lang="zh-CN" altLang="en-US" smtClean="0"/>
            </a:fld>
            <a:endParaRPr lang="zh-CN" alt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1_Content">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nvPr>
        </p:nvGraphicFramePr>
        <p:xfrm>
          <a:off x="796" y="798"/>
          <a:ext cx="793" cy="793"/>
        </p:xfrm>
        <a:graphic>
          <a:graphicData uri="http://schemas.openxmlformats.org/presentationml/2006/ole">
            <mc:AlternateContent xmlns:mc="http://schemas.openxmlformats.org/markup-compatibility/2006">
              <mc:Choice xmlns:v="urn:schemas-microsoft-com:vml" Requires="v">
                <p:oleObj spid="_x0000_s1272" name="think-cell Slide" r:id="rId3" imgW="0" imgH="0" progId="TCLayout.ActiveDocument.1">
                  <p:embed/>
                </p:oleObj>
              </mc:Choice>
              <mc:Fallback>
                <p:oleObj name="think-cell Slide" r:id="rId3" imgW="0" imgH="0" progId="TCLayout.ActiveDocument.1">
                  <p:embed/>
                  <p:pic>
                    <p:nvPicPr>
                      <p:cNvPr id="0" name="Object 2" hidden="1"/>
                      <p:cNvPicPr/>
                      <p:nvPr/>
                    </p:nvPicPr>
                    <p:blipFill>
                      <a:blip r:embed="rId4"/>
                      <a:stretch>
                        <a:fillRect/>
                      </a:stretch>
                    </p:blipFill>
                    <p:spPr>
                      <a:xfrm>
                        <a:off x="796" y="798"/>
                        <a:ext cx="793" cy="793"/>
                      </a:xfrm>
                      <a:prstGeom prst="rect">
                        <a:avLst/>
                      </a:prstGeom>
                    </p:spPr>
                  </p:pic>
                </p:oleObj>
              </mc:Fallback>
            </mc:AlternateContent>
          </a:graphicData>
        </a:graphic>
      </p:graphicFrame>
      <p:sp>
        <p:nvSpPr>
          <p:cNvPr id="8" name="矩形 7"/>
          <p:cNvSpPr/>
          <p:nvPr userDrawn="1"/>
        </p:nvSpPr>
        <p:spPr>
          <a:xfrm>
            <a:off x="0" y="185738"/>
            <a:ext cx="481263" cy="603534"/>
          </a:xfrm>
          <a:prstGeom prst="rect">
            <a:avLst/>
          </a:prstGeom>
          <a:solidFill>
            <a:srgbClr val="B7CC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日期占位符 1"/>
          <p:cNvSpPr>
            <a:spLocks noGrp="1"/>
          </p:cNvSpPr>
          <p:nvPr>
            <p:ph type="dt" sz="half" idx="10"/>
          </p:nvPr>
        </p:nvSpPr>
        <p:spPr/>
        <p:txBody>
          <a:bodyPr/>
          <a:lstStyle/>
          <a:p>
            <a:endParaRPr lang="zh-CN" altLang="en-US"/>
          </a:p>
        </p:txBody>
      </p:sp>
      <p:sp>
        <p:nvSpPr>
          <p:cNvPr id="7" name="灯片编号占位符 2"/>
          <p:cNvSpPr>
            <a:spLocks noGrp="1"/>
          </p:cNvSpPr>
          <p:nvPr>
            <p:ph type="sldNum" sz="quarter" idx="11"/>
          </p:nvPr>
        </p:nvSpPr>
        <p:spPr>
          <a:xfrm>
            <a:off x="9263770" y="6356350"/>
            <a:ext cx="2743200" cy="365125"/>
          </a:xfrm>
          <a:prstGeom prst="rect">
            <a:avLst/>
          </a:prstGeom>
        </p:spPr>
        <p:txBody>
          <a:bodyPr/>
          <a:lstStyle>
            <a:lvl1pPr algn="r">
              <a:defRPr/>
            </a:lvl1pPr>
          </a:lstStyle>
          <a:p>
            <a:fld id="{2F864A25-9965-4F61-8E8F-250006C6D194}" type="slidenum">
              <a:rPr lang="zh-CN" altLang="en-US" smtClean="0"/>
            </a:fld>
            <a:endParaRPr lang="zh-CN" altLang="en-US"/>
          </a:p>
        </p:txBody>
      </p:sp>
    </p:spTree>
  </p:cSld>
  <p:clrMapOvr>
    <a:masterClrMapping/>
  </p:clrMapOvr>
  <p:transition spd="med">
    <p:wipe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pic>
        <p:nvPicPr>
          <p:cNvPr id="11"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1"/>
            <a:ext cx="12192000" cy="49922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日期占位符 1"/>
          <p:cNvSpPr>
            <a:spLocks noGrp="1"/>
          </p:cNvSpPr>
          <p:nvPr>
            <p:ph type="dt" sz="half" idx="10"/>
          </p:nvPr>
        </p:nvSpPr>
        <p:spPr/>
        <p:txBody>
          <a:bodyPr/>
          <a:lstStyle/>
          <a:p>
            <a:endParaRPr lang="zh-CN" altLang="en-US" dirty="0"/>
          </a:p>
        </p:txBody>
      </p:sp>
      <p:sp>
        <p:nvSpPr>
          <p:cNvPr id="10" name="灯片编号占位符 3"/>
          <p:cNvSpPr>
            <a:spLocks noGrp="1"/>
          </p:cNvSpPr>
          <p:nvPr>
            <p:ph type="sldNum" sz="quarter" idx="11"/>
          </p:nvPr>
        </p:nvSpPr>
        <p:spPr>
          <a:xfrm>
            <a:off x="9273101" y="6356350"/>
            <a:ext cx="2743200" cy="365125"/>
          </a:xfrm>
          <a:prstGeom prst="rect">
            <a:avLst/>
          </a:prstGeom>
        </p:spPr>
        <p:txBody>
          <a:bodyPr/>
          <a:lstStyle/>
          <a:p>
            <a:fld id="{2F864A25-9965-4F61-8E8F-250006C6D194}" type="slidenum">
              <a:rPr lang="zh-CN" altLang="en-US" smtClean="0"/>
            </a:fld>
            <a:endParaRPr lang="zh-CN" altLang="en-US"/>
          </a:p>
        </p:txBody>
      </p:sp>
      <p:grpSp>
        <p:nvGrpSpPr>
          <p:cNvPr id="12" name="组合 11"/>
          <p:cNvGrpSpPr/>
          <p:nvPr userDrawn="1"/>
        </p:nvGrpSpPr>
        <p:grpSpPr>
          <a:xfrm>
            <a:off x="195872" y="5053131"/>
            <a:ext cx="5146148" cy="807317"/>
            <a:chOff x="12666304" y="9218286"/>
            <a:chExt cx="11479713" cy="1800914"/>
          </a:xfrm>
        </p:grpSpPr>
        <p:sp>
          <p:nvSpPr>
            <p:cNvPr id="13" name="Oval 29"/>
            <p:cNvSpPr/>
            <p:nvPr/>
          </p:nvSpPr>
          <p:spPr>
            <a:xfrm>
              <a:off x="12666304" y="9218286"/>
              <a:ext cx="1800913" cy="1800914"/>
            </a:xfrm>
            <a:prstGeom prst="ellipse">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lIns="45531" tIns="22776" rIns="45531" bIns="22776" rtlCol="0" anchor="ctr"/>
            <a:lstStyle/>
            <a:p>
              <a:pPr algn="ctr"/>
              <a:endParaRPr lang="en-US" sz="900">
                <a:latin typeface="Arial" panose="020B0604020202020204" pitchFamily="34" charset="0"/>
                <a:ea typeface="微软雅黑" panose="020B0503020204020204" pitchFamily="34" charset="-122"/>
                <a:sym typeface="Arial" panose="020B0604020202020204" pitchFamily="34" charset="0"/>
              </a:endParaRPr>
            </a:p>
          </p:txBody>
        </p:sp>
        <p:sp>
          <p:nvSpPr>
            <p:cNvPr id="14" name="Oval 41"/>
            <p:cNvSpPr/>
            <p:nvPr/>
          </p:nvSpPr>
          <p:spPr>
            <a:xfrm>
              <a:off x="15086005" y="9218286"/>
              <a:ext cx="1800913" cy="1800914"/>
            </a:xfrm>
            <a:prstGeom prst="ellipse">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lIns="45531" tIns="22776" rIns="45531" bIns="22776" rtlCol="0" anchor="ctr"/>
            <a:lstStyle/>
            <a:p>
              <a:pPr algn="ctr"/>
              <a:endParaRPr lang="en-US" sz="900">
                <a:latin typeface="Arial" panose="020B0604020202020204" pitchFamily="34" charset="0"/>
                <a:ea typeface="微软雅黑" panose="020B0503020204020204" pitchFamily="34" charset="-122"/>
                <a:sym typeface="Arial" panose="020B0604020202020204" pitchFamily="34" charset="0"/>
              </a:endParaRPr>
            </a:p>
          </p:txBody>
        </p:sp>
        <p:sp>
          <p:nvSpPr>
            <p:cNvPr id="15" name="Oval 42"/>
            <p:cNvSpPr/>
            <p:nvPr/>
          </p:nvSpPr>
          <p:spPr>
            <a:xfrm>
              <a:off x="17505705" y="9218286"/>
              <a:ext cx="1800913" cy="1800914"/>
            </a:xfrm>
            <a:prstGeom prst="ellipse">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lIns="45531" tIns="22776" rIns="45531" bIns="22776" rtlCol="0" anchor="ctr"/>
            <a:lstStyle/>
            <a:p>
              <a:pPr algn="ctr"/>
              <a:endParaRPr lang="en-US" sz="900">
                <a:latin typeface="Arial" panose="020B0604020202020204" pitchFamily="34" charset="0"/>
                <a:ea typeface="微软雅黑" panose="020B0503020204020204" pitchFamily="34" charset="-122"/>
                <a:sym typeface="Arial" panose="020B0604020202020204" pitchFamily="34" charset="0"/>
              </a:endParaRPr>
            </a:p>
          </p:txBody>
        </p:sp>
        <p:sp>
          <p:nvSpPr>
            <p:cNvPr id="16" name="Oval 45"/>
            <p:cNvSpPr/>
            <p:nvPr/>
          </p:nvSpPr>
          <p:spPr>
            <a:xfrm>
              <a:off x="19925403" y="9218286"/>
              <a:ext cx="1800913" cy="1800914"/>
            </a:xfrm>
            <a:prstGeom prst="ellipse">
              <a:avLst/>
            </a:prstGeom>
            <a:solidFill>
              <a:schemeClr val="accent4"/>
            </a:solidFill>
            <a:ln>
              <a:noFill/>
            </a:ln>
          </p:spPr>
          <p:style>
            <a:lnRef idx="1">
              <a:schemeClr val="accent1"/>
            </a:lnRef>
            <a:fillRef idx="3">
              <a:schemeClr val="accent1"/>
            </a:fillRef>
            <a:effectRef idx="2">
              <a:schemeClr val="accent1"/>
            </a:effectRef>
            <a:fontRef idx="minor">
              <a:schemeClr val="lt1"/>
            </a:fontRef>
          </p:style>
          <p:txBody>
            <a:bodyPr lIns="45531" tIns="22776" rIns="45531" bIns="22776" rtlCol="0" anchor="ctr"/>
            <a:lstStyle/>
            <a:p>
              <a:pPr algn="ctr"/>
              <a:endParaRPr lang="en-US" sz="900">
                <a:latin typeface="Arial" panose="020B0604020202020204" pitchFamily="34" charset="0"/>
                <a:ea typeface="微软雅黑" panose="020B0503020204020204" pitchFamily="34" charset="-122"/>
                <a:sym typeface="Arial" panose="020B0604020202020204" pitchFamily="34" charset="0"/>
              </a:endParaRPr>
            </a:p>
          </p:txBody>
        </p:sp>
        <p:sp>
          <p:nvSpPr>
            <p:cNvPr id="17" name="Oval 46"/>
            <p:cNvSpPr/>
            <p:nvPr/>
          </p:nvSpPr>
          <p:spPr>
            <a:xfrm>
              <a:off x="22345104" y="9218286"/>
              <a:ext cx="1800913" cy="1800914"/>
            </a:xfrm>
            <a:prstGeom prst="ellipse">
              <a:avLst/>
            </a:prstGeom>
            <a:solidFill>
              <a:schemeClr val="accent5"/>
            </a:solidFill>
            <a:ln>
              <a:noFill/>
            </a:ln>
          </p:spPr>
          <p:style>
            <a:lnRef idx="1">
              <a:schemeClr val="accent1"/>
            </a:lnRef>
            <a:fillRef idx="3">
              <a:schemeClr val="accent1"/>
            </a:fillRef>
            <a:effectRef idx="2">
              <a:schemeClr val="accent1"/>
            </a:effectRef>
            <a:fontRef idx="minor">
              <a:schemeClr val="lt1"/>
            </a:fontRef>
          </p:style>
          <p:txBody>
            <a:bodyPr lIns="45531" tIns="22776" rIns="45531" bIns="22776" rtlCol="0" anchor="ctr"/>
            <a:lstStyle/>
            <a:p>
              <a:pPr algn="ctr"/>
              <a:endParaRPr lang="en-US" sz="900">
                <a:latin typeface="Arial" panose="020B0604020202020204" pitchFamily="34" charset="0"/>
                <a:ea typeface="微软雅黑" panose="020B0503020204020204" pitchFamily="34" charset="-122"/>
                <a:sym typeface="Arial" panose="020B0604020202020204" pitchFamily="34" charset="0"/>
              </a:endParaRPr>
            </a:p>
          </p:txBody>
        </p:sp>
        <p:grpSp>
          <p:nvGrpSpPr>
            <p:cNvPr id="18" name="Group 48"/>
            <p:cNvGrpSpPr/>
            <p:nvPr/>
          </p:nvGrpSpPr>
          <p:grpSpPr>
            <a:xfrm>
              <a:off x="20411556" y="9665676"/>
              <a:ext cx="905522" cy="906114"/>
              <a:chOff x="2524463" y="4766967"/>
              <a:chExt cx="618725" cy="618888"/>
            </a:xfrm>
            <a:solidFill>
              <a:schemeClr val="bg1"/>
            </a:solidFill>
          </p:grpSpPr>
          <p:sp>
            <p:nvSpPr>
              <p:cNvPr id="37" name="Freeform 67"/>
              <p:cNvSpPr>
                <a:spLocks noChangeArrowheads="1"/>
              </p:cNvSpPr>
              <p:nvPr/>
            </p:nvSpPr>
            <p:spPr bwMode="auto">
              <a:xfrm>
                <a:off x="2704225" y="4779511"/>
                <a:ext cx="117056" cy="117086"/>
              </a:xfrm>
              <a:custGeom>
                <a:avLst/>
                <a:gdLst>
                  <a:gd name="T0" fmla="*/ 0 w 123"/>
                  <a:gd name="T1" fmla="*/ 122 h 123"/>
                  <a:gd name="T2" fmla="*/ 0 w 123"/>
                  <a:gd name="T3" fmla="*/ 122 h 123"/>
                  <a:gd name="T4" fmla="*/ 122 w 123"/>
                  <a:gd name="T5" fmla="*/ 122 h 123"/>
                  <a:gd name="T6" fmla="*/ 122 w 123"/>
                  <a:gd name="T7" fmla="*/ 0 h 123"/>
                  <a:gd name="T8" fmla="*/ 0 w 123"/>
                  <a:gd name="T9" fmla="*/ 122 h 123"/>
                </a:gdLst>
                <a:ahLst/>
                <a:cxnLst>
                  <a:cxn ang="0">
                    <a:pos x="T0" y="T1"/>
                  </a:cxn>
                  <a:cxn ang="0">
                    <a:pos x="T2" y="T3"/>
                  </a:cxn>
                  <a:cxn ang="0">
                    <a:pos x="T4" y="T5"/>
                  </a:cxn>
                  <a:cxn ang="0">
                    <a:pos x="T6" y="T7"/>
                  </a:cxn>
                  <a:cxn ang="0">
                    <a:pos x="T8" y="T9"/>
                  </a:cxn>
                </a:cxnLst>
                <a:rect l="0" t="0" r="r" b="b"/>
                <a:pathLst>
                  <a:path w="123" h="123">
                    <a:moveTo>
                      <a:pt x="0" y="122"/>
                    </a:moveTo>
                    <a:lnTo>
                      <a:pt x="0" y="122"/>
                    </a:lnTo>
                    <a:cubicBezTo>
                      <a:pt x="122" y="122"/>
                      <a:pt x="122" y="122"/>
                      <a:pt x="122" y="122"/>
                    </a:cubicBezTo>
                    <a:cubicBezTo>
                      <a:pt x="122" y="0"/>
                      <a:pt x="122" y="0"/>
                      <a:pt x="122" y="0"/>
                    </a:cubicBezTo>
                    <a:cubicBezTo>
                      <a:pt x="68" y="0"/>
                      <a:pt x="26" y="54"/>
                      <a:pt x="0" y="122"/>
                    </a:cubicBezTo>
                  </a:path>
                </a:pathLst>
              </a:custGeom>
              <a:grpFill/>
              <a:ln>
                <a:noFill/>
              </a:ln>
              <a:effectLst/>
            </p:spPr>
            <p:txBody>
              <a:bodyPr wrap="none" lIns="76183" tIns="38092" rIns="76183" bIns="38092" anchor="ctr"/>
              <a:lstStyle/>
              <a:p>
                <a:pPr defTabSz="542290">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38" name="Freeform 68"/>
              <p:cNvSpPr>
                <a:spLocks noChangeArrowheads="1"/>
              </p:cNvSpPr>
              <p:nvPr/>
            </p:nvSpPr>
            <p:spPr bwMode="auto">
              <a:xfrm>
                <a:off x="2666603" y="4934235"/>
                <a:ext cx="154681" cy="129630"/>
              </a:xfrm>
              <a:custGeom>
                <a:avLst/>
                <a:gdLst>
                  <a:gd name="T0" fmla="*/ 163 w 164"/>
                  <a:gd name="T1" fmla="*/ 136 h 137"/>
                  <a:gd name="T2" fmla="*/ 163 w 164"/>
                  <a:gd name="T3" fmla="*/ 136 h 137"/>
                  <a:gd name="T4" fmla="*/ 163 w 164"/>
                  <a:gd name="T5" fmla="*/ 0 h 137"/>
                  <a:gd name="T6" fmla="*/ 27 w 164"/>
                  <a:gd name="T7" fmla="*/ 0 h 137"/>
                  <a:gd name="T8" fmla="*/ 0 w 164"/>
                  <a:gd name="T9" fmla="*/ 136 h 137"/>
                  <a:gd name="T10" fmla="*/ 163 w 164"/>
                  <a:gd name="T11" fmla="*/ 136 h 137"/>
                </a:gdLst>
                <a:ahLst/>
                <a:cxnLst>
                  <a:cxn ang="0">
                    <a:pos x="T0" y="T1"/>
                  </a:cxn>
                  <a:cxn ang="0">
                    <a:pos x="T2" y="T3"/>
                  </a:cxn>
                  <a:cxn ang="0">
                    <a:pos x="T4" y="T5"/>
                  </a:cxn>
                  <a:cxn ang="0">
                    <a:pos x="T6" y="T7"/>
                  </a:cxn>
                  <a:cxn ang="0">
                    <a:pos x="T8" y="T9"/>
                  </a:cxn>
                  <a:cxn ang="0">
                    <a:pos x="T10" y="T11"/>
                  </a:cxn>
                </a:cxnLst>
                <a:rect l="0" t="0" r="r" b="b"/>
                <a:pathLst>
                  <a:path w="164" h="137">
                    <a:moveTo>
                      <a:pt x="163" y="136"/>
                    </a:moveTo>
                    <a:lnTo>
                      <a:pt x="163" y="136"/>
                    </a:lnTo>
                    <a:cubicBezTo>
                      <a:pt x="163" y="0"/>
                      <a:pt x="163" y="0"/>
                      <a:pt x="163" y="0"/>
                    </a:cubicBezTo>
                    <a:cubicBezTo>
                      <a:pt x="27" y="0"/>
                      <a:pt x="27" y="0"/>
                      <a:pt x="27" y="0"/>
                    </a:cubicBezTo>
                    <a:cubicBezTo>
                      <a:pt x="13" y="40"/>
                      <a:pt x="0" y="82"/>
                      <a:pt x="0" y="136"/>
                    </a:cubicBezTo>
                    <a:lnTo>
                      <a:pt x="163" y="136"/>
                    </a:lnTo>
                  </a:path>
                </a:pathLst>
              </a:custGeom>
              <a:grpFill/>
              <a:ln>
                <a:noFill/>
              </a:ln>
              <a:effectLst/>
            </p:spPr>
            <p:txBody>
              <a:bodyPr wrap="none" lIns="76183" tIns="38092" rIns="76183" bIns="38092" anchor="ctr"/>
              <a:lstStyle/>
              <a:p>
                <a:pPr defTabSz="542290">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39" name="Freeform 69"/>
              <p:cNvSpPr>
                <a:spLocks noChangeArrowheads="1"/>
              </p:cNvSpPr>
              <p:nvPr/>
            </p:nvSpPr>
            <p:spPr bwMode="auto">
              <a:xfrm>
                <a:off x="2850546" y="4779511"/>
                <a:ext cx="117056" cy="117086"/>
              </a:xfrm>
              <a:custGeom>
                <a:avLst/>
                <a:gdLst>
                  <a:gd name="T0" fmla="*/ 0 w 122"/>
                  <a:gd name="T1" fmla="*/ 0 h 123"/>
                  <a:gd name="T2" fmla="*/ 0 w 122"/>
                  <a:gd name="T3" fmla="*/ 0 h 123"/>
                  <a:gd name="T4" fmla="*/ 0 w 122"/>
                  <a:gd name="T5" fmla="*/ 122 h 123"/>
                  <a:gd name="T6" fmla="*/ 121 w 122"/>
                  <a:gd name="T7" fmla="*/ 122 h 123"/>
                  <a:gd name="T8" fmla="*/ 0 w 122"/>
                  <a:gd name="T9" fmla="*/ 0 h 123"/>
                </a:gdLst>
                <a:ahLst/>
                <a:cxnLst>
                  <a:cxn ang="0">
                    <a:pos x="T0" y="T1"/>
                  </a:cxn>
                  <a:cxn ang="0">
                    <a:pos x="T2" y="T3"/>
                  </a:cxn>
                  <a:cxn ang="0">
                    <a:pos x="T4" y="T5"/>
                  </a:cxn>
                  <a:cxn ang="0">
                    <a:pos x="T6" y="T7"/>
                  </a:cxn>
                  <a:cxn ang="0">
                    <a:pos x="T8" y="T9"/>
                  </a:cxn>
                </a:cxnLst>
                <a:rect l="0" t="0" r="r" b="b"/>
                <a:pathLst>
                  <a:path w="122" h="123">
                    <a:moveTo>
                      <a:pt x="0" y="0"/>
                    </a:moveTo>
                    <a:lnTo>
                      <a:pt x="0" y="0"/>
                    </a:lnTo>
                    <a:cubicBezTo>
                      <a:pt x="0" y="122"/>
                      <a:pt x="0" y="122"/>
                      <a:pt x="0" y="122"/>
                    </a:cubicBezTo>
                    <a:cubicBezTo>
                      <a:pt x="121" y="122"/>
                      <a:pt x="121" y="122"/>
                      <a:pt x="121" y="122"/>
                    </a:cubicBezTo>
                    <a:cubicBezTo>
                      <a:pt x="95" y="54"/>
                      <a:pt x="41" y="0"/>
                      <a:pt x="0" y="0"/>
                    </a:cubicBezTo>
                  </a:path>
                </a:pathLst>
              </a:custGeom>
              <a:grpFill/>
              <a:ln>
                <a:noFill/>
              </a:ln>
              <a:effectLst/>
            </p:spPr>
            <p:txBody>
              <a:bodyPr wrap="none" lIns="76183" tIns="38092" rIns="76183" bIns="38092" anchor="ctr"/>
              <a:lstStyle/>
              <a:p>
                <a:pPr defTabSz="542290">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40" name="Freeform 70"/>
              <p:cNvSpPr>
                <a:spLocks noChangeArrowheads="1"/>
              </p:cNvSpPr>
              <p:nvPr/>
            </p:nvSpPr>
            <p:spPr bwMode="auto">
              <a:xfrm>
                <a:off x="2524463" y="5088955"/>
                <a:ext cx="142140" cy="142175"/>
              </a:xfrm>
              <a:custGeom>
                <a:avLst/>
                <a:gdLst>
                  <a:gd name="T0" fmla="*/ 122 w 151"/>
                  <a:gd name="T1" fmla="*/ 0 h 150"/>
                  <a:gd name="T2" fmla="*/ 122 w 151"/>
                  <a:gd name="T3" fmla="*/ 0 h 150"/>
                  <a:gd name="T4" fmla="*/ 0 w 151"/>
                  <a:gd name="T5" fmla="*/ 0 h 150"/>
                  <a:gd name="T6" fmla="*/ 42 w 151"/>
                  <a:gd name="T7" fmla="*/ 149 h 150"/>
                  <a:gd name="T8" fmla="*/ 42 w 151"/>
                  <a:gd name="T9" fmla="*/ 149 h 150"/>
                  <a:gd name="T10" fmla="*/ 150 w 151"/>
                  <a:gd name="T11" fmla="*/ 149 h 150"/>
                  <a:gd name="T12" fmla="*/ 122 w 151"/>
                  <a:gd name="T13" fmla="*/ 0 h 150"/>
                </a:gdLst>
                <a:ahLst/>
                <a:cxnLst>
                  <a:cxn ang="0">
                    <a:pos x="T0" y="T1"/>
                  </a:cxn>
                  <a:cxn ang="0">
                    <a:pos x="T2" y="T3"/>
                  </a:cxn>
                  <a:cxn ang="0">
                    <a:pos x="T4" y="T5"/>
                  </a:cxn>
                  <a:cxn ang="0">
                    <a:pos x="T6" y="T7"/>
                  </a:cxn>
                  <a:cxn ang="0">
                    <a:pos x="T8" y="T9"/>
                  </a:cxn>
                  <a:cxn ang="0">
                    <a:pos x="T10" y="T11"/>
                  </a:cxn>
                  <a:cxn ang="0">
                    <a:pos x="T12" y="T13"/>
                  </a:cxn>
                </a:cxnLst>
                <a:rect l="0" t="0" r="r" b="b"/>
                <a:pathLst>
                  <a:path w="151" h="150">
                    <a:moveTo>
                      <a:pt x="122" y="0"/>
                    </a:moveTo>
                    <a:lnTo>
                      <a:pt x="122" y="0"/>
                    </a:lnTo>
                    <a:cubicBezTo>
                      <a:pt x="0" y="0"/>
                      <a:pt x="0" y="0"/>
                      <a:pt x="0" y="0"/>
                    </a:cubicBezTo>
                    <a:cubicBezTo>
                      <a:pt x="0" y="54"/>
                      <a:pt x="14" y="109"/>
                      <a:pt x="42" y="149"/>
                    </a:cubicBezTo>
                    <a:lnTo>
                      <a:pt x="42" y="149"/>
                    </a:lnTo>
                    <a:cubicBezTo>
                      <a:pt x="150" y="149"/>
                      <a:pt x="150" y="149"/>
                      <a:pt x="150" y="149"/>
                    </a:cubicBezTo>
                    <a:cubicBezTo>
                      <a:pt x="136" y="109"/>
                      <a:pt x="122" y="54"/>
                      <a:pt x="122" y="0"/>
                    </a:cubicBezTo>
                  </a:path>
                </a:pathLst>
              </a:custGeom>
              <a:grpFill/>
              <a:ln>
                <a:noFill/>
              </a:ln>
              <a:effectLst/>
            </p:spPr>
            <p:txBody>
              <a:bodyPr wrap="none" lIns="76183" tIns="38092" rIns="76183" bIns="38092" anchor="ctr"/>
              <a:lstStyle/>
              <a:p>
                <a:pPr defTabSz="542290">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41" name="Freeform 71"/>
              <p:cNvSpPr>
                <a:spLocks noChangeArrowheads="1"/>
              </p:cNvSpPr>
              <p:nvPr/>
            </p:nvSpPr>
            <p:spPr bwMode="auto">
              <a:xfrm>
                <a:off x="3001048" y="5088955"/>
                <a:ext cx="142140" cy="142175"/>
              </a:xfrm>
              <a:custGeom>
                <a:avLst/>
                <a:gdLst>
                  <a:gd name="T0" fmla="*/ 14 w 150"/>
                  <a:gd name="T1" fmla="*/ 0 h 150"/>
                  <a:gd name="T2" fmla="*/ 14 w 150"/>
                  <a:gd name="T3" fmla="*/ 0 h 150"/>
                  <a:gd name="T4" fmla="*/ 0 w 150"/>
                  <a:gd name="T5" fmla="*/ 149 h 150"/>
                  <a:gd name="T6" fmla="*/ 95 w 150"/>
                  <a:gd name="T7" fmla="*/ 149 h 150"/>
                  <a:gd name="T8" fmla="*/ 109 w 150"/>
                  <a:gd name="T9" fmla="*/ 149 h 150"/>
                  <a:gd name="T10" fmla="*/ 149 w 150"/>
                  <a:gd name="T11" fmla="*/ 0 h 150"/>
                  <a:gd name="T12" fmla="*/ 14 w 150"/>
                  <a:gd name="T13" fmla="*/ 0 h 150"/>
                </a:gdLst>
                <a:ahLst/>
                <a:cxnLst>
                  <a:cxn ang="0">
                    <a:pos x="T0" y="T1"/>
                  </a:cxn>
                  <a:cxn ang="0">
                    <a:pos x="T2" y="T3"/>
                  </a:cxn>
                  <a:cxn ang="0">
                    <a:pos x="T4" y="T5"/>
                  </a:cxn>
                  <a:cxn ang="0">
                    <a:pos x="T6" y="T7"/>
                  </a:cxn>
                  <a:cxn ang="0">
                    <a:pos x="T8" y="T9"/>
                  </a:cxn>
                  <a:cxn ang="0">
                    <a:pos x="T10" y="T11"/>
                  </a:cxn>
                  <a:cxn ang="0">
                    <a:pos x="T12" y="T13"/>
                  </a:cxn>
                </a:cxnLst>
                <a:rect l="0" t="0" r="r" b="b"/>
                <a:pathLst>
                  <a:path w="150" h="150">
                    <a:moveTo>
                      <a:pt x="14" y="0"/>
                    </a:moveTo>
                    <a:lnTo>
                      <a:pt x="14" y="0"/>
                    </a:lnTo>
                    <a:cubicBezTo>
                      <a:pt x="14" y="54"/>
                      <a:pt x="0" y="109"/>
                      <a:pt x="0" y="149"/>
                    </a:cubicBezTo>
                    <a:cubicBezTo>
                      <a:pt x="95" y="149"/>
                      <a:pt x="95" y="149"/>
                      <a:pt x="95" y="149"/>
                    </a:cubicBezTo>
                    <a:lnTo>
                      <a:pt x="109" y="149"/>
                    </a:lnTo>
                    <a:cubicBezTo>
                      <a:pt x="122" y="109"/>
                      <a:pt x="149" y="54"/>
                      <a:pt x="149" y="0"/>
                    </a:cubicBezTo>
                    <a:lnTo>
                      <a:pt x="14" y="0"/>
                    </a:lnTo>
                  </a:path>
                </a:pathLst>
              </a:custGeom>
              <a:grpFill/>
              <a:ln>
                <a:noFill/>
              </a:ln>
              <a:effectLst/>
            </p:spPr>
            <p:txBody>
              <a:bodyPr wrap="none" lIns="76183" tIns="38092" rIns="76183" bIns="38092" anchor="ctr"/>
              <a:lstStyle/>
              <a:p>
                <a:pPr defTabSz="542290">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42" name="Freeform 72"/>
              <p:cNvSpPr>
                <a:spLocks noChangeArrowheads="1"/>
              </p:cNvSpPr>
              <p:nvPr/>
            </p:nvSpPr>
            <p:spPr bwMode="auto">
              <a:xfrm>
                <a:off x="2666603" y="5088955"/>
                <a:ext cx="154681" cy="142175"/>
              </a:xfrm>
              <a:custGeom>
                <a:avLst/>
                <a:gdLst>
                  <a:gd name="T0" fmla="*/ 163 w 164"/>
                  <a:gd name="T1" fmla="*/ 0 h 150"/>
                  <a:gd name="T2" fmla="*/ 163 w 164"/>
                  <a:gd name="T3" fmla="*/ 0 h 150"/>
                  <a:gd name="T4" fmla="*/ 0 w 164"/>
                  <a:gd name="T5" fmla="*/ 0 h 150"/>
                  <a:gd name="T6" fmla="*/ 27 w 164"/>
                  <a:gd name="T7" fmla="*/ 149 h 150"/>
                  <a:gd name="T8" fmla="*/ 163 w 164"/>
                  <a:gd name="T9" fmla="*/ 149 h 150"/>
                  <a:gd name="T10" fmla="*/ 163 w 164"/>
                  <a:gd name="T11" fmla="*/ 0 h 150"/>
                </a:gdLst>
                <a:ahLst/>
                <a:cxnLst>
                  <a:cxn ang="0">
                    <a:pos x="T0" y="T1"/>
                  </a:cxn>
                  <a:cxn ang="0">
                    <a:pos x="T2" y="T3"/>
                  </a:cxn>
                  <a:cxn ang="0">
                    <a:pos x="T4" y="T5"/>
                  </a:cxn>
                  <a:cxn ang="0">
                    <a:pos x="T6" y="T7"/>
                  </a:cxn>
                  <a:cxn ang="0">
                    <a:pos x="T8" y="T9"/>
                  </a:cxn>
                  <a:cxn ang="0">
                    <a:pos x="T10" y="T11"/>
                  </a:cxn>
                </a:cxnLst>
                <a:rect l="0" t="0" r="r" b="b"/>
                <a:pathLst>
                  <a:path w="164" h="150">
                    <a:moveTo>
                      <a:pt x="163" y="0"/>
                    </a:moveTo>
                    <a:lnTo>
                      <a:pt x="163" y="0"/>
                    </a:lnTo>
                    <a:cubicBezTo>
                      <a:pt x="0" y="0"/>
                      <a:pt x="0" y="0"/>
                      <a:pt x="0" y="0"/>
                    </a:cubicBezTo>
                    <a:cubicBezTo>
                      <a:pt x="0" y="54"/>
                      <a:pt x="13" y="109"/>
                      <a:pt x="27" y="149"/>
                    </a:cubicBezTo>
                    <a:cubicBezTo>
                      <a:pt x="163" y="149"/>
                      <a:pt x="163" y="149"/>
                      <a:pt x="163" y="149"/>
                    </a:cubicBezTo>
                    <a:lnTo>
                      <a:pt x="163" y="0"/>
                    </a:lnTo>
                  </a:path>
                </a:pathLst>
              </a:custGeom>
              <a:grpFill/>
              <a:ln>
                <a:noFill/>
              </a:ln>
              <a:effectLst/>
            </p:spPr>
            <p:txBody>
              <a:bodyPr wrap="none" lIns="76183" tIns="38092" rIns="76183" bIns="38092" anchor="ctr"/>
              <a:lstStyle/>
              <a:p>
                <a:pPr defTabSz="542290">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43" name="Freeform 73"/>
              <p:cNvSpPr>
                <a:spLocks noChangeArrowheads="1"/>
              </p:cNvSpPr>
              <p:nvPr/>
            </p:nvSpPr>
            <p:spPr bwMode="auto">
              <a:xfrm>
                <a:off x="2524463" y="4921688"/>
                <a:ext cx="142140" cy="142175"/>
              </a:xfrm>
              <a:custGeom>
                <a:avLst/>
                <a:gdLst>
                  <a:gd name="T0" fmla="*/ 122 w 151"/>
                  <a:gd name="T1" fmla="*/ 150 h 151"/>
                  <a:gd name="T2" fmla="*/ 122 w 151"/>
                  <a:gd name="T3" fmla="*/ 150 h 151"/>
                  <a:gd name="T4" fmla="*/ 150 w 151"/>
                  <a:gd name="T5" fmla="*/ 14 h 151"/>
                  <a:gd name="T6" fmla="*/ 42 w 151"/>
                  <a:gd name="T7" fmla="*/ 14 h 151"/>
                  <a:gd name="T8" fmla="*/ 42 w 151"/>
                  <a:gd name="T9" fmla="*/ 0 h 151"/>
                  <a:gd name="T10" fmla="*/ 0 w 151"/>
                  <a:gd name="T11" fmla="*/ 150 h 151"/>
                  <a:gd name="T12" fmla="*/ 122 w 151"/>
                  <a:gd name="T13" fmla="*/ 150 h 151"/>
                </a:gdLst>
                <a:ahLst/>
                <a:cxnLst>
                  <a:cxn ang="0">
                    <a:pos x="T0" y="T1"/>
                  </a:cxn>
                  <a:cxn ang="0">
                    <a:pos x="T2" y="T3"/>
                  </a:cxn>
                  <a:cxn ang="0">
                    <a:pos x="T4" y="T5"/>
                  </a:cxn>
                  <a:cxn ang="0">
                    <a:pos x="T6" y="T7"/>
                  </a:cxn>
                  <a:cxn ang="0">
                    <a:pos x="T8" y="T9"/>
                  </a:cxn>
                  <a:cxn ang="0">
                    <a:pos x="T10" y="T11"/>
                  </a:cxn>
                  <a:cxn ang="0">
                    <a:pos x="T12" y="T13"/>
                  </a:cxn>
                </a:cxnLst>
                <a:rect l="0" t="0" r="r" b="b"/>
                <a:pathLst>
                  <a:path w="151" h="151">
                    <a:moveTo>
                      <a:pt x="122" y="150"/>
                    </a:moveTo>
                    <a:lnTo>
                      <a:pt x="122" y="150"/>
                    </a:lnTo>
                    <a:cubicBezTo>
                      <a:pt x="122" y="96"/>
                      <a:pt x="136" y="54"/>
                      <a:pt x="150" y="14"/>
                    </a:cubicBezTo>
                    <a:cubicBezTo>
                      <a:pt x="42" y="14"/>
                      <a:pt x="42" y="14"/>
                      <a:pt x="42" y="14"/>
                    </a:cubicBezTo>
                    <a:lnTo>
                      <a:pt x="42" y="0"/>
                    </a:lnTo>
                    <a:cubicBezTo>
                      <a:pt x="14" y="54"/>
                      <a:pt x="0" y="96"/>
                      <a:pt x="0" y="150"/>
                    </a:cubicBezTo>
                    <a:lnTo>
                      <a:pt x="122" y="150"/>
                    </a:lnTo>
                  </a:path>
                </a:pathLst>
              </a:custGeom>
              <a:grpFill/>
              <a:ln>
                <a:noFill/>
              </a:ln>
              <a:effectLst/>
            </p:spPr>
            <p:txBody>
              <a:bodyPr wrap="none" lIns="76183" tIns="38092" rIns="76183" bIns="38092" anchor="ctr"/>
              <a:lstStyle/>
              <a:p>
                <a:pPr defTabSz="542290">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44" name="Freeform 74"/>
              <p:cNvSpPr>
                <a:spLocks noChangeArrowheads="1"/>
              </p:cNvSpPr>
              <p:nvPr/>
            </p:nvSpPr>
            <p:spPr bwMode="auto">
              <a:xfrm>
                <a:off x="2850547" y="4934235"/>
                <a:ext cx="142140" cy="129630"/>
              </a:xfrm>
              <a:custGeom>
                <a:avLst/>
                <a:gdLst>
                  <a:gd name="T0" fmla="*/ 149 w 150"/>
                  <a:gd name="T1" fmla="*/ 136 h 137"/>
                  <a:gd name="T2" fmla="*/ 149 w 150"/>
                  <a:gd name="T3" fmla="*/ 136 h 137"/>
                  <a:gd name="T4" fmla="*/ 121 w 150"/>
                  <a:gd name="T5" fmla="*/ 0 h 137"/>
                  <a:gd name="T6" fmla="*/ 0 w 150"/>
                  <a:gd name="T7" fmla="*/ 0 h 137"/>
                  <a:gd name="T8" fmla="*/ 0 w 150"/>
                  <a:gd name="T9" fmla="*/ 136 h 137"/>
                  <a:gd name="T10" fmla="*/ 149 w 150"/>
                  <a:gd name="T11" fmla="*/ 136 h 137"/>
                </a:gdLst>
                <a:ahLst/>
                <a:cxnLst>
                  <a:cxn ang="0">
                    <a:pos x="T0" y="T1"/>
                  </a:cxn>
                  <a:cxn ang="0">
                    <a:pos x="T2" y="T3"/>
                  </a:cxn>
                  <a:cxn ang="0">
                    <a:pos x="T4" y="T5"/>
                  </a:cxn>
                  <a:cxn ang="0">
                    <a:pos x="T6" y="T7"/>
                  </a:cxn>
                  <a:cxn ang="0">
                    <a:pos x="T8" y="T9"/>
                  </a:cxn>
                  <a:cxn ang="0">
                    <a:pos x="T10" y="T11"/>
                  </a:cxn>
                </a:cxnLst>
                <a:rect l="0" t="0" r="r" b="b"/>
                <a:pathLst>
                  <a:path w="150" h="137">
                    <a:moveTo>
                      <a:pt x="149" y="136"/>
                    </a:moveTo>
                    <a:lnTo>
                      <a:pt x="149" y="136"/>
                    </a:lnTo>
                    <a:cubicBezTo>
                      <a:pt x="149" y="82"/>
                      <a:pt x="135" y="40"/>
                      <a:pt x="121" y="0"/>
                    </a:cubicBezTo>
                    <a:cubicBezTo>
                      <a:pt x="0" y="0"/>
                      <a:pt x="0" y="0"/>
                      <a:pt x="0" y="0"/>
                    </a:cubicBezTo>
                    <a:cubicBezTo>
                      <a:pt x="0" y="136"/>
                      <a:pt x="0" y="136"/>
                      <a:pt x="0" y="136"/>
                    </a:cubicBezTo>
                    <a:lnTo>
                      <a:pt x="149" y="136"/>
                    </a:lnTo>
                  </a:path>
                </a:pathLst>
              </a:custGeom>
              <a:grpFill/>
              <a:ln>
                <a:noFill/>
              </a:ln>
              <a:effectLst/>
            </p:spPr>
            <p:txBody>
              <a:bodyPr wrap="none" lIns="76183" tIns="38092" rIns="76183" bIns="38092" anchor="ctr"/>
              <a:lstStyle/>
              <a:p>
                <a:pPr defTabSz="542290">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45" name="Freeform 75"/>
              <p:cNvSpPr>
                <a:spLocks noChangeArrowheads="1"/>
              </p:cNvSpPr>
              <p:nvPr/>
            </p:nvSpPr>
            <p:spPr bwMode="auto">
              <a:xfrm>
                <a:off x="2574630" y="4766967"/>
                <a:ext cx="183944" cy="129630"/>
              </a:xfrm>
              <a:custGeom>
                <a:avLst/>
                <a:gdLst>
                  <a:gd name="T0" fmla="*/ 109 w 192"/>
                  <a:gd name="T1" fmla="*/ 136 h 137"/>
                  <a:gd name="T2" fmla="*/ 109 w 192"/>
                  <a:gd name="T3" fmla="*/ 136 h 137"/>
                  <a:gd name="T4" fmla="*/ 191 w 192"/>
                  <a:gd name="T5" fmla="*/ 0 h 137"/>
                  <a:gd name="T6" fmla="*/ 0 w 192"/>
                  <a:gd name="T7" fmla="*/ 136 h 137"/>
                  <a:gd name="T8" fmla="*/ 109 w 192"/>
                  <a:gd name="T9" fmla="*/ 136 h 137"/>
                </a:gdLst>
                <a:ahLst/>
                <a:cxnLst>
                  <a:cxn ang="0">
                    <a:pos x="T0" y="T1"/>
                  </a:cxn>
                  <a:cxn ang="0">
                    <a:pos x="T2" y="T3"/>
                  </a:cxn>
                  <a:cxn ang="0">
                    <a:pos x="T4" y="T5"/>
                  </a:cxn>
                  <a:cxn ang="0">
                    <a:pos x="T6" y="T7"/>
                  </a:cxn>
                  <a:cxn ang="0">
                    <a:pos x="T8" y="T9"/>
                  </a:cxn>
                </a:cxnLst>
                <a:rect l="0" t="0" r="r" b="b"/>
                <a:pathLst>
                  <a:path w="192" h="137">
                    <a:moveTo>
                      <a:pt x="109" y="136"/>
                    </a:moveTo>
                    <a:lnTo>
                      <a:pt x="109" y="136"/>
                    </a:lnTo>
                    <a:cubicBezTo>
                      <a:pt x="123" y="82"/>
                      <a:pt x="151" y="28"/>
                      <a:pt x="191" y="0"/>
                    </a:cubicBezTo>
                    <a:cubicBezTo>
                      <a:pt x="109" y="28"/>
                      <a:pt x="42" y="82"/>
                      <a:pt x="0" y="136"/>
                    </a:cubicBezTo>
                    <a:lnTo>
                      <a:pt x="109" y="136"/>
                    </a:lnTo>
                  </a:path>
                </a:pathLst>
              </a:custGeom>
              <a:grpFill/>
              <a:ln>
                <a:noFill/>
              </a:ln>
              <a:effectLst/>
            </p:spPr>
            <p:txBody>
              <a:bodyPr wrap="none" lIns="76183" tIns="38092" rIns="76183" bIns="38092" anchor="ctr"/>
              <a:lstStyle/>
              <a:p>
                <a:pPr defTabSz="542290">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46" name="Freeform 76"/>
              <p:cNvSpPr>
                <a:spLocks noChangeArrowheads="1"/>
              </p:cNvSpPr>
              <p:nvPr/>
            </p:nvSpPr>
            <p:spPr bwMode="auto">
              <a:xfrm>
                <a:off x="2574630" y="5256222"/>
                <a:ext cx="183944" cy="129633"/>
              </a:xfrm>
              <a:custGeom>
                <a:avLst/>
                <a:gdLst>
                  <a:gd name="T0" fmla="*/ 109 w 192"/>
                  <a:gd name="T1" fmla="*/ 0 h 136"/>
                  <a:gd name="T2" fmla="*/ 109 w 192"/>
                  <a:gd name="T3" fmla="*/ 0 h 136"/>
                  <a:gd name="T4" fmla="*/ 0 w 192"/>
                  <a:gd name="T5" fmla="*/ 0 h 136"/>
                  <a:gd name="T6" fmla="*/ 191 w 192"/>
                  <a:gd name="T7" fmla="*/ 135 h 136"/>
                  <a:gd name="T8" fmla="*/ 109 w 192"/>
                  <a:gd name="T9" fmla="*/ 0 h 136"/>
                </a:gdLst>
                <a:ahLst/>
                <a:cxnLst>
                  <a:cxn ang="0">
                    <a:pos x="T0" y="T1"/>
                  </a:cxn>
                  <a:cxn ang="0">
                    <a:pos x="T2" y="T3"/>
                  </a:cxn>
                  <a:cxn ang="0">
                    <a:pos x="T4" y="T5"/>
                  </a:cxn>
                  <a:cxn ang="0">
                    <a:pos x="T6" y="T7"/>
                  </a:cxn>
                  <a:cxn ang="0">
                    <a:pos x="T8" y="T9"/>
                  </a:cxn>
                </a:cxnLst>
                <a:rect l="0" t="0" r="r" b="b"/>
                <a:pathLst>
                  <a:path w="192" h="136">
                    <a:moveTo>
                      <a:pt x="109" y="0"/>
                    </a:moveTo>
                    <a:lnTo>
                      <a:pt x="109" y="0"/>
                    </a:lnTo>
                    <a:cubicBezTo>
                      <a:pt x="0" y="0"/>
                      <a:pt x="0" y="0"/>
                      <a:pt x="0" y="0"/>
                    </a:cubicBezTo>
                    <a:cubicBezTo>
                      <a:pt x="42" y="67"/>
                      <a:pt x="109" y="121"/>
                      <a:pt x="191" y="135"/>
                    </a:cubicBezTo>
                    <a:cubicBezTo>
                      <a:pt x="151" y="109"/>
                      <a:pt x="123" y="67"/>
                      <a:pt x="109" y="0"/>
                    </a:cubicBezTo>
                  </a:path>
                </a:pathLst>
              </a:custGeom>
              <a:grpFill/>
              <a:ln>
                <a:noFill/>
              </a:ln>
              <a:effectLst/>
            </p:spPr>
            <p:txBody>
              <a:bodyPr wrap="none" lIns="76183" tIns="38092" rIns="76183" bIns="38092" anchor="ctr"/>
              <a:lstStyle/>
              <a:p>
                <a:pPr defTabSz="542290">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47" name="Freeform 77"/>
              <p:cNvSpPr>
                <a:spLocks noChangeArrowheads="1"/>
              </p:cNvSpPr>
              <p:nvPr/>
            </p:nvSpPr>
            <p:spPr bwMode="auto">
              <a:xfrm>
                <a:off x="2900713" y="4766967"/>
                <a:ext cx="179762" cy="129630"/>
              </a:xfrm>
              <a:custGeom>
                <a:avLst/>
                <a:gdLst>
                  <a:gd name="T0" fmla="*/ 95 w 191"/>
                  <a:gd name="T1" fmla="*/ 136 h 137"/>
                  <a:gd name="T2" fmla="*/ 95 w 191"/>
                  <a:gd name="T3" fmla="*/ 136 h 137"/>
                  <a:gd name="T4" fmla="*/ 190 w 191"/>
                  <a:gd name="T5" fmla="*/ 136 h 137"/>
                  <a:gd name="T6" fmla="*/ 0 w 191"/>
                  <a:gd name="T7" fmla="*/ 0 h 137"/>
                  <a:gd name="T8" fmla="*/ 95 w 191"/>
                  <a:gd name="T9" fmla="*/ 136 h 137"/>
                </a:gdLst>
                <a:ahLst/>
                <a:cxnLst>
                  <a:cxn ang="0">
                    <a:pos x="T0" y="T1"/>
                  </a:cxn>
                  <a:cxn ang="0">
                    <a:pos x="T2" y="T3"/>
                  </a:cxn>
                  <a:cxn ang="0">
                    <a:pos x="T4" y="T5"/>
                  </a:cxn>
                  <a:cxn ang="0">
                    <a:pos x="T6" y="T7"/>
                  </a:cxn>
                  <a:cxn ang="0">
                    <a:pos x="T8" y="T9"/>
                  </a:cxn>
                </a:cxnLst>
                <a:rect l="0" t="0" r="r" b="b"/>
                <a:pathLst>
                  <a:path w="191" h="137">
                    <a:moveTo>
                      <a:pt x="95" y="136"/>
                    </a:moveTo>
                    <a:lnTo>
                      <a:pt x="95" y="136"/>
                    </a:lnTo>
                    <a:cubicBezTo>
                      <a:pt x="190" y="136"/>
                      <a:pt x="190" y="136"/>
                      <a:pt x="190" y="136"/>
                    </a:cubicBezTo>
                    <a:cubicBezTo>
                      <a:pt x="150" y="82"/>
                      <a:pt x="81" y="28"/>
                      <a:pt x="0" y="0"/>
                    </a:cubicBezTo>
                    <a:cubicBezTo>
                      <a:pt x="41" y="28"/>
                      <a:pt x="67" y="82"/>
                      <a:pt x="95" y="136"/>
                    </a:cubicBezTo>
                  </a:path>
                </a:pathLst>
              </a:custGeom>
              <a:grpFill/>
              <a:ln>
                <a:noFill/>
              </a:ln>
              <a:effectLst/>
            </p:spPr>
            <p:txBody>
              <a:bodyPr wrap="none" lIns="76183" tIns="38092" rIns="76183" bIns="38092" anchor="ctr"/>
              <a:lstStyle/>
              <a:p>
                <a:pPr defTabSz="542290">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48" name="Freeform 78"/>
              <p:cNvSpPr>
                <a:spLocks noChangeArrowheads="1"/>
              </p:cNvSpPr>
              <p:nvPr/>
            </p:nvSpPr>
            <p:spPr bwMode="auto">
              <a:xfrm>
                <a:off x="2900713" y="5256222"/>
                <a:ext cx="179762" cy="129633"/>
              </a:xfrm>
              <a:custGeom>
                <a:avLst/>
                <a:gdLst>
                  <a:gd name="T0" fmla="*/ 95 w 191"/>
                  <a:gd name="T1" fmla="*/ 0 h 136"/>
                  <a:gd name="T2" fmla="*/ 95 w 191"/>
                  <a:gd name="T3" fmla="*/ 0 h 136"/>
                  <a:gd name="T4" fmla="*/ 0 w 191"/>
                  <a:gd name="T5" fmla="*/ 135 h 136"/>
                  <a:gd name="T6" fmla="*/ 190 w 191"/>
                  <a:gd name="T7" fmla="*/ 0 h 136"/>
                  <a:gd name="T8" fmla="*/ 95 w 191"/>
                  <a:gd name="T9" fmla="*/ 0 h 136"/>
                </a:gdLst>
                <a:ahLst/>
                <a:cxnLst>
                  <a:cxn ang="0">
                    <a:pos x="T0" y="T1"/>
                  </a:cxn>
                  <a:cxn ang="0">
                    <a:pos x="T2" y="T3"/>
                  </a:cxn>
                  <a:cxn ang="0">
                    <a:pos x="T4" y="T5"/>
                  </a:cxn>
                  <a:cxn ang="0">
                    <a:pos x="T6" y="T7"/>
                  </a:cxn>
                  <a:cxn ang="0">
                    <a:pos x="T8" y="T9"/>
                  </a:cxn>
                </a:cxnLst>
                <a:rect l="0" t="0" r="r" b="b"/>
                <a:pathLst>
                  <a:path w="191" h="136">
                    <a:moveTo>
                      <a:pt x="95" y="0"/>
                    </a:moveTo>
                    <a:lnTo>
                      <a:pt x="95" y="0"/>
                    </a:lnTo>
                    <a:cubicBezTo>
                      <a:pt x="67" y="67"/>
                      <a:pt x="41" y="109"/>
                      <a:pt x="0" y="135"/>
                    </a:cubicBezTo>
                    <a:cubicBezTo>
                      <a:pt x="81" y="121"/>
                      <a:pt x="150" y="67"/>
                      <a:pt x="190" y="0"/>
                    </a:cubicBezTo>
                    <a:lnTo>
                      <a:pt x="95" y="0"/>
                    </a:lnTo>
                  </a:path>
                </a:pathLst>
              </a:custGeom>
              <a:grpFill/>
              <a:ln>
                <a:noFill/>
              </a:ln>
              <a:effectLst/>
            </p:spPr>
            <p:txBody>
              <a:bodyPr wrap="none" lIns="76183" tIns="38092" rIns="76183" bIns="38092" anchor="ctr"/>
              <a:lstStyle/>
              <a:p>
                <a:pPr defTabSz="542290">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49" name="Freeform 79"/>
              <p:cNvSpPr>
                <a:spLocks noChangeArrowheads="1"/>
              </p:cNvSpPr>
              <p:nvPr/>
            </p:nvSpPr>
            <p:spPr bwMode="auto">
              <a:xfrm>
                <a:off x="3001048" y="4921688"/>
                <a:ext cx="142140" cy="142175"/>
              </a:xfrm>
              <a:custGeom>
                <a:avLst/>
                <a:gdLst>
                  <a:gd name="T0" fmla="*/ 95 w 150"/>
                  <a:gd name="T1" fmla="*/ 14 h 151"/>
                  <a:gd name="T2" fmla="*/ 95 w 150"/>
                  <a:gd name="T3" fmla="*/ 14 h 151"/>
                  <a:gd name="T4" fmla="*/ 0 w 150"/>
                  <a:gd name="T5" fmla="*/ 14 h 151"/>
                  <a:gd name="T6" fmla="*/ 14 w 150"/>
                  <a:gd name="T7" fmla="*/ 150 h 151"/>
                  <a:gd name="T8" fmla="*/ 149 w 150"/>
                  <a:gd name="T9" fmla="*/ 150 h 151"/>
                  <a:gd name="T10" fmla="*/ 109 w 150"/>
                  <a:gd name="T11" fmla="*/ 0 h 151"/>
                  <a:gd name="T12" fmla="*/ 95 w 150"/>
                  <a:gd name="T13" fmla="*/ 14 h 151"/>
                </a:gdLst>
                <a:ahLst/>
                <a:cxnLst>
                  <a:cxn ang="0">
                    <a:pos x="T0" y="T1"/>
                  </a:cxn>
                  <a:cxn ang="0">
                    <a:pos x="T2" y="T3"/>
                  </a:cxn>
                  <a:cxn ang="0">
                    <a:pos x="T4" y="T5"/>
                  </a:cxn>
                  <a:cxn ang="0">
                    <a:pos x="T6" y="T7"/>
                  </a:cxn>
                  <a:cxn ang="0">
                    <a:pos x="T8" y="T9"/>
                  </a:cxn>
                  <a:cxn ang="0">
                    <a:pos x="T10" y="T11"/>
                  </a:cxn>
                  <a:cxn ang="0">
                    <a:pos x="T12" y="T13"/>
                  </a:cxn>
                </a:cxnLst>
                <a:rect l="0" t="0" r="r" b="b"/>
                <a:pathLst>
                  <a:path w="150" h="151">
                    <a:moveTo>
                      <a:pt x="95" y="14"/>
                    </a:moveTo>
                    <a:lnTo>
                      <a:pt x="95" y="14"/>
                    </a:lnTo>
                    <a:cubicBezTo>
                      <a:pt x="0" y="14"/>
                      <a:pt x="0" y="14"/>
                      <a:pt x="0" y="14"/>
                    </a:cubicBezTo>
                    <a:cubicBezTo>
                      <a:pt x="0" y="54"/>
                      <a:pt x="14" y="96"/>
                      <a:pt x="14" y="150"/>
                    </a:cubicBezTo>
                    <a:cubicBezTo>
                      <a:pt x="149" y="150"/>
                      <a:pt x="149" y="150"/>
                      <a:pt x="149" y="150"/>
                    </a:cubicBezTo>
                    <a:cubicBezTo>
                      <a:pt x="149" y="96"/>
                      <a:pt x="122" y="54"/>
                      <a:pt x="109" y="0"/>
                    </a:cubicBezTo>
                    <a:lnTo>
                      <a:pt x="95" y="14"/>
                    </a:lnTo>
                  </a:path>
                </a:pathLst>
              </a:custGeom>
              <a:grpFill/>
              <a:ln>
                <a:noFill/>
              </a:ln>
              <a:effectLst/>
            </p:spPr>
            <p:txBody>
              <a:bodyPr wrap="none" lIns="76183" tIns="38092" rIns="76183" bIns="38092" anchor="ctr"/>
              <a:lstStyle/>
              <a:p>
                <a:pPr defTabSz="542290">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50" name="Freeform 80"/>
              <p:cNvSpPr>
                <a:spLocks noChangeArrowheads="1"/>
              </p:cNvSpPr>
              <p:nvPr/>
            </p:nvSpPr>
            <p:spPr bwMode="auto">
              <a:xfrm>
                <a:off x="2850546" y="5256222"/>
                <a:ext cx="117056" cy="129633"/>
              </a:xfrm>
              <a:custGeom>
                <a:avLst/>
                <a:gdLst>
                  <a:gd name="T0" fmla="*/ 121 w 122"/>
                  <a:gd name="T1" fmla="*/ 0 h 136"/>
                  <a:gd name="T2" fmla="*/ 121 w 122"/>
                  <a:gd name="T3" fmla="*/ 0 h 136"/>
                  <a:gd name="T4" fmla="*/ 0 w 122"/>
                  <a:gd name="T5" fmla="*/ 0 h 136"/>
                  <a:gd name="T6" fmla="*/ 0 w 122"/>
                  <a:gd name="T7" fmla="*/ 135 h 136"/>
                  <a:gd name="T8" fmla="*/ 121 w 122"/>
                  <a:gd name="T9" fmla="*/ 0 h 136"/>
                </a:gdLst>
                <a:ahLst/>
                <a:cxnLst>
                  <a:cxn ang="0">
                    <a:pos x="T0" y="T1"/>
                  </a:cxn>
                  <a:cxn ang="0">
                    <a:pos x="T2" y="T3"/>
                  </a:cxn>
                  <a:cxn ang="0">
                    <a:pos x="T4" y="T5"/>
                  </a:cxn>
                  <a:cxn ang="0">
                    <a:pos x="T6" y="T7"/>
                  </a:cxn>
                  <a:cxn ang="0">
                    <a:pos x="T8" y="T9"/>
                  </a:cxn>
                </a:cxnLst>
                <a:rect l="0" t="0" r="r" b="b"/>
                <a:pathLst>
                  <a:path w="122" h="136">
                    <a:moveTo>
                      <a:pt x="121" y="0"/>
                    </a:moveTo>
                    <a:lnTo>
                      <a:pt x="121" y="0"/>
                    </a:lnTo>
                    <a:cubicBezTo>
                      <a:pt x="0" y="0"/>
                      <a:pt x="0" y="0"/>
                      <a:pt x="0" y="0"/>
                    </a:cubicBezTo>
                    <a:cubicBezTo>
                      <a:pt x="0" y="135"/>
                      <a:pt x="0" y="135"/>
                      <a:pt x="0" y="135"/>
                    </a:cubicBezTo>
                    <a:cubicBezTo>
                      <a:pt x="41" y="135"/>
                      <a:pt x="95" y="81"/>
                      <a:pt x="121" y="0"/>
                    </a:cubicBezTo>
                  </a:path>
                </a:pathLst>
              </a:custGeom>
              <a:grpFill/>
              <a:ln>
                <a:noFill/>
              </a:ln>
              <a:effectLst/>
            </p:spPr>
            <p:txBody>
              <a:bodyPr wrap="none" lIns="76183" tIns="38092" rIns="76183" bIns="38092" anchor="ctr"/>
              <a:lstStyle/>
              <a:p>
                <a:pPr defTabSz="542290">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51" name="Freeform 81"/>
              <p:cNvSpPr>
                <a:spLocks noChangeArrowheads="1"/>
              </p:cNvSpPr>
              <p:nvPr/>
            </p:nvSpPr>
            <p:spPr bwMode="auto">
              <a:xfrm>
                <a:off x="2850547" y="5088955"/>
                <a:ext cx="142140" cy="142175"/>
              </a:xfrm>
              <a:custGeom>
                <a:avLst/>
                <a:gdLst>
                  <a:gd name="T0" fmla="*/ 0 w 150"/>
                  <a:gd name="T1" fmla="*/ 0 h 150"/>
                  <a:gd name="T2" fmla="*/ 0 w 150"/>
                  <a:gd name="T3" fmla="*/ 0 h 150"/>
                  <a:gd name="T4" fmla="*/ 0 w 150"/>
                  <a:gd name="T5" fmla="*/ 149 h 150"/>
                  <a:gd name="T6" fmla="*/ 121 w 150"/>
                  <a:gd name="T7" fmla="*/ 149 h 150"/>
                  <a:gd name="T8" fmla="*/ 149 w 150"/>
                  <a:gd name="T9" fmla="*/ 0 h 150"/>
                  <a:gd name="T10" fmla="*/ 0 w 150"/>
                  <a:gd name="T11" fmla="*/ 0 h 150"/>
                </a:gdLst>
                <a:ahLst/>
                <a:cxnLst>
                  <a:cxn ang="0">
                    <a:pos x="T0" y="T1"/>
                  </a:cxn>
                  <a:cxn ang="0">
                    <a:pos x="T2" y="T3"/>
                  </a:cxn>
                  <a:cxn ang="0">
                    <a:pos x="T4" y="T5"/>
                  </a:cxn>
                  <a:cxn ang="0">
                    <a:pos x="T6" y="T7"/>
                  </a:cxn>
                  <a:cxn ang="0">
                    <a:pos x="T8" y="T9"/>
                  </a:cxn>
                  <a:cxn ang="0">
                    <a:pos x="T10" y="T11"/>
                  </a:cxn>
                </a:cxnLst>
                <a:rect l="0" t="0" r="r" b="b"/>
                <a:pathLst>
                  <a:path w="150" h="150">
                    <a:moveTo>
                      <a:pt x="0" y="0"/>
                    </a:moveTo>
                    <a:lnTo>
                      <a:pt x="0" y="0"/>
                    </a:lnTo>
                    <a:cubicBezTo>
                      <a:pt x="0" y="149"/>
                      <a:pt x="0" y="149"/>
                      <a:pt x="0" y="149"/>
                    </a:cubicBezTo>
                    <a:cubicBezTo>
                      <a:pt x="121" y="149"/>
                      <a:pt x="121" y="149"/>
                      <a:pt x="121" y="149"/>
                    </a:cubicBezTo>
                    <a:cubicBezTo>
                      <a:pt x="135" y="109"/>
                      <a:pt x="149" y="54"/>
                      <a:pt x="149" y="0"/>
                    </a:cubicBezTo>
                    <a:lnTo>
                      <a:pt x="0" y="0"/>
                    </a:lnTo>
                  </a:path>
                </a:pathLst>
              </a:custGeom>
              <a:grpFill/>
              <a:ln>
                <a:noFill/>
              </a:ln>
              <a:effectLst/>
            </p:spPr>
            <p:txBody>
              <a:bodyPr wrap="none" lIns="76183" tIns="38092" rIns="76183" bIns="38092" anchor="ctr"/>
              <a:lstStyle/>
              <a:p>
                <a:pPr defTabSz="542290">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52" name="Freeform 82"/>
              <p:cNvSpPr>
                <a:spLocks noChangeArrowheads="1"/>
              </p:cNvSpPr>
              <p:nvPr/>
            </p:nvSpPr>
            <p:spPr bwMode="auto">
              <a:xfrm>
                <a:off x="2704225" y="5256222"/>
                <a:ext cx="117056" cy="129633"/>
              </a:xfrm>
              <a:custGeom>
                <a:avLst/>
                <a:gdLst>
                  <a:gd name="T0" fmla="*/ 122 w 123"/>
                  <a:gd name="T1" fmla="*/ 135 h 136"/>
                  <a:gd name="T2" fmla="*/ 122 w 123"/>
                  <a:gd name="T3" fmla="*/ 135 h 136"/>
                  <a:gd name="T4" fmla="*/ 122 w 123"/>
                  <a:gd name="T5" fmla="*/ 0 h 136"/>
                  <a:gd name="T6" fmla="*/ 0 w 123"/>
                  <a:gd name="T7" fmla="*/ 0 h 136"/>
                  <a:gd name="T8" fmla="*/ 122 w 123"/>
                  <a:gd name="T9" fmla="*/ 135 h 136"/>
                </a:gdLst>
                <a:ahLst/>
                <a:cxnLst>
                  <a:cxn ang="0">
                    <a:pos x="T0" y="T1"/>
                  </a:cxn>
                  <a:cxn ang="0">
                    <a:pos x="T2" y="T3"/>
                  </a:cxn>
                  <a:cxn ang="0">
                    <a:pos x="T4" y="T5"/>
                  </a:cxn>
                  <a:cxn ang="0">
                    <a:pos x="T6" y="T7"/>
                  </a:cxn>
                  <a:cxn ang="0">
                    <a:pos x="T8" y="T9"/>
                  </a:cxn>
                </a:cxnLst>
                <a:rect l="0" t="0" r="r" b="b"/>
                <a:pathLst>
                  <a:path w="123" h="136">
                    <a:moveTo>
                      <a:pt x="122" y="135"/>
                    </a:moveTo>
                    <a:lnTo>
                      <a:pt x="122" y="135"/>
                    </a:lnTo>
                    <a:cubicBezTo>
                      <a:pt x="122" y="0"/>
                      <a:pt x="122" y="0"/>
                      <a:pt x="122" y="0"/>
                    </a:cubicBezTo>
                    <a:cubicBezTo>
                      <a:pt x="0" y="0"/>
                      <a:pt x="0" y="0"/>
                      <a:pt x="0" y="0"/>
                    </a:cubicBezTo>
                    <a:cubicBezTo>
                      <a:pt x="26" y="81"/>
                      <a:pt x="68" y="135"/>
                      <a:pt x="122" y="135"/>
                    </a:cubicBezTo>
                  </a:path>
                </a:pathLst>
              </a:custGeom>
              <a:grpFill/>
              <a:ln>
                <a:noFill/>
              </a:ln>
              <a:effectLst/>
            </p:spPr>
            <p:txBody>
              <a:bodyPr wrap="none" lIns="76183" tIns="38092" rIns="76183" bIns="38092" anchor="ctr"/>
              <a:lstStyle/>
              <a:p>
                <a:pPr defTabSz="542290">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grpSp>
        <p:sp>
          <p:nvSpPr>
            <p:cNvPr id="19" name="Freeform 182"/>
            <p:cNvSpPr>
              <a:spLocks noChangeArrowheads="1"/>
            </p:cNvSpPr>
            <p:nvPr/>
          </p:nvSpPr>
          <p:spPr bwMode="auto">
            <a:xfrm>
              <a:off x="13169449" y="9706778"/>
              <a:ext cx="823591" cy="823914"/>
            </a:xfrm>
            <a:custGeom>
              <a:avLst/>
              <a:gdLst>
                <a:gd name="T0" fmla="*/ 822259 w 654"/>
                <a:gd name="T1" fmla="*/ 0 h 654"/>
                <a:gd name="T2" fmla="*/ 0 w 654"/>
                <a:gd name="T3" fmla="*/ 17633 h 654"/>
                <a:gd name="T4" fmla="*/ 0 w 654"/>
                <a:gd name="T5" fmla="*/ 822474 h 654"/>
                <a:gd name="T6" fmla="*/ 342503 w 654"/>
                <a:gd name="T7" fmla="*/ 822474 h 654"/>
                <a:gd name="T8" fmla="*/ 478497 w 654"/>
                <a:gd name="T9" fmla="*/ 566789 h 654"/>
                <a:gd name="T10" fmla="*/ 478497 w 654"/>
                <a:gd name="T11" fmla="*/ 822474 h 654"/>
                <a:gd name="T12" fmla="*/ 822259 w 654"/>
                <a:gd name="T13" fmla="*/ 822474 h 654"/>
                <a:gd name="T14" fmla="*/ 822259 w 654"/>
                <a:gd name="T15" fmla="*/ 0 h 654"/>
                <a:gd name="T16" fmla="*/ 222879 w 654"/>
                <a:gd name="T17" fmla="*/ 566789 h 654"/>
                <a:gd name="T18" fmla="*/ 101995 w 654"/>
                <a:gd name="T19" fmla="*/ 702819 h 654"/>
                <a:gd name="T20" fmla="*/ 222879 w 654"/>
                <a:gd name="T21" fmla="*/ 566789 h 654"/>
                <a:gd name="T22" fmla="*/ 101995 w 654"/>
                <a:gd name="T23" fmla="*/ 463508 h 654"/>
                <a:gd name="T24" fmla="*/ 222879 w 654"/>
                <a:gd name="T25" fmla="*/ 326219 h 654"/>
                <a:gd name="T26" fmla="*/ 101995 w 654"/>
                <a:gd name="T27" fmla="*/ 463508 h 654"/>
                <a:gd name="T28" fmla="*/ 101995 w 654"/>
                <a:gd name="T29" fmla="*/ 222937 h 654"/>
                <a:gd name="T30" fmla="*/ 222879 w 654"/>
                <a:gd name="T31" fmla="*/ 85648 h 654"/>
                <a:gd name="T32" fmla="*/ 101995 w 654"/>
                <a:gd name="T33" fmla="*/ 222937 h 654"/>
                <a:gd name="T34" fmla="*/ 478497 w 654"/>
                <a:gd name="T35" fmla="*/ 326219 h 654"/>
                <a:gd name="T36" fmla="*/ 342503 w 654"/>
                <a:gd name="T37" fmla="*/ 463508 h 654"/>
                <a:gd name="T38" fmla="*/ 478497 w 654"/>
                <a:gd name="T39" fmla="*/ 326219 h 654"/>
                <a:gd name="T40" fmla="*/ 342503 w 654"/>
                <a:gd name="T41" fmla="*/ 222937 h 654"/>
                <a:gd name="T42" fmla="*/ 478497 w 654"/>
                <a:gd name="T43" fmla="*/ 85648 h 654"/>
                <a:gd name="T44" fmla="*/ 342503 w 654"/>
                <a:gd name="T45" fmla="*/ 222937 h 654"/>
                <a:gd name="T46" fmla="*/ 719004 w 654"/>
                <a:gd name="T47" fmla="*/ 566789 h 654"/>
                <a:gd name="T48" fmla="*/ 599380 w 654"/>
                <a:gd name="T49" fmla="*/ 702819 h 654"/>
                <a:gd name="T50" fmla="*/ 719004 w 654"/>
                <a:gd name="T51" fmla="*/ 566789 h 654"/>
                <a:gd name="T52" fmla="*/ 599380 w 654"/>
                <a:gd name="T53" fmla="*/ 463508 h 654"/>
                <a:gd name="T54" fmla="*/ 719004 w 654"/>
                <a:gd name="T55" fmla="*/ 326219 h 654"/>
                <a:gd name="T56" fmla="*/ 599380 w 654"/>
                <a:gd name="T57" fmla="*/ 463508 h 654"/>
                <a:gd name="T58" fmla="*/ 599380 w 654"/>
                <a:gd name="T59" fmla="*/ 222937 h 654"/>
                <a:gd name="T60" fmla="*/ 719004 w 654"/>
                <a:gd name="T61" fmla="*/ 85648 h 654"/>
                <a:gd name="T62" fmla="*/ 599380 w 654"/>
                <a:gd name="T63" fmla="*/ 222937 h 65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654" h="654">
                  <a:moveTo>
                    <a:pt x="653" y="0"/>
                  </a:moveTo>
                  <a:lnTo>
                    <a:pt x="653" y="0"/>
                  </a:lnTo>
                  <a:cubicBezTo>
                    <a:pt x="0" y="0"/>
                    <a:pt x="0" y="0"/>
                    <a:pt x="0" y="0"/>
                  </a:cubicBezTo>
                  <a:cubicBezTo>
                    <a:pt x="0" y="0"/>
                    <a:pt x="0" y="0"/>
                    <a:pt x="0" y="14"/>
                  </a:cubicBezTo>
                  <a:cubicBezTo>
                    <a:pt x="0" y="653"/>
                    <a:pt x="0" y="653"/>
                    <a:pt x="0" y="653"/>
                  </a:cubicBezTo>
                  <a:cubicBezTo>
                    <a:pt x="272" y="653"/>
                    <a:pt x="272" y="653"/>
                    <a:pt x="272" y="653"/>
                  </a:cubicBezTo>
                  <a:cubicBezTo>
                    <a:pt x="272" y="450"/>
                    <a:pt x="272" y="450"/>
                    <a:pt x="272" y="450"/>
                  </a:cubicBezTo>
                  <a:cubicBezTo>
                    <a:pt x="380" y="450"/>
                    <a:pt x="380" y="450"/>
                    <a:pt x="380" y="450"/>
                  </a:cubicBezTo>
                  <a:cubicBezTo>
                    <a:pt x="380" y="653"/>
                    <a:pt x="380" y="653"/>
                    <a:pt x="380" y="653"/>
                  </a:cubicBezTo>
                  <a:cubicBezTo>
                    <a:pt x="653" y="653"/>
                    <a:pt x="653" y="653"/>
                    <a:pt x="653" y="653"/>
                  </a:cubicBezTo>
                  <a:cubicBezTo>
                    <a:pt x="653" y="14"/>
                    <a:pt x="653" y="14"/>
                    <a:pt x="653" y="14"/>
                  </a:cubicBezTo>
                  <a:cubicBezTo>
                    <a:pt x="653" y="0"/>
                    <a:pt x="653" y="0"/>
                    <a:pt x="653" y="0"/>
                  </a:cubicBezTo>
                  <a:close/>
                  <a:moveTo>
                    <a:pt x="177" y="450"/>
                  </a:moveTo>
                  <a:lnTo>
                    <a:pt x="177" y="450"/>
                  </a:lnTo>
                  <a:cubicBezTo>
                    <a:pt x="177" y="558"/>
                    <a:pt x="177" y="558"/>
                    <a:pt x="177" y="558"/>
                  </a:cubicBezTo>
                  <a:cubicBezTo>
                    <a:pt x="81" y="558"/>
                    <a:pt x="81" y="558"/>
                    <a:pt x="81" y="558"/>
                  </a:cubicBezTo>
                  <a:cubicBezTo>
                    <a:pt x="81" y="450"/>
                    <a:pt x="81" y="450"/>
                    <a:pt x="81" y="450"/>
                  </a:cubicBezTo>
                  <a:lnTo>
                    <a:pt x="177" y="450"/>
                  </a:lnTo>
                  <a:close/>
                  <a:moveTo>
                    <a:pt x="81" y="368"/>
                  </a:moveTo>
                  <a:lnTo>
                    <a:pt x="81" y="368"/>
                  </a:lnTo>
                  <a:cubicBezTo>
                    <a:pt x="81" y="259"/>
                    <a:pt x="81" y="259"/>
                    <a:pt x="81" y="259"/>
                  </a:cubicBezTo>
                  <a:cubicBezTo>
                    <a:pt x="177" y="259"/>
                    <a:pt x="177" y="259"/>
                    <a:pt x="177" y="259"/>
                  </a:cubicBezTo>
                  <a:cubicBezTo>
                    <a:pt x="177" y="368"/>
                    <a:pt x="177" y="368"/>
                    <a:pt x="177" y="368"/>
                  </a:cubicBezTo>
                  <a:lnTo>
                    <a:pt x="81" y="368"/>
                  </a:lnTo>
                  <a:close/>
                  <a:moveTo>
                    <a:pt x="81" y="177"/>
                  </a:moveTo>
                  <a:lnTo>
                    <a:pt x="81" y="177"/>
                  </a:lnTo>
                  <a:cubicBezTo>
                    <a:pt x="81" y="68"/>
                    <a:pt x="81" y="68"/>
                    <a:pt x="81" y="68"/>
                  </a:cubicBezTo>
                  <a:cubicBezTo>
                    <a:pt x="177" y="68"/>
                    <a:pt x="177" y="68"/>
                    <a:pt x="177" y="68"/>
                  </a:cubicBezTo>
                  <a:cubicBezTo>
                    <a:pt x="177" y="177"/>
                    <a:pt x="177" y="177"/>
                    <a:pt x="177" y="177"/>
                  </a:cubicBezTo>
                  <a:lnTo>
                    <a:pt x="81" y="177"/>
                  </a:lnTo>
                  <a:close/>
                  <a:moveTo>
                    <a:pt x="380" y="259"/>
                  </a:moveTo>
                  <a:lnTo>
                    <a:pt x="380" y="259"/>
                  </a:lnTo>
                  <a:cubicBezTo>
                    <a:pt x="380" y="368"/>
                    <a:pt x="380" y="368"/>
                    <a:pt x="380" y="368"/>
                  </a:cubicBezTo>
                  <a:cubicBezTo>
                    <a:pt x="272" y="368"/>
                    <a:pt x="272" y="368"/>
                    <a:pt x="272" y="368"/>
                  </a:cubicBezTo>
                  <a:cubicBezTo>
                    <a:pt x="272" y="259"/>
                    <a:pt x="272" y="259"/>
                    <a:pt x="272" y="259"/>
                  </a:cubicBezTo>
                  <a:lnTo>
                    <a:pt x="380" y="259"/>
                  </a:lnTo>
                  <a:close/>
                  <a:moveTo>
                    <a:pt x="272" y="177"/>
                  </a:moveTo>
                  <a:lnTo>
                    <a:pt x="272" y="177"/>
                  </a:lnTo>
                  <a:cubicBezTo>
                    <a:pt x="272" y="68"/>
                    <a:pt x="272" y="68"/>
                    <a:pt x="272" y="68"/>
                  </a:cubicBezTo>
                  <a:cubicBezTo>
                    <a:pt x="380" y="68"/>
                    <a:pt x="380" y="68"/>
                    <a:pt x="380" y="68"/>
                  </a:cubicBezTo>
                  <a:cubicBezTo>
                    <a:pt x="380" y="177"/>
                    <a:pt x="380" y="177"/>
                    <a:pt x="380" y="177"/>
                  </a:cubicBezTo>
                  <a:lnTo>
                    <a:pt x="272" y="177"/>
                  </a:lnTo>
                  <a:close/>
                  <a:moveTo>
                    <a:pt x="571" y="450"/>
                  </a:moveTo>
                  <a:lnTo>
                    <a:pt x="571" y="450"/>
                  </a:lnTo>
                  <a:cubicBezTo>
                    <a:pt x="571" y="558"/>
                    <a:pt x="571" y="558"/>
                    <a:pt x="571" y="558"/>
                  </a:cubicBezTo>
                  <a:cubicBezTo>
                    <a:pt x="476" y="558"/>
                    <a:pt x="476" y="558"/>
                    <a:pt x="476" y="558"/>
                  </a:cubicBezTo>
                  <a:cubicBezTo>
                    <a:pt x="476" y="450"/>
                    <a:pt x="476" y="450"/>
                    <a:pt x="476" y="450"/>
                  </a:cubicBezTo>
                  <a:lnTo>
                    <a:pt x="571" y="450"/>
                  </a:lnTo>
                  <a:close/>
                  <a:moveTo>
                    <a:pt x="476" y="368"/>
                  </a:moveTo>
                  <a:lnTo>
                    <a:pt x="476" y="368"/>
                  </a:lnTo>
                  <a:cubicBezTo>
                    <a:pt x="476" y="259"/>
                    <a:pt x="476" y="259"/>
                    <a:pt x="476" y="259"/>
                  </a:cubicBezTo>
                  <a:cubicBezTo>
                    <a:pt x="571" y="259"/>
                    <a:pt x="571" y="259"/>
                    <a:pt x="571" y="259"/>
                  </a:cubicBezTo>
                  <a:cubicBezTo>
                    <a:pt x="571" y="368"/>
                    <a:pt x="571" y="368"/>
                    <a:pt x="571" y="368"/>
                  </a:cubicBezTo>
                  <a:lnTo>
                    <a:pt x="476" y="368"/>
                  </a:lnTo>
                  <a:close/>
                  <a:moveTo>
                    <a:pt x="476" y="177"/>
                  </a:moveTo>
                  <a:lnTo>
                    <a:pt x="476" y="177"/>
                  </a:lnTo>
                  <a:cubicBezTo>
                    <a:pt x="476" y="68"/>
                    <a:pt x="476" y="68"/>
                    <a:pt x="476" y="68"/>
                  </a:cubicBezTo>
                  <a:cubicBezTo>
                    <a:pt x="571" y="68"/>
                    <a:pt x="571" y="68"/>
                    <a:pt x="571" y="68"/>
                  </a:cubicBezTo>
                  <a:cubicBezTo>
                    <a:pt x="571" y="177"/>
                    <a:pt x="571" y="177"/>
                    <a:pt x="571" y="177"/>
                  </a:cubicBezTo>
                  <a:lnTo>
                    <a:pt x="476" y="177"/>
                  </a:lnTo>
                  <a:close/>
                </a:path>
              </a:pathLst>
            </a:custGeom>
            <a:solidFill>
              <a:srgbClr val="FFFFFF"/>
            </a:solidFill>
            <a:ln>
              <a:noFill/>
            </a:ln>
          </p:spPr>
          <p:txBody>
            <a:bodyPr wrap="none" lIns="75868" tIns="37945" rIns="75868" bIns="37945" anchor="ctr"/>
            <a:lstStyle/>
            <a:p>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grpSp>
          <p:nvGrpSpPr>
            <p:cNvPr id="20" name="Group 67"/>
            <p:cNvGrpSpPr/>
            <p:nvPr/>
          </p:nvGrpSpPr>
          <p:grpSpPr>
            <a:xfrm>
              <a:off x="15607551" y="9704047"/>
              <a:ext cx="789822" cy="829308"/>
              <a:chOff x="6550342" y="10834538"/>
              <a:chExt cx="593638" cy="623070"/>
            </a:xfrm>
            <a:solidFill>
              <a:srgbClr val="FFFFFF"/>
            </a:solidFill>
          </p:grpSpPr>
          <p:sp>
            <p:nvSpPr>
              <p:cNvPr id="28" name="Freeform 220"/>
              <p:cNvSpPr>
                <a:spLocks noChangeArrowheads="1"/>
              </p:cNvSpPr>
              <p:nvPr/>
            </p:nvSpPr>
            <p:spPr bwMode="auto">
              <a:xfrm>
                <a:off x="6550342" y="10834540"/>
                <a:ext cx="209028" cy="401438"/>
              </a:xfrm>
              <a:custGeom>
                <a:avLst/>
                <a:gdLst>
                  <a:gd name="T0" fmla="*/ 218 w 219"/>
                  <a:gd name="T1" fmla="*/ 136 h 423"/>
                  <a:gd name="T2" fmla="*/ 218 w 219"/>
                  <a:gd name="T3" fmla="*/ 136 h 423"/>
                  <a:gd name="T4" fmla="*/ 54 w 219"/>
                  <a:gd name="T5" fmla="*/ 0 h 423"/>
                  <a:gd name="T6" fmla="*/ 0 w 219"/>
                  <a:gd name="T7" fmla="*/ 0 h 423"/>
                  <a:gd name="T8" fmla="*/ 0 w 219"/>
                  <a:gd name="T9" fmla="*/ 422 h 423"/>
                  <a:gd name="T10" fmla="*/ 41 w 219"/>
                  <a:gd name="T11" fmla="*/ 381 h 423"/>
                  <a:gd name="T12" fmla="*/ 54 w 219"/>
                  <a:gd name="T13" fmla="*/ 381 h 423"/>
                  <a:gd name="T14" fmla="*/ 218 w 219"/>
                  <a:gd name="T15" fmla="*/ 163 h 423"/>
                  <a:gd name="T16" fmla="*/ 218 w 219"/>
                  <a:gd name="T17" fmla="*/ 136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9" h="423">
                    <a:moveTo>
                      <a:pt x="218" y="136"/>
                    </a:moveTo>
                    <a:lnTo>
                      <a:pt x="218" y="136"/>
                    </a:lnTo>
                    <a:cubicBezTo>
                      <a:pt x="54" y="0"/>
                      <a:pt x="54" y="0"/>
                      <a:pt x="54" y="0"/>
                    </a:cubicBezTo>
                    <a:cubicBezTo>
                      <a:pt x="0" y="0"/>
                      <a:pt x="0" y="0"/>
                      <a:pt x="0" y="0"/>
                    </a:cubicBezTo>
                    <a:cubicBezTo>
                      <a:pt x="0" y="422"/>
                      <a:pt x="0" y="422"/>
                      <a:pt x="0" y="422"/>
                    </a:cubicBezTo>
                    <a:cubicBezTo>
                      <a:pt x="41" y="381"/>
                      <a:pt x="41" y="381"/>
                      <a:pt x="41" y="381"/>
                    </a:cubicBezTo>
                    <a:cubicBezTo>
                      <a:pt x="41" y="381"/>
                      <a:pt x="41" y="381"/>
                      <a:pt x="54" y="381"/>
                    </a:cubicBezTo>
                    <a:cubicBezTo>
                      <a:pt x="218" y="163"/>
                      <a:pt x="218" y="163"/>
                      <a:pt x="218" y="163"/>
                    </a:cubicBezTo>
                    <a:lnTo>
                      <a:pt x="218" y="136"/>
                    </a:lnTo>
                  </a:path>
                </a:pathLst>
              </a:custGeom>
              <a:grpFill/>
              <a:ln>
                <a:noFill/>
              </a:ln>
              <a:effectLst/>
            </p:spPr>
            <p:txBody>
              <a:bodyPr wrap="none" lIns="76183" tIns="38092" rIns="76183" bIns="38092" anchor="ctr"/>
              <a:lstStyle/>
              <a:p>
                <a:pPr defTabSz="542290">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29" name="Freeform 221"/>
              <p:cNvSpPr>
                <a:spLocks noChangeArrowheads="1"/>
              </p:cNvSpPr>
              <p:nvPr/>
            </p:nvSpPr>
            <p:spPr bwMode="auto">
              <a:xfrm>
                <a:off x="6654855" y="11311249"/>
                <a:ext cx="50167" cy="37636"/>
              </a:xfrm>
              <a:custGeom>
                <a:avLst/>
                <a:gdLst>
                  <a:gd name="T0" fmla="*/ 26 w 55"/>
                  <a:gd name="T1" fmla="*/ 0 h 41"/>
                  <a:gd name="T2" fmla="*/ 26 w 55"/>
                  <a:gd name="T3" fmla="*/ 0 h 41"/>
                  <a:gd name="T4" fmla="*/ 12 w 55"/>
                  <a:gd name="T5" fmla="*/ 0 h 41"/>
                  <a:gd name="T6" fmla="*/ 12 w 55"/>
                  <a:gd name="T7" fmla="*/ 27 h 41"/>
                  <a:gd name="T8" fmla="*/ 40 w 55"/>
                  <a:gd name="T9" fmla="*/ 27 h 41"/>
                  <a:gd name="T10" fmla="*/ 40 w 55"/>
                  <a:gd name="T11" fmla="*/ 0 h 41"/>
                  <a:gd name="T12" fmla="*/ 26 w 55"/>
                  <a:gd name="T13" fmla="*/ 0 h 41"/>
                </a:gdLst>
                <a:ahLst/>
                <a:cxnLst>
                  <a:cxn ang="0">
                    <a:pos x="T0" y="T1"/>
                  </a:cxn>
                  <a:cxn ang="0">
                    <a:pos x="T2" y="T3"/>
                  </a:cxn>
                  <a:cxn ang="0">
                    <a:pos x="T4" y="T5"/>
                  </a:cxn>
                  <a:cxn ang="0">
                    <a:pos x="T6" y="T7"/>
                  </a:cxn>
                  <a:cxn ang="0">
                    <a:pos x="T8" y="T9"/>
                  </a:cxn>
                  <a:cxn ang="0">
                    <a:pos x="T10" y="T11"/>
                  </a:cxn>
                  <a:cxn ang="0">
                    <a:pos x="T12" y="T13"/>
                  </a:cxn>
                </a:cxnLst>
                <a:rect l="0" t="0" r="r" b="b"/>
                <a:pathLst>
                  <a:path w="55" h="41">
                    <a:moveTo>
                      <a:pt x="26" y="0"/>
                    </a:moveTo>
                    <a:lnTo>
                      <a:pt x="26" y="0"/>
                    </a:lnTo>
                    <a:lnTo>
                      <a:pt x="12" y="0"/>
                    </a:lnTo>
                    <a:cubicBezTo>
                      <a:pt x="0" y="12"/>
                      <a:pt x="12" y="27"/>
                      <a:pt x="12" y="27"/>
                    </a:cubicBezTo>
                    <a:cubicBezTo>
                      <a:pt x="26" y="40"/>
                      <a:pt x="40" y="40"/>
                      <a:pt x="40" y="27"/>
                    </a:cubicBezTo>
                    <a:cubicBezTo>
                      <a:pt x="54" y="12"/>
                      <a:pt x="54" y="0"/>
                      <a:pt x="40" y="0"/>
                    </a:cubicBezTo>
                    <a:cubicBezTo>
                      <a:pt x="40" y="0"/>
                      <a:pt x="40" y="0"/>
                      <a:pt x="26" y="0"/>
                    </a:cubicBezTo>
                  </a:path>
                </a:pathLst>
              </a:custGeom>
              <a:grpFill/>
              <a:ln>
                <a:noFill/>
              </a:ln>
              <a:effectLst/>
            </p:spPr>
            <p:txBody>
              <a:bodyPr wrap="none" lIns="76183" tIns="38092" rIns="76183" bIns="38092" anchor="ctr"/>
              <a:lstStyle/>
              <a:p>
                <a:pPr defTabSz="542290">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30" name="Freeform 222"/>
              <p:cNvSpPr>
                <a:spLocks noChangeArrowheads="1"/>
              </p:cNvSpPr>
              <p:nvPr/>
            </p:nvSpPr>
            <p:spPr bwMode="auto">
              <a:xfrm>
                <a:off x="6604690" y="11261068"/>
                <a:ext cx="54346" cy="54363"/>
              </a:xfrm>
              <a:custGeom>
                <a:avLst/>
                <a:gdLst>
                  <a:gd name="T0" fmla="*/ 28 w 57"/>
                  <a:gd name="T1" fmla="*/ 0 h 56"/>
                  <a:gd name="T2" fmla="*/ 28 w 57"/>
                  <a:gd name="T3" fmla="*/ 0 h 56"/>
                  <a:gd name="T4" fmla="*/ 14 w 57"/>
                  <a:gd name="T5" fmla="*/ 13 h 56"/>
                  <a:gd name="T6" fmla="*/ 14 w 57"/>
                  <a:gd name="T7" fmla="*/ 41 h 56"/>
                  <a:gd name="T8" fmla="*/ 42 w 57"/>
                  <a:gd name="T9" fmla="*/ 41 h 56"/>
                  <a:gd name="T10" fmla="*/ 42 w 57"/>
                  <a:gd name="T11" fmla="*/ 13 h 56"/>
                  <a:gd name="T12" fmla="*/ 28 w 57"/>
                  <a:gd name="T13" fmla="*/ 0 h 56"/>
                </a:gdLst>
                <a:ahLst/>
                <a:cxnLst>
                  <a:cxn ang="0">
                    <a:pos x="T0" y="T1"/>
                  </a:cxn>
                  <a:cxn ang="0">
                    <a:pos x="T2" y="T3"/>
                  </a:cxn>
                  <a:cxn ang="0">
                    <a:pos x="T4" y="T5"/>
                  </a:cxn>
                  <a:cxn ang="0">
                    <a:pos x="T6" y="T7"/>
                  </a:cxn>
                  <a:cxn ang="0">
                    <a:pos x="T8" y="T9"/>
                  </a:cxn>
                  <a:cxn ang="0">
                    <a:pos x="T10" y="T11"/>
                  </a:cxn>
                  <a:cxn ang="0">
                    <a:pos x="T12" y="T13"/>
                  </a:cxn>
                </a:cxnLst>
                <a:rect l="0" t="0" r="r" b="b"/>
                <a:pathLst>
                  <a:path w="57" h="56">
                    <a:moveTo>
                      <a:pt x="28" y="0"/>
                    </a:moveTo>
                    <a:lnTo>
                      <a:pt x="28" y="0"/>
                    </a:lnTo>
                    <a:lnTo>
                      <a:pt x="14" y="13"/>
                    </a:lnTo>
                    <a:cubicBezTo>
                      <a:pt x="0" y="27"/>
                      <a:pt x="14" y="41"/>
                      <a:pt x="14" y="41"/>
                    </a:cubicBezTo>
                    <a:cubicBezTo>
                      <a:pt x="28" y="55"/>
                      <a:pt x="42" y="55"/>
                      <a:pt x="42" y="41"/>
                    </a:cubicBezTo>
                    <a:cubicBezTo>
                      <a:pt x="56" y="27"/>
                      <a:pt x="56" y="13"/>
                      <a:pt x="42" y="13"/>
                    </a:cubicBezTo>
                    <a:cubicBezTo>
                      <a:pt x="42" y="0"/>
                      <a:pt x="42" y="0"/>
                      <a:pt x="28" y="0"/>
                    </a:cubicBezTo>
                  </a:path>
                </a:pathLst>
              </a:custGeom>
              <a:grpFill/>
              <a:ln>
                <a:noFill/>
              </a:ln>
              <a:effectLst/>
            </p:spPr>
            <p:txBody>
              <a:bodyPr wrap="none" lIns="76183" tIns="38092" rIns="76183" bIns="38092" anchor="ctr"/>
              <a:lstStyle/>
              <a:p>
                <a:pPr defTabSz="542290">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31" name="Freeform 223"/>
              <p:cNvSpPr>
                <a:spLocks noChangeArrowheads="1"/>
              </p:cNvSpPr>
              <p:nvPr/>
            </p:nvSpPr>
            <p:spPr bwMode="auto">
              <a:xfrm>
                <a:off x="6964218" y="10834538"/>
                <a:ext cx="179762" cy="334532"/>
              </a:xfrm>
              <a:custGeom>
                <a:avLst/>
                <a:gdLst>
                  <a:gd name="T0" fmla="*/ 108 w 191"/>
                  <a:gd name="T1" fmla="*/ 0 h 354"/>
                  <a:gd name="T2" fmla="*/ 0 w 191"/>
                  <a:gd name="T3" fmla="*/ 122 h 354"/>
                  <a:gd name="T4" fmla="*/ 190 w 191"/>
                  <a:gd name="T5" fmla="*/ 353 h 354"/>
                  <a:gd name="T6" fmla="*/ 190 w 191"/>
                  <a:gd name="T7" fmla="*/ 0 h 354"/>
                  <a:gd name="T8" fmla="*/ 108 w 191"/>
                  <a:gd name="T9" fmla="*/ 0 h 354"/>
                </a:gdLst>
                <a:ahLst/>
                <a:cxnLst>
                  <a:cxn ang="0">
                    <a:pos x="T0" y="T1"/>
                  </a:cxn>
                  <a:cxn ang="0">
                    <a:pos x="T2" y="T3"/>
                  </a:cxn>
                  <a:cxn ang="0">
                    <a:pos x="T4" y="T5"/>
                  </a:cxn>
                  <a:cxn ang="0">
                    <a:pos x="T6" y="T7"/>
                  </a:cxn>
                  <a:cxn ang="0">
                    <a:pos x="T8" y="T9"/>
                  </a:cxn>
                </a:cxnLst>
                <a:rect l="0" t="0" r="r" b="b"/>
                <a:pathLst>
                  <a:path w="191" h="354">
                    <a:moveTo>
                      <a:pt x="108" y="0"/>
                    </a:moveTo>
                    <a:lnTo>
                      <a:pt x="0" y="122"/>
                    </a:lnTo>
                    <a:lnTo>
                      <a:pt x="190" y="353"/>
                    </a:lnTo>
                    <a:lnTo>
                      <a:pt x="190" y="0"/>
                    </a:lnTo>
                    <a:lnTo>
                      <a:pt x="108" y="0"/>
                    </a:lnTo>
                  </a:path>
                </a:pathLst>
              </a:custGeom>
              <a:grpFill/>
              <a:ln>
                <a:noFill/>
              </a:ln>
              <a:effectLst/>
            </p:spPr>
            <p:txBody>
              <a:bodyPr wrap="none" lIns="76183" tIns="38092" rIns="76183" bIns="38092" anchor="ctr"/>
              <a:lstStyle/>
              <a:p>
                <a:pPr defTabSz="542290">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32" name="Freeform 224"/>
              <p:cNvSpPr>
                <a:spLocks noChangeArrowheads="1"/>
              </p:cNvSpPr>
              <p:nvPr/>
            </p:nvSpPr>
            <p:spPr bwMode="auto">
              <a:xfrm>
                <a:off x="6705022" y="11348885"/>
                <a:ext cx="50167" cy="41816"/>
              </a:xfrm>
              <a:custGeom>
                <a:avLst/>
                <a:gdLst>
                  <a:gd name="T0" fmla="*/ 26 w 55"/>
                  <a:gd name="T1" fmla="*/ 0 h 42"/>
                  <a:gd name="T2" fmla="*/ 26 w 55"/>
                  <a:gd name="T3" fmla="*/ 0 h 42"/>
                  <a:gd name="T4" fmla="*/ 14 w 55"/>
                  <a:gd name="T5" fmla="*/ 0 h 42"/>
                  <a:gd name="T6" fmla="*/ 14 w 55"/>
                  <a:gd name="T7" fmla="*/ 41 h 42"/>
                  <a:gd name="T8" fmla="*/ 40 w 55"/>
                  <a:gd name="T9" fmla="*/ 28 h 42"/>
                  <a:gd name="T10" fmla="*/ 40 w 55"/>
                  <a:gd name="T11" fmla="*/ 0 h 42"/>
                  <a:gd name="T12" fmla="*/ 26 w 55"/>
                  <a:gd name="T13" fmla="*/ 0 h 42"/>
                </a:gdLst>
                <a:ahLst/>
                <a:cxnLst>
                  <a:cxn ang="0">
                    <a:pos x="T0" y="T1"/>
                  </a:cxn>
                  <a:cxn ang="0">
                    <a:pos x="T2" y="T3"/>
                  </a:cxn>
                  <a:cxn ang="0">
                    <a:pos x="T4" y="T5"/>
                  </a:cxn>
                  <a:cxn ang="0">
                    <a:pos x="T6" y="T7"/>
                  </a:cxn>
                  <a:cxn ang="0">
                    <a:pos x="T8" y="T9"/>
                  </a:cxn>
                  <a:cxn ang="0">
                    <a:pos x="T10" y="T11"/>
                  </a:cxn>
                  <a:cxn ang="0">
                    <a:pos x="T12" y="T13"/>
                  </a:cxn>
                </a:cxnLst>
                <a:rect l="0" t="0" r="r" b="b"/>
                <a:pathLst>
                  <a:path w="55" h="42">
                    <a:moveTo>
                      <a:pt x="26" y="0"/>
                    </a:moveTo>
                    <a:lnTo>
                      <a:pt x="26" y="0"/>
                    </a:lnTo>
                    <a:lnTo>
                      <a:pt x="14" y="0"/>
                    </a:lnTo>
                    <a:cubicBezTo>
                      <a:pt x="0" y="14"/>
                      <a:pt x="14" y="28"/>
                      <a:pt x="14" y="41"/>
                    </a:cubicBezTo>
                    <a:cubicBezTo>
                      <a:pt x="26" y="41"/>
                      <a:pt x="40" y="41"/>
                      <a:pt x="40" y="28"/>
                    </a:cubicBezTo>
                    <a:cubicBezTo>
                      <a:pt x="54" y="28"/>
                      <a:pt x="54" y="14"/>
                      <a:pt x="40" y="0"/>
                    </a:cubicBezTo>
                    <a:cubicBezTo>
                      <a:pt x="40" y="0"/>
                      <a:pt x="40" y="0"/>
                      <a:pt x="26" y="0"/>
                    </a:cubicBezTo>
                  </a:path>
                </a:pathLst>
              </a:custGeom>
              <a:grpFill/>
              <a:ln>
                <a:noFill/>
              </a:ln>
              <a:effectLst/>
            </p:spPr>
            <p:txBody>
              <a:bodyPr wrap="none" lIns="76183" tIns="38092" rIns="76183" bIns="38092" anchor="ctr"/>
              <a:lstStyle/>
              <a:p>
                <a:pPr defTabSz="542290">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33" name="Freeform 225"/>
              <p:cNvSpPr>
                <a:spLocks noChangeArrowheads="1"/>
              </p:cNvSpPr>
              <p:nvPr/>
            </p:nvSpPr>
            <p:spPr bwMode="auto">
              <a:xfrm>
                <a:off x="6759368" y="10976718"/>
                <a:ext cx="351166" cy="246719"/>
              </a:xfrm>
              <a:custGeom>
                <a:avLst/>
                <a:gdLst>
                  <a:gd name="T0" fmla="*/ 14 w 369"/>
                  <a:gd name="T1" fmla="*/ 135 h 259"/>
                  <a:gd name="T2" fmla="*/ 14 w 369"/>
                  <a:gd name="T3" fmla="*/ 135 h 259"/>
                  <a:gd name="T4" fmla="*/ 0 w 369"/>
                  <a:gd name="T5" fmla="*/ 177 h 259"/>
                  <a:gd name="T6" fmla="*/ 41 w 369"/>
                  <a:gd name="T7" fmla="*/ 177 h 259"/>
                  <a:gd name="T8" fmla="*/ 123 w 369"/>
                  <a:gd name="T9" fmla="*/ 109 h 259"/>
                  <a:gd name="T10" fmla="*/ 123 w 369"/>
                  <a:gd name="T11" fmla="*/ 109 h 259"/>
                  <a:gd name="T12" fmla="*/ 135 w 369"/>
                  <a:gd name="T13" fmla="*/ 109 h 259"/>
                  <a:gd name="T14" fmla="*/ 135 w 369"/>
                  <a:gd name="T15" fmla="*/ 109 h 259"/>
                  <a:gd name="T16" fmla="*/ 135 w 369"/>
                  <a:gd name="T17" fmla="*/ 109 h 259"/>
                  <a:gd name="T18" fmla="*/ 135 w 369"/>
                  <a:gd name="T19" fmla="*/ 109 h 259"/>
                  <a:gd name="T20" fmla="*/ 135 w 369"/>
                  <a:gd name="T21" fmla="*/ 109 h 259"/>
                  <a:gd name="T22" fmla="*/ 231 w 369"/>
                  <a:gd name="T23" fmla="*/ 191 h 259"/>
                  <a:gd name="T24" fmla="*/ 231 w 369"/>
                  <a:gd name="T25" fmla="*/ 191 h 259"/>
                  <a:gd name="T26" fmla="*/ 300 w 369"/>
                  <a:gd name="T27" fmla="*/ 258 h 259"/>
                  <a:gd name="T28" fmla="*/ 368 w 369"/>
                  <a:gd name="T29" fmla="*/ 203 h 259"/>
                  <a:gd name="T30" fmla="*/ 204 w 369"/>
                  <a:gd name="T31" fmla="*/ 0 h 259"/>
                  <a:gd name="T32" fmla="*/ 14 w 369"/>
                  <a:gd name="T33" fmla="*/ 135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69" h="259">
                    <a:moveTo>
                      <a:pt x="14" y="135"/>
                    </a:moveTo>
                    <a:lnTo>
                      <a:pt x="14" y="135"/>
                    </a:lnTo>
                    <a:cubicBezTo>
                      <a:pt x="0" y="135"/>
                      <a:pt x="0" y="163"/>
                      <a:pt x="0" y="177"/>
                    </a:cubicBezTo>
                    <a:cubicBezTo>
                      <a:pt x="14" y="177"/>
                      <a:pt x="41" y="177"/>
                      <a:pt x="41" y="177"/>
                    </a:cubicBezTo>
                    <a:cubicBezTo>
                      <a:pt x="55" y="163"/>
                      <a:pt x="109" y="109"/>
                      <a:pt x="123" y="109"/>
                    </a:cubicBezTo>
                    <a:lnTo>
                      <a:pt x="123" y="109"/>
                    </a:lnTo>
                    <a:cubicBezTo>
                      <a:pt x="123" y="109"/>
                      <a:pt x="123" y="109"/>
                      <a:pt x="135" y="109"/>
                    </a:cubicBezTo>
                    <a:lnTo>
                      <a:pt x="135" y="109"/>
                    </a:lnTo>
                    <a:lnTo>
                      <a:pt x="135" y="109"/>
                    </a:lnTo>
                    <a:lnTo>
                      <a:pt x="135" y="109"/>
                    </a:lnTo>
                    <a:lnTo>
                      <a:pt x="135" y="109"/>
                    </a:lnTo>
                    <a:cubicBezTo>
                      <a:pt x="231" y="191"/>
                      <a:pt x="231" y="191"/>
                      <a:pt x="231" y="191"/>
                    </a:cubicBezTo>
                    <a:lnTo>
                      <a:pt x="231" y="191"/>
                    </a:lnTo>
                    <a:cubicBezTo>
                      <a:pt x="300" y="258"/>
                      <a:pt x="300" y="258"/>
                      <a:pt x="300" y="258"/>
                    </a:cubicBezTo>
                    <a:cubicBezTo>
                      <a:pt x="368" y="203"/>
                      <a:pt x="368" y="203"/>
                      <a:pt x="368" y="203"/>
                    </a:cubicBezTo>
                    <a:cubicBezTo>
                      <a:pt x="204" y="0"/>
                      <a:pt x="204" y="0"/>
                      <a:pt x="204" y="0"/>
                    </a:cubicBezTo>
                    <a:cubicBezTo>
                      <a:pt x="177" y="13"/>
                      <a:pt x="55" y="67"/>
                      <a:pt x="14" y="135"/>
                    </a:cubicBezTo>
                  </a:path>
                </a:pathLst>
              </a:custGeom>
              <a:grpFill/>
              <a:ln>
                <a:noFill/>
              </a:ln>
              <a:effectLst/>
            </p:spPr>
            <p:txBody>
              <a:bodyPr wrap="none" lIns="76183" tIns="38092" rIns="76183" bIns="38092" anchor="ctr"/>
              <a:lstStyle/>
              <a:p>
                <a:pPr defTabSz="542290">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34" name="Freeform 226"/>
              <p:cNvSpPr>
                <a:spLocks noChangeArrowheads="1"/>
              </p:cNvSpPr>
              <p:nvPr/>
            </p:nvSpPr>
            <p:spPr bwMode="auto">
              <a:xfrm>
                <a:off x="6629773" y="11001807"/>
                <a:ext cx="438957" cy="426529"/>
              </a:xfrm>
              <a:custGeom>
                <a:avLst/>
                <a:gdLst>
                  <a:gd name="T0" fmla="*/ 259 w 463"/>
                  <a:gd name="T1" fmla="*/ 108 h 450"/>
                  <a:gd name="T2" fmla="*/ 259 w 463"/>
                  <a:gd name="T3" fmla="*/ 108 h 450"/>
                  <a:gd name="T4" fmla="*/ 204 w 463"/>
                  <a:gd name="T5" fmla="*/ 164 h 450"/>
                  <a:gd name="T6" fmla="*/ 122 w 463"/>
                  <a:gd name="T7" fmla="*/ 164 h 450"/>
                  <a:gd name="T8" fmla="*/ 122 w 463"/>
                  <a:gd name="T9" fmla="*/ 94 h 450"/>
                  <a:gd name="T10" fmla="*/ 217 w 463"/>
                  <a:gd name="T11" fmla="*/ 0 h 450"/>
                  <a:gd name="T12" fmla="*/ 150 w 463"/>
                  <a:gd name="T13" fmla="*/ 13 h 450"/>
                  <a:gd name="T14" fmla="*/ 0 w 463"/>
                  <a:gd name="T15" fmla="*/ 218 h 450"/>
                  <a:gd name="T16" fmla="*/ 271 w 463"/>
                  <a:gd name="T17" fmla="*/ 449 h 450"/>
                  <a:gd name="T18" fmla="*/ 286 w 463"/>
                  <a:gd name="T19" fmla="*/ 449 h 450"/>
                  <a:gd name="T20" fmla="*/ 286 w 463"/>
                  <a:gd name="T21" fmla="*/ 449 h 450"/>
                  <a:gd name="T22" fmla="*/ 299 w 463"/>
                  <a:gd name="T23" fmla="*/ 449 h 450"/>
                  <a:gd name="T24" fmla="*/ 313 w 463"/>
                  <a:gd name="T25" fmla="*/ 435 h 450"/>
                  <a:gd name="T26" fmla="*/ 299 w 463"/>
                  <a:gd name="T27" fmla="*/ 422 h 450"/>
                  <a:gd name="T28" fmla="*/ 204 w 463"/>
                  <a:gd name="T29" fmla="*/ 339 h 450"/>
                  <a:gd name="T30" fmla="*/ 204 w 463"/>
                  <a:gd name="T31" fmla="*/ 313 h 450"/>
                  <a:gd name="T32" fmla="*/ 231 w 463"/>
                  <a:gd name="T33" fmla="*/ 313 h 450"/>
                  <a:gd name="T34" fmla="*/ 245 w 463"/>
                  <a:gd name="T35" fmla="*/ 327 h 450"/>
                  <a:gd name="T36" fmla="*/ 245 w 463"/>
                  <a:gd name="T37" fmla="*/ 327 h 450"/>
                  <a:gd name="T38" fmla="*/ 327 w 463"/>
                  <a:gd name="T39" fmla="*/ 395 h 450"/>
                  <a:gd name="T40" fmla="*/ 327 w 463"/>
                  <a:gd name="T41" fmla="*/ 395 h 450"/>
                  <a:gd name="T42" fmla="*/ 340 w 463"/>
                  <a:gd name="T43" fmla="*/ 408 h 450"/>
                  <a:gd name="T44" fmla="*/ 354 w 463"/>
                  <a:gd name="T45" fmla="*/ 408 h 450"/>
                  <a:gd name="T46" fmla="*/ 367 w 463"/>
                  <a:gd name="T47" fmla="*/ 408 h 450"/>
                  <a:gd name="T48" fmla="*/ 367 w 463"/>
                  <a:gd name="T49" fmla="*/ 381 h 450"/>
                  <a:gd name="T50" fmla="*/ 271 w 463"/>
                  <a:gd name="T51" fmla="*/ 299 h 450"/>
                  <a:gd name="T52" fmla="*/ 271 w 463"/>
                  <a:gd name="T53" fmla="*/ 272 h 450"/>
                  <a:gd name="T54" fmla="*/ 286 w 463"/>
                  <a:gd name="T55" fmla="*/ 272 h 450"/>
                  <a:gd name="T56" fmla="*/ 299 w 463"/>
                  <a:gd name="T57" fmla="*/ 285 h 450"/>
                  <a:gd name="T58" fmla="*/ 381 w 463"/>
                  <a:gd name="T59" fmla="*/ 354 h 450"/>
                  <a:gd name="T60" fmla="*/ 381 w 463"/>
                  <a:gd name="T61" fmla="*/ 367 h 450"/>
                  <a:gd name="T62" fmla="*/ 394 w 463"/>
                  <a:gd name="T63" fmla="*/ 367 h 450"/>
                  <a:gd name="T64" fmla="*/ 394 w 463"/>
                  <a:gd name="T65" fmla="*/ 367 h 450"/>
                  <a:gd name="T66" fmla="*/ 394 w 463"/>
                  <a:gd name="T67" fmla="*/ 367 h 450"/>
                  <a:gd name="T68" fmla="*/ 394 w 463"/>
                  <a:gd name="T69" fmla="*/ 367 h 450"/>
                  <a:gd name="T70" fmla="*/ 394 w 463"/>
                  <a:gd name="T71" fmla="*/ 367 h 450"/>
                  <a:gd name="T72" fmla="*/ 408 w 463"/>
                  <a:gd name="T73" fmla="*/ 354 h 450"/>
                  <a:gd name="T74" fmla="*/ 408 w 463"/>
                  <a:gd name="T75" fmla="*/ 327 h 450"/>
                  <a:gd name="T76" fmla="*/ 313 w 463"/>
                  <a:gd name="T77" fmla="*/ 245 h 450"/>
                  <a:gd name="T78" fmla="*/ 313 w 463"/>
                  <a:gd name="T79" fmla="*/ 245 h 450"/>
                  <a:gd name="T80" fmla="*/ 313 w 463"/>
                  <a:gd name="T81" fmla="*/ 245 h 450"/>
                  <a:gd name="T82" fmla="*/ 313 w 463"/>
                  <a:gd name="T83" fmla="*/ 218 h 450"/>
                  <a:gd name="T84" fmla="*/ 327 w 463"/>
                  <a:gd name="T85" fmla="*/ 218 h 450"/>
                  <a:gd name="T86" fmla="*/ 422 w 463"/>
                  <a:gd name="T87" fmla="*/ 299 h 450"/>
                  <a:gd name="T88" fmla="*/ 422 w 463"/>
                  <a:gd name="T89" fmla="*/ 299 h 450"/>
                  <a:gd name="T90" fmla="*/ 436 w 463"/>
                  <a:gd name="T91" fmla="*/ 299 h 450"/>
                  <a:gd name="T92" fmla="*/ 436 w 463"/>
                  <a:gd name="T93" fmla="*/ 299 h 450"/>
                  <a:gd name="T94" fmla="*/ 450 w 463"/>
                  <a:gd name="T95" fmla="*/ 299 h 450"/>
                  <a:gd name="T96" fmla="*/ 450 w 463"/>
                  <a:gd name="T97" fmla="*/ 272 h 450"/>
                  <a:gd name="T98" fmla="*/ 259 w 463"/>
                  <a:gd name="T99" fmla="*/ 108 h 4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63" h="450">
                    <a:moveTo>
                      <a:pt x="259" y="108"/>
                    </a:moveTo>
                    <a:lnTo>
                      <a:pt x="259" y="108"/>
                    </a:lnTo>
                    <a:cubicBezTo>
                      <a:pt x="245" y="122"/>
                      <a:pt x="217" y="136"/>
                      <a:pt x="204" y="164"/>
                    </a:cubicBezTo>
                    <a:cubicBezTo>
                      <a:pt x="177" y="190"/>
                      <a:pt x="150" y="190"/>
                      <a:pt x="122" y="164"/>
                    </a:cubicBezTo>
                    <a:cubicBezTo>
                      <a:pt x="96" y="150"/>
                      <a:pt x="108" y="108"/>
                      <a:pt x="122" y="94"/>
                    </a:cubicBezTo>
                    <a:cubicBezTo>
                      <a:pt x="136" y="54"/>
                      <a:pt x="177" y="27"/>
                      <a:pt x="217" y="0"/>
                    </a:cubicBezTo>
                    <a:cubicBezTo>
                      <a:pt x="150" y="13"/>
                      <a:pt x="150" y="13"/>
                      <a:pt x="150" y="13"/>
                    </a:cubicBezTo>
                    <a:cubicBezTo>
                      <a:pt x="0" y="218"/>
                      <a:pt x="0" y="218"/>
                      <a:pt x="0" y="218"/>
                    </a:cubicBezTo>
                    <a:cubicBezTo>
                      <a:pt x="271" y="449"/>
                      <a:pt x="271" y="449"/>
                      <a:pt x="271" y="449"/>
                    </a:cubicBezTo>
                    <a:cubicBezTo>
                      <a:pt x="286" y="449"/>
                      <a:pt x="286" y="449"/>
                      <a:pt x="286" y="449"/>
                    </a:cubicBezTo>
                    <a:lnTo>
                      <a:pt x="286" y="449"/>
                    </a:lnTo>
                    <a:cubicBezTo>
                      <a:pt x="299" y="449"/>
                      <a:pt x="299" y="449"/>
                      <a:pt x="299" y="449"/>
                    </a:cubicBezTo>
                    <a:cubicBezTo>
                      <a:pt x="313" y="435"/>
                      <a:pt x="313" y="435"/>
                      <a:pt x="313" y="435"/>
                    </a:cubicBezTo>
                    <a:cubicBezTo>
                      <a:pt x="313" y="422"/>
                      <a:pt x="313" y="422"/>
                      <a:pt x="299" y="422"/>
                    </a:cubicBezTo>
                    <a:cubicBezTo>
                      <a:pt x="204" y="339"/>
                      <a:pt x="204" y="339"/>
                      <a:pt x="204" y="339"/>
                    </a:cubicBezTo>
                    <a:cubicBezTo>
                      <a:pt x="204" y="339"/>
                      <a:pt x="204" y="327"/>
                      <a:pt x="204" y="313"/>
                    </a:cubicBezTo>
                    <a:cubicBezTo>
                      <a:pt x="217" y="313"/>
                      <a:pt x="217" y="313"/>
                      <a:pt x="231" y="313"/>
                    </a:cubicBezTo>
                    <a:cubicBezTo>
                      <a:pt x="245" y="327"/>
                      <a:pt x="245" y="327"/>
                      <a:pt x="245" y="327"/>
                    </a:cubicBezTo>
                    <a:lnTo>
                      <a:pt x="245" y="327"/>
                    </a:lnTo>
                    <a:cubicBezTo>
                      <a:pt x="327" y="395"/>
                      <a:pt x="327" y="395"/>
                      <a:pt x="327" y="395"/>
                    </a:cubicBezTo>
                    <a:lnTo>
                      <a:pt x="327" y="395"/>
                    </a:lnTo>
                    <a:cubicBezTo>
                      <a:pt x="340" y="408"/>
                      <a:pt x="340" y="408"/>
                      <a:pt x="340" y="408"/>
                    </a:cubicBezTo>
                    <a:cubicBezTo>
                      <a:pt x="340" y="408"/>
                      <a:pt x="340" y="408"/>
                      <a:pt x="354" y="408"/>
                    </a:cubicBezTo>
                    <a:cubicBezTo>
                      <a:pt x="354" y="408"/>
                      <a:pt x="354" y="408"/>
                      <a:pt x="367" y="408"/>
                    </a:cubicBezTo>
                    <a:cubicBezTo>
                      <a:pt x="367" y="395"/>
                      <a:pt x="367" y="381"/>
                      <a:pt x="367" y="381"/>
                    </a:cubicBezTo>
                    <a:cubicBezTo>
                      <a:pt x="271" y="299"/>
                      <a:pt x="271" y="299"/>
                      <a:pt x="271" y="299"/>
                    </a:cubicBezTo>
                    <a:cubicBezTo>
                      <a:pt x="259" y="285"/>
                      <a:pt x="259" y="285"/>
                      <a:pt x="271" y="272"/>
                    </a:cubicBezTo>
                    <a:lnTo>
                      <a:pt x="286" y="272"/>
                    </a:lnTo>
                    <a:cubicBezTo>
                      <a:pt x="299" y="285"/>
                      <a:pt x="299" y="285"/>
                      <a:pt x="299" y="285"/>
                    </a:cubicBezTo>
                    <a:cubicBezTo>
                      <a:pt x="381" y="354"/>
                      <a:pt x="381" y="354"/>
                      <a:pt x="381" y="354"/>
                    </a:cubicBezTo>
                    <a:cubicBezTo>
                      <a:pt x="381" y="367"/>
                      <a:pt x="381" y="367"/>
                      <a:pt x="381" y="367"/>
                    </a:cubicBezTo>
                    <a:cubicBezTo>
                      <a:pt x="394" y="367"/>
                      <a:pt x="394" y="367"/>
                      <a:pt x="394" y="367"/>
                    </a:cubicBezTo>
                    <a:lnTo>
                      <a:pt x="394" y="367"/>
                    </a:lnTo>
                    <a:lnTo>
                      <a:pt x="394" y="367"/>
                    </a:lnTo>
                    <a:lnTo>
                      <a:pt x="394" y="367"/>
                    </a:lnTo>
                    <a:lnTo>
                      <a:pt x="394" y="367"/>
                    </a:lnTo>
                    <a:cubicBezTo>
                      <a:pt x="408" y="367"/>
                      <a:pt x="408" y="354"/>
                      <a:pt x="408" y="354"/>
                    </a:cubicBezTo>
                    <a:cubicBezTo>
                      <a:pt x="422" y="339"/>
                      <a:pt x="422" y="339"/>
                      <a:pt x="408" y="327"/>
                    </a:cubicBezTo>
                    <a:cubicBezTo>
                      <a:pt x="313" y="245"/>
                      <a:pt x="313" y="245"/>
                      <a:pt x="313" y="245"/>
                    </a:cubicBezTo>
                    <a:lnTo>
                      <a:pt x="313" y="245"/>
                    </a:lnTo>
                    <a:lnTo>
                      <a:pt x="313" y="245"/>
                    </a:lnTo>
                    <a:cubicBezTo>
                      <a:pt x="299" y="231"/>
                      <a:pt x="299" y="231"/>
                      <a:pt x="313" y="218"/>
                    </a:cubicBezTo>
                    <a:lnTo>
                      <a:pt x="327" y="218"/>
                    </a:lnTo>
                    <a:cubicBezTo>
                      <a:pt x="422" y="299"/>
                      <a:pt x="422" y="299"/>
                      <a:pt x="422" y="299"/>
                    </a:cubicBezTo>
                    <a:lnTo>
                      <a:pt x="422" y="299"/>
                    </a:lnTo>
                    <a:lnTo>
                      <a:pt x="436" y="299"/>
                    </a:lnTo>
                    <a:lnTo>
                      <a:pt x="436" y="299"/>
                    </a:lnTo>
                    <a:lnTo>
                      <a:pt x="450" y="299"/>
                    </a:lnTo>
                    <a:cubicBezTo>
                      <a:pt x="462" y="285"/>
                      <a:pt x="450" y="272"/>
                      <a:pt x="450" y="272"/>
                    </a:cubicBezTo>
                    <a:lnTo>
                      <a:pt x="259" y="108"/>
                    </a:lnTo>
                  </a:path>
                </a:pathLst>
              </a:custGeom>
              <a:grpFill/>
              <a:ln>
                <a:noFill/>
              </a:ln>
              <a:effectLst/>
            </p:spPr>
            <p:txBody>
              <a:bodyPr wrap="none" lIns="76183" tIns="38092" rIns="76183" bIns="38092" anchor="ctr"/>
              <a:lstStyle/>
              <a:p>
                <a:pPr defTabSz="542290">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35" name="Freeform 227"/>
              <p:cNvSpPr>
                <a:spLocks noChangeArrowheads="1"/>
              </p:cNvSpPr>
              <p:nvPr/>
            </p:nvSpPr>
            <p:spPr bwMode="auto">
              <a:xfrm>
                <a:off x="6759368" y="11390700"/>
                <a:ext cx="54349" cy="50180"/>
              </a:xfrm>
              <a:custGeom>
                <a:avLst/>
                <a:gdLst>
                  <a:gd name="T0" fmla="*/ 27 w 56"/>
                  <a:gd name="T1" fmla="*/ 0 h 55"/>
                  <a:gd name="T2" fmla="*/ 27 w 56"/>
                  <a:gd name="T3" fmla="*/ 0 h 55"/>
                  <a:gd name="T4" fmla="*/ 14 w 56"/>
                  <a:gd name="T5" fmla="*/ 14 h 55"/>
                  <a:gd name="T6" fmla="*/ 14 w 56"/>
                  <a:gd name="T7" fmla="*/ 41 h 55"/>
                  <a:gd name="T8" fmla="*/ 41 w 56"/>
                  <a:gd name="T9" fmla="*/ 41 h 55"/>
                  <a:gd name="T10" fmla="*/ 41 w 56"/>
                  <a:gd name="T11" fmla="*/ 0 h 55"/>
                  <a:gd name="T12" fmla="*/ 27 w 56"/>
                  <a:gd name="T13" fmla="*/ 0 h 55"/>
                </a:gdLst>
                <a:ahLst/>
                <a:cxnLst>
                  <a:cxn ang="0">
                    <a:pos x="T0" y="T1"/>
                  </a:cxn>
                  <a:cxn ang="0">
                    <a:pos x="T2" y="T3"/>
                  </a:cxn>
                  <a:cxn ang="0">
                    <a:pos x="T4" y="T5"/>
                  </a:cxn>
                  <a:cxn ang="0">
                    <a:pos x="T6" y="T7"/>
                  </a:cxn>
                  <a:cxn ang="0">
                    <a:pos x="T8" y="T9"/>
                  </a:cxn>
                  <a:cxn ang="0">
                    <a:pos x="T10" y="T11"/>
                  </a:cxn>
                  <a:cxn ang="0">
                    <a:pos x="T12" y="T13"/>
                  </a:cxn>
                </a:cxnLst>
                <a:rect l="0" t="0" r="r" b="b"/>
                <a:pathLst>
                  <a:path w="56" h="55">
                    <a:moveTo>
                      <a:pt x="27" y="0"/>
                    </a:moveTo>
                    <a:lnTo>
                      <a:pt x="27" y="0"/>
                    </a:lnTo>
                    <a:cubicBezTo>
                      <a:pt x="27" y="0"/>
                      <a:pt x="14" y="0"/>
                      <a:pt x="14" y="14"/>
                    </a:cubicBezTo>
                    <a:cubicBezTo>
                      <a:pt x="0" y="14"/>
                      <a:pt x="14" y="27"/>
                      <a:pt x="14" y="41"/>
                    </a:cubicBezTo>
                    <a:cubicBezTo>
                      <a:pt x="27" y="54"/>
                      <a:pt x="41" y="41"/>
                      <a:pt x="41" y="41"/>
                    </a:cubicBezTo>
                    <a:cubicBezTo>
                      <a:pt x="55" y="27"/>
                      <a:pt x="55" y="14"/>
                      <a:pt x="41" y="0"/>
                    </a:cubicBezTo>
                    <a:cubicBezTo>
                      <a:pt x="41" y="0"/>
                      <a:pt x="41" y="0"/>
                      <a:pt x="27" y="0"/>
                    </a:cubicBezTo>
                  </a:path>
                </a:pathLst>
              </a:custGeom>
              <a:grpFill/>
              <a:ln>
                <a:noFill/>
              </a:ln>
              <a:effectLst/>
            </p:spPr>
            <p:txBody>
              <a:bodyPr wrap="none" lIns="76183" tIns="38092" rIns="76183" bIns="38092" anchor="ctr"/>
              <a:lstStyle/>
              <a:p>
                <a:pPr defTabSz="542290">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36" name="Freeform 228"/>
              <p:cNvSpPr>
                <a:spLocks noChangeArrowheads="1"/>
              </p:cNvSpPr>
              <p:nvPr/>
            </p:nvSpPr>
            <p:spPr bwMode="auto">
              <a:xfrm>
                <a:off x="6901508" y="11453424"/>
                <a:ext cx="4181" cy="4184"/>
              </a:xfrm>
              <a:custGeom>
                <a:avLst/>
                <a:gdLst>
                  <a:gd name="T0" fmla="*/ 0 w 1"/>
                  <a:gd name="T1" fmla="*/ 0 h 1"/>
                  <a:gd name="T2" fmla="*/ 0 w 1"/>
                  <a:gd name="T3" fmla="*/ 0 h 1"/>
                </a:gdLst>
                <a:ahLst/>
                <a:cxnLst>
                  <a:cxn ang="0">
                    <a:pos x="T0" y="T1"/>
                  </a:cxn>
                  <a:cxn ang="0">
                    <a:pos x="T2" y="T3"/>
                  </a:cxn>
                </a:cxnLst>
                <a:rect l="0" t="0" r="r" b="b"/>
                <a:pathLst>
                  <a:path w="1" h="1">
                    <a:moveTo>
                      <a:pt x="0" y="0"/>
                    </a:moveTo>
                    <a:lnTo>
                      <a:pt x="0" y="0"/>
                    </a:lnTo>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76183" tIns="38092" rIns="76183" bIns="38092" anchor="ctr"/>
              <a:lstStyle/>
              <a:p>
                <a:pPr defTabSz="542290">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grpSp>
        <p:grpSp>
          <p:nvGrpSpPr>
            <p:cNvPr id="21" name="Group 77"/>
            <p:cNvGrpSpPr/>
            <p:nvPr/>
          </p:nvGrpSpPr>
          <p:grpSpPr>
            <a:xfrm>
              <a:off x="17960356" y="9740260"/>
              <a:ext cx="845450" cy="756950"/>
              <a:chOff x="13222514" y="10847085"/>
              <a:chExt cx="635447" cy="568706"/>
            </a:xfrm>
            <a:solidFill>
              <a:srgbClr val="FFFFFF"/>
            </a:solidFill>
          </p:grpSpPr>
          <p:sp>
            <p:nvSpPr>
              <p:cNvPr id="25" name="Freeform 245"/>
              <p:cNvSpPr>
                <a:spLocks noChangeArrowheads="1"/>
              </p:cNvSpPr>
              <p:nvPr/>
            </p:nvSpPr>
            <p:spPr bwMode="auto">
              <a:xfrm>
                <a:off x="13276865" y="11323795"/>
                <a:ext cx="41805" cy="41816"/>
              </a:xfrm>
              <a:custGeom>
                <a:avLst/>
                <a:gdLst>
                  <a:gd name="T0" fmla="*/ 14 w 42"/>
                  <a:gd name="T1" fmla="*/ 42 h 43"/>
                  <a:gd name="T2" fmla="*/ 14 w 42"/>
                  <a:gd name="T3" fmla="*/ 42 h 43"/>
                  <a:gd name="T4" fmla="*/ 41 w 42"/>
                  <a:gd name="T5" fmla="*/ 28 h 43"/>
                  <a:gd name="T6" fmla="*/ 14 w 42"/>
                  <a:gd name="T7" fmla="*/ 0 h 43"/>
                  <a:gd name="T8" fmla="*/ 0 w 42"/>
                  <a:gd name="T9" fmla="*/ 28 h 43"/>
                  <a:gd name="T10" fmla="*/ 14 w 42"/>
                  <a:gd name="T11" fmla="*/ 42 h 43"/>
                </a:gdLst>
                <a:ahLst/>
                <a:cxnLst>
                  <a:cxn ang="0">
                    <a:pos x="T0" y="T1"/>
                  </a:cxn>
                  <a:cxn ang="0">
                    <a:pos x="T2" y="T3"/>
                  </a:cxn>
                  <a:cxn ang="0">
                    <a:pos x="T4" y="T5"/>
                  </a:cxn>
                  <a:cxn ang="0">
                    <a:pos x="T6" y="T7"/>
                  </a:cxn>
                  <a:cxn ang="0">
                    <a:pos x="T8" y="T9"/>
                  </a:cxn>
                  <a:cxn ang="0">
                    <a:pos x="T10" y="T11"/>
                  </a:cxn>
                </a:cxnLst>
                <a:rect l="0" t="0" r="r" b="b"/>
                <a:pathLst>
                  <a:path w="42" h="43">
                    <a:moveTo>
                      <a:pt x="14" y="42"/>
                    </a:moveTo>
                    <a:lnTo>
                      <a:pt x="14" y="42"/>
                    </a:lnTo>
                    <a:cubicBezTo>
                      <a:pt x="28" y="42"/>
                      <a:pt x="41" y="42"/>
                      <a:pt x="41" y="28"/>
                    </a:cubicBezTo>
                    <a:cubicBezTo>
                      <a:pt x="41" y="15"/>
                      <a:pt x="28" y="0"/>
                      <a:pt x="14" y="0"/>
                    </a:cubicBezTo>
                    <a:cubicBezTo>
                      <a:pt x="14" y="0"/>
                      <a:pt x="0" y="15"/>
                      <a:pt x="0" y="28"/>
                    </a:cubicBezTo>
                    <a:cubicBezTo>
                      <a:pt x="0" y="42"/>
                      <a:pt x="14" y="42"/>
                      <a:pt x="14" y="42"/>
                    </a:cubicBezTo>
                  </a:path>
                </a:pathLst>
              </a:custGeom>
              <a:grpFill/>
              <a:ln>
                <a:noFill/>
              </a:ln>
              <a:effectLst/>
            </p:spPr>
            <p:txBody>
              <a:bodyPr wrap="none" lIns="76183" tIns="38092" rIns="76183" bIns="38092" anchor="ctr"/>
              <a:lstStyle/>
              <a:p>
                <a:pPr defTabSz="542290">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26" name="Freeform 246"/>
              <p:cNvSpPr>
                <a:spLocks noChangeArrowheads="1"/>
              </p:cNvSpPr>
              <p:nvPr/>
            </p:nvSpPr>
            <p:spPr bwMode="auto">
              <a:xfrm>
                <a:off x="13222514" y="11068713"/>
                <a:ext cx="167223" cy="347078"/>
              </a:xfrm>
              <a:custGeom>
                <a:avLst/>
                <a:gdLst>
                  <a:gd name="T0" fmla="*/ 0 w 177"/>
                  <a:gd name="T1" fmla="*/ 367 h 368"/>
                  <a:gd name="T2" fmla="*/ 0 w 177"/>
                  <a:gd name="T3" fmla="*/ 367 h 368"/>
                  <a:gd name="T4" fmla="*/ 176 w 177"/>
                  <a:gd name="T5" fmla="*/ 367 h 368"/>
                  <a:gd name="T6" fmla="*/ 176 w 177"/>
                  <a:gd name="T7" fmla="*/ 0 h 368"/>
                  <a:gd name="T8" fmla="*/ 0 w 177"/>
                  <a:gd name="T9" fmla="*/ 0 h 368"/>
                  <a:gd name="T10" fmla="*/ 0 w 177"/>
                  <a:gd name="T11" fmla="*/ 367 h 368"/>
                  <a:gd name="T12" fmla="*/ 95 w 177"/>
                  <a:gd name="T13" fmla="*/ 26 h 368"/>
                  <a:gd name="T14" fmla="*/ 95 w 177"/>
                  <a:gd name="T15" fmla="*/ 26 h 368"/>
                  <a:gd name="T16" fmla="*/ 122 w 177"/>
                  <a:gd name="T17" fmla="*/ 26 h 368"/>
                  <a:gd name="T18" fmla="*/ 122 w 177"/>
                  <a:gd name="T19" fmla="*/ 231 h 368"/>
                  <a:gd name="T20" fmla="*/ 95 w 177"/>
                  <a:gd name="T21" fmla="*/ 231 h 368"/>
                  <a:gd name="T22" fmla="*/ 95 w 177"/>
                  <a:gd name="T23" fmla="*/ 26 h 368"/>
                  <a:gd name="T24" fmla="*/ 68 w 177"/>
                  <a:gd name="T25" fmla="*/ 245 h 368"/>
                  <a:gd name="T26" fmla="*/ 68 w 177"/>
                  <a:gd name="T27" fmla="*/ 245 h 368"/>
                  <a:gd name="T28" fmla="*/ 122 w 177"/>
                  <a:gd name="T29" fmla="*/ 299 h 368"/>
                  <a:gd name="T30" fmla="*/ 68 w 177"/>
                  <a:gd name="T31" fmla="*/ 340 h 368"/>
                  <a:gd name="T32" fmla="*/ 27 w 177"/>
                  <a:gd name="T33" fmla="*/ 299 h 368"/>
                  <a:gd name="T34" fmla="*/ 68 w 177"/>
                  <a:gd name="T35" fmla="*/ 245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7" h="368">
                    <a:moveTo>
                      <a:pt x="0" y="367"/>
                    </a:moveTo>
                    <a:lnTo>
                      <a:pt x="0" y="367"/>
                    </a:lnTo>
                    <a:cubicBezTo>
                      <a:pt x="176" y="367"/>
                      <a:pt x="176" y="367"/>
                      <a:pt x="176" y="367"/>
                    </a:cubicBezTo>
                    <a:cubicBezTo>
                      <a:pt x="176" y="0"/>
                      <a:pt x="176" y="0"/>
                      <a:pt x="176" y="0"/>
                    </a:cubicBezTo>
                    <a:cubicBezTo>
                      <a:pt x="0" y="0"/>
                      <a:pt x="0" y="0"/>
                      <a:pt x="0" y="0"/>
                    </a:cubicBezTo>
                    <a:lnTo>
                      <a:pt x="0" y="367"/>
                    </a:lnTo>
                    <a:close/>
                    <a:moveTo>
                      <a:pt x="95" y="26"/>
                    </a:moveTo>
                    <a:lnTo>
                      <a:pt x="95" y="26"/>
                    </a:lnTo>
                    <a:cubicBezTo>
                      <a:pt x="122" y="26"/>
                      <a:pt x="122" y="26"/>
                      <a:pt x="122" y="26"/>
                    </a:cubicBezTo>
                    <a:cubicBezTo>
                      <a:pt x="122" y="231"/>
                      <a:pt x="122" y="231"/>
                      <a:pt x="122" y="231"/>
                    </a:cubicBezTo>
                    <a:cubicBezTo>
                      <a:pt x="95" y="231"/>
                      <a:pt x="95" y="231"/>
                      <a:pt x="95" y="231"/>
                    </a:cubicBezTo>
                    <a:lnTo>
                      <a:pt x="95" y="26"/>
                    </a:lnTo>
                    <a:close/>
                    <a:moveTo>
                      <a:pt x="68" y="245"/>
                    </a:moveTo>
                    <a:lnTo>
                      <a:pt x="68" y="245"/>
                    </a:lnTo>
                    <a:cubicBezTo>
                      <a:pt x="95" y="245"/>
                      <a:pt x="122" y="271"/>
                      <a:pt x="122" y="299"/>
                    </a:cubicBezTo>
                    <a:cubicBezTo>
                      <a:pt x="122" y="327"/>
                      <a:pt x="95" y="340"/>
                      <a:pt x="68" y="340"/>
                    </a:cubicBezTo>
                    <a:cubicBezTo>
                      <a:pt x="41" y="340"/>
                      <a:pt x="27" y="327"/>
                      <a:pt x="27" y="299"/>
                    </a:cubicBezTo>
                    <a:cubicBezTo>
                      <a:pt x="27" y="271"/>
                      <a:pt x="41" y="245"/>
                      <a:pt x="68" y="245"/>
                    </a:cubicBezTo>
                    <a:close/>
                  </a:path>
                </a:pathLst>
              </a:custGeom>
              <a:grpFill/>
              <a:ln>
                <a:noFill/>
              </a:ln>
              <a:effectLst/>
            </p:spPr>
            <p:txBody>
              <a:bodyPr wrap="none" lIns="76183" tIns="38092" rIns="76183" bIns="38092" anchor="ctr"/>
              <a:lstStyle/>
              <a:p>
                <a:pPr defTabSz="542290">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27" name="Freeform 247"/>
              <p:cNvSpPr>
                <a:spLocks noChangeArrowheads="1"/>
              </p:cNvSpPr>
              <p:nvPr/>
            </p:nvSpPr>
            <p:spPr bwMode="auto">
              <a:xfrm>
                <a:off x="13419004" y="10847085"/>
                <a:ext cx="438957" cy="518524"/>
              </a:xfrm>
              <a:custGeom>
                <a:avLst/>
                <a:gdLst>
                  <a:gd name="T0" fmla="*/ 436 w 464"/>
                  <a:gd name="T1" fmla="*/ 300 h 546"/>
                  <a:gd name="T2" fmla="*/ 436 w 464"/>
                  <a:gd name="T3" fmla="*/ 300 h 546"/>
                  <a:gd name="T4" fmla="*/ 463 w 464"/>
                  <a:gd name="T5" fmla="*/ 258 h 546"/>
                  <a:gd name="T6" fmla="*/ 408 w 464"/>
                  <a:gd name="T7" fmla="*/ 218 h 546"/>
                  <a:gd name="T8" fmla="*/ 314 w 464"/>
                  <a:gd name="T9" fmla="*/ 218 h 546"/>
                  <a:gd name="T10" fmla="*/ 394 w 464"/>
                  <a:gd name="T11" fmla="*/ 95 h 546"/>
                  <a:gd name="T12" fmla="*/ 382 w 464"/>
                  <a:gd name="T13" fmla="*/ 27 h 546"/>
                  <a:gd name="T14" fmla="*/ 326 w 464"/>
                  <a:gd name="T15" fmla="*/ 0 h 546"/>
                  <a:gd name="T16" fmla="*/ 326 w 464"/>
                  <a:gd name="T17" fmla="*/ 0 h 546"/>
                  <a:gd name="T18" fmla="*/ 326 w 464"/>
                  <a:gd name="T19" fmla="*/ 0 h 546"/>
                  <a:gd name="T20" fmla="*/ 218 w 464"/>
                  <a:gd name="T21" fmla="*/ 123 h 546"/>
                  <a:gd name="T22" fmla="*/ 41 w 464"/>
                  <a:gd name="T23" fmla="*/ 272 h 546"/>
                  <a:gd name="T24" fmla="*/ 0 w 464"/>
                  <a:gd name="T25" fmla="*/ 272 h 546"/>
                  <a:gd name="T26" fmla="*/ 0 w 464"/>
                  <a:gd name="T27" fmla="*/ 518 h 546"/>
                  <a:gd name="T28" fmla="*/ 0 w 464"/>
                  <a:gd name="T29" fmla="*/ 518 h 546"/>
                  <a:gd name="T30" fmla="*/ 14 w 464"/>
                  <a:gd name="T31" fmla="*/ 518 h 546"/>
                  <a:gd name="T32" fmla="*/ 81 w 464"/>
                  <a:gd name="T33" fmla="*/ 531 h 546"/>
                  <a:gd name="T34" fmla="*/ 135 w 464"/>
                  <a:gd name="T35" fmla="*/ 545 h 546"/>
                  <a:gd name="T36" fmla="*/ 231 w 464"/>
                  <a:gd name="T37" fmla="*/ 531 h 546"/>
                  <a:gd name="T38" fmla="*/ 368 w 464"/>
                  <a:gd name="T39" fmla="*/ 531 h 546"/>
                  <a:gd name="T40" fmla="*/ 408 w 464"/>
                  <a:gd name="T41" fmla="*/ 491 h 546"/>
                  <a:gd name="T42" fmla="*/ 394 w 464"/>
                  <a:gd name="T43" fmla="*/ 449 h 546"/>
                  <a:gd name="T44" fmla="*/ 394 w 464"/>
                  <a:gd name="T45" fmla="*/ 449 h 546"/>
                  <a:gd name="T46" fmla="*/ 449 w 464"/>
                  <a:gd name="T47" fmla="*/ 409 h 546"/>
                  <a:gd name="T48" fmla="*/ 422 w 464"/>
                  <a:gd name="T49" fmla="*/ 382 h 546"/>
                  <a:gd name="T50" fmla="*/ 463 w 464"/>
                  <a:gd name="T51" fmla="*/ 328 h 546"/>
                  <a:gd name="T52" fmla="*/ 436 w 464"/>
                  <a:gd name="T53" fmla="*/ 300 h 546"/>
                  <a:gd name="T54" fmla="*/ 204 w 464"/>
                  <a:gd name="T55" fmla="*/ 204 h 546"/>
                  <a:gd name="T56" fmla="*/ 204 w 464"/>
                  <a:gd name="T57" fmla="*/ 204 h 546"/>
                  <a:gd name="T58" fmla="*/ 123 w 464"/>
                  <a:gd name="T59" fmla="*/ 300 h 546"/>
                  <a:gd name="T60" fmla="*/ 109 w 464"/>
                  <a:gd name="T61" fmla="*/ 314 h 546"/>
                  <a:gd name="T62" fmla="*/ 109 w 464"/>
                  <a:gd name="T63" fmla="*/ 314 h 546"/>
                  <a:gd name="T64" fmla="*/ 95 w 464"/>
                  <a:gd name="T65" fmla="*/ 286 h 546"/>
                  <a:gd name="T66" fmla="*/ 191 w 464"/>
                  <a:gd name="T67" fmla="*/ 191 h 546"/>
                  <a:gd name="T68" fmla="*/ 218 w 464"/>
                  <a:gd name="T69" fmla="*/ 191 h 546"/>
                  <a:gd name="T70" fmla="*/ 204 w 464"/>
                  <a:gd name="T71" fmla="*/ 204 h 5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64" h="546">
                    <a:moveTo>
                      <a:pt x="436" y="300"/>
                    </a:moveTo>
                    <a:lnTo>
                      <a:pt x="436" y="300"/>
                    </a:lnTo>
                    <a:cubicBezTo>
                      <a:pt x="449" y="286"/>
                      <a:pt x="463" y="272"/>
                      <a:pt x="463" y="258"/>
                    </a:cubicBezTo>
                    <a:cubicBezTo>
                      <a:pt x="463" y="232"/>
                      <a:pt x="436" y="218"/>
                      <a:pt x="408" y="218"/>
                    </a:cubicBezTo>
                    <a:cubicBezTo>
                      <a:pt x="314" y="218"/>
                      <a:pt x="314" y="218"/>
                      <a:pt x="314" y="218"/>
                    </a:cubicBezTo>
                    <a:cubicBezTo>
                      <a:pt x="340" y="191"/>
                      <a:pt x="382" y="150"/>
                      <a:pt x="394" y="95"/>
                    </a:cubicBezTo>
                    <a:cubicBezTo>
                      <a:pt x="394" y="69"/>
                      <a:pt x="394" y="41"/>
                      <a:pt x="382" y="27"/>
                    </a:cubicBezTo>
                    <a:cubicBezTo>
                      <a:pt x="368" y="0"/>
                      <a:pt x="326" y="0"/>
                      <a:pt x="326" y="0"/>
                    </a:cubicBezTo>
                    <a:lnTo>
                      <a:pt x="326" y="0"/>
                    </a:lnTo>
                    <a:lnTo>
                      <a:pt x="326" y="0"/>
                    </a:lnTo>
                    <a:cubicBezTo>
                      <a:pt x="326" y="27"/>
                      <a:pt x="314" y="69"/>
                      <a:pt x="218" y="123"/>
                    </a:cubicBezTo>
                    <a:cubicBezTo>
                      <a:pt x="123" y="191"/>
                      <a:pt x="55" y="258"/>
                      <a:pt x="41" y="272"/>
                    </a:cubicBezTo>
                    <a:cubicBezTo>
                      <a:pt x="0" y="272"/>
                      <a:pt x="0" y="272"/>
                      <a:pt x="0" y="272"/>
                    </a:cubicBezTo>
                    <a:cubicBezTo>
                      <a:pt x="0" y="518"/>
                      <a:pt x="0" y="518"/>
                      <a:pt x="0" y="518"/>
                    </a:cubicBezTo>
                    <a:lnTo>
                      <a:pt x="0" y="518"/>
                    </a:lnTo>
                    <a:cubicBezTo>
                      <a:pt x="0" y="518"/>
                      <a:pt x="0" y="518"/>
                      <a:pt x="14" y="518"/>
                    </a:cubicBezTo>
                    <a:cubicBezTo>
                      <a:pt x="27" y="518"/>
                      <a:pt x="55" y="518"/>
                      <a:pt x="81" y="531"/>
                    </a:cubicBezTo>
                    <a:cubicBezTo>
                      <a:pt x="95" y="531"/>
                      <a:pt x="109" y="545"/>
                      <a:pt x="135" y="545"/>
                    </a:cubicBezTo>
                    <a:cubicBezTo>
                      <a:pt x="177" y="545"/>
                      <a:pt x="231" y="531"/>
                      <a:pt x="231" y="531"/>
                    </a:cubicBezTo>
                    <a:cubicBezTo>
                      <a:pt x="368" y="531"/>
                      <a:pt x="368" y="531"/>
                      <a:pt x="368" y="531"/>
                    </a:cubicBezTo>
                    <a:cubicBezTo>
                      <a:pt x="394" y="531"/>
                      <a:pt x="408" y="518"/>
                      <a:pt x="408" y="491"/>
                    </a:cubicBezTo>
                    <a:cubicBezTo>
                      <a:pt x="408" y="477"/>
                      <a:pt x="408" y="463"/>
                      <a:pt x="394" y="449"/>
                    </a:cubicBezTo>
                    <a:lnTo>
                      <a:pt x="394" y="449"/>
                    </a:lnTo>
                    <a:cubicBezTo>
                      <a:pt x="422" y="449"/>
                      <a:pt x="449" y="436"/>
                      <a:pt x="449" y="409"/>
                    </a:cubicBezTo>
                    <a:cubicBezTo>
                      <a:pt x="449" y="395"/>
                      <a:pt x="436" y="382"/>
                      <a:pt x="422" y="382"/>
                    </a:cubicBezTo>
                    <a:cubicBezTo>
                      <a:pt x="449" y="368"/>
                      <a:pt x="463" y="354"/>
                      <a:pt x="463" y="328"/>
                    </a:cubicBezTo>
                    <a:cubicBezTo>
                      <a:pt x="463" y="314"/>
                      <a:pt x="449" y="300"/>
                      <a:pt x="436" y="300"/>
                    </a:cubicBezTo>
                    <a:close/>
                    <a:moveTo>
                      <a:pt x="204" y="204"/>
                    </a:moveTo>
                    <a:lnTo>
                      <a:pt x="204" y="204"/>
                    </a:lnTo>
                    <a:cubicBezTo>
                      <a:pt x="163" y="246"/>
                      <a:pt x="123" y="300"/>
                      <a:pt x="123" y="300"/>
                    </a:cubicBezTo>
                    <a:cubicBezTo>
                      <a:pt x="123" y="314"/>
                      <a:pt x="123" y="314"/>
                      <a:pt x="109" y="314"/>
                    </a:cubicBezTo>
                    <a:lnTo>
                      <a:pt x="109" y="314"/>
                    </a:lnTo>
                    <a:cubicBezTo>
                      <a:pt x="95" y="300"/>
                      <a:pt x="95" y="300"/>
                      <a:pt x="95" y="286"/>
                    </a:cubicBezTo>
                    <a:cubicBezTo>
                      <a:pt x="95" y="286"/>
                      <a:pt x="135" y="218"/>
                      <a:pt x="191" y="191"/>
                    </a:cubicBezTo>
                    <a:cubicBezTo>
                      <a:pt x="204" y="177"/>
                      <a:pt x="218" y="191"/>
                      <a:pt x="218" y="191"/>
                    </a:cubicBezTo>
                    <a:cubicBezTo>
                      <a:pt x="218" y="204"/>
                      <a:pt x="218" y="204"/>
                      <a:pt x="204" y="204"/>
                    </a:cubicBezTo>
                    <a:close/>
                  </a:path>
                </a:pathLst>
              </a:custGeom>
              <a:grpFill/>
              <a:ln>
                <a:noFill/>
              </a:ln>
              <a:effectLst/>
            </p:spPr>
            <p:txBody>
              <a:bodyPr wrap="none" lIns="76183" tIns="38092" rIns="76183" bIns="38092" anchor="ctr"/>
              <a:lstStyle/>
              <a:p>
                <a:pPr defTabSz="542290">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grpSp>
        <p:grpSp>
          <p:nvGrpSpPr>
            <p:cNvPr id="22" name="Group 81"/>
            <p:cNvGrpSpPr/>
            <p:nvPr/>
          </p:nvGrpSpPr>
          <p:grpSpPr>
            <a:xfrm>
              <a:off x="22833930" y="9704084"/>
              <a:ext cx="823198" cy="829298"/>
              <a:chOff x="15935700" y="10788544"/>
              <a:chExt cx="618722" cy="623064"/>
            </a:xfrm>
            <a:solidFill>
              <a:srgbClr val="FFFFFF"/>
            </a:solidFill>
          </p:grpSpPr>
          <p:sp>
            <p:nvSpPr>
              <p:cNvPr id="23" name="Freeform 584"/>
              <p:cNvSpPr>
                <a:spLocks noChangeArrowheads="1"/>
              </p:cNvSpPr>
              <p:nvPr/>
            </p:nvSpPr>
            <p:spPr bwMode="auto">
              <a:xfrm>
                <a:off x="15935700" y="10788544"/>
                <a:ext cx="618722" cy="623064"/>
              </a:xfrm>
              <a:custGeom>
                <a:avLst/>
                <a:gdLst>
                  <a:gd name="T0" fmla="*/ 641 w 654"/>
                  <a:gd name="T1" fmla="*/ 258 h 655"/>
                  <a:gd name="T2" fmla="*/ 341 w 654"/>
                  <a:gd name="T3" fmla="*/ 13 h 655"/>
                  <a:gd name="T4" fmla="*/ 68 w 654"/>
                  <a:gd name="T5" fmla="*/ 258 h 655"/>
                  <a:gd name="T6" fmla="*/ 0 w 654"/>
                  <a:gd name="T7" fmla="*/ 258 h 655"/>
                  <a:gd name="T8" fmla="*/ 0 w 654"/>
                  <a:gd name="T9" fmla="*/ 654 h 655"/>
                  <a:gd name="T10" fmla="*/ 653 w 654"/>
                  <a:gd name="T11" fmla="*/ 654 h 655"/>
                  <a:gd name="T12" fmla="*/ 641 w 654"/>
                  <a:gd name="T13" fmla="*/ 258 h 655"/>
                  <a:gd name="T14" fmla="*/ 327 w 654"/>
                  <a:gd name="T15" fmla="*/ 55 h 655"/>
                  <a:gd name="T16" fmla="*/ 122 w 654"/>
                  <a:gd name="T17" fmla="*/ 258 h 655"/>
                  <a:gd name="T18" fmla="*/ 96 w 654"/>
                  <a:gd name="T19" fmla="*/ 558 h 655"/>
                  <a:gd name="T20" fmla="*/ 54 w 654"/>
                  <a:gd name="T21" fmla="*/ 545 h 655"/>
                  <a:gd name="T22" fmla="*/ 110 w 654"/>
                  <a:gd name="T23" fmla="*/ 545 h 655"/>
                  <a:gd name="T24" fmla="*/ 110 w 654"/>
                  <a:gd name="T25" fmla="*/ 477 h 655"/>
                  <a:gd name="T26" fmla="*/ 122 w 654"/>
                  <a:gd name="T27" fmla="*/ 381 h 655"/>
                  <a:gd name="T28" fmla="*/ 150 w 654"/>
                  <a:gd name="T29" fmla="*/ 409 h 655"/>
                  <a:gd name="T30" fmla="*/ 82 w 654"/>
                  <a:gd name="T31" fmla="*/ 422 h 655"/>
                  <a:gd name="T32" fmla="*/ 164 w 654"/>
                  <a:gd name="T33" fmla="*/ 504 h 655"/>
                  <a:gd name="T34" fmla="*/ 313 w 654"/>
                  <a:gd name="T35" fmla="*/ 558 h 655"/>
                  <a:gd name="T36" fmla="*/ 287 w 654"/>
                  <a:gd name="T37" fmla="*/ 504 h 655"/>
                  <a:gd name="T38" fmla="*/ 205 w 654"/>
                  <a:gd name="T39" fmla="*/ 558 h 655"/>
                  <a:gd name="T40" fmla="*/ 245 w 654"/>
                  <a:gd name="T41" fmla="*/ 381 h 655"/>
                  <a:gd name="T42" fmla="*/ 341 w 654"/>
                  <a:gd name="T43" fmla="*/ 558 h 655"/>
                  <a:gd name="T44" fmla="*/ 462 w 654"/>
                  <a:gd name="T45" fmla="*/ 558 h 655"/>
                  <a:gd name="T46" fmla="*/ 368 w 654"/>
                  <a:gd name="T47" fmla="*/ 558 h 655"/>
                  <a:gd name="T48" fmla="*/ 382 w 654"/>
                  <a:gd name="T49" fmla="*/ 381 h 655"/>
                  <a:gd name="T50" fmla="*/ 462 w 654"/>
                  <a:gd name="T51" fmla="*/ 545 h 655"/>
                  <a:gd name="T52" fmla="*/ 585 w 654"/>
                  <a:gd name="T53" fmla="*/ 558 h 655"/>
                  <a:gd name="T54" fmla="*/ 490 w 654"/>
                  <a:gd name="T55" fmla="*/ 558 h 655"/>
                  <a:gd name="T56" fmla="*/ 585 w 654"/>
                  <a:gd name="T57" fmla="*/ 381 h 655"/>
                  <a:gd name="T58" fmla="*/ 518 w 654"/>
                  <a:gd name="T59" fmla="*/ 395 h 655"/>
                  <a:gd name="T60" fmla="*/ 585 w 654"/>
                  <a:gd name="T61" fmla="*/ 449 h 655"/>
                  <a:gd name="T62" fmla="*/ 518 w 654"/>
                  <a:gd name="T63" fmla="*/ 477 h 655"/>
                  <a:gd name="T64" fmla="*/ 585 w 654"/>
                  <a:gd name="T65" fmla="*/ 545 h 6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54" h="655">
                    <a:moveTo>
                      <a:pt x="641" y="258"/>
                    </a:moveTo>
                    <a:lnTo>
                      <a:pt x="641" y="258"/>
                    </a:lnTo>
                    <a:cubicBezTo>
                      <a:pt x="585" y="258"/>
                      <a:pt x="585" y="258"/>
                      <a:pt x="585" y="258"/>
                    </a:cubicBezTo>
                    <a:cubicBezTo>
                      <a:pt x="341" y="13"/>
                      <a:pt x="341" y="13"/>
                      <a:pt x="341" y="13"/>
                    </a:cubicBezTo>
                    <a:cubicBezTo>
                      <a:pt x="327" y="0"/>
                      <a:pt x="313" y="0"/>
                      <a:pt x="313" y="13"/>
                    </a:cubicBezTo>
                    <a:cubicBezTo>
                      <a:pt x="68" y="258"/>
                      <a:pt x="68" y="258"/>
                      <a:pt x="68" y="258"/>
                    </a:cubicBezTo>
                    <a:cubicBezTo>
                      <a:pt x="0" y="258"/>
                      <a:pt x="0" y="258"/>
                      <a:pt x="0" y="258"/>
                    </a:cubicBezTo>
                    <a:lnTo>
                      <a:pt x="0" y="258"/>
                    </a:lnTo>
                    <a:cubicBezTo>
                      <a:pt x="0" y="654"/>
                      <a:pt x="0" y="654"/>
                      <a:pt x="0" y="654"/>
                    </a:cubicBezTo>
                    <a:lnTo>
                      <a:pt x="0" y="654"/>
                    </a:lnTo>
                    <a:cubicBezTo>
                      <a:pt x="641" y="654"/>
                      <a:pt x="641" y="654"/>
                      <a:pt x="641" y="654"/>
                    </a:cubicBezTo>
                    <a:cubicBezTo>
                      <a:pt x="653" y="654"/>
                      <a:pt x="653" y="654"/>
                      <a:pt x="653" y="654"/>
                    </a:cubicBezTo>
                    <a:cubicBezTo>
                      <a:pt x="653" y="258"/>
                      <a:pt x="653" y="258"/>
                      <a:pt x="653" y="258"/>
                    </a:cubicBezTo>
                    <a:cubicBezTo>
                      <a:pt x="653" y="258"/>
                      <a:pt x="653" y="258"/>
                      <a:pt x="641" y="258"/>
                    </a:cubicBezTo>
                    <a:close/>
                    <a:moveTo>
                      <a:pt x="327" y="55"/>
                    </a:moveTo>
                    <a:lnTo>
                      <a:pt x="327" y="55"/>
                    </a:lnTo>
                    <a:cubicBezTo>
                      <a:pt x="518" y="258"/>
                      <a:pt x="518" y="258"/>
                      <a:pt x="518" y="258"/>
                    </a:cubicBezTo>
                    <a:cubicBezTo>
                      <a:pt x="122" y="258"/>
                      <a:pt x="122" y="258"/>
                      <a:pt x="122" y="258"/>
                    </a:cubicBezTo>
                    <a:lnTo>
                      <a:pt x="327" y="55"/>
                    </a:lnTo>
                    <a:close/>
                    <a:moveTo>
                      <a:pt x="96" y="558"/>
                    </a:moveTo>
                    <a:lnTo>
                      <a:pt x="96" y="558"/>
                    </a:lnTo>
                    <a:cubicBezTo>
                      <a:pt x="82" y="558"/>
                      <a:pt x="68" y="558"/>
                      <a:pt x="54" y="545"/>
                    </a:cubicBezTo>
                    <a:cubicBezTo>
                      <a:pt x="68" y="531"/>
                      <a:pt x="68" y="531"/>
                      <a:pt x="68" y="531"/>
                    </a:cubicBezTo>
                    <a:cubicBezTo>
                      <a:pt x="68" y="531"/>
                      <a:pt x="82" y="545"/>
                      <a:pt x="110" y="545"/>
                    </a:cubicBezTo>
                    <a:cubicBezTo>
                      <a:pt x="122" y="545"/>
                      <a:pt x="136" y="531"/>
                      <a:pt x="136" y="517"/>
                    </a:cubicBezTo>
                    <a:cubicBezTo>
                      <a:pt x="136" y="489"/>
                      <a:pt x="136" y="489"/>
                      <a:pt x="110" y="477"/>
                    </a:cubicBezTo>
                    <a:cubicBezTo>
                      <a:pt x="82" y="463"/>
                      <a:pt x="54" y="449"/>
                      <a:pt x="54" y="422"/>
                    </a:cubicBezTo>
                    <a:cubicBezTo>
                      <a:pt x="54" y="395"/>
                      <a:pt x="82" y="381"/>
                      <a:pt x="122" y="381"/>
                    </a:cubicBezTo>
                    <a:cubicBezTo>
                      <a:pt x="136" y="381"/>
                      <a:pt x="150" y="381"/>
                      <a:pt x="164" y="381"/>
                    </a:cubicBezTo>
                    <a:cubicBezTo>
                      <a:pt x="150" y="409"/>
                      <a:pt x="150" y="409"/>
                      <a:pt x="150" y="409"/>
                    </a:cubicBezTo>
                    <a:cubicBezTo>
                      <a:pt x="150" y="395"/>
                      <a:pt x="136" y="395"/>
                      <a:pt x="122" y="395"/>
                    </a:cubicBezTo>
                    <a:cubicBezTo>
                      <a:pt x="96" y="395"/>
                      <a:pt x="82" y="409"/>
                      <a:pt x="82" y="422"/>
                    </a:cubicBezTo>
                    <a:cubicBezTo>
                      <a:pt x="82" y="435"/>
                      <a:pt x="96" y="449"/>
                      <a:pt x="122" y="449"/>
                    </a:cubicBezTo>
                    <a:cubicBezTo>
                      <a:pt x="150" y="463"/>
                      <a:pt x="164" y="477"/>
                      <a:pt x="164" y="504"/>
                    </a:cubicBezTo>
                    <a:cubicBezTo>
                      <a:pt x="164" y="531"/>
                      <a:pt x="150" y="558"/>
                      <a:pt x="96" y="558"/>
                    </a:cubicBezTo>
                    <a:close/>
                    <a:moveTo>
                      <a:pt x="313" y="558"/>
                    </a:moveTo>
                    <a:lnTo>
                      <a:pt x="313" y="558"/>
                    </a:lnTo>
                    <a:cubicBezTo>
                      <a:pt x="287" y="504"/>
                      <a:pt x="287" y="504"/>
                      <a:pt x="287" y="504"/>
                    </a:cubicBezTo>
                    <a:cubicBezTo>
                      <a:pt x="231" y="504"/>
                      <a:pt x="231" y="504"/>
                      <a:pt x="231" y="504"/>
                    </a:cubicBezTo>
                    <a:cubicBezTo>
                      <a:pt x="205" y="558"/>
                      <a:pt x="205" y="558"/>
                      <a:pt x="205" y="558"/>
                    </a:cubicBezTo>
                    <a:cubicBezTo>
                      <a:pt x="177" y="558"/>
                      <a:pt x="177" y="558"/>
                      <a:pt x="177" y="558"/>
                    </a:cubicBezTo>
                    <a:cubicBezTo>
                      <a:pt x="245" y="381"/>
                      <a:pt x="245" y="381"/>
                      <a:pt x="245" y="381"/>
                    </a:cubicBezTo>
                    <a:cubicBezTo>
                      <a:pt x="273" y="381"/>
                      <a:pt x="273" y="381"/>
                      <a:pt x="273" y="381"/>
                    </a:cubicBezTo>
                    <a:cubicBezTo>
                      <a:pt x="341" y="558"/>
                      <a:pt x="341" y="558"/>
                      <a:pt x="341" y="558"/>
                    </a:cubicBezTo>
                    <a:lnTo>
                      <a:pt x="313" y="558"/>
                    </a:lnTo>
                    <a:close/>
                    <a:moveTo>
                      <a:pt x="462" y="558"/>
                    </a:moveTo>
                    <a:lnTo>
                      <a:pt x="462" y="558"/>
                    </a:lnTo>
                    <a:cubicBezTo>
                      <a:pt x="368" y="558"/>
                      <a:pt x="368" y="558"/>
                      <a:pt x="368" y="558"/>
                    </a:cubicBezTo>
                    <a:cubicBezTo>
                      <a:pt x="368" y="381"/>
                      <a:pt x="368" y="381"/>
                      <a:pt x="368" y="381"/>
                    </a:cubicBezTo>
                    <a:cubicBezTo>
                      <a:pt x="382" y="381"/>
                      <a:pt x="382" y="381"/>
                      <a:pt x="382" y="381"/>
                    </a:cubicBezTo>
                    <a:cubicBezTo>
                      <a:pt x="382" y="545"/>
                      <a:pt x="382" y="545"/>
                      <a:pt x="382" y="545"/>
                    </a:cubicBezTo>
                    <a:cubicBezTo>
                      <a:pt x="462" y="545"/>
                      <a:pt x="462" y="545"/>
                      <a:pt x="462" y="545"/>
                    </a:cubicBezTo>
                    <a:lnTo>
                      <a:pt x="462" y="558"/>
                    </a:lnTo>
                    <a:close/>
                    <a:moveTo>
                      <a:pt x="585" y="558"/>
                    </a:moveTo>
                    <a:lnTo>
                      <a:pt x="585" y="558"/>
                    </a:lnTo>
                    <a:cubicBezTo>
                      <a:pt x="490" y="558"/>
                      <a:pt x="490" y="558"/>
                      <a:pt x="490" y="558"/>
                    </a:cubicBezTo>
                    <a:cubicBezTo>
                      <a:pt x="490" y="381"/>
                      <a:pt x="490" y="381"/>
                      <a:pt x="490" y="381"/>
                    </a:cubicBezTo>
                    <a:cubicBezTo>
                      <a:pt x="585" y="381"/>
                      <a:pt x="585" y="381"/>
                      <a:pt x="585" y="381"/>
                    </a:cubicBezTo>
                    <a:cubicBezTo>
                      <a:pt x="585" y="395"/>
                      <a:pt x="585" y="395"/>
                      <a:pt x="585" y="395"/>
                    </a:cubicBezTo>
                    <a:cubicBezTo>
                      <a:pt x="518" y="395"/>
                      <a:pt x="518" y="395"/>
                      <a:pt x="518" y="395"/>
                    </a:cubicBezTo>
                    <a:cubicBezTo>
                      <a:pt x="518" y="449"/>
                      <a:pt x="518" y="449"/>
                      <a:pt x="518" y="449"/>
                    </a:cubicBezTo>
                    <a:cubicBezTo>
                      <a:pt x="585" y="449"/>
                      <a:pt x="585" y="449"/>
                      <a:pt x="585" y="449"/>
                    </a:cubicBezTo>
                    <a:cubicBezTo>
                      <a:pt x="585" y="477"/>
                      <a:pt x="585" y="477"/>
                      <a:pt x="585" y="477"/>
                    </a:cubicBezTo>
                    <a:cubicBezTo>
                      <a:pt x="518" y="477"/>
                      <a:pt x="518" y="477"/>
                      <a:pt x="518" y="477"/>
                    </a:cubicBezTo>
                    <a:cubicBezTo>
                      <a:pt x="518" y="545"/>
                      <a:pt x="518" y="545"/>
                      <a:pt x="518" y="545"/>
                    </a:cubicBezTo>
                    <a:cubicBezTo>
                      <a:pt x="585" y="545"/>
                      <a:pt x="585" y="545"/>
                      <a:pt x="585" y="545"/>
                    </a:cubicBezTo>
                    <a:lnTo>
                      <a:pt x="585" y="558"/>
                    </a:lnTo>
                    <a:close/>
                  </a:path>
                </a:pathLst>
              </a:custGeom>
              <a:grpFill/>
              <a:ln>
                <a:noFill/>
              </a:ln>
              <a:effectLst/>
            </p:spPr>
            <p:txBody>
              <a:bodyPr wrap="none" lIns="76183" tIns="38092" rIns="76183" bIns="38092" anchor="ctr"/>
              <a:lstStyle/>
              <a:p>
                <a:pPr defTabSz="542290">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24" name="Freeform 585"/>
              <p:cNvSpPr>
                <a:spLocks noChangeArrowheads="1"/>
              </p:cNvSpPr>
              <p:nvPr/>
            </p:nvSpPr>
            <p:spPr bwMode="auto">
              <a:xfrm>
                <a:off x="16153089" y="11160709"/>
                <a:ext cx="54346" cy="79454"/>
              </a:xfrm>
              <a:custGeom>
                <a:avLst/>
                <a:gdLst>
                  <a:gd name="T0" fmla="*/ 28 w 57"/>
                  <a:gd name="T1" fmla="*/ 0 h 83"/>
                  <a:gd name="T2" fmla="*/ 28 w 57"/>
                  <a:gd name="T3" fmla="*/ 0 h 83"/>
                  <a:gd name="T4" fmla="*/ 28 w 57"/>
                  <a:gd name="T5" fmla="*/ 0 h 83"/>
                  <a:gd name="T6" fmla="*/ 14 w 57"/>
                  <a:gd name="T7" fmla="*/ 40 h 83"/>
                  <a:gd name="T8" fmla="*/ 0 w 57"/>
                  <a:gd name="T9" fmla="*/ 82 h 83"/>
                  <a:gd name="T10" fmla="*/ 56 w 57"/>
                  <a:gd name="T11" fmla="*/ 82 h 83"/>
                  <a:gd name="T12" fmla="*/ 42 w 57"/>
                  <a:gd name="T13" fmla="*/ 40 h 83"/>
                  <a:gd name="T14" fmla="*/ 28 w 57"/>
                  <a:gd name="T15" fmla="*/ 0 h 8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 h="83">
                    <a:moveTo>
                      <a:pt x="28" y="0"/>
                    </a:moveTo>
                    <a:lnTo>
                      <a:pt x="28" y="0"/>
                    </a:lnTo>
                    <a:lnTo>
                      <a:pt x="28" y="0"/>
                    </a:lnTo>
                    <a:cubicBezTo>
                      <a:pt x="28" y="14"/>
                      <a:pt x="28" y="27"/>
                      <a:pt x="14" y="40"/>
                    </a:cubicBezTo>
                    <a:cubicBezTo>
                      <a:pt x="0" y="82"/>
                      <a:pt x="0" y="82"/>
                      <a:pt x="0" y="82"/>
                    </a:cubicBezTo>
                    <a:cubicBezTo>
                      <a:pt x="56" y="82"/>
                      <a:pt x="56" y="82"/>
                      <a:pt x="56" y="82"/>
                    </a:cubicBezTo>
                    <a:cubicBezTo>
                      <a:pt x="42" y="40"/>
                      <a:pt x="42" y="40"/>
                      <a:pt x="42" y="40"/>
                    </a:cubicBezTo>
                    <a:cubicBezTo>
                      <a:pt x="28" y="27"/>
                      <a:pt x="28" y="14"/>
                      <a:pt x="28" y="0"/>
                    </a:cubicBezTo>
                  </a:path>
                </a:pathLst>
              </a:custGeom>
              <a:grpFill/>
              <a:ln>
                <a:noFill/>
              </a:ln>
              <a:effectLst/>
            </p:spPr>
            <p:txBody>
              <a:bodyPr wrap="none" lIns="76183" tIns="38092" rIns="76183" bIns="38092" anchor="ctr"/>
              <a:lstStyle/>
              <a:p>
                <a:pPr defTabSz="542290">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grpSp>
      </p:grpSp>
      <p:sp>
        <p:nvSpPr>
          <p:cNvPr id="53" name="矩形 52"/>
          <p:cNvSpPr/>
          <p:nvPr userDrawn="1"/>
        </p:nvSpPr>
        <p:spPr>
          <a:xfrm>
            <a:off x="0" y="-2"/>
            <a:ext cx="12192000" cy="4992293"/>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cSld>
  <p:clrMapOvr>
    <a:masterClrMapping/>
  </p:clrMapOvr>
</p:sldLayout>
</file>

<file path=ppt/slideMasters/_rels/slideMaster1.xml.rels><?xml version="1.0" encoding="UTF-8" standalone="yes"?>
<Relationships xmlns="http://schemas.openxmlformats.org/package/2006/relationships"><Relationship Id="rId6" Type="http://schemas.openxmlformats.org/officeDocument/2006/relationships/theme" Target="../theme/theme1.xml"/><Relationship Id="rId5" Type="http://schemas.openxmlformats.org/officeDocument/2006/relationships/image" Target="../media/image3.png"/><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dirty="0"/>
              <a:t>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zh-CN" altLang="en-US"/>
          </a:p>
        </p:txBody>
      </p:sp>
      <p:sp>
        <p:nvSpPr>
          <p:cNvPr id="10" name="TextBox 9"/>
          <p:cNvSpPr txBox="1"/>
          <p:nvPr/>
        </p:nvSpPr>
        <p:spPr>
          <a:xfrm>
            <a:off x="1" y="6370376"/>
            <a:ext cx="12168554" cy="338554"/>
          </a:xfrm>
          <a:prstGeom prst="rect">
            <a:avLst/>
          </a:prstGeom>
          <a:noFill/>
        </p:spPr>
        <p:txBody>
          <a:bodyPr wrap="square" rtlCol="0">
            <a:spAutoFit/>
          </a:bodyPr>
          <a:lstStyle/>
          <a:p>
            <a:pPr algn="ctr"/>
            <a:r>
              <a:rPr lang="en-US" altLang="zh-CN" sz="1600" b="1" dirty="0">
                <a:solidFill>
                  <a:srgbClr val="1A75B4"/>
                </a:solidFill>
                <a:latin typeface="+mn-ea"/>
              </a:rPr>
              <a:t>——</a:t>
            </a:r>
            <a:r>
              <a:rPr lang="en-US" altLang="zh-CN" sz="1600" b="1" baseline="0" dirty="0">
                <a:solidFill>
                  <a:srgbClr val="1A75B4"/>
                </a:solidFill>
                <a:latin typeface="+mn-ea"/>
              </a:rPr>
              <a:t> </a:t>
            </a:r>
            <a:r>
              <a:rPr lang="en-US" altLang="zh-CN" sz="1600" b="1" dirty="0">
                <a:solidFill>
                  <a:srgbClr val="1A75B4"/>
                </a:solidFill>
                <a:latin typeface="+mn-ea"/>
              </a:rPr>
              <a:t>LUXCASE-</a:t>
            </a:r>
            <a:r>
              <a:rPr lang="en-US" altLang="zh-CN" sz="1600" b="1" dirty="0">
                <a:solidFill>
                  <a:srgbClr val="C2E416"/>
                </a:solidFill>
                <a:latin typeface="+mn-ea"/>
              </a:rPr>
              <a:t>ICT</a:t>
            </a:r>
            <a:r>
              <a:rPr lang="en-US" altLang="zh-CN" sz="1600" b="1" dirty="0">
                <a:solidFill>
                  <a:srgbClr val="A0BC12"/>
                </a:solidFill>
                <a:latin typeface="+mn-ea"/>
              </a:rPr>
              <a:t> </a:t>
            </a:r>
            <a:r>
              <a:rPr lang="en-US" altLang="zh-CN" sz="1600" b="1" dirty="0">
                <a:solidFill>
                  <a:srgbClr val="1A75B4"/>
                </a:solidFill>
                <a:latin typeface="+mn-ea"/>
              </a:rPr>
              <a:t>——</a:t>
            </a:r>
            <a:endParaRPr lang="zh-TW" altLang="en-US" sz="1600" b="1" dirty="0">
              <a:solidFill>
                <a:srgbClr val="1A75B4"/>
              </a:solidFill>
              <a:latin typeface="+mn-ea"/>
            </a:endParaRPr>
          </a:p>
        </p:txBody>
      </p:sp>
      <p:pic>
        <p:nvPicPr>
          <p:cNvPr id="11" name="Picture 2"/>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154735" y="14452"/>
            <a:ext cx="2013820" cy="5969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灯片编号占位符 3"/>
          <p:cNvSpPr>
            <a:spLocks noGrp="1"/>
          </p:cNvSpPr>
          <p:nvPr>
            <p:ph type="sldNum" sz="quarter" idx="4"/>
          </p:nvPr>
        </p:nvSpPr>
        <p:spPr>
          <a:xfrm>
            <a:off x="9273101" y="6356350"/>
            <a:ext cx="2743200" cy="365125"/>
          </a:xfrm>
          <a:prstGeom prst="rect">
            <a:avLst/>
          </a:prstGeom>
        </p:spPr>
        <p:txBody>
          <a:bodyPr/>
          <a:lstStyle>
            <a:lvl1pPr algn="r">
              <a:defRPr sz="1400"/>
            </a:lvl1pPr>
          </a:lstStyle>
          <a:p>
            <a:fld id="{2F864A25-9965-4F61-8E8F-250006C6D194}"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hemeOverride" Target="../theme/themeOverride1.xml"/></Relationships>
</file>

<file path=ppt/slides/_rels/slide2.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themeOverride" Target="../theme/themeOverride2.xml"/><Relationship Id="rId5" Type="http://schemas.openxmlformats.org/officeDocument/2006/relationships/tags" Target="../tags/tag6.xml"/><Relationship Id="rId4" Type="http://schemas.openxmlformats.org/officeDocument/2006/relationships/tags" Target="../tags/tag5.xml"/><Relationship Id="rId3" Type="http://schemas.openxmlformats.org/officeDocument/2006/relationships/tags" Target="../tags/tag4.xml"/><Relationship Id="rId2" Type="http://schemas.openxmlformats.org/officeDocument/2006/relationships/tags" Target="../tags/tag3.xml"/><Relationship Id="rId1" Type="http://schemas.openxmlformats.org/officeDocument/2006/relationships/tags" Target="../tags/tag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hemeOverride" Target="../theme/themeOverride3.xml"/><Relationship Id="rId1" Type="http://schemas.openxmlformats.org/officeDocument/2006/relationships/image" Target="../media/image4.emf"/></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image" Target="../media/image6.png"/><Relationship Id="rId1" Type="http://schemas.openxmlformats.org/officeDocument/2006/relationships/image" Target="../media/image5.png"/></Relationships>
</file>

<file path=ppt/slides/_rels/slide6.xml.rels><?xml version="1.0" encoding="UTF-8" standalone="yes"?>
<Relationships xmlns="http://schemas.openxmlformats.org/package/2006/relationships"><Relationship Id="rId6" Type="http://schemas.openxmlformats.org/officeDocument/2006/relationships/slideLayout" Target="../slideLayouts/slideLayout3.xml"/><Relationship Id="rId5" Type="http://schemas.microsoft.com/office/2007/relationships/diagramDrawing" Target="../diagrams/drawing1.xml"/><Relationship Id="rId4" Type="http://schemas.openxmlformats.org/officeDocument/2006/relationships/diagramColors" Target="../diagrams/colors1.xml"/><Relationship Id="rId3" Type="http://schemas.openxmlformats.org/officeDocument/2006/relationships/diagramQuickStyle" Target="../diagrams/quickStyle1.xml"/><Relationship Id="rId2" Type="http://schemas.openxmlformats.org/officeDocument/2006/relationships/diagramLayout" Target="../diagrams/layout1.xml"/><Relationship Id="rId1" Type="http://schemas.openxmlformats.org/officeDocument/2006/relationships/diagramData" Target="../diagrams/data1.xml"/></Relationships>
</file>

<file path=ppt/slides/_rels/slide7.xml.rels><?xml version="1.0" encoding="UTF-8" standalone="yes"?>
<Relationships xmlns="http://schemas.openxmlformats.org/package/2006/relationships"><Relationship Id="rId4" Type="http://schemas.openxmlformats.org/officeDocument/2006/relationships/slideLayout" Target="../slideLayouts/slideLayout3.xml"/><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image" Target="../media/image7.pn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10.emf"/></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3.xml"/><Relationship Id="rId1" Type="http://schemas.openxmlformats.org/officeDocument/2006/relationships/tags" Target="../tags/tag7.xml"/></Relationships>
</file>

<file path=ppt/slides/_rels/slide10.xml.rels><?xml version="1.0" encoding="UTF-8" standalone="yes"?>
<Relationships xmlns="http://schemas.openxmlformats.org/package/2006/relationships"><Relationship Id="rId9" Type="http://schemas.openxmlformats.org/officeDocument/2006/relationships/tags" Target="../tags/tag10.xml"/><Relationship Id="rId8" Type="http://schemas.openxmlformats.org/officeDocument/2006/relationships/image" Target="../media/image16.png"/><Relationship Id="rId7" Type="http://schemas.openxmlformats.org/officeDocument/2006/relationships/tags" Target="../tags/tag9.xml"/><Relationship Id="rId6" Type="http://schemas.openxmlformats.org/officeDocument/2006/relationships/image" Target="../media/image15.png"/><Relationship Id="rId5" Type="http://schemas.openxmlformats.org/officeDocument/2006/relationships/tags" Target="../tags/tag8.xml"/><Relationship Id="rId4" Type="http://schemas.openxmlformats.org/officeDocument/2006/relationships/image" Target="../media/image14.png"/><Relationship Id="rId3" Type="http://schemas.openxmlformats.org/officeDocument/2006/relationships/image" Target="../media/image13.png"/><Relationship Id="rId2" Type="http://schemas.openxmlformats.org/officeDocument/2006/relationships/image" Target="../media/image12.png"/><Relationship Id="rId13" Type="http://schemas.openxmlformats.org/officeDocument/2006/relationships/slideLayout" Target="../slideLayouts/slideLayout3.xml"/><Relationship Id="rId12" Type="http://schemas.openxmlformats.org/officeDocument/2006/relationships/image" Target="../media/image18.png"/><Relationship Id="rId11" Type="http://schemas.openxmlformats.org/officeDocument/2006/relationships/tags" Target="../tags/tag11.xml"/><Relationship Id="rId10" Type="http://schemas.openxmlformats.org/officeDocument/2006/relationships/image" Target="../media/image17.png"/><Relationship Id="rId1"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image" Target="../media/image19.png"/><Relationship Id="rId1" Type="http://schemas.openxmlformats.org/officeDocument/2006/relationships/tags" Target="../tags/tag12.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20.emf"/></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hemeOverride" Target="../theme/themeOverride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905404" y="1461725"/>
            <a:ext cx="10626764" cy="1338828"/>
          </a:xfrm>
          <a:prstGeom prst="rect">
            <a:avLst/>
          </a:prstGeom>
          <a:noFill/>
        </p:spPr>
        <p:txBody>
          <a:bodyPr wrap="square" rtlCol="0">
            <a:spAutoFit/>
          </a:bodyPr>
          <a:lstStyle/>
          <a:p>
            <a:pPr algn="ctr">
              <a:lnSpc>
                <a:spcPct val="150000"/>
              </a:lnSpc>
            </a:pPr>
            <a:r>
              <a:rPr lang="zh-CN" altLang="en-US" sz="5400" b="1" dirty="0">
                <a:solidFill>
                  <a:srgbClr val="0069BF"/>
                </a:solidFill>
                <a:latin typeface="+mj-ea"/>
                <a:ea typeface="+mj-ea"/>
              </a:rPr>
              <a:t>日善</a:t>
            </a:r>
            <a:r>
              <a:rPr lang="zh-CN" altLang="en-US" sz="5400" b="1" dirty="0" smtClean="0">
                <a:solidFill>
                  <a:srgbClr val="0069BF"/>
                </a:solidFill>
                <a:latin typeface="+mj-ea"/>
                <a:ea typeface="+mj-ea"/>
              </a:rPr>
              <a:t>消</a:t>
            </a:r>
            <a:r>
              <a:rPr lang="zh-CN" altLang="en-US" sz="5400" b="1" dirty="0">
                <a:solidFill>
                  <a:srgbClr val="0069BF"/>
                </a:solidFill>
                <a:latin typeface="+mj-ea"/>
                <a:ea typeface="+mj-ea"/>
              </a:rPr>
              <a:t>控</a:t>
            </a:r>
            <a:r>
              <a:rPr lang="zh-CN" altLang="en-US" sz="5400" b="1" dirty="0" smtClean="0">
                <a:solidFill>
                  <a:srgbClr val="0069BF"/>
                </a:solidFill>
                <a:latin typeface="+mj-ea"/>
                <a:ea typeface="+mj-ea"/>
              </a:rPr>
              <a:t>室值班管理</a:t>
            </a:r>
            <a:endParaRPr lang="en-US" altLang="zh-CN" sz="5400" b="1" dirty="0">
              <a:solidFill>
                <a:srgbClr val="0069BF"/>
              </a:solidFill>
              <a:latin typeface="+mj-ea"/>
              <a:ea typeface="+mj-ea"/>
            </a:endParaRPr>
          </a:p>
        </p:txBody>
      </p:sp>
      <p:sp>
        <p:nvSpPr>
          <p:cNvPr id="4" name="文本框 3"/>
          <p:cNvSpPr txBox="1"/>
          <p:nvPr/>
        </p:nvSpPr>
        <p:spPr>
          <a:xfrm>
            <a:off x="9585960" y="5045075"/>
            <a:ext cx="2528570" cy="923290"/>
          </a:xfrm>
          <a:prstGeom prst="rect">
            <a:avLst/>
          </a:prstGeom>
          <a:noFill/>
        </p:spPr>
        <p:txBody>
          <a:bodyPr wrap="square" rtlCol="0">
            <a:noAutofit/>
          </a:bodyPr>
          <a:lstStyle/>
          <a:p>
            <a:pPr>
              <a:lnSpc>
                <a:spcPct val="150000"/>
              </a:lnSpc>
            </a:pPr>
            <a:r>
              <a:rPr lang="zh-CN" altLang="en-US" dirty="0" smtClean="0">
                <a:solidFill>
                  <a:srgbClr val="4E5A62"/>
                </a:solidFill>
              </a:rPr>
              <a:t>发</a:t>
            </a:r>
            <a:r>
              <a:rPr lang="zh-CN" altLang="en-US" dirty="0" smtClean="0">
                <a:solidFill>
                  <a:srgbClr val="4E5A62"/>
                </a:solidFill>
              </a:rPr>
              <a:t>布</a:t>
            </a:r>
            <a:r>
              <a:rPr lang="zh-CN" altLang="en-US" dirty="0">
                <a:solidFill>
                  <a:srgbClr val="4E5A62"/>
                </a:solidFill>
              </a:rPr>
              <a:t>日期：</a:t>
            </a:r>
            <a:r>
              <a:rPr lang="en-US" altLang="zh-CN" dirty="0" smtClean="0">
                <a:solidFill>
                  <a:srgbClr val="4E5A62"/>
                </a:solidFill>
              </a:rPr>
              <a:t>2023/2/24</a:t>
            </a:r>
            <a:endParaRPr lang="zh-CN" altLang="en-US" dirty="0">
              <a:solidFill>
                <a:srgbClr val="4E5A62"/>
              </a:solidFill>
            </a:endParaRPr>
          </a:p>
        </p:txBody>
      </p:sp>
    </p:spTree>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Oval 165"/>
          <p:cNvSpPr>
            <a:spLocks noChangeArrowheads="1"/>
          </p:cNvSpPr>
          <p:nvPr>
            <p:custDataLst>
              <p:tags r:id="rId1"/>
            </p:custDataLst>
          </p:nvPr>
        </p:nvSpPr>
        <p:spPr bwMode="gray">
          <a:xfrm>
            <a:off x="5232526" y="1098717"/>
            <a:ext cx="539148" cy="533156"/>
          </a:xfrm>
          <a:prstGeom prst="ellipse">
            <a:avLst/>
          </a:prstGeom>
          <a:solidFill>
            <a:srgbClr val="B7CC3E"/>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wrap="none" lIns="0" tIns="47972" rIns="0" bIns="47972" rtlCol="0" anchor="ctr"/>
          <a:lstStyle/>
          <a:p>
            <a:pPr algn="ctr" defTabSz="1218565" fontAlgn="base">
              <a:spcBef>
                <a:spcPct val="0"/>
              </a:spcBef>
              <a:spcAft>
                <a:spcPct val="0"/>
              </a:spcAft>
            </a:pPr>
            <a:r>
              <a:rPr lang="en-US" altLang="ko-KR" sz="2000" b="1" dirty="0">
                <a:solidFill>
                  <a:srgbClr val="FFFFFF"/>
                </a:solidFill>
                <a:latin typeface="Arial" panose="020B0604020202020204" pitchFamily="34" charset="0"/>
                <a:cs typeface="Arial" panose="020B0604020202020204" pitchFamily="34" charset="0"/>
              </a:rPr>
              <a:t>1</a:t>
            </a:r>
            <a:endParaRPr lang="en-US" altLang="ko-KR" sz="2000" b="1" dirty="0">
              <a:solidFill>
                <a:srgbClr val="FFFFFF"/>
              </a:solidFill>
              <a:latin typeface="Arial" panose="020B0604020202020204" pitchFamily="34" charset="0"/>
              <a:cs typeface="Arial" panose="020B0604020202020204" pitchFamily="34" charset="0"/>
            </a:endParaRPr>
          </a:p>
        </p:txBody>
      </p:sp>
      <p:sp>
        <p:nvSpPr>
          <p:cNvPr id="25" name="Oval 166"/>
          <p:cNvSpPr>
            <a:spLocks noChangeArrowheads="1"/>
          </p:cNvSpPr>
          <p:nvPr>
            <p:custDataLst>
              <p:tags r:id="rId2"/>
            </p:custDataLst>
          </p:nvPr>
        </p:nvSpPr>
        <p:spPr bwMode="gray">
          <a:xfrm>
            <a:off x="5232526" y="2190634"/>
            <a:ext cx="539148" cy="533156"/>
          </a:xfrm>
          <a:prstGeom prst="ellipse">
            <a:avLst/>
          </a:prstGeom>
          <a:solidFill>
            <a:srgbClr val="B7CC3E"/>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wrap="none" lIns="0" tIns="47972" rIns="0" bIns="47972" rtlCol="0" anchor="ctr"/>
          <a:lstStyle/>
          <a:p>
            <a:pPr algn="ctr" defTabSz="1218565" fontAlgn="base">
              <a:spcBef>
                <a:spcPct val="0"/>
              </a:spcBef>
              <a:spcAft>
                <a:spcPct val="0"/>
              </a:spcAft>
            </a:pPr>
            <a:r>
              <a:rPr lang="en-US" altLang="ko-KR" sz="2000" b="1" dirty="0">
                <a:solidFill>
                  <a:srgbClr val="FFFFFF"/>
                </a:solidFill>
                <a:latin typeface="Arial" panose="020B0604020202020204" pitchFamily="34" charset="0"/>
                <a:cs typeface="Arial" panose="020B0604020202020204" pitchFamily="34" charset="0"/>
              </a:rPr>
              <a:t>2</a:t>
            </a:r>
            <a:endParaRPr lang="en-US" altLang="ko-KR" sz="2000" b="1" dirty="0">
              <a:solidFill>
                <a:srgbClr val="FFFFFF"/>
              </a:solidFill>
              <a:latin typeface="Arial" panose="020B0604020202020204" pitchFamily="34" charset="0"/>
              <a:cs typeface="Arial" panose="020B0604020202020204" pitchFamily="34" charset="0"/>
            </a:endParaRPr>
          </a:p>
        </p:txBody>
      </p:sp>
      <p:sp>
        <p:nvSpPr>
          <p:cNvPr id="26" name="Oval 167"/>
          <p:cNvSpPr>
            <a:spLocks noChangeArrowheads="1"/>
          </p:cNvSpPr>
          <p:nvPr>
            <p:custDataLst>
              <p:tags r:id="rId3"/>
            </p:custDataLst>
          </p:nvPr>
        </p:nvSpPr>
        <p:spPr bwMode="gray">
          <a:xfrm>
            <a:off x="5232526" y="3358163"/>
            <a:ext cx="539148" cy="533156"/>
          </a:xfrm>
          <a:prstGeom prst="ellipse">
            <a:avLst/>
          </a:prstGeom>
          <a:solidFill>
            <a:srgbClr val="B7CC3E"/>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wrap="none" lIns="0" tIns="47972" rIns="0" bIns="47972" rtlCol="0" anchor="ctr"/>
          <a:lstStyle/>
          <a:p>
            <a:pPr algn="ctr" defTabSz="1218565" fontAlgn="base">
              <a:spcBef>
                <a:spcPct val="0"/>
              </a:spcBef>
              <a:spcAft>
                <a:spcPct val="0"/>
              </a:spcAft>
            </a:pPr>
            <a:r>
              <a:rPr lang="en-US" altLang="ko-KR" sz="2000" b="1" dirty="0">
                <a:solidFill>
                  <a:srgbClr val="FFFFFF"/>
                </a:solidFill>
                <a:latin typeface="Arial" panose="020B0604020202020204" pitchFamily="34" charset="0"/>
                <a:cs typeface="Arial" panose="020B0604020202020204" pitchFamily="34" charset="0"/>
              </a:rPr>
              <a:t>3</a:t>
            </a:r>
            <a:endParaRPr lang="en-US" altLang="ko-KR" sz="2000" b="1" dirty="0">
              <a:solidFill>
                <a:srgbClr val="FFFFFF"/>
              </a:solidFill>
              <a:latin typeface="Arial" panose="020B0604020202020204" pitchFamily="34" charset="0"/>
              <a:cs typeface="Arial" panose="020B0604020202020204" pitchFamily="34" charset="0"/>
            </a:endParaRPr>
          </a:p>
        </p:txBody>
      </p:sp>
      <p:sp>
        <p:nvSpPr>
          <p:cNvPr id="27" name="Oval 168"/>
          <p:cNvSpPr>
            <a:spLocks noChangeArrowheads="1"/>
          </p:cNvSpPr>
          <p:nvPr>
            <p:custDataLst>
              <p:tags r:id="rId4"/>
            </p:custDataLst>
          </p:nvPr>
        </p:nvSpPr>
        <p:spPr bwMode="gray">
          <a:xfrm>
            <a:off x="5232526" y="4498397"/>
            <a:ext cx="539148" cy="533156"/>
          </a:xfrm>
          <a:prstGeom prst="ellipse">
            <a:avLst/>
          </a:prstGeom>
          <a:solidFill>
            <a:srgbClr val="B7CC3E"/>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wrap="none" lIns="0" tIns="47972" rIns="0" bIns="47972" rtlCol="0" anchor="ctr"/>
          <a:lstStyle/>
          <a:p>
            <a:pPr algn="ctr" defTabSz="1218565" fontAlgn="base">
              <a:spcBef>
                <a:spcPct val="0"/>
              </a:spcBef>
              <a:spcAft>
                <a:spcPct val="0"/>
              </a:spcAft>
            </a:pPr>
            <a:r>
              <a:rPr lang="en-US" altLang="ko-KR" sz="2000" b="1">
                <a:solidFill>
                  <a:srgbClr val="FFFFFF"/>
                </a:solidFill>
                <a:latin typeface="Arial" panose="020B0604020202020204" pitchFamily="34" charset="0"/>
                <a:cs typeface="Arial" panose="020B0604020202020204" pitchFamily="34" charset="0"/>
              </a:rPr>
              <a:t>4</a:t>
            </a:r>
            <a:endParaRPr lang="en-US" altLang="ko-KR" sz="2000" b="1">
              <a:solidFill>
                <a:srgbClr val="FFFFFF"/>
              </a:solidFill>
              <a:latin typeface="Arial" panose="020B0604020202020204" pitchFamily="34" charset="0"/>
              <a:cs typeface="Arial" panose="020B0604020202020204" pitchFamily="34" charset="0"/>
            </a:endParaRPr>
          </a:p>
        </p:txBody>
      </p:sp>
      <p:sp>
        <p:nvSpPr>
          <p:cNvPr id="28" name="文本框 27"/>
          <p:cNvSpPr txBox="1"/>
          <p:nvPr/>
        </p:nvSpPr>
        <p:spPr>
          <a:xfrm>
            <a:off x="6285187" y="974943"/>
            <a:ext cx="3563008" cy="661848"/>
          </a:xfrm>
          <a:prstGeom prst="rect">
            <a:avLst/>
          </a:prstGeom>
          <a:noFill/>
        </p:spPr>
        <p:txBody>
          <a:bodyPr wrap="square" rtlCol="0">
            <a:spAutoFit/>
          </a:bodyPr>
          <a:lstStyle/>
          <a:p>
            <a:pPr>
              <a:lnSpc>
                <a:spcPct val="150000"/>
              </a:lnSpc>
            </a:pPr>
            <a:r>
              <a:rPr lang="zh-CN" altLang="en-US" sz="2800" b="1" dirty="0" smtClean="0"/>
              <a:t>消防</a:t>
            </a:r>
            <a:r>
              <a:rPr lang="zh-CN" altLang="en-US" sz="2800" b="1" dirty="0" smtClean="0"/>
              <a:t>控制室制度职责</a:t>
            </a:r>
            <a:endParaRPr lang="en-US" altLang="zh-CN" sz="2800" b="1" dirty="0"/>
          </a:p>
        </p:txBody>
      </p:sp>
      <p:sp>
        <p:nvSpPr>
          <p:cNvPr id="29" name="文本框 28"/>
          <p:cNvSpPr txBox="1"/>
          <p:nvPr/>
        </p:nvSpPr>
        <p:spPr>
          <a:xfrm>
            <a:off x="6285186" y="2087880"/>
            <a:ext cx="3563008" cy="738664"/>
          </a:xfrm>
          <a:prstGeom prst="rect">
            <a:avLst/>
          </a:prstGeom>
          <a:noFill/>
        </p:spPr>
        <p:txBody>
          <a:bodyPr wrap="square" rtlCol="0">
            <a:spAutoFit/>
          </a:bodyPr>
          <a:lstStyle/>
          <a:p>
            <a:pPr>
              <a:lnSpc>
                <a:spcPct val="150000"/>
              </a:lnSpc>
            </a:pPr>
            <a:r>
              <a:rPr lang="zh-CN" altLang="en-US" sz="2800" b="1" dirty="0" smtClean="0"/>
              <a:t>消防控制室应急响应</a:t>
            </a:r>
            <a:endParaRPr lang="en-US" altLang="zh-CN" sz="2800" b="1" dirty="0"/>
          </a:p>
        </p:txBody>
      </p:sp>
      <p:sp>
        <p:nvSpPr>
          <p:cNvPr id="30" name="文本框 29"/>
          <p:cNvSpPr txBox="1"/>
          <p:nvPr/>
        </p:nvSpPr>
        <p:spPr>
          <a:xfrm>
            <a:off x="6285186" y="3229471"/>
            <a:ext cx="3773213" cy="738664"/>
          </a:xfrm>
          <a:prstGeom prst="rect">
            <a:avLst/>
          </a:prstGeom>
          <a:noFill/>
        </p:spPr>
        <p:txBody>
          <a:bodyPr wrap="square" rtlCol="0">
            <a:spAutoFit/>
          </a:bodyPr>
          <a:lstStyle/>
          <a:p>
            <a:pPr>
              <a:lnSpc>
                <a:spcPct val="150000"/>
              </a:lnSpc>
            </a:pPr>
            <a:r>
              <a:rPr lang="zh-CN" altLang="en-US" sz="2800" b="1" dirty="0"/>
              <a:t>值班人</a:t>
            </a:r>
            <a:r>
              <a:rPr lang="zh-CN" altLang="en-US" sz="2800" b="1" dirty="0" smtClean="0"/>
              <a:t>员教育培训</a:t>
            </a:r>
            <a:endParaRPr lang="en-US" altLang="zh-CN" sz="2800" b="1" dirty="0"/>
          </a:p>
        </p:txBody>
      </p:sp>
      <p:sp>
        <p:nvSpPr>
          <p:cNvPr id="4" name="灯片编号占位符 3"/>
          <p:cNvSpPr>
            <a:spLocks noGrp="1"/>
          </p:cNvSpPr>
          <p:nvPr>
            <p:ph type="sldNum" sz="quarter" idx="11"/>
          </p:nvPr>
        </p:nvSpPr>
        <p:spPr/>
        <p:txBody>
          <a:bodyPr/>
          <a:lstStyle/>
          <a:p>
            <a:fld id="{2F864A25-9965-4F61-8E8F-250006C6D194}" type="slidenum">
              <a:rPr lang="zh-CN" altLang="en-US" smtClean="0"/>
            </a:fld>
            <a:endParaRPr lang="zh-CN" altLang="en-US" dirty="0"/>
          </a:p>
        </p:txBody>
      </p:sp>
      <p:sp>
        <p:nvSpPr>
          <p:cNvPr id="11" name="文本框 10"/>
          <p:cNvSpPr txBox="1"/>
          <p:nvPr/>
        </p:nvSpPr>
        <p:spPr>
          <a:xfrm>
            <a:off x="6300955" y="4402467"/>
            <a:ext cx="3563008" cy="738664"/>
          </a:xfrm>
          <a:prstGeom prst="rect">
            <a:avLst/>
          </a:prstGeom>
          <a:noFill/>
        </p:spPr>
        <p:txBody>
          <a:bodyPr wrap="square" rtlCol="0">
            <a:spAutoFit/>
          </a:bodyPr>
          <a:lstStyle/>
          <a:p>
            <a:pPr>
              <a:lnSpc>
                <a:spcPct val="150000"/>
              </a:lnSpc>
            </a:pPr>
            <a:r>
              <a:rPr lang="zh-CN" altLang="en-US" sz="2800" b="1" dirty="0"/>
              <a:t>值班人</a:t>
            </a:r>
            <a:r>
              <a:rPr lang="zh-CN" altLang="en-US" sz="2800" b="1" dirty="0" smtClean="0"/>
              <a:t>员工作计划</a:t>
            </a:r>
            <a:endParaRPr lang="en-US" altLang="zh-CN" sz="2800" b="1" dirty="0"/>
          </a:p>
        </p:txBody>
      </p:sp>
      <p:sp>
        <p:nvSpPr>
          <p:cNvPr id="12" name="Oval 168"/>
          <p:cNvSpPr>
            <a:spLocks noChangeArrowheads="1"/>
          </p:cNvSpPr>
          <p:nvPr>
            <p:custDataLst>
              <p:tags r:id="rId5"/>
            </p:custDataLst>
          </p:nvPr>
        </p:nvSpPr>
        <p:spPr bwMode="gray">
          <a:xfrm>
            <a:off x="5217549" y="5551552"/>
            <a:ext cx="539148" cy="533156"/>
          </a:xfrm>
          <a:prstGeom prst="ellipse">
            <a:avLst/>
          </a:prstGeom>
          <a:solidFill>
            <a:srgbClr val="B7CC3E"/>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wrap="none" lIns="0" tIns="47972" rIns="0" bIns="47972" rtlCol="0" anchor="ctr"/>
          <a:lstStyle/>
          <a:p>
            <a:pPr algn="ctr" defTabSz="1218565" fontAlgn="base">
              <a:spcBef>
                <a:spcPct val="0"/>
              </a:spcBef>
              <a:spcAft>
                <a:spcPct val="0"/>
              </a:spcAft>
            </a:pPr>
            <a:r>
              <a:rPr lang="en-US" altLang="ko-KR" sz="2000" b="1" dirty="0">
                <a:solidFill>
                  <a:srgbClr val="FFFFFF"/>
                </a:solidFill>
                <a:latin typeface="Arial" panose="020B0604020202020204" pitchFamily="34" charset="0"/>
                <a:cs typeface="Arial" panose="020B0604020202020204" pitchFamily="34" charset="0"/>
              </a:rPr>
              <a:t>5</a:t>
            </a:r>
            <a:endParaRPr lang="en-US" altLang="ko-KR" sz="2000" b="1" dirty="0">
              <a:solidFill>
                <a:srgbClr val="FFFFFF"/>
              </a:solidFill>
              <a:latin typeface="Arial" panose="020B0604020202020204" pitchFamily="34" charset="0"/>
              <a:cs typeface="Arial" panose="020B0604020202020204" pitchFamily="34" charset="0"/>
            </a:endParaRPr>
          </a:p>
        </p:txBody>
      </p:sp>
      <p:sp>
        <p:nvSpPr>
          <p:cNvPr id="13" name="文本框 10"/>
          <p:cNvSpPr txBox="1"/>
          <p:nvPr/>
        </p:nvSpPr>
        <p:spPr>
          <a:xfrm>
            <a:off x="6308400" y="5443659"/>
            <a:ext cx="3563008" cy="658835"/>
          </a:xfrm>
          <a:prstGeom prst="rect">
            <a:avLst/>
          </a:prstGeom>
          <a:noFill/>
        </p:spPr>
        <p:txBody>
          <a:bodyPr wrap="square" rtlCol="0">
            <a:spAutoFit/>
          </a:bodyPr>
          <a:lstStyle/>
          <a:p>
            <a:pPr>
              <a:lnSpc>
                <a:spcPct val="150000"/>
              </a:lnSpc>
            </a:pPr>
            <a:r>
              <a:rPr lang="zh-CN" altLang="en-US" sz="2800" b="1" dirty="0" smtClean="0"/>
              <a:t>值班记录</a:t>
            </a:r>
            <a:endParaRPr lang="en-US" altLang="zh-CN" sz="2800" b="1" dirty="0"/>
          </a:p>
        </p:txBody>
      </p:sp>
    </p:spTree>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1"/>
          </p:nvPr>
        </p:nvSpPr>
        <p:spPr>
          <a:xfrm>
            <a:off x="9168550" y="6379797"/>
            <a:ext cx="2743200" cy="365125"/>
          </a:xfrm>
        </p:spPr>
        <p:txBody>
          <a:bodyPr/>
          <a:lstStyle/>
          <a:p>
            <a:fld id="{2F864A25-9965-4F61-8E8F-250006C6D194}" type="slidenum">
              <a:rPr lang="zh-CN" altLang="en-US" smtClean="0"/>
            </a:fld>
            <a:endParaRPr lang="zh-CN" altLang="en-US"/>
          </a:p>
        </p:txBody>
      </p:sp>
      <p:sp>
        <p:nvSpPr>
          <p:cNvPr id="3" name="文本框 2"/>
          <p:cNvSpPr txBox="1"/>
          <p:nvPr/>
        </p:nvSpPr>
        <p:spPr>
          <a:xfrm>
            <a:off x="629919" y="223520"/>
            <a:ext cx="7156335" cy="523220"/>
          </a:xfrm>
          <a:prstGeom prst="rect">
            <a:avLst/>
          </a:prstGeom>
          <a:noFill/>
        </p:spPr>
        <p:txBody>
          <a:bodyPr wrap="square" rtlCol="0">
            <a:spAutoFit/>
          </a:bodyPr>
          <a:lstStyle/>
          <a:p>
            <a:r>
              <a:rPr lang="zh-CN" altLang="en-US" sz="2800" b="1" dirty="0"/>
              <a:t>一</a:t>
            </a:r>
            <a:r>
              <a:rPr lang="zh-CN" altLang="en-US" sz="2800" b="1" dirty="0" smtClean="0"/>
              <a:t>、消防控制室 </a:t>
            </a:r>
            <a:r>
              <a:rPr lang="en-US" altLang="zh-CN" sz="2800" b="1" dirty="0" smtClean="0"/>
              <a:t>—</a:t>
            </a:r>
            <a:r>
              <a:rPr lang="zh-CN" altLang="en-US" sz="2400" b="1" dirty="0" smtClean="0">
                <a:solidFill>
                  <a:srgbClr val="0000FF"/>
                </a:solidFill>
              </a:rPr>
              <a:t>（值班人员职责、管理制度</a:t>
            </a:r>
            <a:r>
              <a:rPr lang="zh-CN" altLang="en-US" sz="2800" b="1" dirty="0" smtClean="0"/>
              <a:t>）</a:t>
            </a:r>
            <a:endParaRPr lang="zh-CN" altLang="en-US" sz="2800" b="1" dirty="0"/>
          </a:p>
        </p:txBody>
      </p:sp>
      <p:sp>
        <p:nvSpPr>
          <p:cNvPr id="21" name="矩形 20"/>
          <p:cNvSpPr/>
          <p:nvPr/>
        </p:nvSpPr>
        <p:spPr>
          <a:xfrm>
            <a:off x="713047" y="1150649"/>
            <a:ext cx="11281831" cy="2923877"/>
          </a:xfrm>
          <a:prstGeom prst="rect">
            <a:avLst/>
          </a:prstGeom>
        </p:spPr>
        <p:txBody>
          <a:bodyPr wrap="square">
            <a:spAutoFit/>
          </a:bodyPr>
          <a:lstStyle/>
          <a:p>
            <a:r>
              <a:rPr lang="zh-CN" altLang="en-US" sz="2000" dirty="0">
                <a:solidFill>
                  <a:schemeClr val="accent4"/>
                </a:solidFill>
                <a:latin typeface="+mj-ea"/>
                <a:ea typeface="+mj-ea"/>
              </a:rPr>
              <a:t>消防</a:t>
            </a:r>
            <a:r>
              <a:rPr lang="zh-CN" altLang="en-US" sz="2000" dirty="0" smtClean="0">
                <a:solidFill>
                  <a:schemeClr val="accent4"/>
                </a:solidFill>
                <a:latin typeface="+mj-ea"/>
                <a:ea typeface="+mj-ea"/>
              </a:rPr>
              <a:t>控制室值班人员职责：</a:t>
            </a:r>
            <a:endParaRPr lang="en-US" altLang="zh-CN" sz="2000" dirty="0" smtClean="0">
              <a:solidFill>
                <a:schemeClr val="accent4"/>
              </a:solidFill>
              <a:latin typeface="+mj-ea"/>
              <a:ea typeface="+mj-ea"/>
            </a:endParaRPr>
          </a:p>
          <a:p>
            <a:endParaRPr lang="en-US" altLang="zh-CN" sz="2000" dirty="0">
              <a:solidFill>
                <a:schemeClr val="accent4"/>
              </a:solidFill>
              <a:latin typeface="+mj-ea"/>
              <a:ea typeface="+mj-ea"/>
            </a:endParaRPr>
          </a:p>
          <a:p>
            <a:r>
              <a:rPr lang="en-US" altLang="zh-CN" sz="1400" dirty="0" smtClean="0">
                <a:latin typeface="+mj-ea"/>
                <a:ea typeface="+mj-ea"/>
              </a:rPr>
              <a:t>1</a:t>
            </a:r>
            <a:r>
              <a:rPr lang="zh-CN" altLang="en-US" sz="1400" dirty="0">
                <a:latin typeface="+mj-ea"/>
                <a:ea typeface="+mj-ea"/>
              </a:rPr>
              <a:t>、消防控制室必须实行每日</a:t>
            </a:r>
            <a:r>
              <a:rPr lang="en-US" altLang="zh-CN" sz="1400" dirty="0">
                <a:latin typeface="+mj-ea"/>
                <a:ea typeface="+mj-ea"/>
              </a:rPr>
              <a:t>24</a:t>
            </a:r>
            <a:r>
              <a:rPr lang="zh-CN" altLang="en-US" sz="1400" dirty="0">
                <a:latin typeface="+mj-ea"/>
                <a:ea typeface="+mj-ea"/>
              </a:rPr>
              <a:t>小时专人值班制度，每班不应少于</a:t>
            </a:r>
            <a:r>
              <a:rPr lang="en-US" altLang="zh-CN" sz="1400" dirty="0">
                <a:latin typeface="+mj-ea"/>
                <a:ea typeface="+mj-ea"/>
              </a:rPr>
              <a:t>2</a:t>
            </a:r>
            <a:r>
              <a:rPr lang="zh-CN" altLang="en-US" sz="1400" dirty="0">
                <a:latin typeface="+mj-ea"/>
                <a:ea typeface="+mj-ea"/>
              </a:rPr>
              <a:t>人</a:t>
            </a:r>
            <a:r>
              <a:rPr lang="zh-CN" altLang="en-US" sz="1400" dirty="0" smtClean="0">
                <a:latin typeface="+mj-ea"/>
                <a:ea typeface="+mj-ea"/>
              </a:rPr>
              <a:t>。</a:t>
            </a:r>
            <a:r>
              <a:rPr lang="zh-CN" altLang="en-US" sz="1400" dirty="0">
                <a:latin typeface="+mj-ea"/>
                <a:ea typeface="+mj-ea"/>
              </a:rPr>
              <a:t>　</a:t>
            </a:r>
            <a:endParaRPr lang="en-US" altLang="zh-CN" sz="1400" dirty="0" smtClean="0">
              <a:latin typeface="+mj-ea"/>
              <a:ea typeface="+mj-ea"/>
            </a:endParaRPr>
          </a:p>
          <a:p>
            <a:r>
              <a:rPr lang="en-US" altLang="zh-CN" sz="1400" dirty="0" smtClean="0">
                <a:latin typeface="+mj-ea"/>
                <a:ea typeface="+mj-ea"/>
              </a:rPr>
              <a:t>2</a:t>
            </a:r>
            <a:r>
              <a:rPr lang="zh-CN" altLang="en-US" sz="1400" dirty="0">
                <a:latin typeface="+mj-ea"/>
                <a:ea typeface="+mj-ea"/>
              </a:rPr>
              <a:t>、消防控制室的每日管理应符合</a:t>
            </a:r>
            <a:r>
              <a:rPr lang="en-US" altLang="zh-CN" sz="1400" dirty="0">
                <a:latin typeface="+mj-ea"/>
                <a:ea typeface="+mj-ea"/>
              </a:rPr>
              <a:t>《</a:t>
            </a:r>
            <a:r>
              <a:rPr lang="zh-CN" altLang="en-US" sz="1400" dirty="0">
                <a:latin typeface="+mj-ea"/>
                <a:ea typeface="+mj-ea"/>
              </a:rPr>
              <a:t>建筑消防设施的维护管理</a:t>
            </a:r>
            <a:r>
              <a:rPr lang="en-US" altLang="zh-CN" sz="1400" dirty="0">
                <a:latin typeface="+mj-ea"/>
                <a:ea typeface="+mj-ea"/>
              </a:rPr>
              <a:t>》</a:t>
            </a:r>
            <a:r>
              <a:rPr lang="zh-CN" altLang="en-US" sz="1400" dirty="0">
                <a:latin typeface="+mj-ea"/>
                <a:ea typeface="+mj-ea"/>
              </a:rPr>
              <a:t>（</a:t>
            </a:r>
            <a:r>
              <a:rPr lang="en-US" altLang="zh-CN" sz="1400" dirty="0">
                <a:latin typeface="+mj-ea"/>
                <a:ea typeface="+mj-ea"/>
              </a:rPr>
              <a:t>GA587</a:t>
            </a:r>
            <a:r>
              <a:rPr lang="zh-CN" altLang="en-US" sz="1400" dirty="0">
                <a:latin typeface="+mj-ea"/>
                <a:ea typeface="+mj-ea"/>
              </a:rPr>
              <a:t>），的有关要求</a:t>
            </a:r>
            <a:r>
              <a:rPr lang="zh-CN" altLang="en-US" sz="1400" dirty="0" smtClean="0">
                <a:latin typeface="+mj-ea"/>
                <a:ea typeface="+mj-ea"/>
              </a:rPr>
              <a:t>。</a:t>
            </a:r>
            <a:endParaRPr lang="en-US" altLang="zh-CN" sz="1400" dirty="0" smtClean="0">
              <a:latin typeface="+mj-ea"/>
              <a:ea typeface="+mj-ea"/>
            </a:endParaRPr>
          </a:p>
          <a:p>
            <a:r>
              <a:rPr lang="en-US" altLang="zh-CN" sz="1400" dirty="0" smtClean="0">
                <a:latin typeface="+mj-ea"/>
                <a:ea typeface="+mj-ea"/>
              </a:rPr>
              <a:t>3</a:t>
            </a:r>
            <a:r>
              <a:rPr lang="zh-CN" altLang="en-US" sz="1400" dirty="0">
                <a:latin typeface="+mj-ea"/>
                <a:ea typeface="+mj-ea"/>
              </a:rPr>
              <a:t>、消防控制室应确保火灾自动报警系统和灭火系统处于正常工作状态</a:t>
            </a:r>
            <a:r>
              <a:rPr lang="zh-CN" altLang="en-US" sz="1400" dirty="0" smtClean="0">
                <a:latin typeface="+mj-ea"/>
                <a:ea typeface="+mj-ea"/>
              </a:rPr>
              <a:t>。</a:t>
            </a:r>
            <a:r>
              <a:rPr lang="zh-CN" altLang="en-US" sz="1400" dirty="0">
                <a:latin typeface="+mj-ea"/>
                <a:ea typeface="+mj-ea"/>
              </a:rPr>
              <a:t>　</a:t>
            </a:r>
            <a:endParaRPr lang="en-US" altLang="zh-CN" sz="1400" dirty="0" smtClean="0">
              <a:latin typeface="+mj-ea"/>
              <a:ea typeface="+mj-ea"/>
            </a:endParaRPr>
          </a:p>
          <a:p>
            <a:r>
              <a:rPr lang="en-US" altLang="zh-CN" sz="1400" dirty="0" smtClean="0">
                <a:latin typeface="+mj-ea"/>
                <a:ea typeface="+mj-ea"/>
              </a:rPr>
              <a:t>4</a:t>
            </a:r>
            <a:r>
              <a:rPr lang="zh-CN" altLang="en-US" sz="1400" dirty="0">
                <a:latin typeface="+mj-ea"/>
                <a:ea typeface="+mj-ea"/>
              </a:rPr>
              <a:t>、消防控制室应确保高位消防水箱、消防水池、气压水罐等消防储水设施水量</a:t>
            </a:r>
            <a:r>
              <a:rPr lang="zh-CN" altLang="en-US" sz="1400" dirty="0" smtClean="0">
                <a:latin typeface="+mj-ea"/>
                <a:ea typeface="+mj-ea"/>
              </a:rPr>
              <a:t>充足。</a:t>
            </a:r>
            <a:endParaRPr lang="en-US" altLang="zh-CN" sz="1400" dirty="0" smtClean="0">
              <a:latin typeface="+mj-ea"/>
              <a:ea typeface="+mj-ea"/>
            </a:endParaRPr>
          </a:p>
          <a:p>
            <a:r>
              <a:rPr lang="en-US" altLang="zh-CN" sz="1400" dirty="0" smtClean="0">
                <a:latin typeface="+mj-ea"/>
                <a:ea typeface="+mj-ea"/>
              </a:rPr>
              <a:t>5</a:t>
            </a:r>
            <a:r>
              <a:rPr lang="zh-CN" altLang="en-US" sz="1400" dirty="0" smtClean="0">
                <a:latin typeface="+mj-ea"/>
                <a:ea typeface="+mj-ea"/>
              </a:rPr>
              <a:t>、确保消防泵房出水管</a:t>
            </a:r>
            <a:r>
              <a:rPr lang="zh-CN" altLang="en-US" sz="1400" dirty="0">
                <a:latin typeface="+mj-ea"/>
                <a:ea typeface="+mj-ea"/>
              </a:rPr>
              <a:t>阀门、自动喷水灭火系统管道上的阀门常开；确保消防水泵、防排烟风机、防火卷帘等消防用电设备电柜开关处于自动（接通）位置</a:t>
            </a:r>
            <a:r>
              <a:rPr lang="zh-CN" altLang="en-US" sz="1400" dirty="0" smtClean="0">
                <a:latin typeface="+mj-ea"/>
                <a:ea typeface="+mj-ea"/>
              </a:rPr>
              <a:t>。</a:t>
            </a:r>
            <a:r>
              <a:rPr lang="zh-CN" altLang="en-US" sz="1400" dirty="0">
                <a:latin typeface="+mj-ea"/>
                <a:ea typeface="+mj-ea"/>
              </a:rPr>
              <a:t>　</a:t>
            </a:r>
            <a:endParaRPr lang="en-US" altLang="zh-CN" sz="1400" dirty="0" smtClean="0">
              <a:latin typeface="+mj-ea"/>
              <a:ea typeface="+mj-ea"/>
            </a:endParaRPr>
          </a:p>
          <a:p>
            <a:r>
              <a:rPr lang="en-US" altLang="zh-CN" sz="1400" dirty="0">
                <a:latin typeface="+mj-ea"/>
                <a:ea typeface="+mj-ea"/>
              </a:rPr>
              <a:t>6</a:t>
            </a:r>
            <a:r>
              <a:rPr lang="zh-CN" altLang="en-US" sz="1400" dirty="0" smtClean="0">
                <a:latin typeface="+mj-ea"/>
                <a:ea typeface="+mj-ea"/>
              </a:rPr>
              <a:t>、</a:t>
            </a:r>
            <a:r>
              <a:rPr lang="zh-CN" altLang="en-US" sz="1400" dirty="0">
                <a:latin typeface="+mj-ea"/>
                <a:ea typeface="+mj-ea"/>
              </a:rPr>
              <a:t>接到火灾报警后，消防控制室必须以最快的方式</a:t>
            </a:r>
            <a:r>
              <a:rPr lang="zh-CN" altLang="en-US" sz="1400" dirty="0" smtClean="0">
                <a:latin typeface="+mj-ea"/>
                <a:ea typeface="+mj-ea"/>
              </a:rPr>
              <a:t>确认，按照响应流程通知环安、行政、基建部门。</a:t>
            </a:r>
            <a:r>
              <a:rPr lang="zh-CN" altLang="en-US" sz="1400" dirty="0">
                <a:latin typeface="+mj-ea"/>
                <a:ea typeface="+mj-ea"/>
              </a:rPr>
              <a:t>　</a:t>
            </a:r>
            <a:endParaRPr lang="en-US" altLang="zh-CN" sz="1400" dirty="0" smtClean="0">
              <a:latin typeface="+mj-ea"/>
              <a:ea typeface="+mj-ea"/>
            </a:endParaRPr>
          </a:p>
          <a:p>
            <a:r>
              <a:rPr lang="en-US" altLang="zh-CN" sz="1400" dirty="0">
                <a:latin typeface="+mj-ea"/>
                <a:ea typeface="+mj-ea"/>
              </a:rPr>
              <a:t>7</a:t>
            </a:r>
            <a:r>
              <a:rPr lang="zh-CN" altLang="en-US" sz="1400" dirty="0" smtClean="0">
                <a:latin typeface="+mj-ea"/>
                <a:ea typeface="+mj-ea"/>
              </a:rPr>
              <a:t>、</a:t>
            </a:r>
            <a:r>
              <a:rPr lang="zh-CN" altLang="en-US" sz="1400" dirty="0">
                <a:latin typeface="+mj-ea"/>
                <a:ea typeface="+mj-ea"/>
              </a:rPr>
              <a:t>火灾确认后，消防控制室立即将火灾报警联动控制开关转入自动状态（处于自动状态的</a:t>
            </a:r>
            <a:r>
              <a:rPr lang="zh-CN" altLang="en-US" sz="1400" dirty="0" smtClean="0">
                <a:latin typeface="+mj-ea"/>
                <a:ea typeface="+mj-ea"/>
              </a:rPr>
              <a:t>除外），同时拨打</a:t>
            </a:r>
            <a:r>
              <a:rPr lang="en-US" altLang="zh-CN" sz="1400" dirty="0" smtClean="0">
                <a:latin typeface="+mj-ea"/>
                <a:ea typeface="+mj-ea"/>
              </a:rPr>
              <a:t>119</a:t>
            </a:r>
            <a:r>
              <a:rPr lang="zh-CN" altLang="en-US" sz="1400" dirty="0" smtClean="0">
                <a:latin typeface="+mj-ea"/>
                <a:ea typeface="+mj-ea"/>
              </a:rPr>
              <a:t>电话</a:t>
            </a:r>
            <a:br>
              <a:rPr lang="zh-CN" altLang="en-US" sz="1100" dirty="0"/>
            </a:br>
            <a:endParaRPr lang="en-US" altLang="zh-CN" sz="1100" dirty="0" smtClean="0">
              <a:solidFill>
                <a:schemeClr val="accent2">
                  <a:lumMod val="75000"/>
                </a:schemeClr>
              </a:solidFill>
              <a:latin typeface="微软雅黑" panose="020B0503020204020204" pitchFamily="34" charset="-122"/>
              <a:ea typeface="微软雅黑" panose="020B0503020204020204" pitchFamily="34" charset="-122"/>
            </a:endParaRPr>
          </a:p>
          <a:p>
            <a:pPr algn="r">
              <a:lnSpc>
                <a:spcPct val="150000"/>
              </a:lnSpc>
            </a:pPr>
            <a:endParaRPr sz="1400" dirty="0">
              <a:solidFill>
                <a:schemeClr val="accent2">
                  <a:lumMod val="75000"/>
                </a:schemeClr>
              </a:solidFill>
              <a:latin typeface="微软雅黑" panose="020B0503020204020204" pitchFamily="34" charset="-122"/>
              <a:ea typeface="微软雅黑" panose="020B0503020204020204" pitchFamily="34" charset="-122"/>
            </a:endParaRPr>
          </a:p>
        </p:txBody>
      </p:sp>
      <p:sp>
        <p:nvSpPr>
          <p:cNvPr id="5" name="矩形 4"/>
          <p:cNvSpPr/>
          <p:nvPr/>
        </p:nvSpPr>
        <p:spPr>
          <a:xfrm>
            <a:off x="713047" y="3918734"/>
            <a:ext cx="11281831" cy="2939266"/>
          </a:xfrm>
          <a:prstGeom prst="rect">
            <a:avLst/>
          </a:prstGeom>
        </p:spPr>
        <p:txBody>
          <a:bodyPr wrap="square">
            <a:spAutoFit/>
          </a:bodyPr>
          <a:lstStyle/>
          <a:p>
            <a:r>
              <a:rPr lang="zh-CN" altLang="en-US" sz="2000" dirty="0">
                <a:solidFill>
                  <a:schemeClr val="accent4"/>
                </a:solidFill>
                <a:latin typeface="+mj-ea"/>
                <a:ea typeface="+mj-ea"/>
              </a:rPr>
              <a:t>消防控制室管理</a:t>
            </a:r>
            <a:r>
              <a:rPr lang="zh-CN" altLang="en-US" sz="2000" dirty="0" smtClean="0">
                <a:solidFill>
                  <a:schemeClr val="accent4"/>
                </a:solidFill>
                <a:latin typeface="+mj-ea"/>
                <a:ea typeface="+mj-ea"/>
              </a:rPr>
              <a:t>制度：</a:t>
            </a:r>
            <a:endParaRPr lang="en-US" altLang="zh-CN" sz="2000" dirty="0">
              <a:solidFill>
                <a:schemeClr val="accent4"/>
              </a:solidFill>
              <a:latin typeface="+mj-ea"/>
              <a:ea typeface="+mj-ea"/>
            </a:endParaRPr>
          </a:p>
          <a:p>
            <a:endParaRPr lang="zh-CN" altLang="en-US" sz="2000" dirty="0">
              <a:solidFill>
                <a:schemeClr val="accent4"/>
              </a:solidFill>
              <a:latin typeface="+mj-ea"/>
              <a:ea typeface="+mj-ea"/>
            </a:endParaRPr>
          </a:p>
          <a:p>
            <a:r>
              <a:rPr lang="en-US" altLang="zh-CN" sz="1400" dirty="0" smtClean="0">
                <a:latin typeface="+mn-ea"/>
              </a:rPr>
              <a:t>1</a:t>
            </a:r>
            <a:r>
              <a:rPr lang="zh-CN" altLang="en-US" sz="1400" dirty="0">
                <a:latin typeface="+mn-ea"/>
              </a:rPr>
              <a:t>、消防控制室工作人员应提前</a:t>
            </a:r>
            <a:r>
              <a:rPr lang="en-US" altLang="zh-CN" sz="1400" dirty="0">
                <a:latin typeface="+mn-ea"/>
              </a:rPr>
              <a:t>10</a:t>
            </a:r>
            <a:r>
              <a:rPr lang="zh-CN" altLang="en-US" sz="1400" dirty="0">
                <a:latin typeface="+mn-ea"/>
              </a:rPr>
              <a:t>分钟上岗，并做好交接班工作，接班人员未到岗前交班人员不得擅自离岗</a:t>
            </a:r>
            <a:r>
              <a:rPr lang="zh-CN" altLang="en-US" sz="1400" dirty="0" smtClean="0">
                <a:latin typeface="+mn-ea"/>
              </a:rPr>
              <a:t>。</a:t>
            </a:r>
            <a:endParaRPr lang="zh-CN" altLang="en-US" sz="1400" dirty="0">
              <a:latin typeface="+mn-ea"/>
            </a:endParaRPr>
          </a:p>
          <a:p>
            <a:r>
              <a:rPr lang="en-US" altLang="zh-CN" sz="1400" dirty="0" smtClean="0">
                <a:latin typeface="+mn-ea"/>
              </a:rPr>
              <a:t>2</a:t>
            </a:r>
            <a:r>
              <a:rPr lang="zh-CN" altLang="en-US" sz="1400" dirty="0">
                <a:latin typeface="+mn-ea"/>
              </a:rPr>
              <a:t>、消防控制室人员要按时上岗，并监守岗位，尽职尽责，不得脱岗、替岗、睡岗，严禁值班前饮酒或在值班时进行娱乐活动，因确有特殊情况不能按时到岗的，应提前向单位主管领导请假，经批准后，由同等职务的人员代替值班</a:t>
            </a:r>
            <a:r>
              <a:rPr lang="zh-CN" altLang="en-US" sz="1400" dirty="0" smtClean="0">
                <a:latin typeface="+mn-ea"/>
              </a:rPr>
              <a:t>。</a:t>
            </a:r>
            <a:endParaRPr lang="zh-CN" altLang="en-US" sz="1400" dirty="0">
              <a:latin typeface="+mn-ea"/>
            </a:endParaRPr>
          </a:p>
          <a:p>
            <a:r>
              <a:rPr lang="en-US" altLang="zh-CN" sz="1400" dirty="0" smtClean="0">
                <a:latin typeface="+mn-ea"/>
              </a:rPr>
              <a:t>3</a:t>
            </a:r>
            <a:r>
              <a:rPr lang="zh-CN" altLang="en-US" sz="1400" dirty="0">
                <a:latin typeface="+mn-ea"/>
              </a:rPr>
              <a:t>、严禁无关人员进入消防控制室，随意触动设备</a:t>
            </a:r>
            <a:r>
              <a:rPr lang="zh-CN" altLang="en-US" sz="1400" dirty="0" smtClean="0">
                <a:latin typeface="+mn-ea"/>
              </a:rPr>
              <a:t>。</a:t>
            </a:r>
            <a:r>
              <a:rPr lang="zh-CN" altLang="en-US" sz="1400" dirty="0">
                <a:latin typeface="+mn-ea"/>
              </a:rPr>
              <a:t>　　</a:t>
            </a:r>
            <a:endParaRPr lang="en-US" altLang="zh-CN" sz="1400" dirty="0" smtClean="0">
              <a:latin typeface="+mn-ea"/>
            </a:endParaRPr>
          </a:p>
          <a:p>
            <a:r>
              <a:rPr lang="en-US" altLang="zh-CN" sz="1400" dirty="0" smtClean="0">
                <a:latin typeface="+mn-ea"/>
              </a:rPr>
              <a:t>4</a:t>
            </a:r>
            <a:r>
              <a:rPr lang="zh-CN" altLang="en-US" sz="1400" dirty="0">
                <a:latin typeface="+mn-ea"/>
              </a:rPr>
              <a:t>、消防控制室内严禁存放易燃易爆危险物品和堆放与设备运行无关的杂物</a:t>
            </a:r>
            <a:r>
              <a:rPr lang="zh-CN" altLang="en-US" sz="1400" dirty="0" smtClean="0">
                <a:latin typeface="+mn-ea"/>
              </a:rPr>
              <a:t>。</a:t>
            </a:r>
            <a:r>
              <a:rPr lang="zh-CN" altLang="en-US" sz="1400" dirty="0">
                <a:latin typeface="+mn-ea"/>
              </a:rPr>
              <a:t>　</a:t>
            </a:r>
            <a:endParaRPr lang="en-US" altLang="zh-CN" sz="1400" dirty="0" smtClean="0">
              <a:latin typeface="+mn-ea"/>
            </a:endParaRPr>
          </a:p>
          <a:p>
            <a:r>
              <a:rPr lang="en-US" altLang="zh-CN" sz="1400" dirty="0" smtClean="0">
                <a:latin typeface="+mn-ea"/>
              </a:rPr>
              <a:t>5</a:t>
            </a:r>
            <a:r>
              <a:rPr lang="zh-CN" altLang="en-US" sz="1400" dirty="0">
                <a:latin typeface="+mn-ea"/>
              </a:rPr>
              <a:t>、消防控制室内严禁吸烟或动用</a:t>
            </a:r>
            <a:r>
              <a:rPr lang="zh-CN" altLang="en-US" sz="1400" dirty="0" smtClean="0">
                <a:latin typeface="+mn-ea"/>
              </a:rPr>
              <a:t>明火。</a:t>
            </a:r>
            <a:endParaRPr lang="zh-CN" altLang="en-US" sz="1400" dirty="0">
              <a:latin typeface="+mn-ea"/>
            </a:endParaRPr>
          </a:p>
          <a:p>
            <a:endParaRPr lang="zh-CN" altLang="en-US" dirty="0"/>
          </a:p>
          <a:p>
            <a:br>
              <a:rPr lang="zh-CN" altLang="en-US" sz="1100" dirty="0"/>
            </a:br>
            <a:endParaRPr lang="en-US" altLang="zh-CN" sz="1100" dirty="0" smtClean="0">
              <a:solidFill>
                <a:schemeClr val="accent2">
                  <a:lumMod val="75000"/>
                </a:schemeClr>
              </a:solidFill>
              <a:latin typeface="微软雅黑" panose="020B0503020204020204" pitchFamily="34" charset="-122"/>
              <a:ea typeface="微软雅黑" panose="020B0503020204020204" pitchFamily="34" charset="-122"/>
            </a:endParaRPr>
          </a:p>
          <a:p>
            <a:pPr algn="r">
              <a:lnSpc>
                <a:spcPct val="150000"/>
              </a:lnSpc>
            </a:pPr>
            <a:endParaRPr sz="1400" dirty="0">
              <a:solidFill>
                <a:schemeClr val="accent2">
                  <a:lumMod val="7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1"/>
          </p:nvPr>
        </p:nvSpPr>
        <p:spPr>
          <a:xfrm>
            <a:off x="9168550" y="6379797"/>
            <a:ext cx="2743200" cy="365125"/>
          </a:xfrm>
        </p:spPr>
        <p:txBody>
          <a:bodyPr/>
          <a:lstStyle/>
          <a:p>
            <a:fld id="{2F864A25-9965-4F61-8E8F-250006C6D194}" type="slidenum">
              <a:rPr lang="zh-CN" altLang="en-US" smtClean="0"/>
            </a:fld>
            <a:endParaRPr lang="zh-CN" altLang="en-US"/>
          </a:p>
        </p:txBody>
      </p:sp>
      <p:sp>
        <p:nvSpPr>
          <p:cNvPr id="3" name="文本框 2"/>
          <p:cNvSpPr txBox="1"/>
          <p:nvPr/>
        </p:nvSpPr>
        <p:spPr>
          <a:xfrm>
            <a:off x="629919" y="223520"/>
            <a:ext cx="7313353" cy="523220"/>
          </a:xfrm>
          <a:prstGeom prst="rect">
            <a:avLst/>
          </a:prstGeom>
          <a:noFill/>
        </p:spPr>
        <p:txBody>
          <a:bodyPr wrap="square" rtlCol="0">
            <a:spAutoFit/>
          </a:bodyPr>
          <a:lstStyle/>
          <a:p>
            <a:r>
              <a:rPr lang="zh-CN" altLang="en-US" sz="2800" b="1" dirty="0"/>
              <a:t>二</a:t>
            </a:r>
            <a:r>
              <a:rPr lang="zh-CN" altLang="en-US" sz="2800" b="1" dirty="0" smtClean="0"/>
              <a:t>、</a:t>
            </a:r>
            <a:r>
              <a:rPr lang="zh-CN" altLang="en-US" sz="2800" b="1" dirty="0" smtClean="0"/>
              <a:t>消防控制室 </a:t>
            </a:r>
            <a:r>
              <a:rPr lang="en-US" altLang="zh-CN" sz="2800" b="1" dirty="0" smtClean="0"/>
              <a:t>—</a:t>
            </a:r>
            <a:r>
              <a:rPr lang="zh-CN" altLang="en-US" sz="2400" b="1" dirty="0" smtClean="0">
                <a:solidFill>
                  <a:srgbClr val="0000FF"/>
                </a:solidFill>
              </a:rPr>
              <a:t>（紧急应变流程）</a:t>
            </a:r>
            <a:endParaRPr lang="zh-CN" altLang="en-US" sz="2400" b="1" dirty="0">
              <a:solidFill>
                <a:srgbClr val="0000FF"/>
              </a:solidFill>
            </a:endParaRPr>
          </a:p>
        </p:txBody>
      </p:sp>
      <p:pic>
        <p:nvPicPr>
          <p:cNvPr id="5" name="图片 4"/>
          <p:cNvPicPr>
            <a:picLocks noChangeAspect="1"/>
          </p:cNvPicPr>
          <p:nvPr/>
        </p:nvPicPr>
        <p:blipFill>
          <a:blip r:embed="rId1"/>
          <a:stretch>
            <a:fillRect/>
          </a:stretch>
        </p:blipFill>
        <p:spPr>
          <a:xfrm>
            <a:off x="556028" y="682084"/>
            <a:ext cx="10839658" cy="5633058"/>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1"/>
          </p:nvPr>
        </p:nvSpPr>
        <p:spPr/>
        <p:txBody>
          <a:bodyPr/>
          <a:lstStyle/>
          <a:p>
            <a:fld id="{2F864A25-9965-4F61-8E8F-250006C6D194}" type="slidenum">
              <a:rPr lang="zh-CN" altLang="en-US" smtClean="0"/>
            </a:fld>
            <a:endParaRPr lang="zh-CN" altLang="en-US"/>
          </a:p>
        </p:txBody>
      </p:sp>
      <p:sp>
        <p:nvSpPr>
          <p:cNvPr id="43" name="文本框 42"/>
          <p:cNvSpPr txBox="1"/>
          <p:nvPr/>
        </p:nvSpPr>
        <p:spPr>
          <a:xfrm>
            <a:off x="567559" y="149948"/>
            <a:ext cx="11240202" cy="738664"/>
          </a:xfrm>
          <a:prstGeom prst="rect">
            <a:avLst/>
          </a:prstGeom>
          <a:noFill/>
        </p:spPr>
        <p:txBody>
          <a:bodyPr wrap="square" rtlCol="0">
            <a:spAutoFit/>
          </a:bodyPr>
          <a:lstStyle/>
          <a:p>
            <a:pPr>
              <a:lnSpc>
                <a:spcPct val="150000"/>
              </a:lnSpc>
            </a:pPr>
            <a:r>
              <a:rPr lang="zh-CN" altLang="en-US" sz="2800" b="1" dirty="0" smtClean="0"/>
              <a:t>二、</a:t>
            </a:r>
            <a:r>
              <a:rPr lang="zh-CN" altLang="en-US" sz="2800" b="1" dirty="0"/>
              <a:t>消控</a:t>
            </a:r>
            <a:r>
              <a:rPr lang="zh-CN" altLang="en-US" sz="2800" b="1" dirty="0" smtClean="0"/>
              <a:t>室异常处理</a:t>
            </a:r>
            <a:r>
              <a:rPr lang="en-US" altLang="zh-CN" sz="2800" b="1" dirty="0" smtClean="0"/>
              <a:t>SOP</a:t>
            </a:r>
            <a:endParaRPr lang="en-US" altLang="zh-CN" sz="2800" b="1" dirty="0">
              <a:solidFill>
                <a:srgbClr val="0070C0"/>
              </a:solidFill>
            </a:endParaRPr>
          </a:p>
        </p:txBody>
      </p:sp>
      <p:pic>
        <p:nvPicPr>
          <p:cNvPr id="2079" name="Picture 31" descr="/private/var/folders/2g/29984s3j38s2b9dvl7_wjmhm0000gn/T/com.kingsoft.wpsoffice.mac/picturecompress_20230915143507/output_2.pngoutput_2"/>
          <p:cNvPicPr>
            <a:picLocks noChangeAspect="1" noChangeArrowheads="1"/>
          </p:cNvPicPr>
          <p:nvPr/>
        </p:nvPicPr>
        <p:blipFill>
          <a:blip r:embed="rId1"/>
          <a:srcRect/>
          <a:stretch>
            <a:fillRect/>
          </a:stretch>
        </p:blipFill>
        <p:spPr bwMode="auto">
          <a:xfrm>
            <a:off x="1707776" y="798648"/>
            <a:ext cx="8821271" cy="41143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80" name="Picture 32" descr="/private/var/folders/2g/29984s3j38s2b9dvl7_wjmhm0000gn/T/com.kingsoft.wpsoffice.mac/picturecompress_20230915143507/output_3.pngoutput_3"/>
          <p:cNvPicPr>
            <a:picLocks noChangeAspect="1" noChangeArrowheads="1"/>
          </p:cNvPicPr>
          <p:nvPr/>
        </p:nvPicPr>
        <p:blipFill>
          <a:blip r:embed="rId2"/>
          <a:srcRect/>
          <a:stretch>
            <a:fillRect/>
          </a:stretch>
        </p:blipFill>
        <p:spPr bwMode="auto">
          <a:xfrm>
            <a:off x="1707776" y="4913027"/>
            <a:ext cx="8821271" cy="16894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ransition spd="med">
    <p:wipe dir="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灯片编号占位符 25"/>
          <p:cNvSpPr>
            <a:spLocks noGrp="1"/>
          </p:cNvSpPr>
          <p:nvPr>
            <p:ph type="sldNum" sz="quarter" idx="11"/>
          </p:nvPr>
        </p:nvSpPr>
        <p:spPr/>
        <p:txBody>
          <a:bodyPr/>
          <a:lstStyle/>
          <a:p>
            <a:fld id="{2F864A25-9965-4F61-8E8F-250006C6D194}" type="slidenum">
              <a:rPr lang="zh-CN" altLang="en-US" smtClean="0"/>
            </a:fld>
            <a:endParaRPr lang="zh-CN" altLang="en-US" dirty="0"/>
          </a:p>
        </p:txBody>
      </p:sp>
      <p:graphicFrame>
        <p:nvGraphicFramePr>
          <p:cNvPr id="27" name="图示 4"/>
          <p:cNvGraphicFramePr/>
          <p:nvPr/>
        </p:nvGraphicFramePr>
        <p:xfrm>
          <a:off x="89219" y="754448"/>
          <a:ext cx="11987034" cy="3163034"/>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graphicFrame>
        <p:nvGraphicFramePr>
          <p:cNvPr id="28" name="表格 27"/>
          <p:cNvGraphicFramePr>
            <a:graphicFrameLocks noGrp="1"/>
          </p:cNvGraphicFramePr>
          <p:nvPr/>
        </p:nvGraphicFramePr>
        <p:xfrm>
          <a:off x="286218" y="3476423"/>
          <a:ext cx="11726110" cy="2911513"/>
        </p:xfrm>
        <a:graphic>
          <a:graphicData uri="http://schemas.openxmlformats.org/drawingml/2006/table">
            <a:tbl>
              <a:tblPr/>
              <a:tblGrid>
                <a:gridCol w="1961022"/>
                <a:gridCol w="9765088"/>
              </a:tblGrid>
              <a:tr h="433137">
                <a:tc>
                  <a:txBody>
                    <a:bodyPr/>
                    <a:lstStyle/>
                    <a:p>
                      <a:pPr algn="ctr" rtl="0" fontAlgn="ctr"/>
                      <a:r>
                        <a:rPr lang="zh-TW" altLang="en-US" sz="1400" b="1" i="0" u="none" strike="noStrike" dirty="0">
                          <a:solidFill>
                            <a:srgbClr val="000000"/>
                          </a:solidFill>
                          <a:effectLst/>
                          <a:latin typeface="微软雅黑" panose="020B0503020204020204" pitchFamily="34" charset="-122"/>
                        </a:rPr>
                        <a:t>通讯联络组</a:t>
                      </a:r>
                      <a:endParaRPr lang="zh-TW" altLang="en-US" sz="1400" b="1" i="0" u="none" strike="noStrike" dirty="0">
                        <a:solidFill>
                          <a:srgbClr val="000000"/>
                        </a:solidFill>
                        <a:effectLst/>
                        <a:latin typeface="微软雅黑" panose="020B0503020204020204" pitchFamily="34" charset="-122"/>
                      </a:endParaRP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rtl="0" fontAlgn="ctr"/>
                      <a:r>
                        <a:rPr lang="zh-CN" altLang="en-US" sz="1400" b="0" i="0" u="none" strike="noStrike" dirty="0">
                          <a:solidFill>
                            <a:srgbClr val="000000"/>
                          </a:solidFill>
                          <a:effectLst/>
                          <a:latin typeface="微软雅黑" panose="020B0503020204020204" pitchFamily="34" charset="-122"/>
                        </a:rPr>
                        <a:t>接到报警后，迅速上报应急指挥部并通知抢修抢险组，查明事故源外泄部位及原因，采取紧急措施，防止事故扩大，下达按应急预案处置的指令</a:t>
                      </a:r>
                      <a:endParaRPr lang="zh-CN" altLang="en-US" sz="1400" b="0" i="0" u="none" strike="noStrike" dirty="0">
                        <a:solidFill>
                          <a:srgbClr val="000000"/>
                        </a:solidFill>
                        <a:effectLst/>
                        <a:latin typeface="微软雅黑" panose="020B0503020204020204" pitchFamily="34" charset="-122"/>
                      </a:endParaRP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455180">
                <a:tc>
                  <a:txBody>
                    <a:bodyPr/>
                    <a:lstStyle/>
                    <a:p>
                      <a:pPr algn="ctr" rtl="0" fontAlgn="ctr"/>
                      <a:r>
                        <a:rPr lang="zh-TW" altLang="en-US" sz="1400" b="1" i="0" u="none" strike="noStrike">
                          <a:solidFill>
                            <a:srgbClr val="000000"/>
                          </a:solidFill>
                          <a:effectLst/>
                          <a:latin typeface="微软雅黑" panose="020B0503020204020204" pitchFamily="34" charset="-122"/>
                        </a:rPr>
                        <a:t>抢险抢修组</a:t>
                      </a:r>
                      <a:endParaRPr lang="zh-TW" altLang="en-US" sz="1400" b="1" i="0" u="none" strike="noStrike">
                        <a:solidFill>
                          <a:srgbClr val="000000"/>
                        </a:solidFill>
                        <a:effectLst/>
                        <a:latin typeface="微软雅黑" panose="020B0503020204020204" pitchFamily="34" charset="-122"/>
                      </a:endParaRP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rtl="0" fontAlgn="ctr"/>
                      <a:r>
                        <a:rPr lang="zh-CN" altLang="en-US" sz="1400" b="0" i="0" u="none" strike="noStrike" dirty="0">
                          <a:solidFill>
                            <a:srgbClr val="000000"/>
                          </a:solidFill>
                          <a:effectLst/>
                          <a:latin typeface="微软雅黑" panose="020B0503020204020204" pitchFamily="34" charset="-122"/>
                        </a:rPr>
                        <a:t>接到通知后迅速奔赴现场，根据事故情形正确配戴个人防护用具，切断事故源；根据指挥部下达的抢修指令，迅速抢修设备、管道，控制事故，以防扩大</a:t>
                      </a:r>
                      <a:endParaRPr lang="zh-CN" altLang="en-US" sz="1400" b="0" i="0" u="none" strike="noStrike" dirty="0">
                        <a:solidFill>
                          <a:srgbClr val="000000"/>
                        </a:solidFill>
                        <a:effectLst/>
                        <a:latin typeface="微软雅黑" panose="020B0503020204020204" pitchFamily="34" charset="-122"/>
                      </a:endParaRP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375112">
                <a:tc>
                  <a:txBody>
                    <a:bodyPr/>
                    <a:lstStyle/>
                    <a:p>
                      <a:pPr algn="ctr" rtl="0" fontAlgn="ctr"/>
                      <a:r>
                        <a:rPr lang="zh-TW" altLang="en-US" sz="1400" b="1" i="0" u="none" strike="noStrike">
                          <a:solidFill>
                            <a:srgbClr val="000000"/>
                          </a:solidFill>
                          <a:effectLst/>
                          <a:latin typeface="微软雅黑" panose="020B0503020204020204" pitchFamily="34" charset="-122"/>
                        </a:rPr>
                        <a:t>医疗救护组</a:t>
                      </a:r>
                      <a:endParaRPr lang="zh-TW" altLang="en-US" sz="1400" b="1" i="0" u="none" strike="noStrike">
                        <a:solidFill>
                          <a:srgbClr val="000000"/>
                        </a:solidFill>
                        <a:effectLst/>
                        <a:latin typeface="微软雅黑" panose="020B0503020204020204" pitchFamily="34" charset="-122"/>
                      </a:endParaRP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rtl="0" fontAlgn="ctr"/>
                      <a:r>
                        <a:rPr lang="zh-CN" altLang="en-US" sz="1400" b="0" i="0" u="none" strike="noStrike" dirty="0">
                          <a:solidFill>
                            <a:srgbClr val="000000"/>
                          </a:solidFill>
                          <a:effectLst/>
                          <a:latin typeface="微软雅黑" panose="020B0503020204020204" pitchFamily="34" charset="-122"/>
                        </a:rPr>
                        <a:t>事故发生后，根据受伤者的症状，及时采取相应的急救措施。当公司急救力量无法满足救援需要时，向所在地医疗机构求救并转移伤员</a:t>
                      </a:r>
                      <a:endParaRPr lang="zh-CN" altLang="en-US" sz="1400" b="0" i="0" u="none" strike="noStrike" dirty="0">
                        <a:solidFill>
                          <a:srgbClr val="000000"/>
                        </a:solidFill>
                        <a:effectLst/>
                        <a:latin typeface="微软雅黑" panose="020B0503020204020204" pitchFamily="34" charset="-122"/>
                      </a:endParaRP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404958">
                <a:tc>
                  <a:txBody>
                    <a:bodyPr/>
                    <a:lstStyle/>
                    <a:p>
                      <a:pPr algn="ctr" rtl="0" fontAlgn="ctr"/>
                      <a:r>
                        <a:rPr lang="zh-TW" altLang="en-US" sz="1400" b="1" i="0" u="none" strike="noStrike" dirty="0">
                          <a:solidFill>
                            <a:srgbClr val="000000"/>
                          </a:solidFill>
                          <a:effectLst/>
                          <a:latin typeface="微软雅黑" panose="020B0503020204020204" pitchFamily="34" charset="-122"/>
                        </a:rPr>
                        <a:t>应急消防组</a:t>
                      </a:r>
                      <a:endParaRPr lang="zh-TW" altLang="en-US" sz="1400" b="1" i="0" u="none" strike="noStrike" dirty="0">
                        <a:solidFill>
                          <a:srgbClr val="000000"/>
                        </a:solidFill>
                        <a:effectLst/>
                        <a:latin typeface="微软雅黑" panose="020B0503020204020204" pitchFamily="34" charset="-122"/>
                      </a:endParaRP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rtl="0" fontAlgn="ctr"/>
                      <a:r>
                        <a:rPr lang="zh-CN" altLang="en-US" sz="1400" b="0" i="0" u="none" strike="noStrike" dirty="0">
                          <a:solidFill>
                            <a:srgbClr val="000000"/>
                          </a:solidFill>
                          <a:effectLst/>
                          <a:latin typeface="微软雅黑" panose="020B0503020204020204" pitchFamily="34" charset="-122"/>
                        </a:rPr>
                        <a:t>负责组织、协调各部门救援组人员，具体落实应急救援方案； 迅速控制事故发生源、营救受害人员</a:t>
                      </a:r>
                      <a:endParaRPr lang="zh-CN" altLang="en-US" sz="1400" b="0" i="0" u="none" strike="noStrike" dirty="0">
                        <a:solidFill>
                          <a:srgbClr val="000000"/>
                        </a:solidFill>
                        <a:effectLst/>
                        <a:latin typeface="微软雅黑" panose="020B0503020204020204" pitchFamily="34" charset="-122"/>
                      </a:endParaRP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455180">
                <a:tc>
                  <a:txBody>
                    <a:bodyPr/>
                    <a:lstStyle/>
                    <a:p>
                      <a:pPr algn="ctr" rtl="0" fontAlgn="ctr"/>
                      <a:r>
                        <a:rPr lang="zh-TW" altLang="en-US" sz="1400" b="1" i="0" u="none" strike="noStrike">
                          <a:solidFill>
                            <a:srgbClr val="000000"/>
                          </a:solidFill>
                          <a:effectLst/>
                          <a:latin typeface="微软雅黑" panose="020B0503020204020204" pitchFamily="34" charset="-122"/>
                        </a:rPr>
                        <a:t>现场处置组</a:t>
                      </a:r>
                      <a:endParaRPr lang="zh-TW" altLang="en-US" sz="1400" b="1" i="0" u="none" strike="noStrike">
                        <a:solidFill>
                          <a:srgbClr val="000000"/>
                        </a:solidFill>
                        <a:effectLst/>
                        <a:latin typeface="微软雅黑" panose="020B0503020204020204" pitchFamily="34" charset="-122"/>
                      </a:endParaRP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rtl="0" fontAlgn="ctr"/>
                      <a:r>
                        <a:rPr lang="zh-CN" altLang="en-US" sz="1400" b="0" i="0" u="none" strike="noStrike" dirty="0">
                          <a:solidFill>
                            <a:srgbClr val="000000"/>
                          </a:solidFill>
                          <a:effectLst/>
                          <a:latin typeface="微软雅黑" panose="020B0503020204020204" pitchFamily="34" charset="-122"/>
                        </a:rPr>
                        <a:t>发生环境事件后 ，根据事故情景配戴好防毒面具，迅速奔赴现场；根据事故影响范围，设置禁区，布置岗哨，加强警戒，巡逻检查，严禁无关人员进入禁区</a:t>
                      </a:r>
                      <a:endParaRPr lang="zh-CN" altLang="en-US" sz="1400" b="0" i="0" u="none" strike="noStrike" dirty="0">
                        <a:solidFill>
                          <a:srgbClr val="000000"/>
                        </a:solidFill>
                        <a:effectLst/>
                        <a:latin typeface="微软雅黑" panose="020B0503020204020204" pitchFamily="34" charset="-122"/>
                      </a:endParaRP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364994">
                <a:tc>
                  <a:txBody>
                    <a:bodyPr/>
                    <a:lstStyle/>
                    <a:p>
                      <a:pPr algn="ctr" rtl="0" fontAlgn="ctr"/>
                      <a:r>
                        <a:rPr lang="zh-TW" altLang="en-US" sz="1400" b="1" i="0" u="none" strike="noStrike">
                          <a:solidFill>
                            <a:srgbClr val="000000"/>
                          </a:solidFill>
                          <a:effectLst/>
                          <a:latin typeface="微软雅黑" panose="020B0503020204020204" pitchFamily="34" charset="-122"/>
                        </a:rPr>
                        <a:t>应急保障组</a:t>
                      </a:r>
                      <a:endParaRPr lang="zh-TW" altLang="en-US" sz="1400" b="1" i="0" u="none" strike="noStrike">
                        <a:solidFill>
                          <a:srgbClr val="000000"/>
                        </a:solidFill>
                        <a:effectLst/>
                        <a:latin typeface="微软雅黑" panose="020B0503020204020204" pitchFamily="34" charset="-122"/>
                      </a:endParaRP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rtl="0" fontAlgn="ctr"/>
                      <a:r>
                        <a:rPr lang="zh-CN" altLang="en-US" sz="1400" b="0" i="0" u="none" strike="noStrike" dirty="0">
                          <a:solidFill>
                            <a:srgbClr val="000000"/>
                          </a:solidFill>
                          <a:effectLst/>
                          <a:latin typeface="微软雅黑" panose="020B0503020204020204" pitchFamily="34" charset="-122"/>
                        </a:rPr>
                        <a:t>负责事故现场应急救援物资的提供，保障应急救援工作</a:t>
                      </a:r>
                      <a:endParaRPr lang="zh-CN" altLang="en-US" sz="1400" b="0" i="0" u="none" strike="noStrike" dirty="0">
                        <a:solidFill>
                          <a:srgbClr val="000000"/>
                        </a:solidFill>
                        <a:effectLst/>
                        <a:latin typeface="微软雅黑" panose="020B0503020204020204" pitchFamily="34" charset="-122"/>
                      </a:endParaRP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364994">
                <a:tc>
                  <a:txBody>
                    <a:bodyPr/>
                    <a:lstStyle/>
                    <a:p>
                      <a:pPr algn="ctr" rtl="0" fontAlgn="ctr"/>
                      <a:r>
                        <a:rPr lang="zh-TW" altLang="en-US" sz="1400" b="1" i="0" u="none" strike="noStrike" dirty="0">
                          <a:solidFill>
                            <a:srgbClr val="000000"/>
                          </a:solidFill>
                          <a:effectLst/>
                          <a:latin typeface="微软雅黑" panose="020B0503020204020204" pitchFamily="34" charset="-122"/>
                        </a:rPr>
                        <a:t>环境监测组</a:t>
                      </a:r>
                      <a:endParaRPr lang="zh-TW" altLang="en-US" sz="1400" b="1" i="0" u="none" strike="noStrike" dirty="0">
                        <a:solidFill>
                          <a:srgbClr val="000000"/>
                        </a:solidFill>
                        <a:effectLst/>
                        <a:latin typeface="微软雅黑" panose="020B0503020204020204" pitchFamily="34" charset="-122"/>
                      </a:endParaRP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rtl="0" fontAlgn="ctr"/>
                      <a:r>
                        <a:rPr lang="zh-CN" altLang="en-US" sz="1400" b="0" i="0" u="none" strike="noStrike" dirty="0">
                          <a:solidFill>
                            <a:srgbClr val="000000"/>
                          </a:solidFill>
                          <a:effectLst/>
                          <a:latin typeface="微软雅黑" panose="020B0503020204020204" pitchFamily="34" charset="-122"/>
                        </a:rPr>
                        <a:t>对处置后的环境水质进行取样检测</a:t>
                      </a:r>
                      <a:endParaRPr lang="zh-CN" altLang="en-US" sz="1400" b="0" i="0" u="none" strike="noStrike" dirty="0">
                        <a:solidFill>
                          <a:srgbClr val="000000"/>
                        </a:solidFill>
                        <a:effectLst/>
                        <a:latin typeface="微软雅黑" panose="020B0503020204020204" pitchFamily="34" charset="-122"/>
                      </a:endParaRP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bl>
          </a:graphicData>
        </a:graphic>
      </p:graphicFrame>
      <p:sp>
        <p:nvSpPr>
          <p:cNvPr id="7" name="文本框 6"/>
          <p:cNvSpPr txBox="1"/>
          <p:nvPr/>
        </p:nvSpPr>
        <p:spPr>
          <a:xfrm>
            <a:off x="629919" y="223520"/>
            <a:ext cx="7313353" cy="523220"/>
          </a:xfrm>
          <a:prstGeom prst="rect">
            <a:avLst/>
          </a:prstGeom>
          <a:noFill/>
        </p:spPr>
        <p:txBody>
          <a:bodyPr wrap="square" rtlCol="0">
            <a:spAutoFit/>
          </a:bodyPr>
          <a:lstStyle/>
          <a:p>
            <a:r>
              <a:rPr lang="zh-CN" altLang="en-US" sz="2800" b="1" dirty="0"/>
              <a:t>二</a:t>
            </a:r>
            <a:r>
              <a:rPr lang="zh-CN" altLang="en-US" sz="2800" b="1" dirty="0" smtClean="0"/>
              <a:t>、</a:t>
            </a:r>
            <a:r>
              <a:rPr lang="zh-CN" altLang="en-US" sz="2800" b="1" dirty="0" smtClean="0"/>
              <a:t>消防控制室 </a:t>
            </a:r>
            <a:r>
              <a:rPr lang="en-US" altLang="zh-CN" sz="2800" b="1" dirty="0" smtClean="0"/>
              <a:t>—</a:t>
            </a:r>
            <a:r>
              <a:rPr lang="zh-CN" altLang="en-US" sz="2400" b="1" dirty="0" smtClean="0">
                <a:solidFill>
                  <a:srgbClr val="0000FF"/>
                </a:solidFill>
              </a:rPr>
              <a:t>（应急组织架构）</a:t>
            </a:r>
            <a:endParaRPr lang="zh-CN" altLang="en-US" sz="2400" b="1" dirty="0">
              <a:solidFill>
                <a:srgbClr val="0000FF"/>
              </a:solidFill>
            </a:endParaRPr>
          </a:p>
        </p:txBody>
      </p:sp>
    </p:spTree>
  </p:cSld>
  <p:clrMapOvr>
    <a:masterClrMapping/>
  </p:clrMapOvr>
  <p:transition spd="med">
    <p:wipe dir="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1"/>
          </p:nvPr>
        </p:nvSpPr>
        <p:spPr/>
        <p:txBody>
          <a:bodyPr/>
          <a:lstStyle/>
          <a:p>
            <a:fld id="{2F864A25-9965-4F61-8E8F-250006C6D194}" type="slidenum">
              <a:rPr lang="zh-CN" altLang="en-US" smtClean="0"/>
            </a:fld>
            <a:endParaRPr lang="zh-CN" altLang="en-US"/>
          </a:p>
        </p:txBody>
      </p:sp>
      <p:sp>
        <p:nvSpPr>
          <p:cNvPr id="43" name="文本框 42"/>
          <p:cNvSpPr txBox="1"/>
          <p:nvPr/>
        </p:nvSpPr>
        <p:spPr>
          <a:xfrm>
            <a:off x="567559" y="149948"/>
            <a:ext cx="11240202" cy="738664"/>
          </a:xfrm>
          <a:prstGeom prst="rect">
            <a:avLst/>
          </a:prstGeom>
          <a:noFill/>
        </p:spPr>
        <p:txBody>
          <a:bodyPr wrap="square" rtlCol="0">
            <a:spAutoFit/>
          </a:bodyPr>
          <a:lstStyle/>
          <a:p>
            <a:pPr>
              <a:lnSpc>
                <a:spcPct val="150000"/>
              </a:lnSpc>
            </a:pPr>
            <a:r>
              <a:rPr lang="zh-CN" altLang="en-US" sz="2800" b="1" dirty="0"/>
              <a:t>三</a:t>
            </a:r>
            <a:r>
              <a:rPr lang="zh-CN" altLang="en-US" sz="2800" b="1" dirty="0" smtClean="0"/>
              <a:t>、</a:t>
            </a:r>
            <a:r>
              <a:rPr lang="zh-CN" altLang="en-US" sz="2800" b="1" dirty="0"/>
              <a:t>消防控制室人员培训</a:t>
            </a:r>
            <a:r>
              <a:rPr lang="zh-CN" altLang="en-US" sz="2800" b="1" dirty="0" smtClean="0"/>
              <a:t>教育</a:t>
            </a:r>
            <a:endParaRPr lang="en-US" altLang="zh-CN" sz="2800" b="1" dirty="0">
              <a:solidFill>
                <a:srgbClr val="0070C0"/>
              </a:solidFill>
            </a:endParaRPr>
          </a:p>
        </p:txBody>
      </p:sp>
      <p:pic>
        <p:nvPicPr>
          <p:cNvPr id="5122" name="Picture 2" descr="/private/var/folders/2g/29984s3j38s2b9dvl7_wjmhm0000gn/T/com.kingsoft.wpsoffice.mac/picturecompress_20230915143507/output_4.pngoutput_4"/>
          <p:cNvPicPr>
            <a:picLocks noChangeAspect="1" noChangeArrowheads="1"/>
          </p:cNvPicPr>
          <p:nvPr/>
        </p:nvPicPr>
        <p:blipFill>
          <a:blip r:embed="rId1"/>
          <a:srcRect/>
          <a:stretch>
            <a:fillRect/>
          </a:stretch>
        </p:blipFill>
        <p:spPr bwMode="auto">
          <a:xfrm>
            <a:off x="689688" y="3497116"/>
            <a:ext cx="3060623" cy="26137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3" name="Picture 3" descr="/private/var/folders/2g/29984s3j38s2b9dvl7_wjmhm0000gn/T/com.kingsoft.wpsoffice.mac/picturecompress_20230915143507/output_5.pngoutput_5"/>
          <p:cNvPicPr>
            <a:picLocks noChangeAspect="1" noChangeArrowheads="1"/>
          </p:cNvPicPr>
          <p:nvPr/>
        </p:nvPicPr>
        <p:blipFill>
          <a:blip r:embed="rId2"/>
          <a:srcRect/>
          <a:stretch>
            <a:fillRect/>
          </a:stretch>
        </p:blipFill>
        <p:spPr bwMode="auto">
          <a:xfrm>
            <a:off x="3944205" y="3507825"/>
            <a:ext cx="3234518" cy="25923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矩形 2"/>
          <p:cNvSpPr/>
          <p:nvPr/>
        </p:nvSpPr>
        <p:spPr>
          <a:xfrm>
            <a:off x="567559" y="1110132"/>
            <a:ext cx="6365504" cy="2723823"/>
          </a:xfrm>
          <a:prstGeom prst="rect">
            <a:avLst/>
          </a:prstGeom>
        </p:spPr>
        <p:txBody>
          <a:bodyPr wrap="square">
            <a:spAutoFit/>
          </a:bodyPr>
          <a:lstStyle/>
          <a:p>
            <a:pPr>
              <a:lnSpc>
                <a:spcPct val="150000"/>
              </a:lnSpc>
            </a:pPr>
            <a:r>
              <a:rPr lang="zh-CN" altLang="en-US" dirty="0"/>
              <a:t>为了</a:t>
            </a:r>
            <a:r>
              <a:rPr lang="zh-CN" altLang="en-US" dirty="0" smtClean="0"/>
              <a:t>提高消控室值班人员消防</a:t>
            </a:r>
            <a:r>
              <a:rPr lang="zh-CN" altLang="en-US" dirty="0"/>
              <a:t>安全意识，熟知必要的消防安全知识，杜绝火灾的发</a:t>
            </a:r>
            <a:r>
              <a:rPr lang="zh-CN" altLang="en-US" dirty="0" smtClean="0"/>
              <a:t>生。</a:t>
            </a:r>
            <a:endParaRPr lang="en-US" altLang="zh-CN" dirty="0" smtClean="0"/>
          </a:p>
          <a:p>
            <a:pPr>
              <a:lnSpc>
                <a:spcPct val="150000"/>
              </a:lnSpc>
            </a:pPr>
            <a:r>
              <a:rPr lang="zh-CN" altLang="en-US" dirty="0" smtClean="0"/>
              <a:t>每月集中安排一次消控室考核培训</a:t>
            </a:r>
            <a:endParaRPr lang="en-US" altLang="zh-CN" dirty="0" smtClean="0"/>
          </a:p>
          <a:p>
            <a:pPr>
              <a:lnSpc>
                <a:spcPct val="150000"/>
              </a:lnSpc>
            </a:pPr>
            <a:r>
              <a:rPr lang="zh-CN" altLang="en-US" dirty="0"/>
              <a:t>实</a:t>
            </a:r>
            <a:r>
              <a:rPr lang="zh-CN" altLang="en-US" dirty="0" smtClean="0"/>
              <a:t>操考核（主机操作、水泵房操作）</a:t>
            </a:r>
            <a:endParaRPr lang="en-US" altLang="zh-CN" dirty="0" smtClean="0"/>
          </a:p>
          <a:p>
            <a:pPr>
              <a:lnSpc>
                <a:spcPct val="150000"/>
              </a:lnSpc>
            </a:pPr>
            <a:r>
              <a:rPr lang="zh-CN" altLang="en-US" dirty="0"/>
              <a:t>理</a:t>
            </a:r>
            <a:r>
              <a:rPr lang="zh-CN" altLang="en-US" dirty="0" smtClean="0"/>
              <a:t>论考核（火警处理流程、基础理论知识）</a:t>
            </a:r>
            <a:endParaRPr lang="en-US" altLang="zh-CN" dirty="0" smtClean="0"/>
          </a:p>
          <a:p>
            <a:endParaRPr lang="zh-CN" altLang="en-US" dirty="0"/>
          </a:p>
          <a:p>
            <a:r>
              <a:rPr lang="zh-CN" altLang="en-US" dirty="0"/>
              <a:t>　　</a:t>
            </a:r>
            <a:endParaRPr lang="zh-CN" altLang="en-US" dirty="0"/>
          </a:p>
        </p:txBody>
      </p:sp>
      <p:pic>
        <p:nvPicPr>
          <p:cNvPr id="5125" name="Picture 5" descr="/private/var/folders/2g/29984s3j38s2b9dvl7_wjmhm0000gn/T/com.kingsoft.wpsoffice.mac/picturecompress_20230915143507/output_6.jpgoutput_6"/>
          <p:cNvPicPr>
            <a:picLocks noChangeAspect="1" noChangeArrowheads="1"/>
          </p:cNvPicPr>
          <p:nvPr/>
        </p:nvPicPr>
        <p:blipFill>
          <a:blip r:embed="rId3"/>
          <a:srcRect/>
          <a:stretch>
            <a:fillRect/>
          </a:stretch>
        </p:blipFill>
        <p:spPr bwMode="auto">
          <a:xfrm>
            <a:off x="7602247" y="1110132"/>
            <a:ext cx="3864322" cy="515242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med">
    <p:wipe dir="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1"/>
          </p:nvPr>
        </p:nvSpPr>
        <p:spPr/>
        <p:txBody>
          <a:bodyPr/>
          <a:lstStyle/>
          <a:p>
            <a:fld id="{2F864A25-9965-4F61-8E8F-250006C6D194}" type="slidenum">
              <a:rPr lang="zh-CN" altLang="en-US" smtClean="0"/>
            </a:fld>
            <a:endParaRPr lang="zh-CN" altLang="en-US"/>
          </a:p>
        </p:txBody>
      </p:sp>
      <p:sp>
        <p:nvSpPr>
          <p:cNvPr id="43" name="文本框 42"/>
          <p:cNvSpPr txBox="1"/>
          <p:nvPr/>
        </p:nvSpPr>
        <p:spPr>
          <a:xfrm>
            <a:off x="567559" y="149948"/>
            <a:ext cx="11240202" cy="738664"/>
          </a:xfrm>
          <a:prstGeom prst="rect">
            <a:avLst/>
          </a:prstGeom>
          <a:noFill/>
        </p:spPr>
        <p:txBody>
          <a:bodyPr wrap="square" rtlCol="0">
            <a:spAutoFit/>
          </a:bodyPr>
          <a:lstStyle/>
          <a:p>
            <a:pPr>
              <a:lnSpc>
                <a:spcPct val="150000"/>
              </a:lnSpc>
            </a:pPr>
            <a:r>
              <a:rPr lang="zh-CN" altLang="en-US" sz="2800" b="1" dirty="0"/>
              <a:t>四</a:t>
            </a:r>
            <a:r>
              <a:rPr lang="zh-CN" altLang="en-US" sz="2800" b="1" dirty="0" smtClean="0"/>
              <a:t>、消控室值班工作计划</a:t>
            </a:r>
            <a:endParaRPr lang="en-US" altLang="zh-CN" sz="2800" b="1" dirty="0">
              <a:solidFill>
                <a:srgbClr val="0070C0"/>
              </a:solidFill>
            </a:endParaRPr>
          </a:p>
        </p:txBody>
      </p:sp>
      <p:pic>
        <p:nvPicPr>
          <p:cNvPr id="4098"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216713" y="888612"/>
            <a:ext cx="9941894" cy="54677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med">
    <p:wipe dir="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1"/>
          </p:nvPr>
        </p:nvSpPr>
        <p:spPr>
          <a:xfrm>
            <a:off x="9263770" y="6545530"/>
            <a:ext cx="2743200" cy="365125"/>
          </a:xfrm>
        </p:spPr>
        <p:txBody>
          <a:bodyPr/>
          <a:lstStyle/>
          <a:p>
            <a:fld id="{2F864A25-9965-4F61-8E8F-250006C6D194}" type="slidenum">
              <a:rPr lang="zh-CN" altLang="en-US" smtClean="0"/>
            </a:fld>
            <a:endParaRPr lang="zh-CN" altLang="en-US"/>
          </a:p>
        </p:txBody>
      </p:sp>
      <p:sp>
        <p:nvSpPr>
          <p:cNvPr id="5" name="文本框 4"/>
          <p:cNvSpPr txBox="1"/>
          <p:nvPr/>
        </p:nvSpPr>
        <p:spPr>
          <a:xfrm>
            <a:off x="620110" y="178679"/>
            <a:ext cx="6043453" cy="661848"/>
          </a:xfrm>
          <a:prstGeom prst="rect">
            <a:avLst/>
          </a:prstGeom>
          <a:noFill/>
        </p:spPr>
        <p:txBody>
          <a:bodyPr wrap="square">
            <a:spAutoFit/>
          </a:bodyPr>
          <a:lstStyle/>
          <a:p>
            <a:pPr>
              <a:lnSpc>
                <a:spcPct val="150000"/>
              </a:lnSpc>
            </a:pPr>
            <a:r>
              <a:rPr lang="zh-CN" altLang="en-US" sz="2800" b="1" dirty="0"/>
              <a:t>四</a:t>
            </a:r>
            <a:r>
              <a:rPr lang="zh-CN" altLang="en-US" sz="2800" b="1" dirty="0" smtClean="0"/>
              <a:t>、消控室值班工作计划</a:t>
            </a:r>
            <a:endParaRPr lang="en-US" altLang="zh-CN" sz="2800" b="1" dirty="0"/>
          </a:p>
        </p:txBody>
      </p:sp>
      <p:graphicFrame>
        <p:nvGraphicFramePr>
          <p:cNvPr id="11" name="表格 10"/>
          <p:cNvGraphicFramePr>
            <a:graphicFrameLocks noGrp="1"/>
          </p:cNvGraphicFramePr>
          <p:nvPr>
            <p:custDataLst>
              <p:tags r:id="rId1"/>
            </p:custDataLst>
          </p:nvPr>
        </p:nvGraphicFramePr>
        <p:xfrm>
          <a:off x="681656" y="774551"/>
          <a:ext cx="11029698" cy="5518184"/>
        </p:xfrm>
        <a:graphic>
          <a:graphicData uri="http://schemas.openxmlformats.org/drawingml/2006/table">
            <a:tbl>
              <a:tblPr firstRow="1" bandRow="1">
                <a:tableStyleId>{00A15C55-8517-42AA-B614-E9B94910E393}</a:tableStyleId>
              </a:tblPr>
              <a:tblGrid>
                <a:gridCol w="1749444"/>
                <a:gridCol w="2963137"/>
                <a:gridCol w="6317117"/>
              </a:tblGrid>
              <a:tr h="0">
                <a:tc>
                  <a:txBody>
                    <a:bodyPr/>
                    <a:lstStyle/>
                    <a:p>
                      <a:pPr algn="ctr"/>
                      <a:r>
                        <a:rPr lang="zh-CN" altLang="en-US" b="0" dirty="0" smtClean="0">
                          <a:solidFill>
                            <a:schemeClr val="tx1"/>
                          </a:solidFill>
                        </a:rPr>
                        <a:t>时间</a:t>
                      </a:r>
                      <a:endParaRPr lang="zh-CN" altLang="en-US" b="0" dirty="0">
                        <a:solidFill>
                          <a:schemeClr val="tx1"/>
                        </a:solidFill>
                      </a:endParaRPr>
                    </a:p>
                  </a:txBody>
                  <a:tcPr/>
                </a:tc>
                <a:tc>
                  <a:txBody>
                    <a:bodyPr/>
                    <a:lstStyle/>
                    <a:p>
                      <a:pPr algn="ctr"/>
                      <a:r>
                        <a:rPr lang="zh-CN" altLang="en-US" b="0" dirty="0" smtClean="0">
                          <a:solidFill>
                            <a:schemeClr val="tx1"/>
                          </a:solidFill>
                        </a:rPr>
                        <a:t>工作事项</a:t>
                      </a:r>
                      <a:endParaRPr lang="zh-CN" altLang="en-US" b="0" dirty="0">
                        <a:solidFill>
                          <a:schemeClr val="tx1"/>
                        </a:solidFill>
                      </a:endParaRPr>
                    </a:p>
                  </a:txBody>
                  <a:tcPr/>
                </a:tc>
                <a:tc>
                  <a:txBody>
                    <a:bodyPr/>
                    <a:lstStyle/>
                    <a:p>
                      <a:pPr algn="ctr"/>
                      <a:r>
                        <a:rPr lang="zh-CN" altLang="en-US" b="0" dirty="0" smtClean="0">
                          <a:solidFill>
                            <a:schemeClr val="tx1"/>
                          </a:solidFill>
                        </a:rPr>
                        <a:t>工作内容</a:t>
                      </a:r>
                      <a:endParaRPr lang="zh-CN" altLang="en-US" b="0" dirty="0">
                        <a:solidFill>
                          <a:schemeClr val="tx1"/>
                        </a:solidFill>
                      </a:endParaRPr>
                    </a:p>
                  </a:txBody>
                  <a:tcPr/>
                </a:tc>
              </a:tr>
              <a:tr h="370840">
                <a:tc>
                  <a:txBody>
                    <a:bodyPr/>
                    <a:lstStyle/>
                    <a:p>
                      <a:pPr algn="ctr"/>
                      <a:r>
                        <a:rPr lang="en-US" altLang="zh-TW" sz="1200" dirty="0" smtClean="0">
                          <a:latin typeface="+mn-ea"/>
                          <a:ea typeface="+mn-ea"/>
                        </a:rPr>
                        <a:t>8</a:t>
                      </a:r>
                      <a:r>
                        <a:rPr lang="en-US" altLang="zh-CN" sz="1200" dirty="0" smtClean="0">
                          <a:latin typeface="+mn-ea"/>
                          <a:ea typeface="+mn-ea"/>
                        </a:rPr>
                        <a:t>:00-</a:t>
                      </a:r>
                      <a:r>
                        <a:rPr lang="en-US" altLang="zh-TW" sz="1200" dirty="0" smtClean="0">
                          <a:latin typeface="+mn-ea"/>
                          <a:ea typeface="+mn-ea"/>
                        </a:rPr>
                        <a:t>9</a:t>
                      </a:r>
                      <a:r>
                        <a:rPr lang="en-US" altLang="zh-CN" sz="1200" dirty="0" smtClean="0">
                          <a:latin typeface="+mn-ea"/>
                          <a:ea typeface="+mn-ea"/>
                        </a:rPr>
                        <a:t>:0</a:t>
                      </a:r>
                      <a:r>
                        <a:rPr lang="en-US" altLang="zh-TW" sz="1200" dirty="0" smtClean="0">
                          <a:latin typeface="+mn-ea"/>
                          <a:ea typeface="+mn-ea"/>
                        </a:rPr>
                        <a:t>0</a:t>
                      </a:r>
                      <a:endParaRPr lang="zh-CN" altLang="en-US" sz="1200" dirty="0">
                        <a:latin typeface="+mn-ea"/>
                        <a:ea typeface="+mn-ea"/>
                      </a:endParaRPr>
                    </a:p>
                  </a:txBody>
                  <a:tcPr/>
                </a:tc>
                <a:tc>
                  <a:txBody>
                    <a:bodyPr/>
                    <a:lstStyle/>
                    <a:p>
                      <a:pPr algn="ctr"/>
                      <a:r>
                        <a:rPr lang="zh-CN" altLang="en-US" sz="1200" dirty="0" smtClean="0">
                          <a:latin typeface="+mn-ea"/>
                          <a:ea typeface="+mn-ea"/>
                        </a:rPr>
                        <a:t>物品交接：对讲机、值班记录本、主机正常、其他物品正常</a:t>
                      </a:r>
                      <a:endParaRPr lang="zh-CN" altLang="en-US" sz="1200" dirty="0">
                        <a:latin typeface="+mn-ea"/>
                        <a:ea typeface="+mn-ea"/>
                      </a:endParaRPr>
                    </a:p>
                  </a:txBody>
                  <a:tcPr/>
                </a:tc>
                <a:tc>
                  <a:txBody>
                    <a:bodyPr/>
                    <a:lstStyle/>
                    <a:p>
                      <a:pPr algn="ctr"/>
                      <a:r>
                        <a:rPr lang="zh-CN" altLang="en-US" sz="1200" dirty="0" smtClean="0">
                          <a:latin typeface="+mn-ea"/>
                          <a:ea typeface="+mn-ea"/>
                        </a:rPr>
                        <a:t>对班交接无异常</a:t>
                      </a:r>
                      <a:r>
                        <a:rPr lang="en-US" altLang="zh-CN" sz="1200" dirty="0" smtClean="0">
                          <a:latin typeface="+mn-ea"/>
                          <a:ea typeface="+mn-ea"/>
                        </a:rPr>
                        <a:t> </a:t>
                      </a:r>
                      <a:endParaRPr lang="zh-CN" altLang="en-US" sz="1200" dirty="0">
                        <a:latin typeface="+mn-ea"/>
                        <a:ea typeface="+mn-ea"/>
                      </a:endParaRPr>
                    </a:p>
                  </a:txBody>
                  <a:tcPr/>
                </a:tc>
              </a:tr>
              <a:tr h="370840">
                <a:tc>
                  <a:txBody>
                    <a:bodyPr/>
                    <a:lstStyle/>
                    <a:p>
                      <a:pPr algn="ctr"/>
                      <a:r>
                        <a:rPr lang="en-US" altLang="zh-TW" sz="1200" dirty="0" smtClean="0">
                          <a:latin typeface="+mn-ea"/>
                          <a:ea typeface="+mn-ea"/>
                        </a:rPr>
                        <a:t>9</a:t>
                      </a:r>
                      <a:r>
                        <a:rPr lang="en-US" altLang="zh-CN" sz="1200" dirty="0" smtClean="0">
                          <a:latin typeface="+mn-ea"/>
                          <a:ea typeface="+mn-ea"/>
                        </a:rPr>
                        <a:t>:00-</a:t>
                      </a:r>
                      <a:r>
                        <a:rPr lang="en-US" altLang="zh-TW" sz="1200" dirty="0" smtClean="0">
                          <a:latin typeface="+mn-ea"/>
                          <a:ea typeface="+mn-ea"/>
                        </a:rPr>
                        <a:t>10</a:t>
                      </a:r>
                      <a:r>
                        <a:rPr lang="en-US" altLang="zh-CN" sz="1200" dirty="0" smtClean="0">
                          <a:latin typeface="+mn-ea"/>
                          <a:ea typeface="+mn-ea"/>
                        </a:rPr>
                        <a:t>:00</a:t>
                      </a:r>
                      <a:endParaRPr lang="zh-CN" altLang="en-US" sz="1200" dirty="0">
                        <a:latin typeface="+mn-ea"/>
                        <a:ea typeface="+mn-ea"/>
                      </a:endParaRPr>
                    </a:p>
                  </a:txBody>
                  <a:tcPr/>
                </a:tc>
                <a:tc>
                  <a:txBody>
                    <a:bodyPr/>
                    <a:lstStyle/>
                    <a:p>
                      <a:pPr algn="ctr"/>
                      <a:r>
                        <a:rPr lang="zh-CN" altLang="en-US" sz="1200" dirty="0" smtClean="0">
                          <a:latin typeface="+mn-ea"/>
                          <a:ea typeface="+mn-ea"/>
                        </a:rPr>
                        <a:t>水泵房防火巡查</a:t>
                      </a:r>
                      <a:endParaRPr lang="zh-CN" altLang="en-US" sz="1200" dirty="0">
                        <a:latin typeface="+mn-ea"/>
                        <a:ea typeface="+mn-ea"/>
                      </a:endParaRPr>
                    </a:p>
                  </a:txBody>
                  <a:tcPr/>
                </a:tc>
                <a:tc>
                  <a:txBody>
                    <a:bodyPr/>
                    <a:lstStyle/>
                    <a:p>
                      <a:pPr algn="ctr"/>
                      <a:r>
                        <a:rPr lang="zh-CN" altLang="en-US" sz="1200" dirty="0" smtClean="0">
                          <a:latin typeface="+mn-ea"/>
                          <a:ea typeface="+mn-ea"/>
                        </a:rPr>
                        <a:t>稳压泵正常、主泵增压测试正常 </a:t>
                      </a:r>
                      <a:endParaRPr lang="zh-CN" altLang="en-US" sz="1200" dirty="0">
                        <a:latin typeface="+mn-ea"/>
                        <a:ea typeface="+mn-ea"/>
                      </a:endParaRPr>
                    </a:p>
                  </a:txBody>
                  <a:tcPr/>
                </a:tc>
              </a:tr>
              <a:tr h="506995">
                <a:tc>
                  <a:txBody>
                    <a:bodyPr/>
                    <a:lstStyle/>
                    <a:p>
                      <a:pPr algn="ctr"/>
                      <a:r>
                        <a:rPr lang="en-US" altLang="zh-TW" sz="1200" dirty="0" smtClean="0">
                          <a:latin typeface="+mn-ea"/>
                          <a:ea typeface="+mn-ea"/>
                        </a:rPr>
                        <a:t>10</a:t>
                      </a:r>
                      <a:r>
                        <a:rPr lang="en-US" altLang="zh-CN" sz="1200" dirty="0" smtClean="0">
                          <a:latin typeface="+mn-ea"/>
                          <a:ea typeface="+mn-ea"/>
                        </a:rPr>
                        <a:t>:00-</a:t>
                      </a:r>
                      <a:r>
                        <a:rPr lang="en-US" altLang="zh-TW" sz="1200" dirty="0" smtClean="0">
                          <a:latin typeface="+mn-ea"/>
                          <a:ea typeface="+mn-ea"/>
                        </a:rPr>
                        <a:t>11</a:t>
                      </a:r>
                      <a:r>
                        <a:rPr lang="en-US" altLang="zh-CN" sz="1200" dirty="0" smtClean="0">
                          <a:latin typeface="+mn-ea"/>
                          <a:ea typeface="+mn-ea"/>
                        </a:rPr>
                        <a:t>:00</a:t>
                      </a:r>
                      <a:endParaRPr lang="zh-CN" altLang="en-US" sz="1200" dirty="0">
                        <a:latin typeface="+mn-ea"/>
                        <a:ea typeface="+mn-ea"/>
                      </a:endParaRPr>
                    </a:p>
                  </a:txBody>
                  <a:tcPr/>
                </a:tc>
                <a:tc>
                  <a:txBody>
                    <a:bodyPr/>
                    <a:lstStyle/>
                    <a:p>
                      <a:pPr algn="ctr"/>
                      <a:r>
                        <a:rPr lang="en-US" altLang="zh-CN" sz="1200" dirty="0" smtClean="0">
                          <a:latin typeface="+mn-ea"/>
                          <a:ea typeface="+mn-ea"/>
                        </a:rPr>
                        <a:t>F2</a:t>
                      </a:r>
                      <a:r>
                        <a:rPr lang="zh-CN" altLang="en-US" sz="1200" dirty="0" smtClean="0">
                          <a:latin typeface="+mn-ea"/>
                          <a:ea typeface="+mn-ea"/>
                        </a:rPr>
                        <a:t>楼顶防火巡查</a:t>
                      </a:r>
                      <a:endParaRPr lang="zh-CN" altLang="en-US" sz="1200" dirty="0">
                        <a:latin typeface="+mn-ea"/>
                        <a:ea typeface="+mn-ea"/>
                      </a:endParaRPr>
                    </a:p>
                  </a:txBody>
                  <a:tcPr/>
                </a:tc>
                <a:tc>
                  <a:txBody>
                    <a:bodyPr/>
                    <a:lstStyle/>
                    <a:p>
                      <a:pPr algn="ctr"/>
                      <a:r>
                        <a:rPr lang="zh-CN" altLang="en-US" sz="1200" dirty="0" smtClean="0">
                          <a:latin typeface="+mn-ea"/>
                          <a:ea typeface="+mn-ea"/>
                        </a:rPr>
                        <a:t>消火栓压力测试正常 </a:t>
                      </a:r>
                      <a:endParaRPr lang="zh-CN" altLang="en-US" sz="1200" dirty="0">
                        <a:latin typeface="+mn-ea"/>
                        <a:ea typeface="+mn-ea"/>
                      </a:endParaRPr>
                    </a:p>
                  </a:txBody>
                  <a:tcPr/>
                </a:tc>
              </a:tr>
              <a:tr h="370840">
                <a:tc>
                  <a:txBody>
                    <a:bodyPr/>
                    <a:lstStyle/>
                    <a:p>
                      <a:pPr algn="ctr"/>
                      <a:r>
                        <a:rPr lang="en-US" altLang="zh-TW" sz="1200" dirty="0" smtClean="0">
                          <a:latin typeface="+mn-ea"/>
                          <a:ea typeface="+mn-ea"/>
                        </a:rPr>
                        <a:t>11</a:t>
                      </a:r>
                      <a:r>
                        <a:rPr lang="en-US" altLang="zh-CN" sz="1200" dirty="0" smtClean="0">
                          <a:latin typeface="+mn-ea"/>
                          <a:ea typeface="+mn-ea"/>
                        </a:rPr>
                        <a:t>:00-</a:t>
                      </a:r>
                      <a:r>
                        <a:rPr lang="en-US" altLang="zh-TW" sz="1200" dirty="0" smtClean="0">
                          <a:latin typeface="+mn-ea"/>
                          <a:ea typeface="+mn-ea"/>
                        </a:rPr>
                        <a:t>12</a:t>
                      </a:r>
                      <a:r>
                        <a:rPr lang="en-US" altLang="zh-CN" sz="1200" dirty="0" smtClean="0">
                          <a:latin typeface="+mn-ea"/>
                          <a:ea typeface="+mn-ea"/>
                        </a:rPr>
                        <a:t>:00</a:t>
                      </a:r>
                      <a:endParaRPr lang="zh-CN" altLang="en-US" sz="1200" dirty="0">
                        <a:latin typeface="+mn-ea"/>
                        <a:ea typeface="+mn-ea"/>
                      </a:endParaRPr>
                    </a:p>
                  </a:txBody>
                  <a:tcPr/>
                </a:tc>
                <a:tc>
                  <a:txBody>
                    <a:bodyPr/>
                    <a:lstStyle/>
                    <a:p>
                      <a:pPr algn="ctr"/>
                      <a:r>
                        <a:rPr lang="zh-CN" altLang="en-US" sz="1200" dirty="0" smtClean="0">
                          <a:latin typeface="+mn-ea"/>
                          <a:ea typeface="+mn-ea"/>
                        </a:rPr>
                        <a:t>主机自检、复位</a:t>
                      </a:r>
                      <a:endParaRPr lang="zh-CN" altLang="en-US" sz="1200" dirty="0">
                        <a:latin typeface="+mn-ea"/>
                        <a:ea typeface="+mn-ea"/>
                      </a:endParaRPr>
                    </a:p>
                  </a:txBody>
                  <a:tcPr/>
                </a:tc>
                <a:tc>
                  <a:txBody>
                    <a:bodyPr/>
                    <a:lstStyle/>
                    <a:p>
                      <a:pPr algn="ctr"/>
                      <a:r>
                        <a:rPr lang="zh-CN" altLang="en-US" sz="1200" dirty="0" smtClean="0">
                          <a:latin typeface="+mn-ea"/>
                          <a:ea typeface="+mn-ea"/>
                        </a:rPr>
                        <a:t>主机 自检、复位正常</a:t>
                      </a:r>
                      <a:endParaRPr lang="zh-CN" altLang="en-US" sz="1200" dirty="0">
                        <a:latin typeface="+mn-ea"/>
                        <a:ea typeface="+mn-ea"/>
                      </a:endParaRPr>
                    </a:p>
                  </a:txBody>
                  <a:tcPr/>
                </a:tc>
              </a:tr>
              <a:tr h="370840">
                <a:tc>
                  <a:txBody>
                    <a:bodyPr/>
                    <a:lstStyle/>
                    <a:p>
                      <a:pPr algn="ctr"/>
                      <a:r>
                        <a:rPr lang="en-US" altLang="zh-TW" sz="1200" dirty="0" smtClean="0">
                          <a:latin typeface="+mn-ea"/>
                          <a:ea typeface="+mn-ea"/>
                        </a:rPr>
                        <a:t>12</a:t>
                      </a:r>
                      <a:r>
                        <a:rPr lang="en-US" altLang="zh-CN" sz="1200" dirty="0" smtClean="0">
                          <a:latin typeface="+mn-ea"/>
                          <a:ea typeface="+mn-ea"/>
                        </a:rPr>
                        <a:t>:00-</a:t>
                      </a:r>
                      <a:r>
                        <a:rPr lang="en-US" altLang="zh-TW" sz="1200" dirty="0" smtClean="0">
                          <a:latin typeface="+mn-ea"/>
                          <a:ea typeface="+mn-ea"/>
                        </a:rPr>
                        <a:t>13</a:t>
                      </a:r>
                      <a:r>
                        <a:rPr lang="en-US" altLang="zh-CN" sz="1200" dirty="0" smtClean="0">
                          <a:latin typeface="+mn-ea"/>
                          <a:ea typeface="+mn-ea"/>
                        </a:rPr>
                        <a:t>:00</a:t>
                      </a:r>
                      <a:endParaRPr lang="zh-CN" altLang="en-US" sz="1200" dirty="0">
                        <a:latin typeface="+mn-ea"/>
                        <a:ea typeface="+mn-ea"/>
                      </a:endParaRPr>
                    </a:p>
                  </a:txBody>
                  <a:tcPr/>
                </a:tc>
                <a:tc>
                  <a:txBody>
                    <a:bodyPr/>
                    <a:lstStyle/>
                    <a:p>
                      <a:pPr algn="ctr"/>
                      <a:r>
                        <a:rPr lang="en-US" altLang="zh-CN" sz="1200" dirty="0" smtClean="0">
                          <a:latin typeface="+mn-ea"/>
                          <a:ea typeface="+mn-ea"/>
                        </a:rPr>
                        <a:t>F1</a:t>
                      </a:r>
                      <a:r>
                        <a:rPr lang="zh-CN" altLang="en-US" sz="1200" dirty="0" smtClean="0">
                          <a:latin typeface="+mn-ea"/>
                          <a:ea typeface="+mn-ea"/>
                        </a:rPr>
                        <a:t>栋防火巡查</a:t>
                      </a:r>
                      <a:endParaRPr lang="zh-CN" altLang="en-US" sz="1200" dirty="0">
                        <a:latin typeface="+mn-ea"/>
                        <a:ea typeface="+mn-ea"/>
                      </a:endParaRPr>
                    </a:p>
                  </a:txBody>
                  <a:tcPr/>
                </a:tc>
                <a:tc>
                  <a:txBody>
                    <a:bodyPr/>
                    <a:lstStyle/>
                    <a:p>
                      <a:pPr algn="ctr"/>
                      <a:r>
                        <a:rPr lang="zh-CN" altLang="en-US" sz="1200" dirty="0" smtClean="0">
                          <a:latin typeface="+mn-ea"/>
                          <a:ea typeface="+mn-ea"/>
                        </a:rPr>
                        <a:t>巡查无异常 </a:t>
                      </a:r>
                      <a:endParaRPr lang="zh-CN" altLang="en-US" sz="1200" dirty="0">
                        <a:latin typeface="+mn-ea"/>
                        <a:ea typeface="+mn-ea"/>
                      </a:endParaRPr>
                    </a:p>
                  </a:txBody>
                  <a:tcPr/>
                </a:tc>
              </a:tr>
              <a:tr h="370840">
                <a:tc>
                  <a:txBody>
                    <a:bodyPr/>
                    <a:lstStyle/>
                    <a:p>
                      <a:pPr algn="ctr"/>
                      <a:r>
                        <a:rPr lang="en-US" altLang="zh-TW" sz="1200" dirty="0" smtClean="0">
                          <a:latin typeface="+mn-ea"/>
                          <a:ea typeface="+mn-ea"/>
                        </a:rPr>
                        <a:t>13</a:t>
                      </a:r>
                      <a:r>
                        <a:rPr lang="en-US" altLang="zh-CN" sz="1200" dirty="0" smtClean="0">
                          <a:latin typeface="+mn-ea"/>
                          <a:ea typeface="+mn-ea"/>
                        </a:rPr>
                        <a:t>:00-</a:t>
                      </a:r>
                      <a:r>
                        <a:rPr lang="en-US" altLang="zh-TW" sz="1200" dirty="0" smtClean="0">
                          <a:latin typeface="+mn-ea"/>
                          <a:ea typeface="+mn-ea"/>
                        </a:rPr>
                        <a:t>14</a:t>
                      </a:r>
                      <a:r>
                        <a:rPr lang="en-US" altLang="zh-CN" sz="1200" dirty="0" smtClean="0">
                          <a:latin typeface="+mn-ea"/>
                          <a:ea typeface="+mn-ea"/>
                        </a:rPr>
                        <a:t>:00</a:t>
                      </a:r>
                      <a:endParaRPr lang="zh-CN" altLang="en-US" sz="1200" dirty="0">
                        <a:latin typeface="+mn-ea"/>
                        <a:ea typeface="+mn-ea"/>
                      </a:endParaRPr>
                    </a:p>
                  </a:txBody>
                  <a:tcPr/>
                </a:tc>
                <a:tc>
                  <a:txBody>
                    <a:bodyPr/>
                    <a:lstStyle/>
                    <a:p>
                      <a:pPr algn="ctr"/>
                      <a:r>
                        <a:rPr lang="zh-CN" altLang="en-US" sz="1200" dirty="0" smtClean="0">
                          <a:latin typeface="+mn-ea"/>
                          <a:ea typeface="+mn-ea"/>
                        </a:rPr>
                        <a:t>泵房巡查</a:t>
                      </a:r>
                      <a:endParaRPr lang="zh-CN" altLang="en-US" sz="1200" dirty="0">
                        <a:latin typeface="+mn-ea"/>
                        <a:ea typeface="+mn-ea"/>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200" dirty="0" smtClean="0">
                          <a:latin typeface="+mn-ea"/>
                          <a:ea typeface="+mn-ea"/>
                        </a:rPr>
                        <a:t>稳压泵正常、主泵增压测试正常 </a:t>
                      </a:r>
                      <a:endParaRPr lang="zh-CN" altLang="en-US" sz="1200" dirty="0" smtClean="0">
                        <a:latin typeface="+mn-ea"/>
                        <a:ea typeface="+mn-ea"/>
                      </a:endParaRPr>
                    </a:p>
                    <a:p>
                      <a:pPr algn="ctr"/>
                      <a:r>
                        <a:rPr lang="zh-CN" altLang="en-US" sz="1200" dirty="0" smtClean="0">
                          <a:latin typeface="+mn-ea"/>
                          <a:ea typeface="+mn-ea"/>
                        </a:rPr>
                        <a:t> </a:t>
                      </a:r>
                      <a:endParaRPr lang="zh-CN" altLang="en-US" sz="1200" dirty="0">
                        <a:latin typeface="+mn-ea"/>
                        <a:ea typeface="+mn-ea"/>
                      </a:endParaRPr>
                    </a:p>
                  </a:txBody>
                  <a:tcPr/>
                </a:tc>
              </a:tr>
              <a:tr h="370840">
                <a:tc>
                  <a:txBody>
                    <a:bodyPr/>
                    <a:lstStyle/>
                    <a:p>
                      <a:pPr algn="ctr"/>
                      <a:r>
                        <a:rPr lang="en-US" altLang="zh-TW" sz="1200" dirty="0" smtClean="0">
                          <a:latin typeface="+mn-ea"/>
                          <a:ea typeface="+mn-ea"/>
                        </a:rPr>
                        <a:t>14</a:t>
                      </a:r>
                      <a:r>
                        <a:rPr lang="en-US" altLang="zh-CN" sz="1200" dirty="0" smtClean="0">
                          <a:latin typeface="+mn-ea"/>
                          <a:ea typeface="+mn-ea"/>
                        </a:rPr>
                        <a:t>.00-</a:t>
                      </a:r>
                      <a:r>
                        <a:rPr lang="en-US" altLang="zh-TW" sz="1200" dirty="0" smtClean="0">
                          <a:latin typeface="+mn-ea"/>
                          <a:ea typeface="+mn-ea"/>
                        </a:rPr>
                        <a:t>15</a:t>
                      </a:r>
                      <a:r>
                        <a:rPr lang="en-US" altLang="zh-CN" sz="1200" dirty="0" smtClean="0">
                          <a:latin typeface="+mn-ea"/>
                          <a:ea typeface="+mn-ea"/>
                        </a:rPr>
                        <a:t>:00</a:t>
                      </a:r>
                      <a:endParaRPr lang="zh-CN" altLang="en-US" sz="1200" dirty="0">
                        <a:latin typeface="+mn-ea"/>
                        <a:ea typeface="+mn-ea"/>
                      </a:endParaRPr>
                    </a:p>
                  </a:txBody>
                  <a:tcPr/>
                </a:tc>
                <a:tc>
                  <a:txBody>
                    <a:bodyPr/>
                    <a:lstStyle/>
                    <a:p>
                      <a:pPr algn="ctr"/>
                      <a:r>
                        <a:rPr lang="zh-CN" altLang="en-US" sz="1200" dirty="0" smtClean="0">
                          <a:latin typeface="+mn-ea"/>
                          <a:ea typeface="+mn-ea"/>
                        </a:rPr>
                        <a:t>水泵房巡查</a:t>
                      </a:r>
                      <a:endParaRPr lang="zh-CN" altLang="en-US" sz="1200" dirty="0">
                        <a:latin typeface="+mn-ea"/>
                        <a:ea typeface="+mn-ea"/>
                      </a:endParaRPr>
                    </a:p>
                  </a:txBody>
                  <a:tcPr/>
                </a:tc>
                <a:tc>
                  <a:txBody>
                    <a:bodyPr/>
                    <a:lstStyle/>
                    <a:p>
                      <a:pPr algn="ctr"/>
                      <a:r>
                        <a:rPr lang="zh-CN" altLang="en-US" sz="1200" dirty="0" smtClean="0">
                          <a:latin typeface="+mn-ea"/>
                          <a:ea typeface="+mn-ea"/>
                        </a:rPr>
                        <a:t>喷淋系统压力正常 </a:t>
                      </a:r>
                      <a:endParaRPr lang="zh-CN" altLang="en-US" sz="1200" dirty="0">
                        <a:latin typeface="+mn-ea"/>
                        <a:ea typeface="+mn-ea"/>
                      </a:endParaRPr>
                    </a:p>
                  </a:txBody>
                  <a:tcPr/>
                </a:tc>
              </a:tr>
              <a:tr h="489989">
                <a:tc>
                  <a:txBody>
                    <a:bodyPr/>
                    <a:lstStyle/>
                    <a:p>
                      <a:pPr algn="ctr"/>
                      <a:r>
                        <a:rPr lang="en-US" altLang="zh-TW" sz="1200" dirty="0" smtClean="0">
                          <a:latin typeface="+mn-ea"/>
                          <a:ea typeface="+mn-ea"/>
                        </a:rPr>
                        <a:t>15</a:t>
                      </a:r>
                      <a:r>
                        <a:rPr lang="en-US" altLang="zh-CN" sz="1200" dirty="0" smtClean="0">
                          <a:latin typeface="+mn-ea"/>
                          <a:ea typeface="+mn-ea"/>
                        </a:rPr>
                        <a:t>:00-</a:t>
                      </a:r>
                      <a:r>
                        <a:rPr lang="en-US" altLang="zh-TW" sz="1200" dirty="0" smtClean="0">
                          <a:latin typeface="+mn-ea"/>
                          <a:ea typeface="+mn-ea"/>
                        </a:rPr>
                        <a:t>16</a:t>
                      </a:r>
                      <a:r>
                        <a:rPr lang="en-US" altLang="zh-CN" sz="1200" dirty="0" smtClean="0">
                          <a:latin typeface="+mn-ea"/>
                          <a:ea typeface="+mn-ea"/>
                        </a:rPr>
                        <a:t>:00</a:t>
                      </a:r>
                      <a:endParaRPr lang="zh-CN" altLang="en-US" sz="1200" dirty="0">
                        <a:latin typeface="+mn-ea"/>
                        <a:ea typeface="+mn-ea"/>
                      </a:endParaRPr>
                    </a:p>
                  </a:txBody>
                  <a:tcPr/>
                </a:tc>
                <a:tc>
                  <a:txBody>
                    <a:bodyPr/>
                    <a:lstStyle/>
                    <a:p>
                      <a:pPr algn="ctr"/>
                      <a:r>
                        <a:rPr lang="zh-CN" altLang="en-US" sz="1200" dirty="0" smtClean="0">
                          <a:latin typeface="+mn-ea"/>
                          <a:ea typeface="+mn-ea"/>
                        </a:rPr>
                        <a:t>主机自检、复位</a:t>
                      </a:r>
                      <a:endParaRPr lang="zh-CN" altLang="en-US" sz="1200" dirty="0">
                        <a:latin typeface="+mn-ea"/>
                        <a:ea typeface="+mn-ea"/>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200" dirty="0" smtClean="0">
                          <a:latin typeface="+mn-ea"/>
                          <a:ea typeface="+mn-ea"/>
                        </a:rPr>
                        <a:t>主机 自检、复位正常</a:t>
                      </a:r>
                      <a:endParaRPr lang="zh-CN" altLang="en-US" sz="1200" dirty="0" smtClean="0">
                        <a:latin typeface="+mn-ea"/>
                        <a:ea typeface="+mn-ea"/>
                      </a:endParaRPr>
                    </a:p>
                    <a:p>
                      <a:pPr algn="ctr"/>
                      <a:r>
                        <a:rPr lang="zh-CN" altLang="en-US" sz="1200" dirty="0" smtClean="0">
                          <a:latin typeface="+mn-ea"/>
                          <a:ea typeface="+mn-ea"/>
                        </a:rPr>
                        <a:t> </a:t>
                      </a:r>
                      <a:endParaRPr lang="zh-CN" altLang="en-US" sz="1200" dirty="0">
                        <a:latin typeface="+mn-ea"/>
                        <a:ea typeface="+mn-ea"/>
                      </a:endParaRPr>
                    </a:p>
                  </a:txBody>
                  <a:tcPr/>
                </a:tc>
              </a:tr>
              <a:tr h="370840">
                <a:tc>
                  <a:txBody>
                    <a:bodyPr/>
                    <a:lstStyle/>
                    <a:p>
                      <a:pPr algn="ctr"/>
                      <a:r>
                        <a:rPr lang="en-US" altLang="zh-TW" sz="1200" dirty="0" smtClean="0">
                          <a:latin typeface="+mn-ea"/>
                          <a:ea typeface="+mn-ea"/>
                        </a:rPr>
                        <a:t>16</a:t>
                      </a:r>
                      <a:r>
                        <a:rPr lang="en-US" altLang="zh-CN" sz="1200" dirty="0" smtClean="0">
                          <a:latin typeface="+mn-ea"/>
                          <a:ea typeface="+mn-ea"/>
                        </a:rPr>
                        <a:t>:00-</a:t>
                      </a:r>
                      <a:r>
                        <a:rPr lang="en-US" altLang="zh-TW" sz="1200" dirty="0" smtClean="0">
                          <a:latin typeface="+mn-ea"/>
                          <a:ea typeface="+mn-ea"/>
                        </a:rPr>
                        <a:t>17</a:t>
                      </a:r>
                      <a:r>
                        <a:rPr lang="en-US" altLang="zh-CN" sz="1200" dirty="0" smtClean="0">
                          <a:latin typeface="+mn-ea"/>
                          <a:ea typeface="+mn-ea"/>
                        </a:rPr>
                        <a:t>:00</a:t>
                      </a:r>
                      <a:endParaRPr lang="zh-CN" altLang="en-US" sz="1200" dirty="0">
                        <a:latin typeface="+mn-ea"/>
                        <a:ea typeface="+mn-ea"/>
                      </a:endParaRPr>
                    </a:p>
                  </a:txBody>
                  <a:tcPr/>
                </a:tc>
                <a:tc>
                  <a:txBody>
                    <a:bodyPr/>
                    <a:lstStyle/>
                    <a:p>
                      <a:pPr algn="ctr"/>
                      <a:r>
                        <a:rPr lang="zh-CN" altLang="en-US" sz="1200" dirty="0" smtClean="0">
                          <a:latin typeface="+mn-ea"/>
                          <a:ea typeface="+mn-ea"/>
                        </a:rPr>
                        <a:t>室外消防栓水压测试</a:t>
                      </a:r>
                      <a:endParaRPr lang="zh-CN" altLang="en-US" sz="1200" dirty="0">
                        <a:latin typeface="+mn-ea"/>
                        <a:ea typeface="+mn-ea"/>
                      </a:endParaRPr>
                    </a:p>
                  </a:txBody>
                  <a:tcPr/>
                </a:tc>
                <a:tc>
                  <a:txBody>
                    <a:bodyPr/>
                    <a:lstStyle/>
                    <a:p>
                      <a:pPr algn="ctr"/>
                      <a:r>
                        <a:rPr lang="zh-CN" altLang="en-US" sz="1200" dirty="0" smtClean="0">
                          <a:latin typeface="+mn-ea"/>
                          <a:ea typeface="+mn-ea"/>
                        </a:rPr>
                        <a:t>室外消防栓压力正常</a:t>
                      </a:r>
                      <a:endParaRPr lang="zh-CN" altLang="en-US" sz="1200" dirty="0">
                        <a:latin typeface="+mn-ea"/>
                        <a:ea typeface="+mn-ea"/>
                      </a:endParaRPr>
                    </a:p>
                  </a:txBody>
                  <a:tcPr/>
                </a:tc>
              </a:tr>
              <a:tr h="370840">
                <a:tc>
                  <a:txBody>
                    <a:bodyPr/>
                    <a:lstStyle/>
                    <a:p>
                      <a:pPr algn="ctr"/>
                      <a:r>
                        <a:rPr lang="en-US" altLang="zh-TW" sz="1200" dirty="0" smtClean="0">
                          <a:latin typeface="+mn-ea"/>
                          <a:ea typeface="+mn-ea"/>
                        </a:rPr>
                        <a:t>17</a:t>
                      </a:r>
                      <a:r>
                        <a:rPr lang="en-US" altLang="zh-CN" sz="1200" dirty="0" smtClean="0">
                          <a:latin typeface="+mn-ea"/>
                          <a:ea typeface="+mn-ea"/>
                        </a:rPr>
                        <a:t>:00-</a:t>
                      </a:r>
                      <a:r>
                        <a:rPr lang="en-US" altLang="zh-TW" sz="1200" dirty="0" smtClean="0">
                          <a:latin typeface="+mn-ea"/>
                          <a:ea typeface="+mn-ea"/>
                        </a:rPr>
                        <a:t>18</a:t>
                      </a:r>
                      <a:r>
                        <a:rPr lang="en-US" altLang="zh-CN" sz="1200" dirty="0" smtClean="0">
                          <a:latin typeface="+mn-ea"/>
                          <a:ea typeface="+mn-ea"/>
                        </a:rPr>
                        <a:t>:00</a:t>
                      </a:r>
                      <a:endParaRPr lang="zh-CN" altLang="en-US" sz="1200" dirty="0">
                        <a:latin typeface="+mn-ea"/>
                        <a:ea typeface="+mn-ea"/>
                      </a:endParaRPr>
                    </a:p>
                  </a:txBody>
                  <a:tcPr/>
                </a:tc>
                <a:tc>
                  <a:txBody>
                    <a:bodyPr/>
                    <a:lstStyle/>
                    <a:p>
                      <a:pPr algn="ctr"/>
                      <a:r>
                        <a:rPr lang="zh-CN" altLang="en-US" sz="1200" dirty="0" smtClean="0">
                          <a:latin typeface="+mn-ea"/>
                          <a:ea typeface="+mn-ea"/>
                        </a:rPr>
                        <a:t>微型消防站物资整理</a:t>
                      </a:r>
                      <a:endParaRPr lang="zh-CN" altLang="en-US" sz="1200" dirty="0">
                        <a:latin typeface="+mn-ea"/>
                        <a:ea typeface="+mn-ea"/>
                      </a:endParaRPr>
                    </a:p>
                  </a:txBody>
                  <a:tcPr/>
                </a:tc>
                <a:tc>
                  <a:txBody>
                    <a:bodyPr/>
                    <a:lstStyle/>
                    <a:p>
                      <a:pPr algn="ctr"/>
                      <a:r>
                        <a:rPr lang="zh-CN" altLang="en-US" sz="1200" dirty="0" smtClean="0">
                          <a:latin typeface="+mn-ea"/>
                          <a:ea typeface="+mn-ea"/>
                        </a:rPr>
                        <a:t>微型消防站物资点检齐全，无缺失</a:t>
                      </a:r>
                      <a:endParaRPr lang="zh-CN" altLang="en-US" sz="1200" dirty="0">
                        <a:latin typeface="+mn-ea"/>
                        <a:ea typeface="+mn-ea"/>
                      </a:endParaRPr>
                    </a:p>
                  </a:txBody>
                  <a:tcPr/>
                </a:tc>
              </a:tr>
              <a:tr h="370840">
                <a:tc>
                  <a:txBody>
                    <a:bodyPr/>
                    <a:lstStyle/>
                    <a:p>
                      <a:pPr algn="ctr"/>
                      <a:r>
                        <a:rPr lang="en-US" altLang="zh-TW" sz="1200" dirty="0" smtClean="0">
                          <a:latin typeface="+mn-ea"/>
                          <a:ea typeface="+mn-ea"/>
                        </a:rPr>
                        <a:t>18</a:t>
                      </a:r>
                      <a:r>
                        <a:rPr lang="en-US" altLang="zh-CN" sz="1200" dirty="0" smtClean="0">
                          <a:latin typeface="+mn-ea"/>
                          <a:ea typeface="+mn-ea"/>
                        </a:rPr>
                        <a:t>:00-</a:t>
                      </a:r>
                      <a:r>
                        <a:rPr lang="en-US" altLang="zh-TW" sz="1200" dirty="0" smtClean="0">
                          <a:latin typeface="+mn-ea"/>
                          <a:ea typeface="+mn-ea"/>
                        </a:rPr>
                        <a:t>19</a:t>
                      </a:r>
                      <a:r>
                        <a:rPr lang="en-US" altLang="zh-CN" sz="1200" dirty="0" smtClean="0">
                          <a:latin typeface="+mn-ea"/>
                          <a:ea typeface="+mn-ea"/>
                        </a:rPr>
                        <a:t>:00</a:t>
                      </a:r>
                      <a:endParaRPr lang="zh-CN" altLang="en-US" sz="1200" dirty="0">
                        <a:latin typeface="+mn-ea"/>
                        <a:ea typeface="+mn-ea"/>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cs typeface="+mn-cs"/>
                        </a:rPr>
                        <a:t>消控室</a:t>
                      </a:r>
                      <a:r>
                        <a:rPr kumimoji="0" lang="en-US" altLang="zh-CN" sz="1200" b="0" i="0" u="none" strike="noStrike" kern="120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cs typeface="+mn-cs"/>
                        </a:rPr>
                        <a:t>5S</a:t>
                      </a:r>
                      <a:r>
                        <a:rPr kumimoji="0" lang="zh-CN" altLang="en-US" sz="1200" b="0" i="0" u="none" strike="noStrike" kern="120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cs typeface="+mn-cs"/>
                        </a:rPr>
                        <a:t>工作</a:t>
                      </a:r>
                      <a:endParaRPr kumimoji="0" lang="zh-CN" altLang="en-US" sz="12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txBody>
                  <a:tcPr/>
                </a:tc>
                <a:tc>
                  <a:txBody>
                    <a:bodyPr/>
                    <a:lstStyle/>
                    <a:p>
                      <a:pPr algn="ctr"/>
                      <a:r>
                        <a:rPr lang="zh-CN" altLang="en-US" sz="1200" dirty="0" smtClean="0">
                          <a:latin typeface="+mn-ea"/>
                          <a:ea typeface="+mn-ea"/>
                        </a:rPr>
                        <a:t>工作台面清洁，相关设备设施点检维护 </a:t>
                      </a:r>
                      <a:endParaRPr lang="zh-CN" altLang="en-US" sz="1200" dirty="0">
                        <a:latin typeface="+mn-ea"/>
                        <a:ea typeface="+mn-ea"/>
                      </a:endParaRPr>
                    </a:p>
                  </a:txBody>
                  <a:tcPr/>
                </a:tc>
              </a:tr>
              <a:tr h="370840">
                <a:tc>
                  <a:txBody>
                    <a:bodyPr/>
                    <a:lstStyle/>
                    <a:p>
                      <a:pPr algn="ctr"/>
                      <a:r>
                        <a:rPr lang="en-US" altLang="zh-TW" sz="1200" smtClean="0">
                          <a:latin typeface="+mn-ea"/>
                          <a:ea typeface="+mn-ea"/>
                        </a:rPr>
                        <a:t>19</a:t>
                      </a:r>
                      <a:r>
                        <a:rPr lang="en-US" altLang="zh-CN" sz="1200" smtClean="0">
                          <a:latin typeface="+mn-ea"/>
                          <a:ea typeface="+mn-ea"/>
                        </a:rPr>
                        <a:t>:00-</a:t>
                      </a:r>
                      <a:r>
                        <a:rPr lang="en-US" altLang="zh-TW" sz="1200" smtClean="0">
                          <a:latin typeface="+mn-ea"/>
                          <a:ea typeface="+mn-ea"/>
                        </a:rPr>
                        <a:t>20</a:t>
                      </a:r>
                      <a:r>
                        <a:rPr lang="en-US" altLang="zh-CN" sz="1200" smtClean="0">
                          <a:latin typeface="+mn-ea"/>
                          <a:ea typeface="+mn-ea"/>
                        </a:rPr>
                        <a:t>:00</a:t>
                      </a:r>
                      <a:endParaRPr lang="zh-CN" altLang="en-US" sz="1200" dirty="0">
                        <a:latin typeface="+mn-ea"/>
                        <a:ea typeface="+mn-ea"/>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cs typeface="+mn-cs"/>
                        </a:rPr>
                        <a:t>日报制作、交接班</a:t>
                      </a:r>
                      <a:endParaRPr kumimoji="0" lang="zh-CN" altLang="en-US" sz="12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txBody>
                  <a:tcPr/>
                </a:tc>
                <a:tc>
                  <a:txBody>
                    <a:bodyPr/>
                    <a:lstStyle/>
                    <a:p>
                      <a:pPr algn="ctr"/>
                      <a:r>
                        <a:rPr lang="zh-CN" altLang="en-US" sz="1200" dirty="0" smtClean="0">
                          <a:latin typeface="+mn-ea"/>
                          <a:ea typeface="+mn-ea"/>
                        </a:rPr>
                        <a:t>相关记录整理，台账检查，工作设备状态确认</a:t>
                      </a:r>
                      <a:endParaRPr lang="zh-CN" altLang="en-US" sz="1200" dirty="0">
                        <a:latin typeface="+mn-ea"/>
                        <a:ea typeface="+mn-ea"/>
                      </a:endParaRPr>
                    </a:p>
                  </a:txBody>
                  <a:tcPr/>
                </a:tc>
              </a:tr>
              <a:tr h="207818">
                <a:tc>
                  <a:txBody>
                    <a:bodyPr/>
                    <a:lstStyle/>
                    <a:p>
                      <a:pPr algn="ctr"/>
                      <a:endParaRPr lang="zh-CN" altLang="en-US" sz="1200" dirty="0">
                        <a:latin typeface="+mn-ea"/>
                        <a:ea typeface="+mn-ea"/>
                      </a:endParaRPr>
                    </a:p>
                  </a:txBody>
                  <a:tcPr/>
                </a:tc>
                <a:tc>
                  <a:txBody>
                    <a:bodyPr/>
                    <a:lstStyle/>
                    <a:p>
                      <a:pPr algn="ctr"/>
                      <a:endParaRPr lang="zh-CN" altLang="en-US" sz="1200" dirty="0">
                        <a:latin typeface="+mn-ea"/>
                        <a:ea typeface="+mn-ea"/>
                      </a:endParaRPr>
                    </a:p>
                  </a:txBody>
                  <a:tcPr/>
                </a:tc>
                <a:tc>
                  <a:txBody>
                    <a:bodyPr/>
                    <a:lstStyle/>
                    <a:p>
                      <a:pPr algn="ctr"/>
                      <a:endParaRPr lang="zh-CN" altLang="en-US" sz="1200" dirty="0">
                        <a:latin typeface="+mn-ea"/>
                        <a:ea typeface="+mn-ea"/>
                      </a:endParaRPr>
                    </a:p>
                  </a:txBody>
                  <a:tcPr/>
                </a:tc>
              </a:tr>
            </a:tbl>
          </a:graphicData>
        </a:graphic>
      </p:graphicFrame>
    </p:spTree>
  </p:cSld>
  <p:clrMapOvr>
    <a:masterClrMapping/>
  </p:clrMapOvr>
  <p:transition spd="med">
    <p:wipe dir="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1"/>
          </p:nvPr>
        </p:nvSpPr>
        <p:spPr>
          <a:xfrm>
            <a:off x="9168550" y="6379797"/>
            <a:ext cx="2743200" cy="365125"/>
          </a:xfrm>
        </p:spPr>
        <p:txBody>
          <a:bodyPr/>
          <a:lstStyle/>
          <a:p>
            <a:fld id="{2F864A25-9965-4F61-8E8F-250006C6D194}" type="slidenum">
              <a:rPr lang="zh-CN" altLang="en-US" smtClean="0"/>
            </a:fld>
            <a:endParaRPr lang="zh-CN" altLang="en-US"/>
          </a:p>
        </p:txBody>
      </p:sp>
      <p:sp>
        <p:nvSpPr>
          <p:cNvPr id="17" name="灯片编号占位符 3"/>
          <p:cNvSpPr txBox="1"/>
          <p:nvPr/>
        </p:nvSpPr>
        <p:spPr>
          <a:xfrm>
            <a:off x="9168550" y="6379797"/>
            <a:ext cx="2743200" cy="365125"/>
          </a:xfrm>
          <a:prstGeom prst="rect">
            <a:avLst/>
          </a:prstGeom>
        </p:spPr>
        <p:txBody>
          <a:bodyPr/>
          <a:lstStyle>
            <a:defPPr>
              <a:defRPr lang="zh-CN"/>
            </a:defPPr>
            <a:lvl1pPr marL="0" algn="r"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F864A25-9965-4F61-8E8F-250006C6D194}" type="slidenum">
              <a:rPr lang="zh-CN" altLang="en-US" smtClean="0"/>
            </a:fld>
            <a:endParaRPr lang="zh-CN" altLang="en-US"/>
          </a:p>
        </p:txBody>
      </p:sp>
      <p:sp>
        <p:nvSpPr>
          <p:cNvPr id="18" name="文本框 2"/>
          <p:cNvSpPr txBox="1"/>
          <p:nvPr/>
        </p:nvSpPr>
        <p:spPr>
          <a:xfrm>
            <a:off x="629919" y="223520"/>
            <a:ext cx="5549207" cy="523220"/>
          </a:xfrm>
          <a:prstGeom prst="rect">
            <a:avLst/>
          </a:prstGeom>
          <a:noFill/>
        </p:spPr>
        <p:txBody>
          <a:bodyPr wrap="square" rtlCol="0">
            <a:spAutoFit/>
          </a:bodyPr>
          <a:lstStyle/>
          <a:p>
            <a:r>
              <a:rPr lang="zh-CN" altLang="en-US" sz="2800" b="1" dirty="0"/>
              <a:t>五</a:t>
            </a:r>
            <a:r>
              <a:rPr lang="zh-CN" altLang="en-US" sz="2800" b="1" dirty="0" smtClean="0"/>
              <a:t>、</a:t>
            </a:r>
            <a:r>
              <a:rPr lang="zh-CN" altLang="en-US" sz="2800" b="1" dirty="0" smtClean="0"/>
              <a:t>值班人</a:t>
            </a:r>
            <a:r>
              <a:rPr lang="zh-CN" altLang="en-US" sz="2800" b="1" dirty="0" smtClean="0"/>
              <a:t>员值班记录</a:t>
            </a:r>
            <a:endParaRPr lang="zh-CN" altLang="en-US" sz="2800" b="1" dirty="0"/>
          </a:p>
        </p:txBody>
      </p:sp>
      <p:grpSp>
        <p:nvGrpSpPr>
          <p:cNvPr id="19" name="组合 8"/>
          <p:cNvGrpSpPr/>
          <p:nvPr/>
        </p:nvGrpSpPr>
        <p:grpSpPr>
          <a:xfrm>
            <a:off x="418904" y="1334055"/>
            <a:ext cx="2556090" cy="4396919"/>
            <a:chOff x="1882812" y="3312872"/>
            <a:chExt cx="2085597" cy="877464"/>
          </a:xfrm>
        </p:grpSpPr>
        <p:sp>
          <p:nvSpPr>
            <p:cNvPr id="20" name="矩形 19"/>
            <p:cNvSpPr/>
            <p:nvPr/>
          </p:nvSpPr>
          <p:spPr>
            <a:xfrm>
              <a:off x="1882812" y="3312872"/>
              <a:ext cx="2085597" cy="68430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a:lstStyle/>
            <a:p>
              <a:endParaRPr lang="en-US" altLang="zh-CN" dirty="0" smtClean="0"/>
            </a:p>
            <a:p>
              <a:endParaRPr lang="en-US" altLang="zh-CN" dirty="0"/>
            </a:p>
            <a:p>
              <a:endParaRPr lang="en-US" altLang="zh-CN" dirty="0" smtClean="0"/>
            </a:p>
            <a:p>
              <a:endParaRPr lang="en-US" altLang="zh-CN" dirty="0"/>
            </a:p>
            <a:p>
              <a:endParaRPr lang="en-US" altLang="zh-CN" dirty="0" smtClean="0"/>
            </a:p>
            <a:p>
              <a:endParaRPr lang="en-US" altLang="zh-CN" dirty="0"/>
            </a:p>
            <a:p>
              <a:pPr algn="ctr"/>
              <a:r>
                <a:rPr lang="zh-CN" altLang="en-US" dirty="0" smtClean="0"/>
                <a:t>插入图片</a:t>
              </a:r>
              <a:endParaRPr lang="zh-CN" altLang="en-US" dirty="0"/>
            </a:p>
          </p:txBody>
        </p:sp>
        <p:sp>
          <p:nvSpPr>
            <p:cNvPr id="22" name="任意多边形: 形状 9"/>
            <p:cNvSpPr/>
            <p:nvPr/>
          </p:nvSpPr>
          <p:spPr>
            <a:xfrm>
              <a:off x="1882812" y="3993222"/>
              <a:ext cx="2085597" cy="197114"/>
            </a:xfrm>
            <a:custGeom>
              <a:avLst/>
              <a:gdLst>
                <a:gd name="connsiteX0" fmla="*/ 0 w 2085597"/>
                <a:gd name="connsiteY0" fmla="*/ 0 h 518400"/>
                <a:gd name="connsiteX1" fmla="*/ 2085597 w 2085597"/>
                <a:gd name="connsiteY1" fmla="*/ 0 h 518400"/>
                <a:gd name="connsiteX2" fmla="*/ 2085597 w 2085597"/>
                <a:gd name="connsiteY2" fmla="*/ 518400 h 518400"/>
                <a:gd name="connsiteX3" fmla="*/ 0 w 2085597"/>
                <a:gd name="connsiteY3" fmla="*/ 518400 h 518400"/>
                <a:gd name="connsiteX4" fmla="*/ 0 w 2085597"/>
                <a:gd name="connsiteY4" fmla="*/ 0 h 518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597" h="518400">
                  <a:moveTo>
                    <a:pt x="0" y="0"/>
                  </a:moveTo>
                  <a:lnTo>
                    <a:pt x="2085597" y="0"/>
                  </a:lnTo>
                  <a:lnTo>
                    <a:pt x="2085597" y="518400"/>
                  </a:lnTo>
                  <a:lnTo>
                    <a:pt x="0" y="518400"/>
                  </a:lnTo>
                  <a:lnTo>
                    <a:pt x="0" y="0"/>
                  </a:lnTo>
                  <a:close/>
                </a:path>
              </a:pathLst>
            </a:cu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zh-CN" altLang="en-US" sz="1800" kern="1200" dirty="0"/>
                <a:t>消控室设</a:t>
              </a:r>
              <a:r>
                <a:rPr lang="zh-CN" altLang="en-US" sz="1800" kern="1200" dirty="0" smtClean="0"/>
                <a:t>备运行正常</a:t>
              </a:r>
              <a:endParaRPr lang="zh-CN" altLang="en-US" sz="1800" kern="1200" dirty="0"/>
            </a:p>
          </p:txBody>
        </p:sp>
      </p:grpSp>
      <p:grpSp>
        <p:nvGrpSpPr>
          <p:cNvPr id="23" name="组合 8"/>
          <p:cNvGrpSpPr/>
          <p:nvPr/>
        </p:nvGrpSpPr>
        <p:grpSpPr>
          <a:xfrm>
            <a:off x="3422510" y="1314246"/>
            <a:ext cx="2565093" cy="4416727"/>
            <a:chOff x="1882812" y="3308919"/>
            <a:chExt cx="2092943" cy="881417"/>
          </a:xfrm>
        </p:grpSpPr>
        <p:sp>
          <p:nvSpPr>
            <p:cNvPr id="24" name="矩形 23"/>
            <p:cNvSpPr/>
            <p:nvPr/>
          </p:nvSpPr>
          <p:spPr>
            <a:xfrm>
              <a:off x="1890158" y="3308919"/>
              <a:ext cx="2085597" cy="68430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a:lstStyle/>
            <a:p>
              <a:endParaRPr lang="zh-CN" altLang="en-US" dirty="0"/>
            </a:p>
          </p:txBody>
        </p:sp>
        <p:sp>
          <p:nvSpPr>
            <p:cNvPr id="25" name="任意多边形: 形状 9"/>
            <p:cNvSpPr/>
            <p:nvPr/>
          </p:nvSpPr>
          <p:spPr>
            <a:xfrm>
              <a:off x="1882812" y="3993222"/>
              <a:ext cx="2085597" cy="197114"/>
            </a:xfrm>
            <a:custGeom>
              <a:avLst/>
              <a:gdLst>
                <a:gd name="connsiteX0" fmla="*/ 0 w 2085597"/>
                <a:gd name="connsiteY0" fmla="*/ 0 h 518400"/>
                <a:gd name="connsiteX1" fmla="*/ 2085597 w 2085597"/>
                <a:gd name="connsiteY1" fmla="*/ 0 h 518400"/>
                <a:gd name="connsiteX2" fmla="*/ 2085597 w 2085597"/>
                <a:gd name="connsiteY2" fmla="*/ 518400 h 518400"/>
                <a:gd name="connsiteX3" fmla="*/ 0 w 2085597"/>
                <a:gd name="connsiteY3" fmla="*/ 518400 h 518400"/>
                <a:gd name="connsiteX4" fmla="*/ 0 w 2085597"/>
                <a:gd name="connsiteY4" fmla="*/ 0 h 518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597" h="518400">
                  <a:moveTo>
                    <a:pt x="0" y="0"/>
                  </a:moveTo>
                  <a:lnTo>
                    <a:pt x="2085597" y="0"/>
                  </a:lnTo>
                  <a:lnTo>
                    <a:pt x="2085597" y="518400"/>
                  </a:lnTo>
                  <a:lnTo>
                    <a:pt x="0" y="518400"/>
                  </a:lnTo>
                  <a:lnTo>
                    <a:pt x="0" y="0"/>
                  </a:lnTo>
                  <a:close/>
                </a:path>
              </a:pathLst>
            </a:cu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zh-CN" altLang="en-US" sz="1800" kern="1200" dirty="0"/>
                <a:t>消控</a:t>
              </a:r>
              <a:r>
                <a:rPr lang="zh-CN" altLang="en-US" sz="1800" kern="1200" dirty="0" smtClean="0"/>
                <a:t>室卫生干净整洁</a:t>
              </a:r>
              <a:endParaRPr lang="zh-CN" altLang="en-US" sz="1800" kern="1200" dirty="0"/>
            </a:p>
          </p:txBody>
        </p:sp>
      </p:grpSp>
      <p:sp>
        <p:nvSpPr>
          <p:cNvPr id="26" name="矩形 25"/>
          <p:cNvSpPr/>
          <p:nvPr/>
        </p:nvSpPr>
        <p:spPr>
          <a:xfrm>
            <a:off x="6417113" y="1314246"/>
            <a:ext cx="2556090" cy="3429001"/>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a:lstStyle/>
          <a:p>
            <a:endParaRPr lang="zh-CN" altLang="en-US" dirty="0"/>
          </a:p>
        </p:txBody>
      </p:sp>
      <p:sp>
        <p:nvSpPr>
          <p:cNvPr id="27" name="任意多边形: 形状 9"/>
          <p:cNvSpPr/>
          <p:nvPr/>
        </p:nvSpPr>
        <p:spPr>
          <a:xfrm>
            <a:off x="6408110" y="4743247"/>
            <a:ext cx="2556090" cy="987726"/>
          </a:xfrm>
          <a:custGeom>
            <a:avLst/>
            <a:gdLst>
              <a:gd name="connsiteX0" fmla="*/ 0 w 2085597"/>
              <a:gd name="connsiteY0" fmla="*/ 0 h 518400"/>
              <a:gd name="connsiteX1" fmla="*/ 2085597 w 2085597"/>
              <a:gd name="connsiteY1" fmla="*/ 0 h 518400"/>
              <a:gd name="connsiteX2" fmla="*/ 2085597 w 2085597"/>
              <a:gd name="connsiteY2" fmla="*/ 518400 h 518400"/>
              <a:gd name="connsiteX3" fmla="*/ 0 w 2085597"/>
              <a:gd name="connsiteY3" fmla="*/ 518400 h 518400"/>
              <a:gd name="connsiteX4" fmla="*/ 0 w 2085597"/>
              <a:gd name="connsiteY4" fmla="*/ 0 h 518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597" h="518400">
                <a:moveTo>
                  <a:pt x="0" y="0"/>
                </a:moveTo>
                <a:lnTo>
                  <a:pt x="2085597" y="0"/>
                </a:lnTo>
                <a:lnTo>
                  <a:pt x="2085597" y="518400"/>
                </a:lnTo>
                <a:lnTo>
                  <a:pt x="0" y="518400"/>
                </a:lnTo>
                <a:lnTo>
                  <a:pt x="0" y="0"/>
                </a:lnTo>
                <a:close/>
              </a:path>
            </a:pathLst>
          </a:cu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zh-CN" altLang="en-US" sz="1800" kern="1200" dirty="0" smtClean="0"/>
              <a:t>防火巡查表</a:t>
            </a:r>
            <a:endParaRPr lang="zh-CN" altLang="en-US" sz="1800" kern="1200" dirty="0"/>
          </a:p>
        </p:txBody>
      </p:sp>
      <p:sp>
        <p:nvSpPr>
          <p:cNvPr id="28" name="矩形 27"/>
          <p:cNvSpPr/>
          <p:nvPr/>
        </p:nvSpPr>
        <p:spPr>
          <a:xfrm>
            <a:off x="9411716" y="1314246"/>
            <a:ext cx="2556090" cy="3429001"/>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a:lstStyle/>
          <a:p>
            <a:endParaRPr lang="zh-CN" altLang="en-US" dirty="0"/>
          </a:p>
        </p:txBody>
      </p:sp>
      <p:sp>
        <p:nvSpPr>
          <p:cNvPr id="29" name="任意多边形: 形状 9"/>
          <p:cNvSpPr/>
          <p:nvPr/>
        </p:nvSpPr>
        <p:spPr>
          <a:xfrm>
            <a:off x="9402713" y="4743247"/>
            <a:ext cx="2556090" cy="987726"/>
          </a:xfrm>
          <a:custGeom>
            <a:avLst/>
            <a:gdLst>
              <a:gd name="connsiteX0" fmla="*/ 0 w 2085597"/>
              <a:gd name="connsiteY0" fmla="*/ 0 h 518400"/>
              <a:gd name="connsiteX1" fmla="*/ 2085597 w 2085597"/>
              <a:gd name="connsiteY1" fmla="*/ 0 h 518400"/>
              <a:gd name="connsiteX2" fmla="*/ 2085597 w 2085597"/>
              <a:gd name="connsiteY2" fmla="*/ 518400 h 518400"/>
              <a:gd name="connsiteX3" fmla="*/ 0 w 2085597"/>
              <a:gd name="connsiteY3" fmla="*/ 518400 h 518400"/>
              <a:gd name="connsiteX4" fmla="*/ 0 w 2085597"/>
              <a:gd name="connsiteY4" fmla="*/ 0 h 518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597" h="518400">
                <a:moveTo>
                  <a:pt x="0" y="0"/>
                </a:moveTo>
                <a:lnTo>
                  <a:pt x="2085597" y="0"/>
                </a:lnTo>
                <a:lnTo>
                  <a:pt x="2085597" y="518400"/>
                </a:lnTo>
                <a:lnTo>
                  <a:pt x="0" y="518400"/>
                </a:lnTo>
                <a:lnTo>
                  <a:pt x="0" y="0"/>
                </a:lnTo>
                <a:close/>
              </a:path>
            </a:pathLst>
          </a:cu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zh-CN" altLang="en-US" sz="1800" kern="1200" dirty="0"/>
              <a:t>消控</a:t>
            </a:r>
            <a:r>
              <a:rPr lang="zh-CN" altLang="en-US" sz="1800" kern="1200" dirty="0" smtClean="0"/>
              <a:t>室值班记录</a:t>
            </a:r>
            <a:endParaRPr lang="zh-CN" altLang="en-US" sz="1800" kern="1200" dirty="0"/>
          </a:p>
        </p:txBody>
      </p:sp>
      <p:sp>
        <p:nvSpPr>
          <p:cNvPr id="2" name="矩形 1"/>
          <p:cNvSpPr/>
          <p:nvPr/>
        </p:nvSpPr>
        <p:spPr>
          <a:xfrm>
            <a:off x="4146557" y="2936603"/>
            <a:ext cx="1107996" cy="369332"/>
          </a:xfrm>
          <a:prstGeom prst="rect">
            <a:avLst/>
          </a:prstGeom>
        </p:spPr>
        <p:txBody>
          <a:bodyPr wrap="none">
            <a:spAutoFit/>
          </a:bodyPr>
          <a:lstStyle/>
          <a:p>
            <a:pPr algn="ctr"/>
            <a:r>
              <a:rPr lang="zh-CN" altLang="en-US" dirty="0"/>
              <a:t>插入图片</a:t>
            </a:r>
            <a:endParaRPr lang="zh-CN" altLang="en-US" dirty="0"/>
          </a:p>
        </p:txBody>
      </p:sp>
      <p:sp>
        <p:nvSpPr>
          <p:cNvPr id="31" name="矩形 30"/>
          <p:cNvSpPr/>
          <p:nvPr/>
        </p:nvSpPr>
        <p:spPr>
          <a:xfrm>
            <a:off x="7159166" y="2936603"/>
            <a:ext cx="1107996" cy="369332"/>
          </a:xfrm>
          <a:prstGeom prst="rect">
            <a:avLst/>
          </a:prstGeom>
        </p:spPr>
        <p:txBody>
          <a:bodyPr wrap="none">
            <a:spAutoFit/>
          </a:bodyPr>
          <a:lstStyle/>
          <a:p>
            <a:pPr algn="ctr"/>
            <a:r>
              <a:rPr lang="zh-CN" altLang="en-US" dirty="0"/>
              <a:t>插入图片</a:t>
            </a:r>
            <a:endParaRPr lang="zh-CN" altLang="en-US" dirty="0"/>
          </a:p>
        </p:txBody>
      </p:sp>
      <p:sp>
        <p:nvSpPr>
          <p:cNvPr id="32" name="矩形 31"/>
          <p:cNvSpPr/>
          <p:nvPr/>
        </p:nvSpPr>
        <p:spPr>
          <a:xfrm>
            <a:off x="10204235" y="2936603"/>
            <a:ext cx="1107996" cy="369332"/>
          </a:xfrm>
          <a:prstGeom prst="rect">
            <a:avLst/>
          </a:prstGeom>
        </p:spPr>
        <p:txBody>
          <a:bodyPr wrap="none">
            <a:spAutoFit/>
          </a:bodyPr>
          <a:lstStyle/>
          <a:p>
            <a:pPr algn="ctr"/>
            <a:r>
              <a:rPr lang="zh-CN" altLang="en-US" dirty="0"/>
              <a:t>插入图片</a:t>
            </a:r>
            <a:endParaRPr lang="zh-CN" altLang="en-US" dirty="0"/>
          </a:p>
        </p:txBody>
      </p:sp>
      <p:pic>
        <p:nvPicPr>
          <p:cNvPr id="2055" name="Picture 7" descr="/private/var/folders/2g/29984s3j38s2b9dvl7_wjmhm0000gn/T/com.kingsoft.wpsoffice.mac/picturecompress_20230915143507/output_8.pngoutput_8"/>
          <p:cNvPicPr>
            <a:picLocks noChangeAspect="1" noChangeArrowheads="1"/>
          </p:cNvPicPr>
          <p:nvPr/>
        </p:nvPicPr>
        <p:blipFill>
          <a:blip r:embed="rId1"/>
          <a:srcRect/>
          <a:stretch>
            <a:fillRect/>
          </a:stretch>
        </p:blipFill>
        <p:spPr bwMode="auto">
          <a:xfrm>
            <a:off x="3431513" y="1314246"/>
            <a:ext cx="2556090" cy="34290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0" name="Picture 2" descr="/private/var/folders/2g/29984s3j38s2b9dvl7_wjmhm0000gn/T/com.kingsoft.wpsoffice.mac/picturecompress_20230915143507/output_9.pngoutput_9"/>
          <p:cNvPicPr preferRelativeResize="0">
            <a:picLocks noChangeArrowheads="1"/>
          </p:cNvPicPr>
          <p:nvPr/>
        </p:nvPicPr>
        <p:blipFill>
          <a:blip r:embed="rId2"/>
          <a:srcRect/>
          <a:stretch>
            <a:fillRect/>
          </a:stretch>
        </p:blipFill>
        <p:spPr bwMode="auto">
          <a:xfrm>
            <a:off x="418904" y="1314245"/>
            <a:ext cx="2556000" cy="3430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descr="/private/var/folders/2g/29984s3j38s2b9dvl7_wjmhm0000gn/T/com.kingsoft.wpsoffice.mac/picturecompress_20230915143507/output_10.pngoutput_10"/>
          <p:cNvPicPr preferRelativeResize="0">
            <a:picLocks noChangeArrowheads="1"/>
          </p:cNvPicPr>
          <p:nvPr/>
        </p:nvPicPr>
        <p:blipFill>
          <a:blip r:embed="rId3"/>
          <a:srcRect/>
          <a:stretch>
            <a:fillRect/>
          </a:stretch>
        </p:blipFill>
        <p:spPr bwMode="auto">
          <a:xfrm>
            <a:off x="6399797" y="1312448"/>
            <a:ext cx="2556000" cy="3430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Picture 2" descr="/private/var/folders/2g/29984s3j38s2b9dvl7_wjmhm0000gn/T/com.kingsoft.wpsoffice.mac/picturecompress_20230915143507/output_11.pngoutput_11"/>
          <p:cNvPicPr preferRelativeResize="0">
            <a:picLocks noChangeArrowheads="1"/>
          </p:cNvPicPr>
          <p:nvPr/>
        </p:nvPicPr>
        <p:blipFill>
          <a:blip r:embed="rId4"/>
          <a:srcRect/>
          <a:stretch>
            <a:fillRect/>
          </a:stretch>
        </p:blipFill>
        <p:spPr bwMode="auto">
          <a:xfrm>
            <a:off x="9411806" y="1312447"/>
            <a:ext cx="2556000" cy="3430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图片 4" descr="/private/var/folders/2g/29984s3j38s2b9dvl7_wjmhm0000gn/T/com.kingsoft.wpsoffice.mac/picturecompress_20230915143507/output_12.pngoutput_12"/>
          <p:cNvPicPr>
            <a:picLocks noChangeAspect="1"/>
          </p:cNvPicPr>
          <p:nvPr>
            <p:custDataLst>
              <p:tags r:id="rId5"/>
            </p:custDataLst>
          </p:nvPr>
        </p:nvPicPr>
        <p:blipFill>
          <a:blip r:embed="rId6"/>
          <a:stretch>
            <a:fillRect/>
          </a:stretch>
        </p:blipFill>
        <p:spPr>
          <a:xfrm>
            <a:off x="6405245" y="1334135"/>
            <a:ext cx="2566035" cy="3409950"/>
          </a:xfrm>
          <a:prstGeom prst="rect">
            <a:avLst/>
          </a:prstGeom>
        </p:spPr>
      </p:pic>
      <p:pic>
        <p:nvPicPr>
          <p:cNvPr id="6" name="图片 5" descr="/private/var/folders/2g/29984s3j38s2b9dvl7_wjmhm0000gn/T/com.kingsoft.wpsoffice.mac/picturecompress_20230915143507/output_13.pngoutput_13"/>
          <p:cNvPicPr>
            <a:picLocks noChangeAspect="1"/>
          </p:cNvPicPr>
          <p:nvPr>
            <p:custDataLst>
              <p:tags r:id="rId7"/>
            </p:custDataLst>
          </p:nvPr>
        </p:nvPicPr>
        <p:blipFill>
          <a:blip r:embed="rId8"/>
          <a:stretch>
            <a:fillRect/>
          </a:stretch>
        </p:blipFill>
        <p:spPr>
          <a:xfrm>
            <a:off x="9407525" y="1312545"/>
            <a:ext cx="2542540" cy="3450590"/>
          </a:xfrm>
          <a:prstGeom prst="rect">
            <a:avLst/>
          </a:prstGeom>
        </p:spPr>
      </p:pic>
      <p:pic>
        <p:nvPicPr>
          <p:cNvPr id="7" name="图片 6" descr="/private/var/folders/2g/29984s3j38s2b9dvl7_wjmhm0000gn/T/com.kingsoft.wpsoffice.mac/picturecompress_20230915143507/output_14.pngoutput_14"/>
          <p:cNvPicPr>
            <a:picLocks noChangeAspect="1"/>
          </p:cNvPicPr>
          <p:nvPr>
            <p:custDataLst>
              <p:tags r:id="rId9"/>
            </p:custDataLst>
          </p:nvPr>
        </p:nvPicPr>
        <p:blipFill>
          <a:blip r:embed="rId10"/>
          <a:stretch>
            <a:fillRect/>
          </a:stretch>
        </p:blipFill>
        <p:spPr>
          <a:xfrm>
            <a:off x="3437255" y="1312545"/>
            <a:ext cx="2531745" cy="3451225"/>
          </a:xfrm>
          <a:prstGeom prst="rect">
            <a:avLst/>
          </a:prstGeom>
        </p:spPr>
      </p:pic>
      <p:pic>
        <p:nvPicPr>
          <p:cNvPr id="8" name="图片 7" descr="/private/var/folders/2g/29984s3j38s2b9dvl7_wjmhm0000gn/T/com.kingsoft.wpsoffice.mac/picturecompress_20230915143507/output_15.pngoutput_15"/>
          <p:cNvPicPr>
            <a:picLocks noChangeAspect="1"/>
          </p:cNvPicPr>
          <p:nvPr>
            <p:custDataLst>
              <p:tags r:id="rId11"/>
            </p:custDataLst>
          </p:nvPr>
        </p:nvPicPr>
        <p:blipFill>
          <a:blip r:embed="rId12"/>
          <a:stretch>
            <a:fillRect/>
          </a:stretch>
        </p:blipFill>
        <p:spPr>
          <a:xfrm>
            <a:off x="419100" y="1312545"/>
            <a:ext cx="2564765" cy="345186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1"/>
          </p:nvPr>
        </p:nvSpPr>
        <p:spPr/>
        <p:txBody>
          <a:bodyPr/>
          <a:lstStyle/>
          <a:p>
            <a:fld id="{2F864A25-9965-4F61-8E8F-250006C6D194}" type="slidenum">
              <a:rPr lang="zh-CN" altLang="en-US" smtClean="0"/>
            </a:fld>
            <a:endParaRPr lang="zh-CN" altLang="en-US"/>
          </a:p>
        </p:txBody>
      </p:sp>
      <p:sp>
        <p:nvSpPr>
          <p:cNvPr id="43" name="文本框 42"/>
          <p:cNvSpPr txBox="1"/>
          <p:nvPr/>
        </p:nvSpPr>
        <p:spPr>
          <a:xfrm>
            <a:off x="567559" y="149948"/>
            <a:ext cx="11240202" cy="738664"/>
          </a:xfrm>
          <a:prstGeom prst="rect">
            <a:avLst/>
          </a:prstGeom>
          <a:noFill/>
        </p:spPr>
        <p:txBody>
          <a:bodyPr wrap="square" rtlCol="0">
            <a:spAutoFit/>
          </a:bodyPr>
          <a:lstStyle/>
          <a:p>
            <a:pPr>
              <a:lnSpc>
                <a:spcPct val="150000"/>
              </a:lnSpc>
            </a:pPr>
            <a:r>
              <a:rPr lang="zh-CN" altLang="en-US" sz="2800" b="1" dirty="0"/>
              <a:t>五</a:t>
            </a:r>
            <a:r>
              <a:rPr lang="zh-CN" altLang="en-US" sz="2800" b="1" dirty="0" smtClean="0"/>
              <a:t>、</a:t>
            </a:r>
            <a:r>
              <a:rPr lang="zh-CN" altLang="en-US" sz="2800" b="1" dirty="0" smtClean="0"/>
              <a:t>值班人员值班记</a:t>
            </a:r>
            <a:r>
              <a:rPr lang="zh-CN" altLang="en-US" sz="2800" b="1" dirty="0" smtClean="0"/>
              <a:t>录</a:t>
            </a:r>
            <a:endParaRPr lang="en-US" altLang="zh-CN" sz="2800" b="1" dirty="0">
              <a:solidFill>
                <a:srgbClr val="0070C0"/>
              </a:solidFill>
            </a:endParaRPr>
          </a:p>
        </p:txBody>
      </p:sp>
      <p:pic>
        <p:nvPicPr>
          <p:cNvPr id="2050" name="Picture 2" descr="/private/var/folders/2g/29984s3j38s2b9dvl7_wjmhm0000gn/T/com.kingsoft.wpsoffice.mac/picturecompress_20230915143507/output_16.pngoutput_16"/>
          <p:cNvPicPr preferRelativeResize="0">
            <a:picLocks noChangeArrowheads="1"/>
          </p:cNvPicPr>
          <p:nvPr>
            <p:custDataLst>
              <p:tags r:id="rId1"/>
            </p:custDataLst>
          </p:nvPr>
        </p:nvPicPr>
        <p:blipFill>
          <a:blip r:embed="rId2"/>
          <a:srcRect/>
          <a:stretch>
            <a:fillRect/>
          </a:stretch>
        </p:blipFill>
        <p:spPr bwMode="auto">
          <a:xfrm>
            <a:off x="926400" y="918000"/>
            <a:ext cx="10339200" cy="502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med">
    <p:wipe dir="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1"/>
          </p:nvPr>
        </p:nvSpPr>
        <p:spPr/>
        <p:txBody>
          <a:bodyPr/>
          <a:lstStyle/>
          <a:p>
            <a:fld id="{2F864A25-9965-4F61-8E8F-250006C6D194}" type="slidenum">
              <a:rPr lang="zh-CN" altLang="en-US" smtClean="0"/>
            </a:fld>
            <a:endParaRPr lang="zh-CN" altLang="en-US"/>
          </a:p>
        </p:txBody>
      </p:sp>
      <p:sp>
        <p:nvSpPr>
          <p:cNvPr id="43" name="文本框 42"/>
          <p:cNvSpPr txBox="1"/>
          <p:nvPr/>
        </p:nvSpPr>
        <p:spPr>
          <a:xfrm>
            <a:off x="567559" y="149948"/>
            <a:ext cx="11240202" cy="738664"/>
          </a:xfrm>
          <a:prstGeom prst="rect">
            <a:avLst/>
          </a:prstGeom>
          <a:noFill/>
        </p:spPr>
        <p:txBody>
          <a:bodyPr wrap="square" rtlCol="0">
            <a:spAutoFit/>
          </a:bodyPr>
          <a:lstStyle/>
          <a:p>
            <a:pPr>
              <a:lnSpc>
                <a:spcPct val="150000"/>
              </a:lnSpc>
            </a:pPr>
            <a:r>
              <a:rPr lang="zh-CN" altLang="en-US" sz="2800" b="1" dirty="0"/>
              <a:t>五</a:t>
            </a:r>
            <a:r>
              <a:rPr lang="zh-CN" altLang="en-US" sz="2800" b="1" dirty="0" smtClean="0"/>
              <a:t>、</a:t>
            </a:r>
            <a:r>
              <a:rPr lang="zh-CN" altLang="en-US" sz="2800" b="1" dirty="0" smtClean="0"/>
              <a:t>值班人员值班记录</a:t>
            </a:r>
            <a:r>
              <a:rPr lang="zh-CN" altLang="en-US" sz="2800" b="1" dirty="0" smtClean="0">
                <a:solidFill>
                  <a:srgbClr val="0070C0"/>
                </a:solidFill>
              </a:rPr>
              <a:t>（每日防火巡查）</a:t>
            </a:r>
            <a:endParaRPr lang="en-US" altLang="zh-CN" sz="2800" b="1" dirty="0">
              <a:solidFill>
                <a:srgbClr val="0070C0"/>
              </a:solidFill>
            </a:endParaRPr>
          </a:p>
        </p:txBody>
      </p:sp>
      <p:pic>
        <p:nvPicPr>
          <p:cNvPr id="3075" name="Picture 3"/>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963893" y="928952"/>
            <a:ext cx="10250955" cy="53239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med">
    <p:wipe dir="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995042" y="2359458"/>
            <a:ext cx="2343911" cy="830997"/>
          </a:xfrm>
          <a:prstGeom prst="rect">
            <a:avLst/>
          </a:prstGeom>
          <a:noFill/>
        </p:spPr>
        <p:txBody>
          <a:bodyPr wrap="none" rtlCol="0">
            <a:spAutoFit/>
          </a:bodyPr>
          <a:lstStyle/>
          <a:p>
            <a:r>
              <a:rPr lang="en-US" altLang="zh-CN" sz="4800" b="1" dirty="0">
                <a:solidFill>
                  <a:srgbClr val="0069BF"/>
                </a:solidFill>
              </a:rPr>
              <a:t>Thanks</a:t>
            </a:r>
            <a:endParaRPr lang="zh-CN" altLang="en-US" sz="4800" b="1" dirty="0">
              <a:solidFill>
                <a:srgbClr val="0069BF"/>
              </a:solidFill>
            </a:endParaRPr>
          </a:p>
        </p:txBody>
      </p:sp>
      <p:sp>
        <p:nvSpPr>
          <p:cNvPr id="5" name="灯片编号占位符 4"/>
          <p:cNvSpPr>
            <a:spLocks noGrp="1"/>
          </p:cNvSpPr>
          <p:nvPr>
            <p:ph type="sldNum" sz="quarter" idx="11"/>
          </p:nvPr>
        </p:nvSpPr>
        <p:spPr/>
        <p:txBody>
          <a:bodyPr/>
          <a:lstStyle/>
          <a:p>
            <a:fld id="{2F864A25-9965-4F61-8E8F-250006C6D194}"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sld>
</file>

<file path=ppt/tags/tag1.xml><?xml version="1.0" encoding="utf-8"?>
<p:tagLst xmlns:p="http://schemas.openxmlformats.org/presentationml/2006/main">
  <p:tag name="THINKCELLSHAPEDONOTDELETE" val="thinkcellActiveDocDoNotDelete"/>
</p:tagLst>
</file>

<file path=ppt/tags/tag2.xml><?xml version="1.0" encoding="utf-8"?>
<p:tagLst xmlns:p="http://schemas.openxmlformats.org/presentationml/2006/main">
  <p:tag name="ORIGLEFT" val="303.875"/>
  <p:tag name="ORIGTOP" val="139.125"/>
  <p:tag name="ORIGHEIGHT" val="22.25"/>
  <p:tag name="ORIGWIDTH" val="22.5"/>
</p:tagLst>
</file>

<file path=ppt/tags/tag3.xml><?xml version="1.0" encoding="utf-8"?>
<p:tagLst xmlns:p="http://schemas.openxmlformats.org/presentationml/2006/main">
  <p:tag name="ORIGLEFT" val="331.875"/>
  <p:tag name="ORIGTOP" val="139.125"/>
  <p:tag name="ORIGHEIGHT" val="22.25"/>
  <p:tag name="ORIGWIDTH" val="22.5"/>
</p:tagLst>
</file>

<file path=ppt/tags/tag4.xml><?xml version="1.0" encoding="utf-8"?>
<p:tagLst xmlns:p="http://schemas.openxmlformats.org/presentationml/2006/main">
  <p:tag name="ORIGLEFT" val="360"/>
  <p:tag name="ORIGTOP" val="139.125"/>
  <p:tag name="ORIGHEIGHT" val="22.25"/>
  <p:tag name="ORIGWIDTH" val="22.5"/>
</p:tagLst>
</file>

<file path=ppt/tags/tag5.xml><?xml version="1.0" encoding="utf-8"?>
<p:tagLst xmlns:p="http://schemas.openxmlformats.org/presentationml/2006/main">
  <p:tag name="ORIGLEFT" val="388.125"/>
  <p:tag name="ORIGTOP" val="139.125"/>
  <p:tag name="ORIGHEIGHT" val="22.25"/>
  <p:tag name="ORIGWIDTH" val="22.5"/>
</p:tagLst>
</file>

<file path=ppt/tags/tag6.xml><?xml version="1.0" encoding="utf-8"?>
<p:tagLst xmlns:p="http://schemas.openxmlformats.org/presentationml/2006/main">
  <p:tag name="ORIGLEFT" val="388.125"/>
  <p:tag name="ORIGTOP" val="139.125"/>
  <p:tag name="ORIGHEIGHT" val="22.25"/>
  <p:tag name="ORIGWIDTH" val="22.5"/>
</p:tagLst>
</file>

<file path=ppt/tags/tag7.xml><?xml version="1.0" encoding="utf-8"?>
<p:tagLst xmlns:p="http://schemas.openxmlformats.org/presentationml/2006/main">
  <p:tag name="KSO_WM_UNIT_TABLE_BEAUTIFY" val="smartTable{0d1ef392-4e16-4b87-bb03-becdbc09d197}"/>
</p:tagLst>
</file>

<file path=ppt/tags/tag8.xml><?xml version="1.0" encoding="utf-8"?>
<p:tagLst xmlns:p="http://schemas.openxmlformats.org/presentationml/2006/main">
  <p:tag name="KSO_WM_BEAUTIFY_FLAG" val=""/>
</p:tagLst>
</file>

<file path=ppt/tags/tag9.xml><?xml version="1.0" encoding="utf-8"?>
<p:tagLst xmlns:p="http://schemas.openxmlformats.org/presentationml/2006/main">
  <p:tag name="KSO_WM_BEAUTIFY_FLAG" val=""/>
</p:tagLst>
</file>

<file path=ppt/tags/tag10.xml><?xml version="1.0" encoding="utf-8"?>
<p:tagLst xmlns:p="http://schemas.openxmlformats.org/presentationml/2006/main">
  <p:tag name="KSO_WM_BEAUTIFY_FLAG" val=""/>
</p:tagLst>
</file>

<file path=ppt/tags/tag11.xml><?xml version="1.0" encoding="utf-8"?>
<p:tagLst xmlns:p="http://schemas.openxmlformats.org/presentationml/2006/main">
  <p:tag name="KSO_WM_BEAUTIFY_FLAG" val=""/>
</p:tagLst>
</file>

<file path=ppt/tags/tag12.xml><?xml version="1.0" encoding="utf-8"?>
<p:tagLst xmlns:p="http://schemas.openxmlformats.org/presentationml/2006/main">
  <p:tag name="KSO_WM_UNIT_PLACING_PICTURE_USER_VIEWPORT" val="{&quot;height&quot;:7908.6614173228345,&quot;width&quot;:16282.204724409448}"/>
</p:tagLst>
</file>

<file path=ppt/tags/tag13.xml><?xml version="1.0" encoding="utf-8"?>
<p:tagLst xmlns:p="http://schemas.openxmlformats.org/presentationml/2006/main">
  <p:tag name="KSO_WPP_MARK_KEY" val="ebcd975c-69d3-41e4-8e96-748addc2b629"/>
  <p:tag name="COMMONDATA" val="eyJoZGlkIjoiNGM5M2MzODU5ZGUxOGViYWE3NjEwYWQ0ZTE5Yzg0MjkifQ=="/>
</p:tagLst>
</file>

<file path=ppt/theme/theme1.xml><?xml version="1.0" encoding="utf-8"?>
<a:theme xmlns:a="http://schemas.openxmlformats.org/drawingml/2006/main" name="Office 主题​​">
  <a:themeElements>
    <a:clrScheme name="Office">
      <a:dk1>
        <a:srgbClr val="000000"/>
      </a:dk1>
      <a:lt1>
        <a:srgbClr val="FFFFFF"/>
      </a:lt1>
      <a:dk2>
        <a:srgbClr val="768395"/>
      </a:dk2>
      <a:lt2>
        <a:srgbClr val="F0F0F0"/>
      </a:lt2>
      <a:accent1>
        <a:srgbClr val="0069BF"/>
      </a:accent1>
      <a:accent2>
        <a:srgbClr val="B0CB1D"/>
      </a:accent2>
      <a:accent3>
        <a:srgbClr val="7752C4"/>
      </a:accent3>
      <a:accent4>
        <a:srgbClr val="034D95"/>
      </a:accent4>
      <a:accent5>
        <a:srgbClr val="3F859B"/>
      </a:accent5>
      <a:accent6>
        <a:srgbClr val="D81728"/>
      </a:accent6>
      <a:hlink>
        <a:srgbClr val="4472C4"/>
      </a:hlink>
      <a:folHlink>
        <a:srgbClr val="BFBFBF"/>
      </a:folHlink>
    </a:clrScheme>
    <a:fontScheme name="自定义 3">
      <a:majorFont>
        <a:latin typeface="Arial Black"/>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rgbClr val="000000"/>
    </a:dk1>
    <a:lt1>
      <a:srgbClr val="FFFFFF"/>
    </a:lt1>
    <a:dk2>
      <a:srgbClr val="768395"/>
    </a:dk2>
    <a:lt2>
      <a:srgbClr val="F0F0F0"/>
    </a:lt2>
    <a:accent1>
      <a:srgbClr val="0069BF"/>
    </a:accent1>
    <a:accent2>
      <a:srgbClr val="B0CB1D"/>
    </a:accent2>
    <a:accent3>
      <a:srgbClr val="7752C4"/>
    </a:accent3>
    <a:accent4>
      <a:srgbClr val="034D95"/>
    </a:accent4>
    <a:accent5>
      <a:srgbClr val="3F859B"/>
    </a:accent5>
    <a:accent6>
      <a:srgbClr val="D81728"/>
    </a:accent6>
    <a:hlink>
      <a:srgbClr val="4472C4"/>
    </a:hlink>
    <a:folHlink>
      <a:srgbClr val="BFBFBF"/>
    </a:folHlink>
  </a:clrScheme>
</a:themeOverride>
</file>

<file path=ppt/theme/themeOverride2.xml><?xml version="1.0" encoding="utf-8"?>
<a:themeOverride xmlns:a="http://schemas.openxmlformats.org/drawingml/2006/main">
  <a:clrScheme name="Office">
    <a:dk1>
      <a:srgbClr val="000000"/>
    </a:dk1>
    <a:lt1>
      <a:srgbClr val="FFFFFF"/>
    </a:lt1>
    <a:dk2>
      <a:srgbClr val="768395"/>
    </a:dk2>
    <a:lt2>
      <a:srgbClr val="F0F0F0"/>
    </a:lt2>
    <a:accent1>
      <a:srgbClr val="0069BF"/>
    </a:accent1>
    <a:accent2>
      <a:srgbClr val="B0CB1D"/>
    </a:accent2>
    <a:accent3>
      <a:srgbClr val="7752C4"/>
    </a:accent3>
    <a:accent4>
      <a:srgbClr val="034D95"/>
    </a:accent4>
    <a:accent5>
      <a:srgbClr val="3F859B"/>
    </a:accent5>
    <a:accent6>
      <a:srgbClr val="D81728"/>
    </a:accent6>
    <a:hlink>
      <a:srgbClr val="4472C4"/>
    </a:hlink>
    <a:folHlink>
      <a:srgbClr val="BFBFBF"/>
    </a:folHlink>
  </a:clrScheme>
</a:themeOverride>
</file>

<file path=ppt/theme/themeOverride3.xml><?xml version="1.0" encoding="utf-8"?>
<a:themeOverride xmlns:a="http://schemas.openxmlformats.org/drawingml/2006/main">
  <a:clrScheme name="Office">
    <a:dk1>
      <a:srgbClr val="000000"/>
    </a:dk1>
    <a:lt1>
      <a:srgbClr val="FFFFFF"/>
    </a:lt1>
    <a:dk2>
      <a:srgbClr val="768395"/>
    </a:dk2>
    <a:lt2>
      <a:srgbClr val="F0F0F0"/>
    </a:lt2>
    <a:accent1>
      <a:srgbClr val="0069BF"/>
    </a:accent1>
    <a:accent2>
      <a:srgbClr val="B0CB1D"/>
    </a:accent2>
    <a:accent3>
      <a:srgbClr val="7752C4"/>
    </a:accent3>
    <a:accent4>
      <a:srgbClr val="034D95"/>
    </a:accent4>
    <a:accent5>
      <a:srgbClr val="3F859B"/>
    </a:accent5>
    <a:accent6>
      <a:srgbClr val="D81728"/>
    </a:accent6>
    <a:hlink>
      <a:srgbClr val="4472C4"/>
    </a:hlink>
    <a:folHlink>
      <a:srgbClr val="BFBFBF"/>
    </a:folHlink>
  </a:clrScheme>
</a:themeOverride>
</file>

<file path=ppt/theme/themeOverride4.xml><?xml version="1.0" encoding="utf-8"?>
<a:themeOverride xmlns:a="http://schemas.openxmlformats.org/drawingml/2006/main">
  <a:clrScheme name="Office">
    <a:dk1>
      <a:srgbClr val="000000"/>
    </a:dk1>
    <a:lt1>
      <a:srgbClr val="FFFFFF"/>
    </a:lt1>
    <a:dk2>
      <a:srgbClr val="768395"/>
    </a:dk2>
    <a:lt2>
      <a:srgbClr val="F0F0F0"/>
    </a:lt2>
    <a:accent1>
      <a:srgbClr val="0069BF"/>
    </a:accent1>
    <a:accent2>
      <a:srgbClr val="B0CB1D"/>
    </a:accent2>
    <a:accent3>
      <a:srgbClr val="7752C4"/>
    </a:accent3>
    <a:accent4>
      <a:srgbClr val="034D95"/>
    </a:accent4>
    <a:accent5>
      <a:srgbClr val="3F859B"/>
    </a:accent5>
    <a:accent6>
      <a:srgbClr val="D81728"/>
    </a:accent6>
    <a:hlink>
      <a:srgbClr val="4472C4"/>
    </a:hlink>
    <a:folHlink>
      <a:srgbClr val="BFBFBF"/>
    </a:folHlink>
  </a:clrScheme>
</a:themeOverride>
</file>

<file path=docProps/app.xml><?xml version="1.0" encoding="utf-8"?>
<Properties xmlns="http://schemas.openxmlformats.org/officeDocument/2006/extended-properties" xmlns:vt="http://schemas.openxmlformats.org/officeDocument/2006/docPropsVTypes">
  <TotalTime>0</TotalTime>
  <Words>1699</Words>
  <Application>WPS 表格</Application>
  <PresentationFormat>自訂</PresentationFormat>
  <Paragraphs>230</Paragraphs>
  <Slides>13</Slides>
  <Notes>2</Notes>
  <HiddenSlides>0</HiddenSlides>
  <MMClips>0</MMClips>
  <ScaleCrop>false</ScaleCrop>
  <HeadingPairs>
    <vt:vector size="8" baseType="variant">
      <vt:variant>
        <vt:lpstr>已用的字体</vt:lpstr>
      </vt:variant>
      <vt:variant>
        <vt:i4>13</vt:i4>
      </vt:variant>
      <vt:variant>
        <vt:lpstr>主题</vt:lpstr>
      </vt:variant>
      <vt:variant>
        <vt:i4>1</vt:i4>
      </vt:variant>
      <vt:variant>
        <vt:lpstr>嵌入 OLE 服务器</vt:lpstr>
      </vt:variant>
      <vt:variant>
        <vt:i4>1</vt:i4>
      </vt:variant>
      <vt:variant>
        <vt:lpstr>幻灯片标题</vt:lpstr>
      </vt:variant>
      <vt:variant>
        <vt:i4>13</vt:i4>
      </vt:variant>
    </vt:vector>
  </HeadingPairs>
  <TitlesOfParts>
    <vt:vector size="28" baseType="lpstr">
      <vt:lpstr>Arial</vt:lpstr>
      <vt:lpstr>宋体</vt:lpstr>
      <vt:lpstr>Wingdings</vt:lpstr>
      <vt:lpstr>微软雅黑</vt:lpstr>
      <vt:lpstr>Lato Light</vt:lpstr>
      <vt:lpstr>汉仪旗黑</vt:lpstr>
      <vt:lpstr>宋体</vt:lpstr>
      <vt:lpstr>Arial Unicode MS</vt:lpstr>
      <vt:lpstr>等线</vt:lpstr>
      <vt:lpstr>汉仪中等线KW</vt:lpstr>
      <vt:lpstr>PMingLiU</vt:lpstr>
      <vt:lpstr>宋体-繁</vt:lpstr>
      <vt:lpstr>Thonburi</vt:lpstr>
      <vt:lpstr>Office 主题​​</vt:lpstr>
      <vt:lpstr>TCLayout.ActiveDocument.1</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Zhou Winnie</dc:creator>
  <cp:lastModifiedBy>Ken</cp:lastModifiedBy>
  <cp:revision>871</cp:revision>
  <cp:lastPrinted>2023-09-15T06:35:30Z</cp:lastPrinted>
  <dcterms:created xsi:type="dcterms:W3CDTF">2023-09-15T06:35:30Z</dcterms:created>
  <dcterms:modified xsi:type="dcterms:W3CDTF">2023-09-15T06:35:30Z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70597770F97042F789D5D178D40E387D</vt:lpwstr>
  </property>
  <property fmtid="{D5CDD505-2E9C-101B-9397-08002B2CF9AE}" pid="3" name="KSOProductBuildVer">
    <vt:lpwstr>2052-5.5.1.7991</vt:lpwstr>
  </property>
</Properties>
</file>