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361" r:id="rId1"/>
    <p:sldMasterId id="2147505398" r:id="rId2"/>
  </p:sldMasterIdLst>
  <p:notesMasterIdLst>
    <p:notesMasterId r:id="rId3"/>
  </p:notesMasterIdLst>
  <p:sldIdLst>
    <p:sldId id="10429" r:id="rId4"/>
    <p:sldId id="10434" r:id="rId5"/>
    <p:sldId id="10438" r:id="rId6"/>
    <p:sldId id="10441" r:id="rId7"/>
    <p:sldId id="10447" r:id="rId9"/>
    <p:sldId id="10450" r:id="rId10"/>
    <p:sldId id="10453" r:id="rId11"/>
    <p:sldId id="10456" r:id="rId12"/>
    <p:sldId id="10459" r:id="rId13"/>
    <p:sldId id="10465" r:id="rId15"/>
    <p:sldId id="10468" r:id="rId16"/>
    <p:sldId id="10471" r:id="rId17"/>
    <p:sldId id="10474" r:id="rId18"/>
    <p:sldId id="10477" r:id="rId19"/>
    <p:sldId id="10483" r:id="rId21"/>
    <p:sldId id="10486" r:id="rId22"/>
    <p:sldId id="10489" r:id="rId23"/>
    <p:sldId id="10492" r:id="rId24"/>
    <p:sldId id="10495" r:id="rId25"/>
    <p:sldId id="10501" r:id="rId27"/>
    <p:sldId id="10504" r:id="rId28"/>
    <p:sldId id="10507" r:id="rId29"/>
    <p:sldId id="10510" r:id="rId30"/>
    <p:sldId id="10513" r:id="rId31"/>
    <p:sldId id="10519" r:id="rId33"/>
    <p:sldId id="10522" r:id="rId34"/>
    <p:sldId id="10525" r:id="rId35"/>
    <p:sldId id="10528" r:id="rId36"/>
    <p:sldId id="10532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362" r:id="rId1"/>
    <p:sldLayoutId id="2147505363" r:id="rId2"/>
    <p:sldLayoutId id="2147505364" r:id="rId3"/>
    <p:sldLayoutId id="2147505365" r:id="rId4"/>
    <p:sldLayoutId id="2147505366" r:id="rId5"/>
    <p:sldLayoutId id="2147505367" r:id="rId6"/>
    <p:sldLayoutId id="2147505368" r:id="rId7"/>
    <p:sldLayoutId id="2147505369" r:id="rId8"/>
    <p:sldLayoutId id="2147505370" r:id="rId9"/>
    <p:sldLayoutId id="2147505371" r:id="rId10"/>
    <p:sldLayoutId id="214750537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5399" r:id="rId1"/>
    <p:sldLayoutId id="2147505400" r:id="rId2"/>
    <p:sldLayoutId id="2147505401" r:id="rId3"/>
    <p:sldLayoutId id="2147505402" r:id="rId4"/>
    <p:sldLayoutId id="2147505403" r:id="rId5"/>
    <p:sldLayoutId id="2147505404" r:id="rId6"/>
    <p:sldLayoutId id="2147505405" r:id="rId7"/>
    <p:sldLayoutId id="2147505406" r:id="rId8"/>
    <p:sldLayoutId id="2147505407" r:id="rId9"/>
    <p:sldLayoutId id="2147505408" r:id="rId10"/>
    <p:sldLayoutId id="214750540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tags" Target="../tags/tag109.xml"/><Relationship Id="rId18" Type="http://schemas.openxmlformats.org/officeDocument/2006/relationships/tags" Target="../tags/tag110.xml"/><Relationship Id="rId1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tags" Target="../tags/tag123.xml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tags" Target="../tags/tag194.xml"/><Relationship Id="rId20" Type="http://schemas.openxmlformats.org/officeDocument/2006/relationships/tags" Target="../tags/tag195.xml"/><Relationship Id="rId21" Type="http://schemas.openxmlformats.org/officeDocument/2006/relationships/tags" Target="../tags/tag196.xml"/><Relationship Id="rId22" Type="http://schemas.openxmlformats.org/officeDocument/2006/relationships/tags" Target="../tags/tag197.xml"/><Relationship Id="rId23" Type="http://schemas.openxmlformats.org/officeDocument/2006/relationships/tags" Target="../tags/tag198.xml"/><Relationship Id="rId24" Type="http://schemas.openxmlformats.org/officeDocument/2006/relationships/tags" Target="../tags/tag199.xml"/><Relationship Id="rId25" Type="http://schemas.openxmlformats.org/officeDocument/2006/relationships/tags" Target="../tags/tag200.xml"/><Relationship Id="rId26" Type="http://schemas.openxmlformats.org/officeDocument/2006/relationships/tags" Target="../tags/tag201.xml"/><Relationship Id="rId27" Type="http://schemas.openxmlformats.org/officeDocument/2006/relationships/tags" Target="../tags/tag202.xml"/><Relationship Id="rId28" Type="http://schemas.openxmlformats.org/officeDocument/2006/relationships/tags" Target="../tags/tag203.xml"/><Relationship Id="rId29" Type="http://schemas.openxmlformats.org/officeDocument/2006/relationships/tags" Target="../tags/tag204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tags" Target="../tags/tag264.xml"/><Relationship Id="rId18" Type="http://schemas.openxmlformats.org/officeDocument/2006/relationships/tags" Target="../tags/tag265.xml"/><Relationship Id="rId1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tags" Target="../tags/tag333.xml"/><Relationship Id="rId22" Type="http://schemas.openxmlformats.org/officeDocument/2006/relationships/tags" Target="../tags/tag334.xml"/><Relationship Id="rId23" Type="http://schemas.openxmlformats.org/officeDocument/2006/relationships/tags" Target="../tags/tag335.xml"/><Relationship Id="rId24" Type="http://schemas.openxmlformats.org/officeDocument/2006/relationships/tags" Target="../tags/tag336.xml"/><Relationship Id="rId25" Type="http://schemas.openxmlformats.org/officeDocument/2006/relationships/tags" Target="../tags/tag337.xml"/><Relationship Id="rId26" Type="http://schemas.openxmlformats.org/officeDocument/2006/relationships/tags" Target="../tags/tag338.xml"/><Relationship Id="rId27" Type="http://schemas.openxmlformats.org/officeDocument/2006/relationships/tags" Target="../tags/tag339.xml"/><Relationship Id="rId28" Type="http://schemas.openxmlformats.org/officeDocument/2006/relationships/tags" Target="../tags/tag340.xml"/><Relationship Id="rId29" Type="http://schemas.openxmlformats.org/officeDocument/2006/relationships/tags" Target="../tags/tag341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tags" Target="../tags/tag369.xml"/><Relationship Id="rId14" Type="http://schemas.openxmlformats.org/officeDocument/2006/relationships/tags" Target="../tags/tag370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2024年人工肉行业工作总结和展望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技术发展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市场趋势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政策环境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展望未来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人工肉行业概述</a:t>
            </a:r>
            <a:endParaRPr altLang="en-US" lang="zh-CN"/>
          </a:p>
        </p:txBody>
      </p:sp>
      <p:sp>
        <p:nvSpPr>
          <p:cNvPr id="1048934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36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38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定义与分类：介绍人工肉的定义、分类及发展历程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42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44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市场规模与增长：分析全球及中国人工肉市场的规模、增长趋势及主要驱动因素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48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50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产业链结构：介绍人工肉行业的产业链结构，包括原料、生产、销售等环节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4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56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政策法规环境：分析国内外关于人工肉行业的政策法规及其对行业发展的影响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0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2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竞争格局：分析国内外主要人工肉生产企业的竞争格局、市场份额及优势劣势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6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8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发展趋势与挑战：预测人工肉行业未来的发展趋势，并分析面临的挑战和机遇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2024年工作回顾</a:t>
            </a:r>
            <a:endParaRPr altLang="en-US" lang="zh-CN"/>
          </a:p>
        </p:txBody>
      </p:sp>
      <p:sp>
        <p:nvSpPr>
          <p:cNvPr id="10490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人工肉行业的发展历程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人工肉技术的创新与突破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行业面临的挑战与机遇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2024年行业现状及市场分析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7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消费者需求多样化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8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政策法规不断完善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技术创新推动行业发展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0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面临的问题和挑战</a:t>
            </a:r>
            <a:endParaRPr altLang="en-US" lang="zh-CN"/>
          </a:p>
        </p:txBody>
      </p:sp>
      <p:sp>
        <p:nvSpPr>
          <p:cNvPr id="10491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消费者接受度：虽然人工肉在口感、营养等方面已经取得了很大的进展，但是消费者对它的接受度仍然有限，需要加强宣传和推广。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技术和成本问题：目前人工肉行业的技术还不够成熟，生产成本较高，需要进一步研发和降低成本。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法规和政策限制：目前全球范围内对人工肉行业的法规和政策还不够完善，存在一定的监管难度和不确定性。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行业竞争：随着人工肉行业的不断发展，竞争也日益激烈，需要不断提高产品质量和服务水平，以赢得市场份额。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技术发展</a:t>
            </a:r>
            <a:endParaRPr altLang="en-US" dirty="0" lang="zh-CN"/>
          </a:p>
        </p:txBody>
      </p:sp>
      <p:sp>
        <p:nvSpPr>
          <p:cNvPr id="10492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人工肉技术现状</a:t>
            </a:r>
            <a:endParaRPr altLang="en-US" lang="zh-CN"/>
          </a:p>
        </p:txBody>
      </p:sp>
      <p:sp>
        <p:nvSpPr>
          <p:cNvPr id="10492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人工肉的定义和分类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人工肉技术的原理和流程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人工肉技术的现状和发展趋势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人工肉技术的优势和挑战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技术创新与突破</a:t>
            </a:r>
            <a:endParaRPr altLang="en-US" lang="zh-CN"/>
          </a:p>
        </p:txBody>
      </p:sp>
      <p:sp>
        <p:nvSpPr>
          <p:cNvPr id="104932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生物技术：基因编辑技术、细胞培养技术等在人工肉生产中的应用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环保技术：环保材料、节能技术等在人工肉生产中的应用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信息技术：大数据、人工智能等在人工肉生产中的应用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工程技术：自动化生产线、机器人技术等在人工肉生产中的应用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技术应用前景</a:t>
            </a:r>
            <a:endParaRPr altLang="en-US" lang="zh-CN"/>
          </a:p>
        </p:txBody>
      </p:sp>
      <p:sp>
        <p:nvSpPr>
          <p:cNvPr id="10494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人工肉生产技术：提高生产效率，降低成本，实现规模化生产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3D打印技术：应用于人工肉的生产，实现个性化定制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基因编辑技术：改善人工肉的口感、营养成分等，满足消费者需求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智能化技术：提高生产线的自动化程度，减少人工干预，提高产品质量和安全性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技术发展面临的挑战</a:t>
            </a:r>
            <a:endParaRPr altLang="en-US" lang="zh-CN"/>
          </a:p>
        </p:txBody>
      </p:sp>
      <p:sp>
        <p:nvSpPr>
          <p:cNvPr id="104946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生物技术的限制：目前人工肉行业的技术尚未完全成熟，仍需要进一步的研究和开发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生产效率的问题：人工肉的生产效率较低，需要提高生产效率以降低成本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食品安全问题：人工肉的生产过程中需要使用大量的添加剂和化学物质，可能对食品安全造成影响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监管问题：目前人工肉行业缺乏统一的监管标准和监管机构，需要加强监管以确保产品的质量和安全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市场趋势</a:t>
            </a:r>
            <a:endParaRPr altLang="en-US" dirty="0" lang="zh-CN"/>
          </a:p>
        </p:txBody>
      </p:sp>
      <p:sp>
        <p:nvSpPr>
          <p:cNvPr id="10495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58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消费者对人工肉的需求增长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不同地区和国家的市场需求差异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消费者对不同种类人工肉的需求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市场需求与政策法规的关系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消费者行为变化</a:t>
            </a:r>
            <a:endParaRPr altLang="en-US" lang="zh-CN"/>
          </a:p>
        </p:txBody>
      </p:sp>
      <p:sp>
        <p:nvSpPr>
          <p:cNvPr id="1049628" name="平行四边形 11"/>
          <p:cNvSpPr/>
          <p:nvPr>
            <p:custDataLst>
              <p:tags r:id="rId1"/>
            </p:custDataLst>
          </p:nvPr>
        </p:nvSpPr>
        <p:spPr>
          <a:xfrm>
            <a:off x="3022895" y="5406387"/>
            <a:ext cx="3063373" cy="14162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630" name="标题"/>
          <p:cNvSpPr txBox="1"/>
          <p:nvPr>
            <p:custDataLst>
              <p:tags r:id="rId2"/>
            </p:custDataLst>
          </p:nvPr>
        </p:nvSpPr>
        <p:spPr>
          <a:xfrm>
            <a:off x="3262515" y="5016418"/>
            <a:ext cx="5907262" cy="494682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消费者对人工肉的品质要求提高  随着消费者对健康和环保的关注度不断提高，消费者对人工肉的品质要求也在不断提高。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32" name="正文"/>
          <p:cNvSpPr txBox="1"/>
          <p:nvPr>
            <p:custDataLst>
              <p:tags r:id="rId3"/>
            </p:custDataLst>
          </p:nvPr>
        </p:nvSpPr>
        <p:spPr>
          <a:xfrm>
            <a:off x="3261843" y="5683594"/>
            <a:ext cx="5907262" cy="494682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随着消费者对健康和环保的关注度不断提高，消费者对人工肉的品质要求也在不断提高。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平行四边形 9"/>
          <p:cNvSpPr/>
          <p:nvPr>
            <p:custDataLst>
              <p:tags r:id="rId4"/>
            </p:custDataLst>
          </p:nvPr>
        </p:nvSpPr>
        <p:spPr>
          <a:xfrm>
            <a:off x="3022895" y="1750342"/>
            <a:ext cx="3063373" cy="14162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636" name="标题"/>
          <p:cNvSpPr txBox="1"/>
          <p:nvPr>
            <p:custDataLst>
              <p:tags r:id="rId5"/>
            </p:custDataLst>
          </p:nvPr>
        </p:nvSpPr>
        <p:spPr>
          <a:xfrm>
            <a:off x="3262515" y="1364400"/>
            <a:ext cx="5907262" cy="494682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消费者对人工肉的需求增加  随着人们对健康和环保的关注度不断提高，消费者对人工肉的需求也在不断增加。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38" name="正文"/>
          <p:cNvSpPr txBox="1"/>
          <p:nvPr>
            <p:custDataLst>
              <p:tags r:id="rId6"/>
            </p:custDataLst>
          </p:nvPr>
        </p:nvSpPr>
        <p:spPr>
          <a:xfrm>
            <a:off x="3261843" y="2031576"/>
            <a:ext cx="5907262" cy="494682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随着人们对健康和环保的关注度不断提高，消费者对人工肉的需求也在不断增加。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平行四边形 10"/>
          <p:cNvSpPr/>
          <p:nvPr>
            <p:custDataLst>
              <p:tags r:id="rId7"/>
            </p:custDataLst>
          </p:nvPr>
        </p:nvSpPr>
        <p:spPr>
          <a:xfrm>
            <a:off x="3022895" y="2969247"/>
            <a:ext cx="3063373" cy="14162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642" name="标题"/>
          <p:cNvSpPr txBox="1"/>
          <p:nvPr>
            <p:custDataLst>
              <p:tags r:id="rId8"/>
            </p:custDataLst>
          </p:nvPr>
        </p:nvSpPr>
        <p:spPr>
          <a:xfrm>
            <a:off x="3262515" y="2581292"/>
            <a:ext cx="5907262" cy="49468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消费者对人工肉的认知度提高  随着人工肉技术的不断发展和普及，消费者对人工肉的认知度也在不断提高。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44" name="正文"/>
          <p:cNvSpPr txBox="1"/>
          <p:nvPr>
            <p:custDataLst>
              <p:tags r:id="rId9"/>
            </p:custDataLst>
          </p:nvPr>
        </p:nvSpPr>
        <p:spPr>
          <a:xfrm>
            <a:off x="3261843" y="3248468"/>
            <a:ext cx="5907262" cy="494682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随着人工肉技术的不断发展和普及，消费者对人工肉的认知度也在不断提高。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平行四边形 12"/>
          <p:cNvSpPr/>
          <p:nvPr>
            <p:custDataLst>
              <p:tags r:id="rId10"/>
            </p:custDataLst>
          </p:nvPr>
        </p:nvSpPr>
        <p:spPr>
          <a:xfrm>
            <a:off x="3022895" y="4188153"/>
            <a:ext cx="3063373" cy="14162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648" name="标题"/>
          <p:cNvSpPr txBox="1"/>
          <p:nvPr>
            <p:custDataLst>
              <p:tags r:id="rId11"/>
            </p:custDataLst>
          </p:nvPr>
        </p:nvSpPr>
        <p:spPr>
          <a:xfrm>
            <a:off x="3262515" y="3798855"/>
            <a:ext cx="5907262" cy="494682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消费者对人工肉的价格敏感度降低  随着人工肉技术的不断进步和生产成本的降低，消费者对人工肉的价格敏感度也在降低。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50" name="正文"/>
          <p:cNvSpPr txBox="1"/>
          <p:nvPr>
            <p:custDataLst>
              <p:tags r:id="rId12"/>
            </p:custDataLst>
          </p:nvPr>
        </p:nvSpPr>
        <p:spPr>
          <a:xfrm>
            <a:off x="3261843" y="4466031"/>
            <a:ext cx="5907262" cy="494682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随着人工肉技术的不断进步和生产成本的降低，消费者对人工肉的价格敏感度也在降低。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市场细分与定位</a:t>
            </a:r>
            <a:endParaRPr altLang="en-US" lang="zh-CN"/>
          </a:p>
        </p:txBody>
      </p:sp>
      <p:sp>
        <p:nvSpPr>
          <p:cNvPr id="104968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937301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8" name="矩形 4"/>
          <p:cNvSpPr/>
          <p:nvPr>
            <p:custDataLst>
              <p:tags r:id="rId2"/>
            </p:custDataLst>
          </p:nvPr>
        </p:nvSpPr>
        <p:spPr>
          <a:xfrm>
            <a:off x="851576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文本框 5"/>
          <p:cNvSpPr txBox="1"/>
          <p:nvPr>
            <p:custDataLst>
              <p:tags r:id="rId3"/>
            </p:custDataLst>
          </p:nvPr>
        </p:nvSpPr>
        <p:spPr>
          <a:xfrm>
            <a:off x="1137326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市场细分：根据消费者需求和购买行为，将人工肉市场划分为不同的细分市场，如高端市场、中端市场、低端市场等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9032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94" name="矩形 57"/>
          <p:cNvSpPr/>
          <p:nvPr>
            <p:custDataLst>
              <p:tags r:id="rId5"/>
            </p:custDataLst>
          </p:nvPr>
        </p:nvSpPr>
        <p:spPr>
          <a:xfrm>
            <a:off x="4404603" y="424583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文本框 58"/>
          <p:cNvSpPr txBox="1"/>
          <p:nvPr>
            <p:custDataLst>
              <p:tags r:id="rId6"/>
            </p:custDataLst>
          </p:nvPr>
        </p:nvSpPr>
        <p:spPr>
          <a:xfrm>
            <a:off x="4690353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目标市场选择：根据企业自身条件和战略目标，选择适合的目标市场，并制定相应的营销策略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8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04274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00" name="矩形 61"/>
          <p:cNvSpPr/>
          <p:nvPr>
            <p:custDataLst>
              <p:tags r:id="rId8"/>
            </p:custDataLst>
          </p:nvPr>
        </p:nvSpPr>
        <p:spPr>
          <a:xfrm>
            <a:off x="7957631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文本框 62"/>
          <p:cNvSpPr txBox="1"/>
          <p:nvPr>
            <p:custDataLst>
              <p:tags r:id="rId9"/>
            </p:custDataLst>
          </p:nvPr>
        </p:nvSpPr>
        <p:spPr>
          <a:xfrm>
            <a:off x="8243381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市场定位：明确企业在人工肉市场中的定位，包括产品定位、品牌定位、价格定位等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4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923317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06" name="矩形 65"/>
          <p:cNvSpPr/>
          <p:nvPr>
            <p:custDataLst>
              <p:tags r:id="rId11"/>
            </p:custDataLst>
          </p:nvPr>
        </p:nvSpPr>
        <p:spPr>
          <a:xfrm>
            <a:off x="838200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文本框 66"/>
          <p:cNvSpPr txBox="1"/>
          <p:nvPr>
            <p:custDataLst>
              <p:tags r:id="rId12"/>
            </p:custDataLst>
          </p:nvPr>
        </p:nvSpPr>
        <p:spPr>
          <a:xfrm>
            <a:off x="112395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市场规模与增长：分析2024年人工肉市场的规模、增长率和未来趋势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0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76345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12" name="矩形 69"/>
          <p:cNvSpPr/>
          <p:nvPr>
            <p:custDataLst>
              <p:tags r:id="rId14"/>
            </p:custDataLst>
          </p:nvPr>
        </p:nvSpPr>
        <p:spPr>
          <a:xfrm>
            <a:off x="4390620" y="184857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文本框 70"/>
          <p:cNvSpPr txBox="1"/>
          <p:nvPr>
            <p:custDataLst>
              <p:tags r:id="rId15"/>
            </p:custDataLst>
          </p:nvPr>
        </p:nvSpPr>
        <p:spPr>
          <a:xfrm>
            <a:off x="467637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消费者群体：确定目标消费者群体，包括年龄、性别、地域、收入等方面的特征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6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029372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18" name="矩形 73"/>
          <p:cNvSpPr/>
          <p:nvPr>
            <p:custDataLst>
              <p:tags r:id="rId17"/>
            </p:custDataLst>
          </p:nvPr>
        </p:nvSpPr>
        <p:spPr>
          <a:xfrm>
            <a:off x="7943647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文本框 74"/>
          <p:cNvSpPr txBox="1"/>
          <p:nvPr>
            <p:custDataLst>
              <p:tags r:id="rId18"/>
            </p:custDataLst>
          </p:nvPr>
        </p:nvSpPr>
        <p:spPr>
          <a:xfrm>
            <a:off x="8229397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竞争格局：分析主要竞争对手的市场份额、产品特点、营销策略等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竞争格局与趋势</a:t>
            </a:r>
            <a:endParaRPr altLang="en-US" lang="zh-CN"/>
          </a:p>
        </p:txBody>
      </p:sp>
      <p:sp>
        <p:nvSpPr>
          <p:cNvPr id="10497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市场规模与增长：全球人工肉市场规模不断扩大，预计未来几年将持续增长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技术趋势：3D打印、细胞培养和实验室培养等技术不断发展，提高生产效率和降低成本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政策趋势：各国政府对人工肉行业的监管和支持政策不断加强，为行业发展提供保障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竞争格局：主要竞争者包括传统肉类生产商、初创公司和大型科技公司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政策环境</a:t>
            </a:r>
            <a:endParaRPr altLang="en-US" dirty="0" lang="zh-CN"/>
          </a:p>
        </p:txBody>
      </p:sp>
      <p:sp>
        <p:nvSpPr>
          <p:cNvPr id="1049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政策法规现状</a:t>
            </a:r>
            <a:endParaRPr altLang="en-US" lang="zh-CN"/>
          </a:p>
        </p:txBody>
      </p:sp>
      <p:sp>
        <p:nvSpPr>
          <p:cNvPr id="10498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9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政策法规概述：介绍当前人工肉行业相关的政策法规及其重要性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0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政策法规发展历程：梳理人工肉行业政策法规的发展历程，分析其演变和影响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政策法规现状分析：分析当前人工肉行业政策法规的现状，包括政策法规的覆盖范围、执行力度、监管效果等方面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1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政策法规对行业的影响：探讨政策法规对人工肉行业的影响，包括促进或限制行业发展的因素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政策环境对行业的影响</a:t>
            </a:r>
            <a:endParaRPr altLang="en-US" lang="zh-CN"/>
          </a:p>
        </p:txBody>
      </p:sp>
      <p:sp>
        <p:nvSpPr>
          <p:cNvPr id="10499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5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政策法规：国家对人工肉行业的政策法规，如食品安全法、动物保护法等，对行业的发展和规范具有重要影响。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政策扶持：政府对人工肉行业的政策扶持，如资金支持、税收优惠等，有助于推动行业的发展和技术的创新。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政策限制：政府对人工肉行业的政策限制，如禁止使用某些添加剂、限制生产规模等，对行业的发展和产品的质量具有重要影响。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政策变化：政策环境的变化可能对人工肉行业产生重大影响，如政策调整、法规修改等，需要行业密切关注并做出相应的调整。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政策发展趋势与建议</a:t>
            </a:r>
            <a:endParaRPr altLang="en-US" lang="zh-CN"/>
          </a:p>
        </p:txBody>
      </p:sp>
      <p:sp>
        <p:nvSpPr>
          <p:cNvPr id="105001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政策支持力度加大，为人工肉行业提供更多发展机遇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政策宣传普及知识，提高公众对人工肉行业的认知度和接受度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政策引导鼓励创新，推动人工肉行业技术进步和产业升级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政策监管逐步完善，保障人工肉行业健康有序发展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行业自律与规范发展</a:t>
            </a:r>
            <a:endParaRPr altLang="en-US" lang="zh-CN"/>
          </a:p>
        </p:txBody>
      </p:sp>
      <p:sp>
        <p:nvSpPr>
          <p:cNvPr id="10500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政策环境对人工肉行业的影响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行业自律组织的作用与意义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规范发展的必要性与重要性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未来政策环境对行业发展的影响预测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展望未来</a:t>
            </a:r>
            <a:endParaRPr altLang="en-US" dirty="0" lang="zh-CN"/>
          </a:p>
        </p:txBody>
      </p:sp>
      <p:sp>
        <p:nvSpPr>
          <p:cNvPr id="10501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5021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消费者需求多样化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2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政策法规不断完善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技术创新推动行业发展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3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市场规模持续扩大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技术创新方向与重点</a:t>
            </a:r>
            <a:endParaRPr altLang="en-US" lang="zh-CN"/>
          </a:p>
        </p:txBody>
      </p:sp>
      <p:sp>
        <p:nvSpPr>
          <p:cNvPr id="105027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生物技术：通过基因编辑技术提高人工肉的品质和产量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纳米技术：将纳米材料应用于人工肉的生产过程中，提高其营养价值和口感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3D打印技术：利用3D打印技术生产具有复杂形状和组织结构的人工肉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智能化技术：通过人工智能和大数据技术提高人工肉生产的效率和精度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市场拓展策略与建议</a:t>
            </a:r>
            <a:endParaRPr altLang="en-US" lang="zh-CN"/>
          </a:p>
        </p:txBody>
      </p:sp>
      <p:sp>
        <p:nvSpPr>
          <p:cNvPr id="10503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拓展目标市场：针对不同地区和人群，制定相应的市场拓展计划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提升品牌知名度：通过广告、宣传、推广等方式，提高品牌在目标市场的知名度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加强与合作伙伴的合作：与相关企业、机构等建立合作关系，共同推动人工肉市场的发展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提高产品质量和服务水平：不断改进产品配方和生产工艺，提高产品质量和口感；同时加强售后服务，提高客户满意度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行业合作与交流平台建设</a:t>
            </a:r>
            <a:endParaRPr altLang="en-US" lang="zh-CN"/>
          </a:p>
        </p:txBody>
      </p:sp>
      <p:sp>
        <p:nvSpPr>
          <p:cNvPr id="10503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行业合作与交流平台的建设方向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行业合作与交流平台的未来展望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建立行业合作与交流平台的意义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行业合作与交流平台的现状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46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44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4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9_4*l_h_a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9_4*l_h_f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1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9_4*l_h_a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9_4*l_h_f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2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9_4*l_h_a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9_4*l_h_f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3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9_4*l_h_a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9_4*l_h_f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5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410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2023-12-17T11:05:52Z</dcterms:created>
  <dcterms:modified xsi:type="dcterms:W3CDTF">2023-12-17T11:05:52Z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5541cf8b3e7a49398f4cff3ed74e384b_21</vt:lpwstr>
  </property>
</Properties>
</file>