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590" r:id="rId1"/>
    <p:sldMasterId id="2147487627" r:id="rId2"/>
  </p:sldMasterIdLst>
  <p:notesMasterIdLst>
    <p:notesMasterId r:id="rId3"/>
  </p:notesMasterIdLst>
  <p:sldIdLst>
    <p:sldId id="2075" r:id="rId4"/>
    <p:sldId id="2080" r:id="rId5"/>
    <p:sldId id="2084" r:id="rId6"/>
    <p:sldId id="2087" r:id="rId7"/>
    <p:sldId id="2093" r:id="rId9"/>
    <p:sldId id="2096" r:id="rId10"/>
    <p:sldId id="2099" r:id="rId11"/>
    <p:sldId id="2102" r:id="rId12"/>
    <p:sldId id="2108" r:id="rId14"/>
    <p:sldId id="2111" r:id="rId15"/>
    <p:sldId id="2114" r:id="rId16"/>
    <p:sldId id="2117" r:id="rId17"/>
    <p:sldId id="2123" r:id="rId19"/>
    <p:sldId id="2126" r:id="rId20"/>
    <p:sldId id="2129" r:id="rId21"/>
    <p:sldId id="2132" r:id="rId22"/>
    <p:sldId id="2135" r:id="rId23"/>
    <p:sldId id="2141" r:id="rId25"/>
    <p:sldId id="2144" r:id="rId26"/>
    <p:sldId id="2147" r:id="rId27"/>
    <p:sldId id="2150" r:id="rId28"/>
    <p:sldId id="2156" r:id="rId30"/>
    <p:sldId id="2159" r:id="rId31"/>
    <p:sldId id="2162" r:id="rId32"/>
    <p:sldId id="2165" r:id="rId33"/>
    <p:sldId id="2168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91" r:id="rId1"/>
    <p:sldLayoutId id="2147487592" r:id="rId2"/>
    <p:sldLayoutId id="2147487593" r:id="rId3"/>
    <p:sldLayoutId id="2147487594" r:id="rId4"/>
    <p:sldLayoutId id="2147487595" r:id="rId5"/>
    <p:sldLayoutId id="2147487596" r:id="rId6"/>
    <p:sldLayoutId id="2147487597" r:id="rId7"/>
    <p:sldLayoutId id="2147487598" r:id="rId8"/>
    <p:sldLayoutId id="2147487599" r:id="rId9"/>
    <p:sldLayoutId id="2147487600" r:id="rId10"/>
    <p:sldLayoutId id="21474876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28" r:id="rId1"/>
    <p:sldLayoutId id="2147487629" r:id="rId2"/>
    <p:sldLayoutId id="2147487630" r:id="rId3"/>
    <p:sldLayoutId id="2147487631" r:id="rId4"/>
    <p:sldLayoutId id="2147487632" r:id="rId5"/>
    <p:sldLayoutId id="2147487633" r:id="rId6"/>
    <p:sldLayoutId id="2147487634" r:id="rId7"/>
    <p:sldLayoutId id="2147487635" r:id="rId8"/>
    <p:sldLayoutId id="2147487636" r:id="rId9"/>
    <p:sldLayoutId id="2147487637" r:id="rId10"/>
    <p:sldLayoutId id="21474876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tags" Target="../tags/tag765.xml"/><Relationship Id="rId5" Type="http://schemas.openxmlformats.org/officeDocument/2006/relationships/tags" Target="../tags/tag766.xml"/><Relationship Id="rId6" Type="http://schemas.openxmlformats.org/officeDocument/2006/relationships/tags" Target="../tags/tag767.xml"/><Relationship Id="rId7" Type="http://schemas.openxmlformats.org/officeDocument/2006/relationships/tags" Target="../tags/tag768.xml"/><Relationship Id="rId8" Type="http://schemas.openxmlformats.org/officeDocument/2006/relationships/tags" Target="../tags/tag769.xml"/><Relationship Id="rId9" Type="http://schemas.openxmlformats.org/officeDocument/2006/relationships/tags" Target="../tags/tag770.xml"/><Relationship Id="rId10" Type="http://schemas.openxmlformats.org/officeDocument/2006/relationships/tags" Target="../tags/tag771.xml"/><Relationship Id="rId11" Type="http://schemas.openxmlformats.org/officeDocument/2006/relationships/tags" Target="../tags/tag772.xml"/><Relationship Id="rId12" Type="http://schemas.openxmlformats.org/officeDocument/2006/relationships/tags" Target="../tags/tag773.xml"/><Relationship Id="rId13" Type="http://schemas.openxmlformats.org/officeDocument/2006/relationships/tags" Target="../tags/tag774.xml"/><Relationship Id="rId14" Type="http://schemas.openxmlformats.org/officeDocument/2006/relationships/tags" Target="../tags/tag775.xml"/><Relationship Id="rId15" Type="http://schemas.openxmlformats.org/officeDocument/2006/relationships/tags" Target="../tags/tag776.xml"/><Relationship Id="rId16" Type="http://schemas.openxmlformats.org/officeDocument/2006/relationships/tags" Target="../tags/tag777.xml"/><Relationship Id="rId17" Type="http://schemas.openxmlformats.org/officeDocument/2006/relationships/tags" Target="../tags/tag778.xml"/><Relationship Id="rId18" Type="http://schemas.openxmlformats.org/officeDocument/2006/relationships/tags" Target="../tags/tag779.xml"/><Relationship Id="rId19" Type="http://schemas.openxmlformats.org/officeDocument/2006/relationships/tags" Target="../tags/tag780.xml"/><Relationship Id="rId20" Type="http://schemas.openxmlformats.org/officeDocument/2006/relationships/tags" Target="../tags/tag78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tags" Target="../tags/tag797.xml"/><Relationship Id="rId14" Type="http://schemas.openxmlformats.org/officeDocument/2006/relationships/tags" Target="../tags/tag798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9.xml"/><Relationship Id="rId2" Type="http://schemas.openxmlformats.org/officeDocument/2006/relationships/tags" Target="../tags/tag800.xml"/><Relationship Id="rId3" Type="http://schemas.openxmlformats.org/officeDocument/2006/relationships/tags" Target="../tags/tag801.xml"/><Relationship Id="rId4" Type="http://schemas.openxmlformats.org/officeDocument/2006/relationships/tags" Target="../tags/tag802.xml"/><Relationship Id="rId5" Type="http://schemas.openxmlformats.org/officeDocument/2006/relationships/tags" Target="../tags/tag803.xml"/><Relationship Id="rId6" Type="http://schemas.openxmlformats.org/officeDocument/2006/relationships/tags" Target="../tags/tag804.xml"/><Relationship Id="rId7" Type="http://schemas.openxmlformats.org/officeDocument/2006/relationships/tags" Target="../tags/tag805.xml"/><Relationship Id="rId8" Type="http://schemas.openxmlformats.org/officeDocument/2006/relationships/tags" Target="../tags/tag806.xml"/><Relationship Id="rId9" Type="http://schemas.openxmlformats.org/officeDocument/2006/relationships/tags" Target="../tags/tag807.xml"/><Relationship Id="rId10" Type="http://schemas.openxmlformats.org/officeDocument/2006/relationships/tags" Target="../tags/tag808.xml"/><Relationship Id="rId11" Type="http://schemas.openxmlformats.org/officeDocument/2006/relationships/tags" Target="../tags/tag809.xml"/><Relationship Id="rId12" Type="http://schemas.openxmlformats.org/officeDocument/2006/relationships/tags" Target="../tags/tag8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tags" Target="../tags/tag829.xml"/><Relationship Id="rId5" Type="http://schemas.openxmlformats.org/officeDocument/2006/relationships/tags" Target="../tags/tag830.xml"/><Relationship Id="rId6" Type="http://schemas.openxmlformats.org/officeDocument/2006/relationships/tags" Target="../tags/tag831.xml"/><Relationship Id="rId7" Type="http://schemas.openxmlformats.org/officeDocument/2006/relationships/tags" Target="../tags/tag832.xml"/><Relationship Id="rId8" Type="http://schemas.openxmlformats.org/officeDocument/2006/relationships/tags" Target="../tags/tag833.xml"/><Relationship Id="rId9" Type="http://schemas.openxmlformats.org/officeDocument/2006/relationships/tags" Target="../tags/tag834.xml"/><Relationship Id="rId10" Type="http://schemas.openxmlformats.org/officeDocument/2006/relationships/tags" Target="../tags/tag835.xml"/><Relationship Id="rId11" Type="http://schemas.openxmlformats.org/officeDocument/2006/relationships/tags" Target="../tags/tag836.xml"/><Relationship Id="rId12" Type="http://schemas.openxmlformats.org/officeDocument/2006/relationships/tags" Target="../tags/tag8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tags" Target="../tags/tag841.xml"/><Relationship Id="rId5" Type="http://schemas.openxmlformats.org/officeDocument/2006/relationships/tags" Target="../tags/tag842.xml"/><Relationship Id="rId6" Type="http://schemas.openxmlformats.org/officeDocument/2006/relationships/tags" Target="../tags/tag843.xml"/><Relationship Id="rId7" Type="http://schemas.openxmlformats.org/officeDocument/2006/relationships/tags" Target="../tags/tag844.xml"/><Relationship Id="rId8" Type="http://schemas.openxmlformats.org/officeDocument/2006/relationships/tags" Target="../tags/tag84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tags" Target="../tags/tag858.xml"/><Relationship Id="rId14" Type="http://schemas.openxmlformats.org/officeDocument/2006/relationships/tags" Target="../tags/tag859.xml"/><Relationship Id="rId15" Type="http://schemas.openxmlformats.org/officeDocument/2006/relationships/tags" Target="../tags/tag860.xml"/><Relationship Id="rId16" Type="http://schemas.openxmlformats.org/officeDocument/2006/relationships/tags" Target="../tags/tag86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tags" Target="../tags/tag865.xml"/><Relationship Id="rId5" Type="http://schemas.openxmlformats.org/officeDocument/2006/relationships/tags" Target="../tags/tag866.xml"/><Relationship Id="rId6" Type="http://schemas.openxmlformats.org/officeDocument/2006/relationships/tags" Target="../tags/tag867.xml"/><Relationship Id="rId7" Type="http://schemas.openxmlformats.org/officeDocument/2006/relationships/tags" Target="../tags/tag868.xml"/><Relationship Id="rId8" Type="http://schemas.openxmlformats.org/officeDocument/2006/relationships/tags" Target="../tags/tag869.xml"/><Relationship Id="rId9" Type="http://schemas.openxmlformats.org/officeDocument/2006/relationships/tags" Target="../tags/tag870.xml"/><Relationship Id="rId10" Type="http://schemas.openxmlformats.org/officeDocument/2006/relationships/tags" Target="../tags/tag871.xml"/><Relationship Id="rId11" Type="http://schemas.openxmlformats.org/officeDocument/2006/relationships/tags" Target="../tags/tag872.xml"/><Relationship Id="rId12" Type="http://schemas.openxmlformats.org/officeDocument/2006/relationships/tags" Target="../tags/tag8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4.xml"/><Relationship Id="rId2" Type="http://schemas.openxmlformats.org/officeDocument/2006/relationships/tags" Target="../tags/tag875.xml"/><Relationship Id="rId3" Type="http://schemas.openxmlformats.org/officeDocument/2006/relationships/tags" Target="../tags/tag87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tags" Target="../tags/tag880.xml"/><Relationship Id="rId5" Type="http://schemas.openxmlformats.org/officeDocument/2006/relationships/tags" Target="../tags/tag881.xml"/><Relationship Id="rId6" Type="http://schemas.openxmlformats.org/officeDocument/2006/relationships/tags" Target="../tags/tag882.xml"/><Relationship Id="rId7" Type="http://schemas.openxmlformats.org/officeDocument/2006/relationships/tags" Target="../tags/tag883.xml"/><Relationship Id="rId8" Type="http://schemas.openxmlformats.org/officeDocument/2006/relationships/tags" Target="../tags/tag884.xml"/><Relationship Id="rId9" Type="http://schemas.openxmlformats.org/officeDocument/2006/relationships/tags" Target="../tags/tag885.xml"/><Relationship Id="rId10" Type="http://schemas.openxmlformats.org/officeDocument/2006/relationships/tags" Target="../tags/tag886.xml"/><Relationship Id="rId11" Type="http://schemas.openxmlformats.org/officeDocument/2006/relationships/tags" Target="../tags/tag887.xml"/><Relationship Id="rId12" Type="http://schemas.openxmlformats.org/officeDocument/2006/relationships/tags" Target="../tags/tag8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tags" Target="../tags/tag901.xml"/><Relationship Id="rId14" Type="http://schemas.openxmlformats.org/officeDocument/2006/relationships/tags" Target="../tags/tag902.xml"/><Relationship Id="rId15" Type="http://schemas.openxmlformats.org/officeDocument/2006/relationships/tags" Target="../tags/tag903.xml"/><Relationship Id="rId16" Type="http://schemas.openxmlformats.org/officeDocument/2006/relationships/tags" Target="../tags/tag90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tags" Target="../tags/tag908.xml"/><Relationship Id="rId5" Type="http://schemas.openxmlformats.org/officeDocument/2006/relationships/tags" Target="../tags/tag909.xml"/><Relationship Id="rId6" Type="http://schemas.openxmlformats.org/officeDocument/2006/relationships/tags" Target="../tags/tag910.xml"/><Relationship Id="rId7" Type="http://schemas.openxmlformats.org/officeDocument/2006/relationships/tags" Target="../tags/tag911.xml"/><Relationship Id="rId8" Type="http://schemas.openxmlformats.org/officeDocument/2006/relationships/tags" Target="../tags/tag912.xml"/><Relationship Id="rId9" Type="http://schemas.openxmlformats.org/officeDocument/2006/relationships/tags" Target="../tags/tag913.xml"/><Relationship Id="rId10" Type="http://schemas.openxmlformats.org/officeDocument/2006/relationships/tags" Target="../tags/tag914.xml"/><Relationship Id="rId11" Type="http://schemas.openxmlformats.org/officeDocument/2006/relationships/tags" Target="../tags/tag915.xml"/><Relationship Id="rId12" Type="http://schemas.openxmlformats.org/officeDocument/2006/relationships/tags" Target="../tags/tag916.xml"/><Relationship Id="rId13" Type="http://schemas.openxmlformats.org/officeDocument/2006/relationships/tags" Target="../tags/tag917.xml"/><Relationship Id="rId14" Type="http://schemas.openxmlformats.org/officeDocument/2006/relationships/tags" Target="../tags/tag918.xml"/><Relationship Id="rId15" Type="http://schemas.openxmlformats.org/officeDocument/2006/relationships/tags" Target="../tags/tag919.xml"/><Relationship Id="rId16" Type="http://schemas.openxmlformats.org/officeDocument/2006/relationships/tags" Target="../tags/tag92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1.xml"/><Relationship Id="rId2" Type="http://schemas.openxmlformats.org/officeDocument/2006/relationships/tags" Target="../tags/tag922.xml"/><Relationship Id="rId3" Type="http://schemas.openxmlformats.org/officeDocument/2006/relationships/tags" Target="../tags/tag92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tags" Target="../tags/tag928.xml"/><Relationship Id="rId6" Type="http://schemas.openxmlformats.org/officeDocument/2006/relationships/tags" Target="../tags/tag929.xml"/><Relationship Id="rId7" Type="http://schemas.openxmlformats.org/officeDocument/2006/relationships/tags" Target="../tags/tag930.xml"/><Relationship Id="rId8" Type="http://schemas.openxmlformats.org/officeDocument/2006/relationships/tags" Target="../tags/tag93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tags" Target="../tags/tag94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4.xml"/><Relationship Id="rId2" Type="http://schemas.openxmlformats.org/officeDocument/2006/relationships/tags" Target="../tags/tag945.xml"/><Relationship Id="rId3" Type="http://schemas.openxmlformats.org/officeDocument/2006/relationships/tags" Target="../tags/tag946.xml"/><Relationship Id="rId4" Type="http://schemas.openxmlformats.org/officeDocument/2006/relationships/tags" Target="../tags/tag947.xml"/><Relationship Id="rId5" Type="http://schemas.openxmlformats.org/officeDocument/2006/relationships/tags" Target="../tags/tag948.xml"/><Relationship Id="rId6" Type="http://schemas.openxmlformats.org/officeDocument/2006/relationships/tags" Target="../tags/tag949.xml"/><Relationship Id="rId7" Type="http://schemas.openxmlformats.org/officeDocument/2006/relationships/tags" Target="../tags/tag950.xml"/><Relationship Id="rId8" Type="http://schemas.openxmlformats.org/officeDocument/2006/relationships/tags" Target="../tags/tag951.xml"/><Relationship Id="rId9" Type="http://schemas.openxmlformats.org/officeDocument/2006/relationships/tags" Target="../tags/tag952.xml"/><Relationship Id="rId10" Type="http://schemas.openxmlformats.org/officeDocument/2006/relationships/tags" Target="../tags/tag953.xml"/><Relationship Id="rId11" Type="http://schemas.openxmlformats.org/officeDocument/2006/relationships/tags" Target="../tags/tag954.xml"/><Relationship Id="rId12" Type="http://schemas.openxmlformats.org/officeDocument/2006/relationships/tags" Target="../tags/tag95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6.xml"/><Relationship Id="rId2" Type="http://schemas.openxmlformats.org/officeDocument/2006/relationships/tags" Target="../tags/tag957.xml"/><Relationship Id="rId3" Type="http://schemas.openxmlformats.org/officeDocument/2006/relationships/tags" Target="../tags/tag958.xml"/><Relationship Id="rId4" Type="http://schemas.openxmlformats.org/officeDocument/2006/relationships/tags" Target="../tags/tag95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2024年教育管理行业工作总结及展望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教育管理行业概述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2024年教育管理行业工作总结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教育管理行业发展趋势分析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教育管理行业面临的挑战与机遇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教育管理行业未来工作展望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教育管理行业概述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517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教育管理行业的未来发展趋势和前景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教育管理行业的定义和范围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教育管理行业的发展历程和现状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教育管理行业的重要性和意义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520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行业规模：教育管理行业的市场规模和增长情况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增长趋势：教育管理行业的未来发展趋势和预测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影响因素：影响教育管理行业发展的主要因素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0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竞争格局：教育管理行业的竞争格局和主要参与者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行业主要特点</a:t>
            </a:r>
            <a:endParaRPr altLang="en-US" lang="zh-CN"/>
          </a:p>
        </p:txBody>
      </p:sp>
      <p:sp>
        <p:nvSpPr>
          <p:cNvPr id="10523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多元化：教育管理行业涉及多个领域，包括学校管理、教育培训、在线教育等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信息化：随着互联网技术的发展，教育管理行业也越来越信息化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国际化：随着全球化的加速，教育管理行业也越来越国际化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市场化：随着教育市场的不断扩大，教育管理行业也越来越市场化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2024年教育管理行业工作总结</a:t>
            </a:r>
            <a:endParaRPr altLang="en-US" lang="zh-CN"/>
          </a:p>
        </p:txBody>
      </p:sp>
      <p:sp>
        <p:nvSpPr>
          <p:cNvPr id="1052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工作目标与任务完成情况</a:t>
            </a:r>
            <a:endParaRPr altLang="en-US" lang="zh-CN"/>
          </a:p>
        </p:txBody>
      </p:sp>
      <p:sp>
        <p:nvSpPr>
          <p:cNvPr id="105344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4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5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5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5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经验教训与改进措施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45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5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6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遇到的问题及解决方案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6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6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各项任务完成情况及成果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46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7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7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2024年教育管理行业工作目标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工作亮点与成果展示</a:t>
            </a:r>
            <a:endParaRPr altLang="en-US" lang="zh-CN"/>
          </a:p>
        </p:txBody>
      </p:sp>
      <p:sp>
        <p:nvSpPr>
          <p:cNvPr id="10537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数字化转型：利用先进技术提升教育管理效率和质量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多元化发展：推动教育管理行业向多元化方向发展，满足不同需求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国际化合作：加强与国际先进教育管理机构的合作与交流，提升行业整体水平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创新实践：积极探索新的教育管理模式和方法，推动行业创新发展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工作不足与问题分析</a:t>
            </a:r>
            <a:endParaRPr altLang="en-US" lang="zh-CN"/>
          </a:p>
        </p:txBody>
      </p:sp>
      <p:sp>
        <p:nvSpPr>
          <p:cNvPr id="105407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缺乏有效的沟通与协作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7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资源分配不均，导致部分地区或学校缺乏支持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8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缺乏创新和灵活性，难以适应快速变化的市场需求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8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缺乏专业知识和技能，导致工作效率低下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教育管理行业发展趋势分析</a:t>
            </a:r>
            <a:endParaRPr altLang="en-US" lang="zh-CN"/>
          </a:p>
        </p:txBody>
      </p:sp>
      <p:sp>
        <p:nvSpPr>
          <p:cNvPr id="10543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sp>
        <p:nvSpPr>
          <p:cNvPr id="10551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1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政策环境对教育管理行业发展的推动作用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政策环境对教育管理行业发展的制约作用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1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政策环境对教育管理行业发展的影响趋势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政策环境对教育管理行业发展的未来展望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技术创新对行业的推动</a:t>
            </a:r>
            <a:endParaRPr altLang="en-US" lang="zh-CN"/>
          </a:p>
        </p:txBody>
      </p:sp>
      <p:sp>
        <p:nvSpPr>
          <p:cNvPr id="1055430" name="标题"/>
          <p:cNvSpPr txBox="1"/>
          <p:nvPr>
            <p:custDataLst>
              <p:tags r:id="rId1"/>
            </p:custDataLst>
          </p:nvPr>
        </p:nvSpPr>
        <p:spPr>
          <a:xfrm>
            <a:off x="3670515" y="1490400"/>
            <a:ext cx="4844970" cy="431640"/>
          </a:xfrm>
          <a:prstGeom prst="rect"/>
          <a:noFill/>
        </p:spPr>
        <p:txBody>
          <a:bodyPr anchor="b" anchorCtr="0" bIns="36195" lIns="0" rIns="0" rtlCol="0" tIns="0" wrap="square">
            <a:normAutofit fontScale="9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人工智能、大数据等技术在教育管理中的应用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432" name="正文"/>
          <p:cNvSpPr txBox="1"/>
          <p:nvPr>
            <p:custDataLst>
              <p:tags r:id="rId2"/>
            </p:custDataLst>
          </p:nvPr>
        </p:nvSpPr>
        <p:spPr>
          <a:xfrm>
            <a:off x="3670515" y="1954117"/>
            <a:ext cx="4844970" cy="6596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4" name="标题"/>
          <p:cNvSpPr txBox="1"/>
          <p:nvPr>
            <p:custDataLst>
              <p:tags r:id="rId3"/>
            </p:custDataLst>
          </p:nvPr>
        </p:nvSpPr>
        <p:spPr>
          <a:xfrm>
            <a:off x="3670515" y="2702340"/>
            <a:ext cx="4844970" cy="431640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数字化转型对教育管理效率的提升 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436" name="正文"/>
          <p:cNvSpPr txBox="1"/>
          <p:nvPr>
            <p:custDataLst>
              <p:tags r:id="rId4"/>
            </p:custDataLst>
          </p:nvPr>
        </p:nvSpPr>
        <p:spPr>
          <a:xfrm>
            <a:off x="3670515" y="3166057"/>
            <a:ext cx="4844970" cy="6596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8" name="标题"/>
          <p:cNvSpPr txBox="1"/>
          <p:nvPr>
            <p:custDataLst>
              <p:tags r:id="rId5"/>
            </p:custDataLst>
          </p:nvPr>
        </p:nvSpPr>
        <p:spPr>
          <a:xfrm>
            <a:off x="3670515" y="3914280"/>
            <a:ext cx="4844970" cy="431640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创新技术对个性化教育的推动 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440" name="正文"/>
          <p:cNvSpPr txBox="1"/>
          <p:nvPr>
            <p:custDataLst>
              <p:tags r:id="rId6"/>
            </p:custDataLst>
          </p:nvPr>
        </p:nvSpPr>
        <p:spPr>
          <a:xfrm>
            <a:off x="3670515" y="4377997"/>
            <a:ext cx="4844970" cy="6596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2" name="标题"/>
          <p:cNvSpPr txBox="1"/>
          <p:nvPr>
            <p:custDataLst>
              <p:tags r:id="rId7"/>
            </p:custDataLst>
          </p:nvPr>
        </p:nvSpPr>
        <p:spPr>
          <a:xfrm>
            <a:off x="3670515" y="5126219"/>
            <a:ext cx="4844970" cy="431640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技术创新对教育公平性的改善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5444" name="正文"/>
          <p:cNvSpPr txBox="1"/>
          <p:nvPr>
            <p:custDataLst>
              <p:tags r:id="rId8"/>
            </p:custDataLst>
          </p:nvPr>
        </p:nvSpPr>
        <p:spPr>
          <a:xfrm>
            <a:off x="3670515" y="5589936"/>
            <a:ext cx="4844970" cy="6596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市场需求变化对行业的影响</a:t>
            </a:r>
            <a:endParaRPr altLang="en-US" lang="zh-CN"/>
          </a:p>
        </p:txBody>
      </p:sp>
      <p:sp>
        <p:nvSpPr>
          <p:cNvPr id="10557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政策法规调整：政策法规调整对教育管理行业发展的影响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人口结构变化：人口老龄化、少子化趋势对教育需求的影响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经济发展水平：经济发展水平提高，人们对教育投入增加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技术创新：技术创新对教育管理行业发展的推动作用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行业竞争格局与市场趋势</a:t>
            </a:r>
            <a:endParaRPr altLang="en-US" lang="zh-CN"/>
          </a:p>
        </p:txBody>
      </p:sp>
      <p:sp>
        <p:nvSpPr>
          <p:cNvPr id="10560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行业竞争格局：分析教育管理行业的竞争现状，包括主要参与者、市场份额分布等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市场趋势：探讨教育管理行业未来的发展趋势，包括技术、政策、市场需求等方面的变化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行业挑战与机遇：分析教育管理行业面临的挑战和机遇，提出应对策略和发展建议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行业前景展望：对教育管理行业的未来发展进行展望，提出行业发展的前景和趋势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教育管理行业面临的挑战与机遇</a:t>
            </a:r>
            <a:endParaRPr altLang="en-US" lang="zh-CN"/>
          </a:p>
        </p:txBody>
      </p:sp>
      <p:sp>
        <p:nvSpPr>
          <p:cNvPr id="10563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571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71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政策法规变化：教育政策法规的不断调整，对教育管理行业提出了新的要求和挑战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1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市场竞争加剧：随着教育市场的不断扩大，竞争也日益激烈，需要不断提高教育管理水平和教学质量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1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技术变革：随着互联网、人工智能等技术的不断发展，对教育管理行业提出了新的挑战和机遇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71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71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人才短缺：教育管理行业需要具备高素质、专业化的人才，但目前人才短缺问题较为突出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574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市场需求：随着社会对教育的重视程度不断提高，教育管理行业市场需求不断增长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政策支持：政府加大对教育行业的投入，为教育管理行业提供了更多的发展机会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技术创新：随着互联网、人工智能等技术的不断发展，教育管理行业将迎来更多的创新机遇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4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国际化发展：随着全球化的不断深入，教育管理行业将迎来更多的国际化发展机遇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77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国际化发展：随着全球化的加速，教育管理行业将更加注重国际化发展，推动国际交流与合作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数字化转型：教育管理行业将更加注重数字化转型，提高管理效率和教学质量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个性化教育：随着学生个性化需求的增加，教育管理行业将更加注重个性化教育，提供定制化的教学方案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智能化技术应用：人工智能、大数据等智能化技术的应用将为教育管理行业带来更多创新和变革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教育管理行业未来工作展望</a:t>
            </a:r>
            <a:endParaRPr altLang="en-US" lang="zh-CN"/>
          </a:p>
        </p:txBody>
      </p:sp>
      <p:sp>
        <p:nvSpPr>
          <p:cNvPr id="10580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工作目标与重点任务</a:t>
            </a:r>
            <a:endParaRPr altLang="en-US" lang="zh-CN"/>
          </a:p>
        </p:txBody>
      </p:sp>
      <p:sp>
        <p:nvSpPr>
          <p:cNvPr id="10587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7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推动教育信息化和数字化转型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7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提高教育管理质量和效率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7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加强教师队伍建设和管理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8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促进教育公平和均衡发展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工作策略与措施建议</a:t>
            </a:r>
            <a:endParaRPr altLang="en-US" lang="zh-CN"/>
          </a:p>
        </p:txBody>
      </p:sp>
      <p:sp>
        <p:nvSpPr>
          <p:cNvPr id="10590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提升教育管理质量：加强教师培训，提高教育管理水平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0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0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推进教育信息化：加强信息技术在教育管理中的应用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1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促进教育公平：加大对薄弱学校的扶持力度，缩小城乡教育差距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91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1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创新教育模式：探索新的教育模式，提高教育效率和质量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593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4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4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建立完善的人才激励机制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推动教育管理行业人才国际化发展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培养高素质、专业化的人才队伍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4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加强团队建设，提高团队协作能力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合作与交流计划</a:t>
            </a:r>
            <a:endParaRPr altLang="en-US" lang="zh-CN"/>
          </a:p>
        </p:txBody>
      </p:sp>
      <p:sp>
        <p:nvSpPr>
          <p:cNvPr id="10597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加强与国际教育管理机构的合作，推动教育管理国际化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促进与各行业、领域的交流与合作，共同推动教育管理行业发展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定期举办教育管理行业交流会议，分享经验与成果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加强与高校、研究机构的合作，共同开展教育管理研究与实践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0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00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0_3*l_h_a*1_1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0_3*l_h_f*1_1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0_3*l_h_a*1_2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0_3*l_h_f*1_2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0_3*l_h_a*1_3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0_3*l_h_f*1_3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0_3*l_h_a*1_4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0_3*l_h_f*1_4_1"/>
  <p:tag name="KSO_WM_TEMPLATE_CATEGORY" val="diagram"/>
  <p:tag name="KSO_WM_TEMPLATE_INDEX" val="20231260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384.05000000000007,&quot;width&quot;:347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7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2023-12-17T15:24:10Z</dcterms:created>
  <dcterms:modified xsi:type="dcterms:W3CDTF">2023-12-17T15:24:10Z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78b03b20e69e420a8c9c78fcc4115406_21</vt:lpwstr>
  </property>
</Properties>
</file>