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0" r:id="rId1"/>
    <p:sldMasterId id="2147483897" r:id="rId2"/>
  </p:sldMasterIdLst>
  <p:notesMasterIdLst>
    <p:notesMasterId r:id="rId3"/>
  </p:notesMasterIdLst>
  <p:sldIdLst>
    <p:sldId id="354" r:id="rId4"/>
    <p:sldId id="357" r:id="rId5"/>
    <p:sldId id="360" r:id="rId6"/>
    <p:sldId id="363" r:id="rId7"/>
    <p:sldId id="369" r:id="rId9"/>
    <p:sldId id="372" r:id="rId10"/>
    <p:sldId id="375" r:id="rId11"/>
    <p:sldId id="378" r:id="rId12"/>
    <p:sldId id="384" r:id="rId14"/>
    <p:sldId id="387" r:id="rId15"/>
    <p:sldId id="390" r:id="rId16"/>
    <p:sldId id="393" r:id="rId17"/>
    <p:sldId id="399" r:id="rId19"/>
    <p:sldId id="402" r:id="rId20"/>
    <p:sldId id="405" r:id="rId21"/>
    <p:sldId id="408" r:id="rId22"/>
    <p:sldId id="414" r:id="rId24"/>
    <p:sldId id="417" r:id="rId25"/>
    <p:sldId id="420" r:id="rId26"/>
    <p:sldId id="423" r:id="rId27"/>
    <p:sldId id="429" r:id="rId29"/>
    <p:sldId id="432" r:id="rId30"/>
    <p:sldId id="435" r:id="rId31"/>
    <p:sldId id="438" r:id="rId32"/>
    <p:sldId id="444" r:id="rId34"/>
    <p:sldId id="447" r:id="rId35"/>
    <p:sldId id="450" r:id="rId36"/>
    <p:sldId id="45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tags" Target="../tags/tag206.xml"/><Relationship Id="rId22" Type="http://schemas.openxmlformats.org/officeDocument/2006/relationships/tags" Target="../tags/tag207.xml"/><Relationship Id="rId23" Type="http://schemas.openxmlformats.org/officeDocument/2006/relationships/tags" Target="../tags/tag208.xml"/><Relationship Id="rId24" Type="http://schemas.openxmlformats.org/officeDocument/2006/relationships/tags" Target="../tags/tag209.xml"/><Relationship Id="rId25" Type="http://schemas.openxmlformats.org/officeDocument/2006/relationships/tags" Target="../tags/tag210.xml"/><Relationship Id="rId26" Type="http://schemas.openxmlformats.org/officeDocument/2006/relationships/tags" Target="../tags/tag211.xml"/><Relationship Id="rId27" Type="http://schemas.openxmlformats.org/officeDocument/2006/relationships/tags" Target="../tags/tag212.xml"/><Relationship Id="rId28" Type="http://schemas.openxmlformats.org/officeDocument/2006/relationships/tags" Target="../tags/tag213.xml"/><Relationship Id="rId29" Type="http://schemas.openxmlformats.org/officeDocument/2006/relationships/tags" Target="../tags/tag21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推进数字化教育，构建现代化校园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数字化教育的重要性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数字化教育的实践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现代化校园的构建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数字化教育与现代化校园的融合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面临的挑战与对策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适应时代发展的需求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数字化教育是未来教育发展的必然趋势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适应信息化时代对教育的新要求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提升教育质量和效率，促进教育公平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培养适应未来社会发展的高素质人才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提高教育质量和效率</a:t>
            </a:r>
            <a:endParaRPr altLang="en-US" lang="zh-CN"/>
          </a:p>
        </p:txBody>
      </p:sp>
      <p:sp>
        <p:nvSpPr>
          <p:cNvPr id="10490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数字化教育能够提供丰富的教学资源和工具，提高教学质量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数字化教育能够实现个性化教学，提高学生的学习效果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数字化教育能够促进教师与学生的互动，提高教学效果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数字化教育能够降低教学成本，提高教育效率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促进教育公平和普及</a:t>
            </a:r>
            <a:endParaRPr altLang="en-US" lang="zh-CN"/>
          </a:p>
        </p:txBody>
      </p:sp>
      <p:sp>
        <p:nvSpPr>
          <p:cNvPr id="10490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数字化教育可以扩大教育覆盖面，让更多人接受教育，提高国民素质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数字化教育可以促进教育普及，让更多人有机会接受高等教育和职业教育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数字化教育可以打破地域限制，让更多地区的学生接受优质教育资源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数字化教育可以促进教育公平，减少城乡、地区之间的教育差距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建设数字化教育基础设施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建设数字化教室：配备先进的数字化教学设备，提高教学效果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建设数字化图书馆：提供丰富的数字化图书资源，方便学生查阅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建设数字化实验室：提供先进的数字化实验设备，提高学生的实践能力和创新能力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建设数字化校园网络：实现校园内外的互联互通，方便师生获取信息和资源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开发数字化教育资源</a:t>
            </a:r>
            <a:endParaRPr altLang="en-US" lang="zh-CN"/>
          </a:p>
        </p:txBody>
      </p:sp>
      <p:sp>
        <p:nvSpPr>
          <p:cNvPr id="10492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数字化教育资源定义：指通过数字化技术将教育内容转化为可在线访问的资源，如电子教材、在线课程、教学视频等。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数字化教育资源类型：包括多媒体素材、网络课程、在线测试与评估、虚拟实验室等。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数字化教育资源开发方式：可以采用自主开发、合作开发、购买等方式。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数字化教育资源应用场景：适用于各种教育场景，如课堂教学、自主学习、在线培训等。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推广数字化教育应用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数字化教育应用的定义和特点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数字化教育应用的推广策略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数字化教育应用的实践案例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数字化教育应用的优势和作用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现代化校园的构建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智能化教学环境的建设</a:t>
            </a:r>
            <a:endParaRPr altLang="en-US" lang="zh-CN"/>
          </a:p>
        </p:txBody>
      </p:sp>
      <p:sp>
        <p:nvSpPr>
          <p:cNvPr id="10494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智能化教学环境建设的未来展望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智能化教学环境建设的实践和案例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智能化教学环境建设的意义和价值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智能化教学环境的定义和特点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信息化管理系统的应用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信息化管理系统定义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信息化管理系统在现代化校园构建中的作用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信息化管理系统在数字化教育中的应用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信息化管理系统的发展趋势和未来展望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多元化学习方式的探索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在线学习平台的发展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混合式学习模式的推广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个性化学习路径的探索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数字化教育与现代化校园的融合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数字化教育推动现代化校园建设</a:t>
            </a:r>
            <a:endParaRPr altLang="en-US" lang="zh-CN"/>
          </a:p>
        </p:txBody>
      </p:sp>
      <p:sp>
        <p:nvSpPr>
          <p:cNvPr id="10497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数字化教育提升教学效率：通过数字化技术，优化教学方式，提高教学效率。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数字化教育促进个性化学习：利用数字化工具，实现个性化教学，满足学生不同需求。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数字化教育推动校园信息化：通过数字化教育建设，推动校园信息化进程，提升学校管理水平。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数字化教育培养创新人才：借助数字化教育平台，培养学生的创新能力和实践能力。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现代化校园促进数字化教育发展</a:t>
            </a:r>
            <a:endParaRPr altLang="en-US" lang="zh-CN"/>
          </a:p>
        </p:txBody>
      </p:sp>
      <p:sp>
        <p:nvSpPr>
          <p:cNvPr id="10497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现代化校园建设为数字化教育提供硬件支持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现代化校园促进数字化教育模式的创新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数字化教育提升现代化校园的教学效率与质量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数字化教育资源丰富现代化校园的教学内容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两者融合的实践与探索</a:t>
            </a:r>
            <a:endParaRPr altLang="en-US" lang="zh-CN"/>
          </a:p>
        </p:txBody>
      </p:sp>
      <p:sp>
        <p:nvSpPr>
          <p:cNvPr id="10498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数字化教育在现代化校园中的应用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数字化教育与现代化校园融合的实践案例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融合过程中面临的挑战与解决方案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未来数字化教育与现代化校园的发展趋势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53750"/>
          </a:bodyPr>
          <a:p>
            <a:r>
              <a:rPr altLang="en-US" lang="zh-CN"/>
              <a:t>技术难题：数字化教育资源不足、技术设备落后、网络覆盖不全等</a:t>
            </a:r>
            <a:endParaRPr altLang="en-US" lang="zh-CN"/>
          </a:p>
          <a:p>
            <a:r>
              <a:rPr altLang="en-US" lang="zh-CN"/>
              <a:t>解决方案：加大投入，提高数字化教育资源建设水平；更新技术设备，提升数字化教育技术水平；加强网络建设，提高网络覆盖率  技术难题与解决方案</a:t>
            </a:r>
            <a:endParaRPr altLang="en-US" lang="zh-CN"/>
          </a:p>
          <a:p>
            <a:pPr lvl="1"/>
            <a:r>
              <a:rPr altLang="en-US" lang="zh-CN"/>
              <a:t>技术难题与解决方案</a:t>
            </a:r>
            <a:endParaRPr altLang="en-US" lang="zh-CN"/>
          </a:p>
          <a:p>
            <a:r>
              <a:rPr altLang="en-US" lang="zh-CN"/>
              <a:t>技术难题：数字化教育资源整合难度大、技术标准不统一、数据安全保障不足等</a:t>
            </a:r>
            <a:endParaRPr altLang="en-US" lang="zh-CN"/>
          </a:p>
          <a:p>
            <a:r>
              <a:rPr altLang="en-US" lang="zh-CN"/>
              <a:t>解决方案：建立统一的技术标准和规范，促进数字化教育资源整合；加强数据安全保障措施，确保数字化教育数据安全  技术难题与解决方案</a:t>
            </a:r>
            <a:endParaRPr altLang="en-US" lang="zh-CN"/>
          </a:p>
          <a:p>
            <a:pPr lvl="1"/>
            <a:r>
              <a:rPr altLang="en-US" lang="zh-CN"/>
              <a:t>技术难题与解决方案</a:t>
            </a:r>
            <a:endParaRPr altLang="en-US" lang="zh-CN"/>
          </a:p>
          <a:p>
            <a:r>
              <a:rPr altLang="en-US" lang="zh-CN"/>
              <a:t>技术难题：数字化教育应用场景单一、缺乏个性化教学支持、教师技术能力不足等</a:t>
            </a:r>
            <a:endParaRPr altLang="en-US" lang="zh-CN"/>
          </a:p>
          <a:p>
            <a:r>
              <a:rPr altLang="en-US" lang="zh-CN"/>
              <a:t>解决方案：拓展数字化教育应用场景，满足不同学科和领域的需求；提供个性化教学支持，提高教学效果；加强教师技术培训，提高教师数字化教育能力  技术难题与解决方案</a:t>
            </a:r>
            <a:endParaRPr altLang="en-US" lang="zh-CN"/>
          </a:p>
          <a:p>
            <a:pPr lvl="1"/>
            <a:r>
              <a:rPr altLang="en-US" lang="zh-CN"/>
              <a:t>技术难题与解决方案</a:t>
            </a:r>
            <a:endParaRPr altLang="en-US" lang="zh-CN"/>
          </a:p>
          <a:p>
            <a:r>
              <a:rPr altLang="en-US" lang="zh-CN"/>
              <a:t>技术难题：数字化教育普及率不高、技术支持不足、教育公平性受到影响等</a:t>
            </a:r>
            <a:endParaRPr altLang="en-US" lang="zh-CN"/>
          </a:p>
          <a:p>
            <a:r>
              <a:rPr altLang="en-US" lang="zh-CN"/>
              <a:t>解决方案：加大数字化教育宣传力度，提高公众对数字化教育的认识和接受度；加强技术支持和培训，提高数字化教育应用水平；推进教育公平性建设，确保每个孩子都能享受到优质的教育资源。</a:t>
            </a:r>
            <a:endParaRPr altLang="en-US" lang="zh-CN"/>
          </a:p>
        </p:txBody>
      </p:sp>
      <p:sp>
        <p:nvSpPr>
          <p:cNvPr id="10499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教育资源均衡与共享策略</a:t>
            </a:r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制定教育资源均衡与共享政策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建立数字化教育资源共享平台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推广优质数字化教育资源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加强数字化教育资源建设与更新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教师培训与专业发展途径</a:t>
            </a:r>
            <a:endParaRPr altLang="en-US" lang="zh-CN"/>
          </a:p>
        </p:txBody>
      </p:sp>
      <p:sp>
        <p:nvSpPr>
          <p:cNvPr id="1050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推广数字化教育资源共享平台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开展教师数字化教育竞赛活动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加强教师数字化教育技能培训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建立教师专业发展激励机制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数字化教育在未来的角色和作用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数字化教育将成为主流教育形式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数字化教育将促进教育公平和普及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数字化教育将推动教育改革和创新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现代化校园的发展方向和目标</a:t>
            </a:r>
            <a:endParaRPr altLang="en-US" lang="zh-CN"/>
          </a:p>
        </p:txBody>
      </p:sp>
      <p:sp>
        <p:nvSpPr>
          <p:cNvPr id="10502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数字化教育资源建设：提供丰富、多样化的数字化教育资源，满足不同学科和层次的需求。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智能化教学管理：利用人工智能、大数据等技术，实现教学管理的智能化和个性化，提高教学效率和质量。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多元化教学模式：采用线上线下相结合的教学模式，满足不同学生的学习需求，提高教学效果。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国际化教育合作：加强与国际先进教育机构的合作与交流，引进优质教育资源，提高学校国际化水平。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持续推进数字化教育和现代化校园建设的建议</a:t>
            </a:r>
            <a:endParaRPr altLang="en-US" lang="zh-CN"/>
          </a:p>
        </p:txBody>
      </p:sp>
      <p:sp>
        <p:nvSpPr>
          <p:cNvPr id="10502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加强数字化教育基础设施建设，提高教育信息化水平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推广数字化教育资源，促进优质教育资源共享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创新数字化教育模式，提高教育质量和效率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加强数字化教育安全保障，确保教育信息安全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5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2023-12-15T19:55:43Z</dcterms:created>
  <dcterms:modified xsi:type="dcterms:W3CDTF">2023-12-15T19:55:43Z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cd9cace3403e402a8373bb08f35c4234_21</vt:lpwstr>
  </property>
</Properties>
</file>