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24" r:id="rId1"/>
    <p:sldMasterId id="2147484061" r:id="rId2"/>
  </p:sldMasterIdLst>
  <p:notesMasterIdLst>
    <p:notesMasterId r:id="rId3"/>
  </p:notesMasterIdLst>
  <p:sldIdLst>
    <p:sldId id="431" r:id="rId4"/>
    <p:sldId id="436" r:id="rId5"/>
    <p:sldId id="441" r:id="rId6"/>
    <p:sldId id="445" r:id="rId7"/>
    <p:sldId id="448" r:id="rId8"/>
    <p:sldId id="451" r:id="rId9"/>
    <p:sldId id="455" r:id="rId10"/>
    <p:sldId id="459" r:id="rId11"/>
    <p:sldId id="462" r:id="rId12"/>
    <p:sldId id="465" r:id="rId13"/>
    <p:sldId id="469" r:id="rId14"/>
    <p:sldId id="473" r:id="rId15"/>
    <p:sldId id="476" r:id="rId16"/>
    <p:sldId id="479" r:id="rId17"/>
    <p:sldId id="483" r:id="rId18"/>
    <p:sldId id="487" r:id="rId19"/>
    <p:sldId id="490" r:id="rId20"/>
    <p:sldId id="493" r:id="rId21"/>
    <p:sldId id="497" r:id="rId22"/>
    <p:sldId id="501" r:id="rId23"/>
    <p:sldId id="504" r:id="rId24"/>
    <p:sldId id="507" r:id="rId25"/>
    <p:sldId id="51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初中教育中的个性化教学模式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个性化教学模式的背景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个性化教学模式的实践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个性化教学模式的评估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个性化教学模式的挑战与对策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个性化教学模式的实践经验与启示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个性化教学模式的背景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传统教学模式的局限性</a:t>
            </a:r>
            <a:endParaRPr altLang="en-US" lang="zh-CN"/>
          </a:p>
        </p:txBody>
      </p:sp>
      <p:sp>
        <p:nvSpPr>
          <p:cNvPr id="104891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过于注重知识传授，忽视能力培养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忽视学生的个性差异，缺乏针对性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缺乏师生互动，学生学习积极性不高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评价方式单一，难以全面反映学生能力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个性化教学模式的兴起</a:t>
            </a:r>
            <a:endParaRPr altLang="en-US" lang="zh-CN"/>
          </a:p>
        </p:txBody>
      </p:sp>
      <p:sp>
        <p:nvSpPr>
          <p:cNvPr id="104896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科技发展：大数据、人工智能等技术的普及为个性化教学提供了技术支持。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教育改革：传统教学模式的局限性日益凸显，个性化教学模式逐渐成为教育改革的重要方向。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学生需求：随着社会的发展，学生对教育的个性化需求逐渐增加，促使个性化教学模式的兴起。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教学效果：个性化教学模式能够更好地满足学生的个性化需求，提高教学效果和学习体验。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个性化教学模式的理论基础</a:t>
            </a:r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"/>
            </p:custDataLst>
          </p:nvPr>
        </p:nvSpPr>
        <p:spPr>
          <a:xfrm>
            <a:off x="3411039" y="1829512"/>
            <a:ext cx="5363572" cy="654712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个性化教育理念：尊重学生的个性差异，充分发挥学生的潜能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标题"/>
          <p:cNvSpPr txBox="1"/>
          <p:nvPr>
            <p:custDataLst>
              <p:tags r:id="rId2"/>
            </p:custDataLst>
          </p:nvPr>
        </p:nvSpPr>
        <p:spPr>
          <a:xfrm>
            <a:off x="3411039" y="1289050"/>
            <a:ext cx="5363572" cy="538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3"/>
            </p:custDataLst>
          </p:nvPr>
        </p:nvSpPr>
        <p:spPr>
          <a:xfrm>
            <a:off x="3411039" y="3084889"/>
            <a:ext cx="5363572" cy="654712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多元智力理论：每个学生都有自己独特的智力优势，需要多样化的教学方式来激发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标题"/>
          <p:cNvSpPr txBox="1"/>
          <p:nvPr>
            <p:custDataLst>
              <p:tags r:id="rId4"/>
            </p:custDataLst>
          </p:nvPr>
        </p:nvSpPr>
        <p:spPr>
          <a:xfrm>
            <a:off x="3411039" y="2544427"/>
            <a:ext cx="5363572" cy="538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5"/>
            </p:custDataLst>
          </p:nvPr>
        </p:nvSpPr>
        <p:spPr>
          <a:xfrm>
            <a:off x="3411039" y="4340266"/>
            <a:ext cx="5363572" cy="654712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人本主义心理学：强调人的自我实现和情感需求，提倡以学生为中心的教学理念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标题"/>
          <p:cNvSpPr txBox="1"/>
          <p:nvPr>
            <p:custDataLst>
              <p:tags r:id="rId6"/>
            </p:custDataLst>
          </p:nvPr>
        </p:nvSpPr>
        <p:spPr>
          <a:xfrm>
            <a:off x="3411039" y="3799804"/>
            <a:ext cx="5363572" cy="538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7"/>
            </p:custDataLst>
          </p:nvPr>
        </p:nvSpPr>
        <p:spPr>
          <a:xfrm>
            <a:off x="3411039" y="5595643"/>
            <a:ext cx="5363572" cy="654712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建构主义学习理论：学生是学习的主体，知识是主动建构的，个性化教学模式应为学生提供自主探究和协作学习的机会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标题"/>
          <p:cNvSpPr txBox="1"/>
          <p:nvPr>
            <p:custDataLst>
              <p:tags r:id="rId8"/>
            </p:custDataLst>
          </p:nvPr>
        </p:nvSpPr>
        <p:spPr>
          <a:xfrm>
            <a:off x="3411039" y="5055181"/>
            <a:ext cx="5363572" cy="538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个性化教学模式的实践</a:t>
            </a:r>
            <a:endParaRPr altLang="en-US" dirty="0" lang="zh-CN"/>
          </a:p>
        </p:txBody>
      </p:sp>
      <p:sp>
        <p:nvSpPr>
          <p:cNvPr id="10490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个性化教学模式的目标</a:t>
            </a:r>
            <a:endParaRPr altLang="en-US" lang="zh-CN"/>
          </a:p>
        </p:txBody>
      </p:sp>
      <p:sp>
        <p:nvSpPr>
          <p:cNvPr id="10491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6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培养学生的自主学习能力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2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提高学生的创新思维能力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8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促进学生的个性发展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0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4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提升学生的综合素质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个性化教学模式的方法</a:t>
            </a:r>
            <a:endParaRPr altLang="en-US" lang="zh-CN"/>
          </a:p>
        </p:txBody>
      </p:sp>
      <p:sp>
        <p:nvSpPr>
          <p:cNvPr id="104918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制定个性化教学目标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开展个性化教学活动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实施个性化评价方式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运用个性化教学资源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个性化教学模式的案例分析</a:t>
            </a:r>
            <a:endParaRPr altLang="en-US" lang="zh-CN"/>
          </a:p>
        </p:txBody>
      </p:sp>
      <p:sp>
        <p:nvSpPr>
          <p:cNvPr id="1049240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案例一：分组教学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6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案例二：项目式学习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2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案例三：翻转课堂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案例四：在线教育平台的应用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个性化教学模式的评估</a:t>
            </a:r>
            <a:endParaRPr altLang="en-US" dirty="0" lang="zh-CN"/>
          </a:p>
        </p:txBody>
      </p:sp>
      <p:sp>
        <p:nvSpPr>
          <p:cNvPr id="10492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评估标准的确立</a:t>
            </a:r>
            <a:endParaRPr altLang="en-US" lang="zh-CN"/>
          </a:p>
        </p:txBody>
      </p:sp>
      <p:sp>
        <p:nvSpPr>
          <p:cNvPr id="104934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教师的专业素养和教学能力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学生的个性化发展需求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课程内容的设置和实施效果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教学效果的评估和反馈机制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评估方法的多样性</a:t>
            </a:r>
            <a:endParaRPr altLang="en-US" lang="zh-CN"/>
          </a:p>
        </p:txBody>
      </p:sp>
      <p:sp>
        <p:nvSpPr>
          <p:cNvPr id="104939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观察法：观察学生在课堂上的表现，了解学生的学习状态和个性特点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考试成绩：通过考试成绩来评估学生的学习效果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问卷调查：通过问卷调查了解学生对个性化教学模式的接受程度和满意度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案例分析：对个别学生或小组进行深入分析，了解个性化教学模式在实践中的应用效果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评估结果的应用</a:t>
            </a:r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调整教学策略：根据评估结果调整教学方法和策略，提高教学效果。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激励学生：将评估结果反馈给学生，激励他们继续努力，提高学习积极性。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促进教师专业发展：根据评估结果反思教学，提高教学质量和教师自身专业素养。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优化课程设置：根据评估结果优化课程设置，满足学生个性化需求。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个性化教学模式的挑战与对策</a:t>
            </a:r>
            <a:endParaRPr altLang="en-US" dirty="0" lang="zh-CN"/>
          </a:p>
        </p:txBody>
      </p:sp>
      <p:sp>
        <p:nvSpPr>
          <p:cNvPr id="10494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个性化教学模式面临的挑战</a:t>
            </a:r>
            <a:endParaRPr altLang="en-US" lang="zh-CN"/>
          </a:p>
        </p:txBody>
      </p:sp>
      <p:sp>
        <p:nvSpPr>
          <p:cNvPr id="10495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实施难度：个性化教学模式需要教师具备较高的教学水平和专业素养，同时需要充分了解学生的学习情况，制定个性化的教学计划，实施难度较大。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资源不足：个性化教学模式需要大量的教学资源支持，包括教师、教材、设备等，如果资源不足，会影响个性化教学模式的实施效果。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评价标准：个性化教学模式的评价标准需要充分考虑学生的个性化差异，制定科学合理的评价标准，以确保评价结果的客观性和公正性。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家长观念：个性化教学模式需要家长的理解和支持，如果家长观念落后，会对个性化教学模式的实施造成一定的阻碍。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应对挑战的策略与措施</a:t>
            </a:r>
            <a:endParaRPr altLang="en-US" lang="zh-CN"/>
          </a:p>
        </p:txBody>
      </p:sp>
      <p:sp>
        <p:nvSpPr>
          <p:cNvPr id="104959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创新教学方法：采用多样化的教学手段，激发学生的学习兴趣和主动性。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强化师资培训：提高教师对个性化教学模式的认识和实践能力，为教师提供专业发展机会。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完善评价体系：建立多元评价标准，关注学生的个性化发展需求，及时调整教学策略。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优化课程设置：根据学生的兴趣和能力，设置多样化的选修课程，满足学生的个性化需求。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未来个性化教学模式的发展趋势</a:t>
            </a:r>
            <a:endParaRPr altLang="en-US" lang="zh-CN"/>
          </a:p>
        </p:txBody>
      </p:sp>
      <p:sp>
        <p:nvSpPr>
          <p:cNvPr id="10496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人工智能技术的应用：利用AI技术进行个性化教学，提高教学效果。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灵活的教学组织形式：采用多种教学组织形式，如小组讨论、项目式学习等，激发学生的学习兴趣。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多元化评价体系的建立：建立多元化的评价体系，全面评价学生的学习成果。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混合式学习模式的普及：结合线上和线下教学，满足不同学生的学习需求。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个性化教学模式的实践经验与启示</a:t>
            </a:r>
            <a:endParaRPr altLang="en-US" dirty="0" lang="zh-CN"/>
          </a:p>
        </p:txBody>
      </p:sp>
      <p:sp>
        <p:nvSpPr>
          <p:cNvPr id="10497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成功实施个性化教学模式的关键要素</a:t>
            </a:r>
            <a:endParaRPr altLang="en-US" lang="zh-CN"/>
          </a:p>
        </p:txBody>
      </p:sp>
      <p:sp>
        <p:nvSpPr>
          <p:cNvPr id="104977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了解学生需求和特点：个性化教学模式需要针对学生的不同需求和特点进行教学设计。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灵活运用教学方法：教师需要掌握多种教学方法，并根据学生实际情况进行灵活运用。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创设良好的学习环境：个性化教学模式需要创设一个积极、开放、包容的学习环境，鼓励学生积极参与和表达自己的想法。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建立有效的评价机制：个性化教学模式需要建立有效的评价机制，关注学生的个性化发展，并及时给予反馈和指导。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实施个性化教学模式的注意事项</a:t>
            </a:r>
            <a:endParaRPr altLang="en-US" lang="zh-CN"/>
          </a:p>
        </p:txBody>
      </p:sp>
      <p:sp>
        <p:nvSpPr>
          <p:cNvPr id="10498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尊重学生的个性差异，关注学生的兴趣和需求。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灵活运用教学方法和手段，根据学生的特点进行个性化教学。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建立良好的师生关系，加强师生之间的沟通和互动。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注重学生的全面发展，培养学生的综合素质和创新能力。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对个性化教学模式的反思与展望</a:t>
            </a:r>
            <a:endParaRPr altLang="en-US" lang="zh-CN"/>
          </a:p>
        </p:txBody>
      </p:sp>
      <p:sp>
        <p:nvSpPr>
          <p:cNvPr id="104989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实践经验：成功实施个性化教学模式的案例和经验分享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启示：个性化教学模式对教育改革和发展的影响和意义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反思：个性化教学模式在实施过程中遇到的问题和挑战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展望：未来个性化教学模式的发展趋势和改进方向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994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0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5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95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2023-12-31T15:01:24Z</dcterms:created>
  <dcterms:modified xsi:type="dcterms:W3CDTF">2023-12-31T15:01:24Z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abd42af84095486a949c1ee3f590ebb4_21</vt:lpwstr>
  </property>
</Properties>
</file>