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5480" r:id="rId1"/>
    <p:sldMasterId id="2147485517" r:id="rId2"/>
  </p:sldMasterIdLst>
  <p:notesMasterIdLst>
    <p:notesMasterId r:id="rId3"/>
  </p:notesMasterIdLst>
  <p:sldIdLst>
    <p:sldId id="1092" r:id="rId4"/>
    <p:sldId id="1097" r:id="rId5"/>
    <p:sldId id="1101" r:id="rId6"/>
    <p:sldId id="1104" r:id="rId7"/>
    <p:sldId id="1107" r:id="rId8"/>
    <p:sldId id="1110" r:id="rId9"/>
    <p:sldId id="1113" r:id="rId10"/>
    <p:sldId id="1116" r:id="rId11"/>
    <p:sldId id="1119" r:id="rId12"/>
    <p:sldId id="1122" r:id="rId13"/>
    <p:sldId id="1125" r:id="rId14"/>
    <p:sldId id="1128" r:id="rId15"/>
    <p:sldId id="1131" r:id="rId16"/>
    <p:sldId id="1134" r:id="rId17"/>
    <p:sldId id="1137" r:id="rId18"/>
    <p:sldId id="1140" r:id="rId19"/>
    <p:sldId id="1143" r:id="rId20"/>
    <p:sldId id="1146" r:id="rId21"/>
    <p:sldId id="1149" r:id="rId22"/>
    <p:sldId id="1152" r:id="rId23"/>
    <p:sldId id="1155" r:id="rId24"/>
    <p:sldId id="1158" r:id="rId25"/>
    <p:sldId id="1161" r:id="rId26"/>
    <p:sldId id="1164" r:id="rId27"/>
    <p:sldId id="1167" r:id="rId28"/>
    <p:sldId id="1170" r:id="rId29"/>
    <p:sldId id="1173" r:id="rId30"/>
    <p:sldId id="1176" r:id="rId31"/>
    <p:sldId id="1179" r:id="rId32"/>
    <p:sldId id="1182" r:id="rId33"/>
    <p:sldId id="1185" r:id="rId34"/>
    <p:sldId id="1188" r:id="rId35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slide" Target="slides/slide29.xml"/><Relationship Id="rId33" Type="http://schemas.openxmlformats.org/officeDocument/2006/relationships/slide" Target="slides/slide30.xml"/><Relationship Id="rId34" Type="http://schemas.openxmlformats.org/officeDocument/2006/relationships/slide" Target="slides/slide31.xml"/><Relationship Id="rId35" Type="http://schemas.openxmlformats.org/officeDocument/2006/relationships/slide" Target="slides/slide32.xml"/><Relationship Id="rId36" Type="http://schemas.openxmlformats.org/officeDocument/2006/relationships/tableStyles" Target="tableStyles.xml"/><Relationship Id="rId37" Type="http://schemas.openxmlformats.org/officeDocument/2006/relationships/presProps" Target="presProps.xml"/><Relationship Id="rId38" Type="http://schemas.openxmlformats.org/officeDocument/2006/relationships/viewProps" Target="viewProps.xml"/><Relationship Id="rId39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3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85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87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3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35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37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tags" Target="../tags/tag5.xml"/><Relationship Id="rId6" Type="http://schemas.openxmlformats.org/officeDocument/2006/relationships/tags" Target="../tags/tag6.xml"/><Relationship Id="rId7" Type="http://schemas.openxmlformats.org/officeDocument/2006/relationships/tags" Target="../tags/tag7.xml"/><Relationship Id="rId8" Type="http://schemas.openxmlformats.org/officeDocument/2006/relationships/tags" Target="../tags/tag8.xml"/><Relationship Id="rId9" Type="http://schemas.openxmlformats.org/officeDocument/2006/relationships/tags" Target="../tags/tag9.xml"/><Relationship Id="rId10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0.xml"/><Relationship Id="rId2" Type="http://schemas.openxmlformats.org/officeDocument/2006/relationships/tags" Target="../tags/tag11.xml"/><Relationship Id="rId3" Type="http://schemas.openxmlformats.org/officeDocument/2006/relationships/tags" Target="../tags/tag12.xml"/><Relationship Id="rId4" Type="http://schemas.openxmlformats.org/officeDocument/2006/relationships/tags" Target="../tags/tag13.xml"/><Relationship Id="rId5" Type="http://schemas.openxmlformats.org/officeDocument/2006/relationships/tags" Target="../tags/tag14.xml"/><Relationship Id="rId6" Type="http://schemas.openxmlformats.org/officeDocument/2006/relationships/tags" Target="../tags/tag15.xml"/><Relationship Id="rId7" Type="http://schemas.openxmlformats.org/officeDocument/2006/relationships/tags" Target="../tags/tag16.xml"/><Relationship Id="rId8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7.xml"/><Relationship Id="rId2" Type="http://schemas.openxmlformats.org/officeDocument/2006/relationships/tags" Target="../tags/tag18.xml"/><Relationship Id="rId3" Type="http://schemas.openxmlformats.org/officeDocument/2006/relationships/tags" Target="../tags/tag19.xml"/><Relationship Id="rId4" Type="http://schemas.openxmlformats.org/officeDocument/2006/relationships/tags" Target="../tags/tag20.xml"/><Relationship Id="rId5" Type="http://schemas.openxmlformats.org/officeDocument/2006/relationships/tags" Target="../tags/tag21.xml"/><Relationship Id="rId6" Type="http://schemas.openxmlformats.org/officeDocument/2006/relationships/tags" Target="../tags/tag22.xml"/><Relationship Id="rId7" Type="http://schemas.openxmlformats.org/officeDocument/2006/relationships/tags" Target="../tags/tag23.xml"/><Relationship Id="rId8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4.xml"/><Relationship Id="rId2" Type="http://schemas.openxmlformats.org/officeDocument/2006/relationships/tags" Target="../tags/tag25.xml"/><Relationship Id="rId3" Type="http://schemas.openxmlformats.org/officeDocument/2006/relationships/tags" Target="../tags/tag26.xml"/><Relationship Id="rId4" Type="http://schemas.openxmlformats.org/officeDocument/2006/relationships/tags" Target="../tags/tag27.xml"/><Relationship Id="rId5" Type="http://schemas.openxmlformats.org/officeDocument/2006/relationships/tags" Target="../tags/tag28.xml"/><Relationship Id="rId6" Type="http://schemas.openxmlformats.org/officeDocument/2006/relationships/tags" Target="../tags/tag29.xml"/><Relationship Id="rId7" Type="http://schemas.openxmlformats.org/officeDocument/2006/relationships/tags" Target="../tags/tag30.xml"/><Relationship Id="rId8" Type="http://schemas.openxmlformats.org/officeDocument/2006/relationships/tags" Target="../tags/tag31.xml"/><Relationship Id="rId9" Type="http://schemas.openxmlformats.org/officeDocument/2006/relationships/tags" Target="../tags/tag32.xml"/><Relationship Id="rId10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3.xml"/><Relationship Id="rId2" Type="http://schemas.openxmlformats.org/officeDocument/2006/relationships/tags" Target="../tags/tag34.xml"/><Relationship Id="rId3" Type="http://schemas.openxmlformats.org/officeDocument/2006/relationships/tags" Target="../tags/tag35.xml"/><Relationship Id="rId4" Type="http://schemas.openxmlformats.org/officeDocument/2006/relationships/tags" Target="../tags/tag36.xml"/><Relationship Id="rId5" Type="http://schemas.openxmlformats.org/officeDocument/2006/relationships/tags" Target="../tags/tag37.xml"/><Relationship Id="rId6" Type="http://schemas.openxmlformats.org/officeDocument/2006/relationships/tags" Target="../tags/tag38.xml"/><Relationship Id="rId7" Type="http://schemas.openxmlformats.org/officeDocument/2006/relationships/tags" Target="../tags/tag39.xml"/><Relationship Id="rId8" Type="http://schemas.openxmlformats.org/officeDocument/2006/relationships/tags" Target="../tags/tag40.xml"/><Relationship Id="rId9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1.xml"/><Relationship Id="rId2" Type="http://schemas.openxmlformats.org/officeDocument/2006/relationships/tags" Target="../tags/tag42.xml"/><Relationship Id="rId3" Type="http://schemas.openxmlformats.org/officeDocument/2006/relationships/tags" Target="../tags/tag43.xml"/><Relationship Id="rId4" Type="http://schemas.openxmlformats.org/officeDocument/2006/relationships/tags" Target="../tags/tag44.xml"/><Relationship Id="rId5" Type="http://schemas.openxmlformats.org/officeDocument/2006/relationships/tags" Target="../tags/tag45.xml"/><Relationship Id="rId6" Type="http://schemas.openxmlformats.org/officeDocument/2006/relationships/tags" Target="../tags/tag46.xml"/><Relationship Id="rId7" Type="http://schemas.openxmlformats.org/officeDocument/2006/relationships/tags" Target="../tags/tag47.xml"/><Relationship Id="rId8" Type="http://schemas.openxmlformats.org/officeDocument/2006/relationships/tags" Target="../tags/tag48.xml"/><Relationship Id="rId9" Type="http://schemas.openxmlformats.org/officeDocument/2006/relationships/tags" Target="../tags/tag49.xml"/><Relationship Id="rId10" Type="http://schemas.openxmlformats.org/officeDocument/2006/relationships/tags" Target="../tags/tag50.xml"/><Relationship Id="rId11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1.xml"/><Relationship Id="rId2" Type="http://schemas.openxmlformats.org/officeDocument/2006/relationships/tags" Target="../tags/tag52.xml"/><Relationship Id="rId3" Type="http://schemas.openxmlformats.org/officeDocument/2006/relationships/tags" Target="../tags/tag53.xml"/><Relationship Id="rId4" Type="http://schemas.openxmlformats.org/officeDocument/2006/relationships/tags" Target="../tags/tag54.xml"/><Relationship Id="rId5" Type="http://schemas.openxmlformats.org/officeDocument/2006/relationships/tags" Target="../tags/tag55.xml"/><Relationship Id="rId6" Type="http://schemas.openxmlformats.org/officeDocument/2006/relationships/tags" Target="../tags/tag56.xml"/><Relationship Id="rId7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7.xml"/><Relationship Id="rId2" Type="http://schemas.openxmlformats.org/officeDocument/2006/relationships/tags" Target="../tags/tag58.xml"/><Relationship Id="rId3" Type="http://schemas.openxmlformats.org/officeDocument/2006/relationships/tags" Target="../tags/tag59.xml"/><Relationship Id="rId4" Type="http://schemas.openxmlformats.org/officeDocument/2006/relationships/tags" Target="../tags/tag60.xml"/><Relationship Id="rId5" Type="http://schemas.openxmlformats.org/officeDocument/2006/relationships/tags" Target="../tags/tag61.xml"/><Relationship Id="rId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2.xml"/><Relationship Id="rId2" Type="http://schemas.openxmlformats.org/officeDocument/2006/relationships/tags" Target="../tags/tag63.xml"/><Relationship Id="rId3" Type="http://schemas.openxmlformats.org/officeDocument/2006/relationships/tags" Target="../tags/tag64.xml"/><Relationship Id="rId4" Type="http://schemas.openxmlformats.org/officeDocument/2006/relationships/tags" Target="../tags/tag65.xml"/><Relationship Id="rId5" Type="http://schemas.openxmlformats.org/officeDocument/2006/relationships/tags" Target="../tags/tag66.xml"/><Relationship Id="rId6" Type="http://schemas.openxmlformats.org/officeDocument/2006/relationships/tags" Target="../tags/tag67.xml"/><Relationship Id="rId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8.xml"/><Relationship Id="rId2" Type="http://schemas.openxmlformats.org/officeDocument/2006/relationships/tags" Target="../tags/tag69.xml"/><Relationship Id="rId3" Type="http://schemas.openxmlformats.org/officeDocument/2006/relationships/tags" Target="../tags/tag70.xml"/><Relationship Id="rId4" Type="http://schemas.openxmlformats.org/officeDocument/2006/relationships/tags" Target="../tags/tag71.xml"/><Relationship Id="rId5" Type="http://schemas.openxmlformats.org/officeDocument/2006/relationships/tags" Target="../tags/tag72.xml"/><Relationship Id="rId6" Type="http://schemas.openxmlformats.org/officeDocument/2006/relationships/tags" Target="../tags/tag73.xml"/><Relationship Id="rId7" Type="http://schemas.openxmlformats.org/officeDocument/2006/relationships/tags" Target="../tags/tag74.xml"/><Relationship Id="rId8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5.xml"/><Relationship Id="rId2" Type="http://schemas.openxmlformats.org/officeDocument/2006/relationships/tags" Target="../tags/tag76.xml"/><Relationship Id="rId3" Type="http://schemas.openxmlformats.org/officeDocument/2006/relationships/tags" Target="../tags/tag77.xml"/><Relationship Id="rId4" Type="http://schemas.openxmlformats.org/officeDocument/2006/relationships/tags" Target="../tags/tag78.xml"/><Relationship Id="rId5" Type="http://schemas.openxmlformats.org/officeDocument/2006/relationships/tags" Target="../tags/tag79.xml"/><Relationship Id="rId6" Type="http://schemas.openxmlformats.org/officeDocument/2006/relationships/tags" Target="../tags/tag80.xml"/><Relationship Id="rId7" Type="http://schemas.openxmlformats.org/officeDocument/2006/relationships/tags" Target="../tags/tag81.xml"/><Relationship Id="rId8" Type="http://schemas.openxmlformats.org/officeDocument/2006/relationships/tags" Target="../tags/tag82.xml"/><Relationship Id="rId9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0" name="任意多边形 10"/>
          <p:cNvSpPr/>
          <p:nvPr>
            <p:custDataLst>
              <p:tags r:id="rId1"/>
            </p:custDataLst>
          </p:nvPr>
        </p:nvSpPr>
        <p:spPr>
          <a:xfrm>
            <a:off x="0" y="4578350"/>
            <a:ext cx="2159000" cy="2289175"/>
          </a:xfrm>
          <a:custGeom>
            <a:avLst/>
            <a:gdLst>
              <a:gd name="adj" fmla="val 21666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3400" h="3605">
                <a:moveTo>
                  <a:pt x="40" y="0"/>
                </a:moveTo>
                <a:cubicBezTo>
                  <a:pt x="1896" y="0"/>
                  <a:pt x="3400" y="1504"/>
                  <a:pt x="3400" y="3360"/>
                </a:cubicBezTo>
                <a:cubicBezTo>
                  <a:pt x="3400" y="3432"/>
                  <a:pt x="3398" y="3504"/>
                  <a:pt x="3393" y="3576"/>
                </a:cubicBezTo>
                <a:lnTo>
                  <a:pt x="3391" y="3605"/>
                </a:lnTo>
                <a:lnTo>
                  <a:pt x="1928" y="3605"/>
                </a:lnTo>
                <a:lnTo>
                  <a:pt x="1929" y="3603"/>
                </a:lnTo>
                <a:cubicBezTo>
                  <a:pt x="1939" y="3523"/>
                  <a:pt x="1944" y="3442"/>
                  <a:pt x="1944" y="3360"/>
                </a:cubicBezTo>
                <a:cubicBezTo>
                  <a:pt x="1944" y="2308"/>
                  <a:pt x="1092" y="1456"/>
                  <a:pt x="40" y="1456"/>
                </a:cubicBezTo>
                <a:lnTo>
                  <a:pt x="0" y="1457"/>
                </a:lnTo>
                <a:lnTo>
                  <a:pt x="0" y="0"/>
                </a:lnTo>
                <a:lnTo>
                  <a:pt x="40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70000"/>
                </a:schemeClr>
              </a:gs>
              <a:gs pos="100000">
                <a:schemeClr val="accent2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>
              <a:solidFill>
                <a:schemeClr val="tx1"/>
              </a:solidFill>
              <a:cs typeface="微软雅黑" panose="020B0503020204020204" charset="-122"/>
            </a:endParaRPr>
          </a:p>
        </p:txBody>
      </p:sp>
      <p:sp>
        <p:nvSpPr>
          <p:cNvPr id="1048672" name="任意多边形 9"/>
          <p:cNvSpPr/>
          <p:nvPr>
            <p:custDataLst>
              <p:tags r:id="rId2"/>
            </p:custDataLst>
          </p:nvPr>
        </p:nvSpPr>
        <p:spPr>
          <a:xfrm>
            <a:off x="8852535" y="3810"/>
            <a:ext cx="3339465" cy="3338195"/>
          </a:xfrm>
          <a:custGeom>
            <a:avLst/>
            <a:gdLst>
              <a:gd name="adj" fmla="val 13398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5259" h="5257">
                <a:moveTo>
                  <a:pt x="5211" y="0"/>
                </a:moveTo>
                <a:lnTo>
                  <a:pt x="5259" y="0"/>
                </a:lnTo>
                <a:lnTo>
                  <a:pt x="5259" y="1397"/>
                </a:lnTo>
                <a:lnTo>
                  <a:pt x="5211" y="1396"/>
                </a:lnTo>
                <a:cubicBezTo>
                  <a:pt x="3104" y="1396"/>
                  <a:pt x="1396" y="3104"/>
                  <a:pt x="1396" y="5211"/>
                </a:cubicBezTo>
                <a:lnTo>
                  <a:pt x="1397" y="5257"/>
                </a:lnTo>
                <a:lnTo>
                  <a:pt x="0" y="5257"/>
                </a:lnTo>
                <a:lnTo>
                  <a:pt x="0" y="5211"/>
                </a:lnTo>
                <a:cubicBezTo>
                  <a:pt x="0" y="2333"/>
                  <a:pt x="2333" y="0"/>
                  <a:pt x="5211" y="0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>
              <a:solidFill>
                <a:schemeClr val="tx1"/>
              </a:solidFill>
              <a:cs typeface="微软雅黑" panose="020B0503020204020204" charset="-122"/>
            </a:endParaRPr>
          </a:p>
        </p:txBody>
      </p:sp>
      <p:sp>
        <p:nvSpPr>
          <p:cNvPr id="1048674" name="任意多边形 14"/>
          <p:cNvSpPr/>
          <p:nvPr>
            <p:custDataLst>
              <p:tags r:id="rId3"/>
            </p:custDataLst>
          </p:nvPr>
        </p:nvSpPr>
        <p:spPr>
          <a:xfrm>
            <a:off x="10189845" y="1349375"/>
            <a:ext cx="2001520" cy="3781425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197" h="6039">
                <a:moveTo>
                  <a:pt x="3020" y="0"/>
                </a:moveTo>
                <a:cubicBezTo>
                  <a:pt x="3072" y="0"/>
                  <a:pt x="3123" y="1"/>
                  <a:pt x="3175" y="4"/>
                </a:cubicBezTo>
                <a:lnTo>
                  <a:pt x="3197" y="5"/>
                </a:lnTo>
                <a:lnTo>
                  <a:pt x="3197" y="6034"/>
                </a:lnTo>
                <a:lnTo>
                  <a:pt x="3175" y="6035"/>
                </a:lnTo>
                <a:cubicBezTo>
                  <a:pt x="3123" y="6038"/>
                  <a:pt x="3072" y="6039"/>
                  <a:pt x="3020" y="6039"/>
                </a:cubicBezTo>
                <a:cubicBezTo>
                  <a:pt x="1352" y="6039"/>
                  <a:pt x="0" y="4687"/>
                  <a:pt x="0" y="3020"/>
                </a:cubicBezTo>
                <a:cubicBezTo>
                  <a:pt x="0" y="1352"/>
                  <a:pt x="1352" y="0"/>
                  <a:pt x="3020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lin ang="16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676" name="副标题"/>
          <p:cNvSpPr txBox="1">
            <a:spLocks noGrp="1"/>
          </p:cNvSpPr>
          <p:nvPr>
            <p:ph type="body" idx="3" hasCustomPrompt="1"/>
            <p:custDataLst>
              <p:tags r:id="rId4"/>
            </p:custDataLst>
          </p:nvPr>
        </p:nvSpPr>
        <p:spPr>
          <a:xfrm>
            <a:off x="1437005" y="3160395"/>
            <a:ext cx="7401560" cy="635000"/>
          </a:xfrm>
          <a:prstGeom prst="rect"/>
        </p:spPr>
        <p:txBody>
          <a:bodyPr anchor="t" anchorCtr="0" bIns="45720" lIns="91440" rIns="91440" rtlCol="0" tIns="4572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800" i="0" kern="1200" kumimoji="0" lang="zh-CN" noProof="1" normalizeH="0" spc="200" strike="noStrike" u="none">
                <a:solidFill>
                  <a:schemeClr val="tx1"/>
                </a:solidFill>
                <a:latin typeface="+mj-ea"/>
                <a:ea typeface="+mj-ea"/>
                <a:cs typeface="+mj-lt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678" name="标题"/>
          <p:cNvSpPr txBox="1">
            <a:spLocks noGrp="1"/>
          </p:cNvSpPr>
          <p:nvPr>
            <p:ph type="title" idx="2" hasCustomPrompt="1"/>
            <p:custDataLst>
              <p:tags r:id="rId5"/>
            </p:custDataLst>
          </p:nvPr>
        </p:nvSpPr>
        <p:spPr>
          <a:xfrm>
            <a:off x="1437005" y="925830"/>
            <a:ext cx="7395845" cy="2234565"/>
          </a:xfrm>
          <a:prstGeom prst="rect"/>
        </p:spPr>
        <p:txBody>
          <a:bodyPr anchor="b" anchorCtr="0" bIns="45720" lIns="91440" rIns="91440" rtlCol="0" tIns="4572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6000" i="0" kern="1200" kumimoji="0" lang="zh-CN" noProof="1" normalizeH="0" spc="40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680" name="署名"/>
          <p:cNvSpPr>
            <a:spLocks noGrp="1"/>
          </p:cNvSpPr>
          <p:nvPr>
            <p:ph type="body" idx="1" hasCustomPrompt="1"/>
            <p:custDataLst>
              <p:tags r:id="rId6"/>
            </p:custDataLst>
          </p:nvPr>
        </p:nvSpPr>
        <p:spPr>
          <a:xfrm>
            <a:off x="1520825" y="3798570"/>
            <a:ext cx="1886585" cy="440690"/>
          </a:xfrm>
          <a:prstGeom prst="roundRect">
            <a:avLst>
              <a:gd name="adj" fmla="val 22138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alpha val="6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tlCol="0" spcCol="0" tIns="45720" vert="horz" vertOverflow="overflow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16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n-lt"/>
                <a:ea typeface="+mn-ea"/>
                <a:cs typeface="微软雅黑" panose="020B050302020402020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682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4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86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8" name="任意多边形 9"/>
          <p:cNvSpPr/>
          <p:nvPr>
            <p:custDataLst>
              <p:tags r:id="rId1"/>
            </p:custDataLst>
          </p:nvPr>
        </p:nvSpPr>
        <p:spPr>
          <a:xfrm rot="16440000">
            <a:off x="6682740" y="1586230"/>
            <a:ext cx="5788025" cy="5101590"/>
          </a:xfrm>
          <a:custGeom>
            <a:avLst/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690" name="同心圆 8"/>
          <p:cNvSpPr/>
          <p:nvPr>
            <p:custDataLst>
              <p:tags r:id="rId2"/>
            </p:custDataLst>
          </p:nvPr>
        </p:nvSpPr>
        <p:spPr>
          <a:xfrm rot="8280000">
            <a:off x="452120" y="287020"/>
            <a:ext cx="624840" cy="624840"/>
          </a:xfrm>
          <a:prstGeom prst="donut">
            <a:avLst>
              <a:gd name="adj" fmla="val 24433"/>
            </a:avLst>
          </a:prstGeom>
          <a:gradFill>
            <a:gsLst>
              <a:gs pos="0">
                <a:schemeClr val="accent1">
                  <a:alpha val="50000"/>
                </a:schemeClr>
              </a:gs>
              <a:gs pos="72000">
                <a:schemeClr val="accent1">
                  <a:alpha val="0"/>
                </a:schemeClr>
              </a:gs>
            </a:gsLst>
            <a:lin ang="169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692" name="正文"/>
          <p:cNvSpPr txBox="1">
            <a:spLocks noGrp="1"/>
          </p:cNvSpPr>
          <p:nvPr>
            <p:ph idx="2" hasCustomPrompt="1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defPPr>
              <a:defRPr lang="zh-CN"/>
            </a:defPPr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rgbClr val="E8898D"/>
              </a:buClr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fontAlgn="auto" indent="-231775" lvl="1" marL="44958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2pPr>
            <a:lvl3pPr fontAlgn="auto" indent="-276225" lvl="2" marL="719455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3pPr>
            <a:lvl4pPr fontAlgn="auto" indent="-262255" lvl="3" marL="987425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algn="l" pos="899795"/>
              </a:tabLst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4pPr>
            <a:lvl5pPr fontAlgn="auto" indent="-262255" lvl="4" marL="125603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rgbClr val="E8898D"/>
              </a:buClr>
            </a:pPr>
            <a:r>
              <a:rPr dirty="0">
                <a:sym typeface="+mn-ea"/>
              </a:rPr>
              <a:t>单击此处添加文本内容。</a:t>
            </a:r>
            <a:endParaRPr dirty="0">
              <a:sym typeface="+mn-ea"/>
            </a:endParaRPr>
          </a:p>
        </p:txBody>
      </p:sp>
      <p:sp>
        <p:nvSpPr>
          <p:cNvPr id="1048694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46430" y="396240"/>
            <a:ext cx="10930890" cy="644525"/>
          </a:xfrm>
          <a:prstGeom prst="rect"/>
          <a:noFill/>
          <a:ln>
            <a:noFill/>
            <a:prstDash val="sysDash"/>
          </a:ln>
        </p:spPr>
        <p:txBody>
          <a:bodyPr anchor="b" anchorCtr="0" bIns="0"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696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8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00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2" name="椭圆 7"/>
          <p:cNvSpPr/>
          <p:nvPr>
            <p:custDataLst>
              <p:tags r:id="rId1"/>
            </p:custDataLst>
          </p:nvPr>
        </p:nvSpPr>
        <p:spPr>
          <a:xfrm>
            <a:off x="1219200" y="2804795"/>
            <a:ext cx="2362200" cy="2362200"/>
          </a:xfrm>
          <a:prstGeom prst="ellipse"/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2">
                  <a:alpha val="20000"/>
                </a:schemeClr>
              </a:gs>
            </a:gsLst>
            <a:lin ang="16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cs typeface="微软雅黑" panose="020B0503020204020204" charset="-122"/>
              <a:sym typeface="+mn-ea"/>
            </a:endParaRPr>
          </a:p>
        </p:txBody>
      </p:sp>
      <p:sp>
        <p:nvSpPr>
          <p:cNvPr id="1048704" name="任意多边形 8"/>
          <p:cNvSpPr/>
          <p:nvPr>
            <p:custDataLst>
              <p:tags r:id="rId2"/>
            </p:custDataLst>
          </p:nvPr>
        </p:nvSpPr>
        <p:spPr>
          <a:xfrm rot="16440000">
            <a:off x="9155434" y="3942808"/>
            <a:ext cx="3194084" cy="2813788"/>
          </a:xfrm>
          <a:custGeom>
            <a:avLst/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5030" h="4431">
                <a:moveTo>
                  <a:pt x="1424" y="0"/>
                </a:moveTo>
                <a:cubicBezTo>
                  <a:pt x="3415" y="0"/>
                  <a:pt x="5030" y="1614"/>
                  <a:pt x="5030" y="3606"/>
                </a:cubicBezTo>
                <a:cubicBezTo>
                  <a:pt x="5030" y="3839"/>
                  <a:pt x="5007" y="4067"/>
                  <a:pt x="4965" y="4288"/>
                </a:cubicBezTo>
                <a:lnTo>
                  <a:pt x="4959" y="4320"/>
                </a:lnTo>
                <a:lnTo>
                  <a:pt x="3372" y="4431"/>
                </a:lnTo>
                <a:lnTo>
                  <a:pt x="3373" y="4429"/>
                </a:lnTo>
                <a:cubicBezTo>
                  <a:pt x="3480" y="4176"/>
                  <a:pt x="3539" y="3898"/>
                  <a:pt x="3539" y="3606"/>
                </a:cubicBezTo>
                <a:cubicBezTo>
                  <a:pt x="3539" y="2437"/>
                  <a:pt x="2592" y="1490"/>
                  <a:pt x="1424" y="1490"/>
                </a:cubicBezTo>
                <a:cubicBezTo>
                  <a:pt x="931" y="1490"/>
                  <a:pt x="478" y="1659"/>
                  <a:pt x="118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1" y="283"/>
                </a:lnTo>
                <a:cubicBezTo>
                  <a:pt x="452" y="101"/>
                  <a:pt x="926" y="0"/>
                  <a:pt x="1424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20000"/>
                </a:schemeClr>
              </a:gs>
              <a:gs pos="100000">
                <a:schemeClr val="accent1">
                  <a:alpha val="0"/>
                </a:schemeClr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06" name="副标题"/>
          <p:cNvSpPr txBox="1">
            <a:spLocks noGrp="1"/>
          </p:cNvSpPr>
          <p:nvPr>
            <p:ph type="body" idx="2" hasCustomPrompt="1"/>
            <p:custDataLst>
              <p:tags r:id="rId3"/>
            </p:custDataLst>
          </p:nvPr>
        </p:nvSpPr>
        <p:spPr>
          <a:xfrm>
            <a:off x="844550" y="3491865"/>
            <a:ext cx="1717040" cy="1440180"/>
          </a:xfrm>
          <a:prstGeom prst="rect"/>
          <a:noFill/>
        </p:spPr>
        <p:txBody>
          <a:bodyPr anchor="t" bIns="45720" lIns="144145" rIns="91440" rtlCol="0" tIns="45720" vert="horz" wrap="square">
            <a:normAutofit/>
          </a:bodyPr>
          <a:lstStyle>
            <a:lvl1pPr algn="dist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1800" i="0" kern="1200" kumimoji="0" lang="en-US" noProof="1" normalizeH="0" spc="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algn="dist" lvl="0">
              <a:buClrTx/>
              <a:buSzTx/>
              <a:buFontTx/>
            </a:pPr>
            <a:r>
              <a:rPr dirty="0" err="1">
                <a:sym typeface="+mn-ea"/>
              </a:rPr>
              <a:t>编辑副标题</a:t>
            </a:r>
            <a:endParaRPr dirty="0">
              <a:sym typeface="+mn-ea"/>
            </a:endParaRPr>
          </a:p>
        </p:txBody>
      </p:sp>
      <p:sp>
        <p:nvSpPr>
          <p:cNvPr id="1048708" name="标题"/>
          <p:cNvSpPr txBox="1">
            <a:spLocks noGrp="1"/>
          </p:cNvSpPr>
          <p:nvPr>
            <p:ph type="title" idx="1" hasCustomPrompt="1"/>
            <p:custDataLst>
              <p:tags r:id="rId4"/>
            </p:custDataLst>
          </p:nvPr>
        </p:nvSpPr>
        <p:spPr bwMode="auto">
          <a:xfrm>
            <a:off x="844550" y="1139825"/>
            <a:ext cx="2171065" cy="2350770"/>
          </a:xfrm>
          <a:prstGeom prst="rect"/>
        </p:spPr>
        <p:txBody>
          <a:bodyPr anchor="b" anchorCtr="0" bIns="45720" lIns="91440" rIns="91440" rtlCol="0" tIns="4572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6000" i="0" kern="1200" kumimoji="0" lang="zh-CN" noProof="1" normalizeH="0" spc="40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标题</a:t>
            </a:r>
            <a:endParaRPr dirty="0">
              <a:sym typeface="+mn-ea"/>
            </a:endParaRPr>
          </a:p>
        </p:txBody>
      </p:sp>
      <p:sp>
        <p:nvSpPr>
          <p:cNvPr id="1048710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2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14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6" name="任意多边形 8"/>
          <p:cNvSpPr/>
          <p:nvPr>
            <p:custDataLst>
              <p:tags r:id="rId1"/>
            </p:custDataLst>
          </p:nvPr>
        </p:nvSpPr>
        <p:spPr>
          <a:xfrm flipH="1">
            <a:off x="10045700" y="4570095"/>
            <a:ext cx="2159000" cy="2289175"/>
          </a:xfrm>
          <a:custGeom>
            <a:avLst/>
            <a:gdLst>
              <a:gd name="adj" fmla="val 21666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3400" h="3605">
                <a:moveTo>
                  <a:pt x="40" y="0"/>
                </a:moveTo>
                <a:cubicBezTo>
                  <a:pt x="1896" y="0"/>
                  <a:pt x="3400" y="1504"/>
                  <a:pt x="3400" y="3360"/>
                </a:cubicBezTo>
                <a:cubicBezTo>
                  <a:pt x="3400" y="3432"/>
                  <a:pt x="3398" y="3504"/>
                  <a:pt x="3393" y="3576"/>
                </a:cubicBezTo>
                <a:lnTo>
                  <a:pt x="3391" y="3605"/>
                </a:lnTo>
                <a:lnTo>
                  <a:pt x="1928" y="3605"/>
                </a:lnTo>
                <a:lnTo>
                  <a:pt x="1929" y="3603"/>
                </a:lnTo>
                <a:cubicBezTo>
                  <a:pt x="1939" y="3523"/>
                  <a:pt x="1944" y="3442"/>
                  <a:pt x="1944" y="3360"/>
                </a:cubicBezTo>
                <a:cubicBezTo>
                  <a:pt x="1944" y="2308"/>
                  <a:pt x="1092" y="1456"/>
                  <a:pt x="40" y="1456"/>
                </a:cubicBezTo>
                <a:lnTo>
                  <a:pt x="0" y="1457"/>
                </a:lnTo>
                <a:lnTo>
                  <a:pt x="0" y="0"/>
                </a:lnTo>
                <a:lnTo>
                  <a:pt x="40" y="0"/>
                </a:lnTo>
                <a:close/>
              </a:path>
            </a:pathLst>
          </a:custGeom>
          <a:gradFill>
            <a:gsLst>
              <a:gs pos="0">
                <a:schemeClr val="accent1">
                  <a:alpha val="60000"/>
                </a:schemeClr>
              </a:gs>
              <a:gs pos="100000">
                <a:schemeClr val="accent1">
                  <a:alpha val="0"/>
                </a:schemeClr>
              </a:gs>
            </a:gsLst>
            <a:lin ang="444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>
              <a:solidFill>
                <a:schemeClr val="tx1"/>
              </a:solidFill>
              <a:cs typeface="微软雅黑" panose="020B0503020204020204" charset="-122"/>
            </a:endParaRPr>
          </a:p>
        </p:txBody>
      </p:sp>
      <p:sp>
        <p:nvSpPr>
          <p:cNvPr id="1048718" name="椭圆 12"/>
          <p:cNvSpPr/>
          <p:nvPr>
            <p:custDataLst>
              <p:tags r:id="rId2"/>
            </p:custDataLst>
          </p:nvPr>
        </p:nvSpPr>
        <p:spPr>
          <a:xfrm>
            <a:off x="9127490" y="967740"/>
            <a:ext cx="685800" cy="685800"/>
          </a:xfrm>
          <a:prstGeom prst="ellipse"/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2">
                  <a:alpha val="20000"/>
                </a:schemeClr>
              </a:gs>
            </a:gsLst>
            <a:lin ang="16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微软雅黑" panose="020B0503020204020204" charset="-122"/>
              <a:sym typeface="+mn-ea"/>
            </a:endParaRPr>
          </a:p>
        </p:txBody>
      </p:sp>
      <p:sp>
        <p:nvSpPr>
          <p:cNvPr id="1048720" name="椭圆 79"/>
          <p:cNvSpPr/>
          <p:nvPr>
            <p:custDataLst>
              <p:tags r:id="rId3"/>
            </p:custDataLst>
          </p:nvPr>
        </p:nvSpPr>
        <p:spPr>
          <a:xfrm>
            <a:off x="982345" y="1607820"/>
            <a:ext cx="2449195" cy="2449830"/>
          </a:xfrm>
          <a:prstGeom prst="ellipse"/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2">
                  <a:alpha val="20000"/>
                </a:schemeClr>
              </a:gs>
            </a:gsLst>
            <a:lin ang="16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微软雅黑" panose="020B0503020204020204" charset="-122"/>
              <a:sym typeface="+mn-ea"/>
            </a:endParaRPr>
          </a:p>
        </p:txBody>
      </p:sp>
      <p:sp>
        <p:nvSpPr>
          <p:cNvPr id="1048722" name="椭圆 17"/>
          <p:cNvSpPr/>
          <p:nvPr>
            <p:custDataLst>
              <p:tags r:id="rId4"/>
            </p:custDataLst>
          </p:nvPr>
        </p:nvSpPr>
        <p:spPr>
          <a:xfrm>
            <a:off x="1117600" y="1723390"/>
            <a:ext cx="484505" cy="484505"/>
          </a:xfrm>
          <a:prstGeom prst="ellipse"/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2">
                  <a:alpha val="20000"/>
                </a:schemeClr>
              </a:gs>
            </a:gsLst>
            <a:lin ang="16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97500" lnSpcReduction="10000"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微软雅黑" panose="020B0503020204020204" charset="-122"/>
              <a:sym typeface="+mn-ea"/>
            </a:endParaRPr>
          </a:p>
        </p:txBody>
      </p:sp>
      <p:sp>
        <p:nvSpPr>
          <p:cNvPr id="1048724" name="节编号"/>
          <p:cNvSpPr>
            <a:spLocks noGrp="1"/>
          </p:cNvSpPr>
          <p:nvPr>
            <p:ph type="body" idx="2" hasCustomPrompt="1"/>
            <p:custDataLst>
              <p:tags r:id="rId5"/>
            </p:custDataLst>
          </p:nvPr>
        </p:nvSpPr>
        <p:spPr>
          <a:xfrm>
            <a:off x="2389505" y="4144010"/>
            <a:ext cx="1917700" cy="488950"/>
          </a:xfrm>
          <a:prstGeom prst="roundRect">
            <a:avLst>
              <a:gd name="adj" fmla="val 24893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alpha val="6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tlCol="0" spcCol="0" tIns="45720" vert="horz" vertOverflow="overflow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1800" i="0" kern="1200" kumimoji="0" lang="zh-CN" noProof="1" normalizeH="0" spc="100" strike="noStrike" u="none">
                <a:solidFill>
                  <a:schemeClr val="bg1"/>
                </a:solidFill>
                <a:latin typeface="+mn-lt"/>
                <a:ea typeface="+mn-ea"/>
                <a:cs typeface="微软雅黑" panose="020B050302020402020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1048726" name="标题"/>
          <p:cNvSpPr txBox="1">
            <a:spLocks noGrp="1"/>
          </p:cNvSpPr>
          <p:nvPr>
            <p:ph type="title" idx="1"/>
            <p:custDataLst>
              <p:tags r:id="rId6"/>
            </p:custDataLst>
          </p:nvPr>
        </p:nvSpPr>
        <p:spPr>
          <a:xfrm>
            <a:off x="2348230" y="1383030"/>
            <a:ext cx="8107680" cy="204533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4800" i="0" kern="1200" kumimoji="0" lang="zh-CN" noProof="1" normalizeH="0" spc="40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28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0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32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4" name="任意多边形 11"/>
          <p:cNvSpPr/>
          <p:nvPr>
            <p:custDataLst>
              <p:tags r:id="rId1"/>
            </p:custDataLst>
          </p:nvPr>
        </p:nvSpPr>
        <p:spPr>
          <a:xfrm rot="16440000">
            <a:off x="6682740" y="1586230"/>
            <a:ext cx="5788025" cy="5101590"/>
          </a:xfrm>
          <a:custGeom>
            <a:avLst/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36" name="正文"/>
          <p:cNvSpPr txBox="1">
            <a:spLocks noGrp="1"/>
          </p:cNvSpPr>
          <p:nvPr>
            <p:ph idx="4"/>
            <p:custDataLst>
              <p:tags r:id="rId2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defPPr>
              <a:defRPr lang="zh-CN"/>
            </a:defPPr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fontAlgn="auto" indent="-231775" lvl="1" marL="44958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76225" lvl="2" marL="719455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62255" lvl="3" marL="987425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algn="l" pos="899795"/>
              </a:tabLst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62255" lvl="4" marL="125603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38" name="正文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80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800"/>
              </a:spcBef>
              <a:spcAft>
                <a:spcPts val="0"/>
              </a:spcAft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800"/>
              </a:spcBef>
              <a:spcAft>
                <a:spcPts val="0"/>
              </a:spcAft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800"/>
              </a:spcBef>
              <a:spcAft>
                <a:spcPts val="0"/>
              </a:spcAft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800"/>
              </a:spcBef>
              <a:spcAft>
                <a:spcPts val="0"/>
              </a:spcAft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40" name="同心圆 8"/>
          <p:cNvSpPr/>
          <p:nvPr>
            <p:custDataLst>
              <p:tags r:id="rId4"/>
            </p:custDataLst>
          </p:nvPr>
        </p:nvSpPr>
        <p:spPr>
          <a:xfrm rot="8280000">
            <a:off x="452120" y="287020"/>
            <a:ext cx="624840" cy="624840"/>
          </a:xfrm>
          <a:prstGeom prst="donut">
            <a:avLst>
              <a:gd name="adj" fmla="val 24433"/>
            </a:avLst>
          </a:prstGeom>
          <a:gradFill>
            <a:gsLst>
              <a:gs pos="0">
                <a:schemeClr val="accent1">
                  <a:alpha val="50000"/>
                </a:schemeClr>
              </a:gs>
              <a:gs pos="72000">
                <a:schemeClr val="accent1">
                  <a:alpha val="0"/>
                </a:schemeClr>
              </a:gs>
            </a:gsLst>
            <a:lin ang="169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42" name="标题"/>
          <p:cNvSpPr txBox="1">
            <a:spLocks noGrp="1"/>
          </p:cNvSpPr>
          <p:nvPr>
            <p:ph type="title" idx="1"/>
            <p:custDataLst>
              <p:tags r:id="rId5"/>
            </p:custDataLst>
          </p:nvPr>
        </p:nvSpPr>
        <p:spPr>
          <a:xfrm>
            <a:off x="646430" y="396240"/>
            <a:ext cx="10930890" cy="644525"/>
          </a:xfrm>
          <a:prstGeom prst="rect"/>
          <a:noFill/>
          <a:ln>
            <a:noFill/>
            <a:prstDash val="sysDash"/>
          </a:ln>
        </p:spPr>
        <p:txBody>
          <a:bodyPr anchor="b" anchorCtr="0" bIns="0"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44" name="日期占位符 4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6" name="页脚占位符 5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48" name="灯片编号占位符 6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0" name="任意多边形 15"/>
          <p:cNvSpPr/>
          <p:nvPr>
            <p:custDataLst>
              <p:tags r:id="rId1"/>
            </p:custDataLst>
          </p:nvPr>
        </p:nvSpPr>
        <p:spPr>
          <a:xfrm rot="16440000">
            <a:off x="6682740" y="1586230"/>
            <a:ext cx="5788025" cy="5101590"/>
          </a:xfrm>
          <a:custGeom>
            <a:avLst/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52" name="正文"/>
          <p:cNvSpPr txBox="1">
            <a:spLocks noGrp="1"/>
          </p:cNvSpPr>
          <p:nvPr>
            <p:ph idx="6"/>
            <p:custDataLst>
              <p:tags r:id="rId2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defPPr>
              <a:defRPr lang="zh-CN"/>
            </a:defPPr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fontAlgn="auto" indent="-231775" lvl="1" marL="44958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76225" lvl="2" marL="719455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62255" lvl="3" marL="987425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algn="l" pos="899795"/>
              </a:tabLst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62255" lvl="4" marL="125603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54" name="标题"/>
          <p:cNvSpPr txBox="1">
            <a:spLocks noGrp="1"/>
          </p:cNvSpPr>
          <p:nvPr>
            <p:ph type="title" idx="5"/>
            <p:custDataLst>
              <p:tags r:id="rId3"/>
            </p:custDataLst>
          </p:nvPr>
        </p:nvSpPr>
        <p:spPr>
          <a:xfrm>
            <a:off x="6235200" y="1418405"/>
            <a:ext cx="5342400" cy="42037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56" name="正文"/>
          <p:cNvSpPr txBox="1">
            <a:spLocks noGrp="1"/>
          </p:cNvSpPr>
          <p:nvPr>
            <p:ph idx="4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defPPr>
              <a:defRPr lang="zh-CN"/>
            </a:defPPr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fontAlgn="auto" indent="-231775" lvl="1" marL="44958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76225" lvl="2" marL="719455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62255" lvl="3" marL="987425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algn="l" pos="899795"/>
              </a:tabLst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62255" lvl="4" marL="125603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58" name="标题"/>
          <p:cNvSpPr txBox="1">
            <a:spLocks noGrp="1"/>
          </p:cNvSpPr>
          <p:nvPr>
            <p:ph type="title" idx="3"/>
            <p:custDataLst>
              <p:tags r:id="rId5"/>
            </p:custDataLst>
          </p:nvPr>
        </p:nvSpPr>
        <p:spPr>
          <a:xfrm>
            <a:off x="608400" y="1419070"/>
            <a:ext cx="5342400" cy="42037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60" name="同心圆 10"/>
          <p:cNvSpPr/>
          <p:nvPr>
            <p:custDataLst>
              <p:tags r:id="rId6"/>
            </p:custDataLst>
          </p:nvPr>
        </p:nvSpPr>
        <p:spPr>
          <a:xfrm rot="8280000">
            <a:off x="452120" y="287020"/>
            <a:ext cx="624840" cy="624840"/>
          </a:xfrm>
          <a:prstGeom prst="donut">
            <a:avLst>
              <a:gd name="adj" fmla="val 24433"/>
            </a:avLst>
          </a:prstGeom>
          <a:gradFill>
            <a:gsLst>
              <a:gs pos="0">
                <a:schemeClr val="accent1">
                  <a:alpha val="50000"/>
                </a:schemeClr>
              </a:gs>
              <a:gs pos="72000">
                <a:schemeClr val="accent1">
                  <a:alpha val="0"/>
                </a:schemeClr>
              </a:gs>
            </a:gsLst>
            <a:lin ang="169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62" name="标题"/>
          <p:cNvSpPr txBox="1">
            <a:spLocks noGrp="1"/>
          </p:cNvSpPr>
          <p:nvPr>
            <p:ph type="title" idx="1"/>
            <p:custDataLst>
              <p:tags r:id="rId7"/>
            </p:custDataLst>
          </p:nvPr>
        </p:nvSpPr>
        <p:spPr>
          <a:xfrm>
            <a:off x="646430" y="396240"/>
            <a:ext cx="10930890" cy="644525"/>
          </a:xfrm>
          <a:prstGeom prst="rect"/>
          <a:noFill/>
          <a:ln>
            <a:noFill/>
            <a:prstDash val="sysDash"/>
          </a:ln>
        </p:spPr>
        <p:txBody>
          <a:bodyPr anchor="b" anchorCtr="0" bIns="0"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64" name="日期占位符 6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7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68" name="灯片编号占位符 8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0" name="任意多边形 7"/>
          <p:cNvSpPr/>
          <p:nvPr>
            <p:custDataLst>
              <p:tags r:id="rId1"/>
            </p:custDataLst>
          </p:nvPr>
        </p:nvSpPr>
        <p:spPr>
          <a:xfrm rot="16440000">
            <a:off x="6682740" y="1586230"/>
            <a:ext cx="5788025" cy="5101590"/>
          </a:xfrm>
          <a:custGeom>
            <a:avLst/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72" name="同心圆 6"/>
          <p:cNvSpPr/>
          <p:nvPr>
            <p:custDataLst>
              <p:tags r:id="rId2"/>
            </p:custDataLst>
          </p:nvPr>
        </p:nvSpPr>
        <p:spPr>
          <a:xfrm rot="8280000">
            <a:off x="452120" y="287020"/>
            <a:ext cx="624840" cy="624840"/>
          </a:xfrm>
          <a:prstGeom prst="donut">
            <a:avLst>
              <a:gd name="adj" fmla="val 24433"/>
            </a:avLst>
          </a:prstGeom>
          <a:gradFill>
            <a:gsLst>
              <a:gs pos="0">
                <a:schemeClr val="accent1">
                  <a:alpha val="50000"/>
                </a:schemeClr>
              </a:gs>
              <a:gs pos="72000">
                <a:schemeClr val="accent1">
                  <a:alpha val="0"/>
                </a:schemeClr>
              </a:gs>
            </a:gsLst>
            <a:lin ang="169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74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46430" y="396240"/>
            <a:ext cx="10930890" cy="644525"/>
          </a:xfrm>
          <a:prstGeom prst="rect"/>
          <a:noFill/>
          <a:ln>
            <a:noFill/>
            <a:prstDash val="sysDash"/>
          </a:ln>
        </p:spPr>
        <p:txBody>
          <a:bodyPr anchor="b" anchorCtr="0" bIns="0"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76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8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80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2" name="任意多边形 7"/>
          <p:cNvSpPr/>
          <p:nvPr>
            <p:custDataLst>
              <p:tags r:id="rId1"/>
            </p:custDataLst>
          </p:nvPr>
        </p:nvSpPr>
        <p:spPr>
          <a:xfrm rot="16440000">
            <a:off x="6682740" y="1586230"/>
            <a:ext cx="5788025" cy="5101590"/>
          </a:xfrm>
          <a:custGeom>
            <a:avLst/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84" name="同心圆 8"/>
          <p:cNvSpPr/>
          <p:nvPr>
            <p:custDataLst>
              <p:tags r:id="rId2"/>
            </p:custDataLst>
          </p:nvPr>
        </p:nvSpPr>
        <p:spPr>
          <a:xfrm rot="8280000">
            <a:off x="452120" y="287020"/>
            <a:ext cx="624840" cy="624840"/>
          </a:xfrm>
          <a:prstGeom prst="donut">
            <a:avLst>
              <a:gd name="adj" fmla="val 24433"/>
            </a:avLst>
          </a:prstGeom>
          <a:gradFill>
            <a:gsLst>
              <a:gs pos="0">
                <a:schemeClr val="accent1">
                  <a:alpha val="50000"/>
                </a:schemeClr>
              </a:gs>
              <a:gs pos="72000">
                <a:schemeClr val="accent1">
                  <a:alpha val="0"/>
                </a:schemeClr>
              </a:gs>
            </a:gsLst>
            <a:lin ang="169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86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8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90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2" name="同心圆 8"/>
          <p:cNvSpPr/>
          <p:nvPr>
            <p:custDataLst>
              <p:tags r:id="rId1"/>
            </p:custDataLst>
          </p:nvPr>
        </p:nvSpPr>
        <p:spPr>
          <a:xfrm rot="8280000">
            <a:off x="452120" y="287020"/>
            <a:ext cx="624840" cy="624840"/>
          </a:xfrm>
          <a:prstGeom prst="donut">
            <a:avLst>
              <a:gd name="adj" fmla="val 24433"/>
            </a:avLst>
          </a:prstGeom>
          <a:gradFill>
            <a:gsLst>
              <a:gs pos="0">
                <a:schemeClr val="accent1">
                  <a:alpha val="50000"/>
                </a:schemeClr>
              </a:gs>
              <a:gs pos="72000">
                <a:schemeClr val="accent1">
                  <a:alpha val="0"/>
                </a:schemeClr>
              </a:gs>
            </a:gsLst>
            <a:lin ang="169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94" name="任意多边形 7"/>
          <p:cNvSpPr/>
          <p:nvPr>
            <p:custDataLst>
              <p:tags r:id="rId2"/>
            </p:custDataLst>
          </p:nvPr>
        </p:nvSpPr>
        <p:spPr>
          <a:xfrm rot="16440000">
            <a:off x="6682740" y="1586230"/>
            <a:ext cx="5788025" cy="5101590"/>
          </a:xfrm>
          <a:custGeom>
            <a:avLst/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96" name="正文"/>
          <p:cNvSpPr txBox="1"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330" y="396240"/>
            <a:ext cx="10968990" cy="586041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defPPr>
              <a:defRPr lang="zh-CN"/>
            </a:defPPr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fontAlgn="auto" indent="-231775" lvl="1" marL="44958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76225" lvl="2" marL="719455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62255" lvl="3" marL="987425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algn="l" pos="899795"/>
              </a:tabLst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62255" lvl="4" marL="125603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98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00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802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4" name="同心圆 8"/>
          <p:cNvSpPr/>
          <p:nvPr>
            <p:custDataLst>
              <p:tags r:id="rId1"/>
            </p:custDataLst>
          </p:nvPr>
        </p:nvSpPr>
        <p:spPr>
          <a:xfrm rot="8280000">
            <a:off x="452120" y="287020"/>
            <a:ext cx="624840" cy="624840"/>
          </a:xfrm>
          <a:prstGeom prst="donut">
            <a:avLst>
              <a:gd name="adj" fmla="val 24433"/>
            </a:avLst>
          </a:prstGeom>
          <a:gradFill>
            <a:gsLst>
              <a:gs pos="0">
                <a:schemeClr val="accent1">
                  <a:alpha val="50000"/>
                </a:schemeClr>
              </a:gs>
              <a:gs pos="72000">
                <a:schemeClr val="accent1">
                  <a:alpha val="0"/>
                </a:schemeClr>
              </a:gs>
            </a:gsLst>
            <a:lin ang="169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06" name="任意多边形 7"/>
          <p:cNvSpPr/>
          <p:nvPr>
            <p:custDataLst>
              <p:tags r:id="rId2"/>
            </p:custDataLst>
          </p:nvPr>
        </p:nvSpPr>
        <p:spPr>
          <a:xfrm rot="16440000">
            <a:off x="6682740" y="1586230"/>
            <a:ext cx="5788025" cy="5101590"/>
          </a:xfrm>
          <a:custGeom>
            <a:avLst/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08" name="副标题"/>
          <p:cNvSpPr txBox="1">
            <a:spLocks noGrp="1"/>
          </p:cNvSpPr>
          <p:nvPr>
            <p:ph type="body" idx="2" hasCustomPrompt="1"/>
            <p:custDataLst>
              <p:tags r:id="rId3"/>
            </p:custDataLst>
          </p:nvPr>
        </p:nvSpPr>
        <p:spPr>
          <a:xfrm>
            <a:off x="646430" y="1037590"/>
            <a:ext cx="10930890" cy="47625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810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46430" y="396240"/>
            <a:ext cx="10930890" cy="644525"/>
          </a:xfrm>
          <a:prstGeom prst="rect"/>
          <a:noFill/>
          <a:ln>
            <a:noFill/>
            <a:prstDash val="sysDash"/>
          </a:ln>
        </p:spPr>
        <p:txBody>
          <a:bodyPr anchor="b" anchorCtr="0" bIns="0"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812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1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816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8" name="任意多边形 10"/>
          <p:cNvSpPr/>
          <p:nvPr>
            <p:custDataLst>
              <p:tags r:id="rId1"/>
            </p:custDataLst>
          </p:nvPr>
        </p:nvSpPr>
        <p:spPr>
          <a:xfrm rot="10800000" flipV="1">
            <a:off x="-635" y="31750"/>
            <a:ext cx="3339465" cy="3338195"/>
          </a:xfrm>
          <a:custGeom>
            <a:avLst/>
            <a:gdLst>
              <a:gd name="adj" fmla="val 13398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5259" h="5257">
                <a:moveTo>
                  <a:pt x="5211" y="0"/>
                </a:moveTo>
                <a:lnTo>
                  <a:pt x="5259" y="0"/>
                </a:lnTo>
                <a:lnTo>
                  <a:pt x="5259" y="1397"/>
                </a:lnTo>
                <a:lnTo>
                  <a:pt x="5211" y="1396"/>
                </a:lnTo>
                <a:cubicBezTo>
                  <a:pt x="3104" y="1396"/>
                  <a:pt x="1396" y="3104"/>
                  <a:pt x="1396" y="5211"/>
                </a:cubicBezTo>
                <a:lnTo>
                  <a:pt x="1397" y="5257"/>
                </a:lnTo>
                <a:lnTo>
                  <a:pt x="0" y="5257"/>
                </a:lnTo>
                <a:lnTo>
                  <a:pt x="0" y="5211"/>
                </a:lnTo>
                <a:cubicBezTo>
                  <a:pt x="0" y="2333"/>
                  <a:pt x="2333" y="0"/>
                  <a:pt x="5211" y="0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>
              <a:solidFill>
                <a:schemeClr val="tx1"/>
              </a:solidFill>
              <a:cs typeface="微软雅黑" panose="020B0503020204020204" charset="-122"/>
            </a:endParaRPr>
          </a:p>
        </p:txBody>
      </p:sp>
      <p:sp>
        <p:nvSpPr>
          <p:cNvPr id="1048820" name="任意多边形 9"/>
          <p:cNvSpPr/>
          <p:nvPr>
            <p:custDataLst>
              <p:tags r:id="rId2"/>
            </p:custDataLst>
          </p:nvPr>
        </p:nvSpPr>
        <p:spPr>
          <a:xfrm rot="10800000" flipV="1">
            <a:off x="-635" y="1377315"/>
            <a:ext cx="2001520" cy="3781425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197" h="6039">
                <a:moveTo>
                  <a:pt x="3020" y="0"/>
                </a:moveTo>
                <a:cubicBezTo>
                  <a:pt x="3072" y="0"/>
                  <a:pt x="3123" y="1"/>
                  <a:pt x="3175" y="4"/>
                </a:cubicBezTo>
                <a:lnTo>
                  <a:pt x="3197" y="5"/>
                </a:lnTo>
                <a:lnTo>
                  <a:pt x="3197" y="6034"/>
                </a:lnTo>
                <a:lnTo>
                  <a:pt x="3175" y="6035"/>
                </a:lnTo>
                <a:cubicBezTo>
                  <a:pt x="3123" y="6038"/>
                  <a:pt x="3072" y="6039"/>
                  <a:pt x="3020" y="6039"/>
                </a:cubicBezTo>
                <a:cubicBezTo>
                  <a:pt x="1352" y="6039"/>
                  <a:pt x="0" y="4687"/>
                  <a:pt x="0" y="3020"/>
                </a:cubicBezTo>
                <a:cubicBezTo>
                  <a:pt x="0" y="1352"/>
                  <a:pt x="1352" y="0"/>
                  <a:pt x="3020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lin ang="16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22" name="任意多边形 8"/>
          <p:cNvSpPr/>
          <p:nvPr>
            <p:custDataLst>
              <p:tags r:id="rId3"/>
            </p:custDataLst>
          </p:nvPr>
        </p:nvSpPr>
        <p:spPr>
          <a:xfrm flipH="1">
            <a:off x="10045700" y="4578350"/>
            <a:ext cx="2159000" cy="2289175"/>
          </a:xfrm>
          <a:custGeom>
            <a:avLst/>
            <a:gdLst>
              <a:gd name="adj" fmla="val 21666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3400" h="3605">
                <a:moveTo>
                  <a:pt x="40" y="0"/>
                </a:moveTo>
                <a:cubicBezTo>
                  <a:pt x="1896" y="0"/>
                  <a:pt x="3400" y="1504"/>
                  <a:pt x="3400" y="3360"/>
                </a:cubicBezTo>
                <a:cubicBezTo>
                  <a:pt x="3400" y="3432"/>
                  <a:pt x="3398" y="3504"/>
                  <a:pt x="3393" y="3576"/>
                </a:cubicBezTo>
                <a:lnTo>
                  <a:pt x="3391" y="3605"/>
                </a:lnTo>
                <a:lnTo>
                  <a:pt x="1928" y="3605"/>
                </a:lnTo>
                <a:lnTo>
                  <a:pt x="1929" y="3603"/>
                </a:lnTo>
                <a:cubicBezTo>
                  <a:pt x="1939" y="3523"/>
                  <a:pt x="1944" y="3442"/>
                  <a:pt x="1944" y="3360"/>
                </a:cubicBezTo>
                <a:cubicBezTo>
                  <a:pt x="1944" y="2308"/>
                  <a:pt x="1092" y="1456"/>
                  <a:pt x="40" y="1456"/>
                </a:cubicBezTo>
                <a:lnTo>
                  <a:pt x="0" y="1457"/>
                </a:lnTo>
                <a:lnTo>
                  <a:pt x="0" y="0"/>
                </a:lnTo>
                <a:lnTo>
                  <a:pt x="40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70000"/>
                </a:schemeClr>
              </a:gs>
              <a:gs pos="100000">
                <a:schemeClr val="accent2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>
              <a:solidFill>
                <a:schemeClr val="tx1"/>
              </a:solidFill>
              <a:cs typeface="微软雅黑" panose="020B0503020204020204" charset="-122"/>
            </a:endParaRPr>
          </a:p>
        </p:txBody>
      </p:sp>
      <p:sp>
        <p:nvSpPr>
          <p:cNvPr id="1048824" name="标题"/>
          <p:cNvSpPr txBox="1">
            <a:spLocks noGrp="1"/>
          </p:cNvSpPr>
          <p:nvPr>
            <p:ph type="title" idx="2" hasCustomPrompt="1"/>
            <p:custDataLst>
              <p:tags r:id="rId4"/>
            </p:custDataLst>
          </p:nvPr>
        </p:nvSpPr>
        <p:spPr>
          <a:xfrm>
            <a:off x="3641090" y="1520825"/>
            <a:ext cx="6866890" cy="2146300"/>
          </a:xfrm>
          <a:prstGeom prst="rect"/>
          <a:noFill/>
        </p:spPr>
        <p:txBody>
          <a:bodyPr anchor="b" anchorCtr="0" bIns="45720" lIns="91440" rIns="71755" rtlCol="0" tIns="45720" wrap="square">
            <a:normAutofit/>
          </a:bodyPr>
          <a:lstStyle>
            <a:lvl1pPr algn="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6600" i="0" kern="1200" kumimoji="0" lang="zh-CN" noProof="1" normalizeH="0" spc="0" strike="noStrike" u="none">
                <a:solidFill>
                  <a:srgbClr val="333333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algn="r" lvl="0">
              <a:buClrTx/>
              <a:buSzTx/>
              <a:buFontTx/>
            </a:pPr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sp>
        <p:nvSpPr>
          <p:cNvPr id="1048826" name="署名"/>
          <p:cNvSpPr>
            <a:spLocks noGrp="1"/>
          </p:cNvSpPr>
          <p:nvPr>
            <p:ph type="body" idx="1" hasCustomPrompt="1"/>
            <p:custDataLst>
              <p:tags r:id="rId5"/>
            </p:custDataLst>
          </p:nvPr>
        </p:nvSpPr>
        <p:spPr>
          <a:xfrm>
            <a:off x="8479790" y="4109720"/>
            <a:ext cx="1886585" cy="440690"/>
          </a:xfrm>
          <a:prstGeom prst="roundRect">
            <a:avLst>
              <a:gd name="adj" fmla="val 22138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alpha val="6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tlCol="0" spcCol="0" tIns="45720" vert="horz" vertOverflow="overflow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16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n-lt"/>
                <a:ea typeface="+mn-ea"/>
                <a:cs typeface="微软雅黑" panose="020B050302020402020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828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30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832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83.xml"/><Relationship Id="rId13" Type="http://schemas.openxmlformats.org/officeDocument/2006/relationships/tags" Target="../tags/tag84.xml"/><Relationship Id="rId14" Type="http://schemas.openxmlformats.org/officeDocument/2006/relationships/tags" Target="../tags/tag85.xml"/><Relationship Id="rId15" Type="http://schemas.openxmlformats.org/officeDocument/2006/relationships/tags" Target="../tags/tag86.xml"/><Relationship Id="rId16" Type="http://schemas.openxmlformats.org/officeDocument/2006/relationships/tags" Target="../tags/tag87.xml"/><Relationship Id="rId17" Type="http://schemas.openxmlformats.org/officeDocument/2006/relationships/tags" Target="../tags/tag88.xml"/><Relationship Id="rId18" Type="http://schemas.openxmlformats.org/officeDocument/2006/relationships/tags" Target="../tags/tag89.xml"/><Relationship Id="rId19" Type="http://schemas.openxmlformats.org/officeDocument/2006/relationships/tags" Target="../tags/tag90.xml"/><Relationship Id="rId20" Type="http://schemas.openxmlformats.org/officeDocument/2006/relationships/tags" Target="../tags/tag91.xml"/><Relationship Id="rId21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5481" r:id="rId1"/>
    <p:sldLayoutId id="2147485482" r:id="rId2"/>
    <p:sldLayoutId id="2147485483" r:id="rId3"/>
    <p:sldLayoutId id="2147485484" r:id="rId4"/>
    <p:sldLayoutId id="2147485485" r:id="rId5"/>
    <p:sldLayoutId id="2147485486" r:id="rId6"/>
    <p:sldLayoutId id="2147485487" r:id="rId7"/>
    <p:sldLayoutId id="2147485488" r:id="rId8"/>
    <p:sldLayoutId id="2147485489" r:id="rId9"/>
    <p:sldLayoutId id="2147485490" r:id="rId10"/>
    <p:sldLayoutId id="2147485491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任意多边形 7"/>
          <p:cNvSpPr/>
          <p:nvPr>
            <p:custDataLst>
              <p:tags r:id="rId12"/>
            </p:custDataLst>
          </p:nvPr>
        </p:nvSpPr>
        <p:spPr>
          <a:xfrm rot="16440000">
            <a:off x="6682740" y="1586230"/>
            <a:ext cx="5788025" cy="5101590"/>
          </a:xfrm>
          <a:custGeom>
            <a:avLst/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latin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1048656" name="同心圆 6"/>
          <p:cNvSpPr/>
          <p:nvPr>
            <p:custDataLst>
              <p:tags r:id="rId13"/>
            </p:custDataLst>
          </p:nvPr>
        </p:nvSpPr>
        <p:spPr>
          <a:xfrm rot="8280000">
            <a:off x="452120" y="287020"/>
            <a:ext cx="624840" cy="624840"/>
          </a:xfrm>
          <a:prstGeom prst="donut">
            <a:avLst>
              <a:gd name="adj" fmla="val 24433"/>
            </a:avLst>
          </a:prstGeom>
          <a:gradFill>
            <a:gsLst>
              <a:gs pos="0">
                <a:schemeClr val="accent1">
                  <a:alpha val="50000"/>
                </a:schemeClr>
              </a:gs>
              <a:gs pos="72000">
                <a:schemeClr val="accent1">
                  <a:alpha val="0"/>
                </a:schemeClr>
              </a:gs>
            </a:gsLst>
            <a:lin ang="169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latin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1048658" name="日期占位符 9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微软雅黑" panose="020B0503020204020204" charset="-122"/>
                <a:cs typeface="微软雅黑" panose="020B0503020204020204" charset="-122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0" name="页脚占位符 10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微软雅黑" panose="020B0503020204020204" charset="-122"/>
                <a:cs typeface="微软雅黑" panose="020B0503020204020204" charset="-122"/>
              </a:defRPr>
            </a:lvl1pPr>
          </a:lstStyle>
          <a:p>
            <a:endParaRPr altLang="en-US" dirty="0" lang="zh-CN"/>
          </a:p>
        </p:txBody>
      </p:sp>
      <p:sp>
        <p:nvSpPr>
          <p:cNvPr id="1048662" name="灯片编号占位符 11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微软雅黑" panose="020B0503020204020204" charset="-122"/>
                <a:cs typeface="微软雅黑" panose="020B0503020204020204" charset="-122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8664" name="标题占位符 1"/>
          <p:cNvSpPr>
            <a:spLocks noGrp="1"/>
          </p:cNvSpPr>
          <p:nvPr>
            <p:ph type="title"/>
            <p:custDataLst>
              <p:tags r:id="rId17"/>
            </p:custDataLst>
          </p:nvPr>
        </p:nvSpPr>
        <p:spPr>
          <a:xfrm>
            <a:off x="838200" y="365125"/>
            <a:ext cx="10515600" cy="675539"/>
          </a:xfrm>
          <a:prstGeom prst="rect"/>
          <a:noFill/>
          <a:ln>
            <a:noFill/>
            <a:prstDash val="sysDash"/>
          </a:ln>
        </p:spPr>
        <p:txBody>
          <a:bodyPr anchor="b" anchorCtr="0" bIns="0" lIns="91440" rIns="91440" rtlCol="0" tIns="45720" vert="horz" wrap="square">
            <a:normAutofit/>
          </a:bodyPr>
          <a:p>
            <a:pPr lvl="0" marL="0" marR="0"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6" name="文本占位符 2"/>
          <p:cNvSpPr>
            <a:spLocks noGrp="1"/>
          </p:cNvSpPr>
          <p:nvPr>
            <p:ph type="body" idx="1"/>
            <p:custDataLst>
              <p:tags r:id="rId18"/>
            </p:custDataLst>
          </p:nvPr>
        </p:nvSpPr>
        <p:spPr>
          <a:xfrm>
            <a:off x="838200" y="1247573"/>
            <a:ext cx="10515600" cy="492939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lvl="0" marR="0">
              <a:spcBef>
                <a:spcPts val="1200"/>
              </a:spcBef>
              <a:spcAft>
                <a:spcPts val="0"/>
              </a:spcAft>
              <a:buClr>
                <a:srgbClr val="E8898D"/>
              </a:buClr>
              <a:buSzTx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indent="-231775" lvl="1" marL="449580" marR="0"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indent="-276225" lvl="2" marL="719455" marR="0"/>
            <a:r>
              <a:rPr altLang="en-US" dirty="0" lang="zh-CN"/>
              <a:t>三级</a:t>
            </a:r>
            <a:endParaRPr altLang="en-US" dirty="0" lang="zh-CN"/>
          </a:p>
          <a:p>
            <a:pPr indent="-262255" lvl="3" marL="987425" marR="0">
              <a:tabLst>
                <a:tab algn="l" pos="899795"/>
              </a:tabLst>
            </a:pPr>
            <a:r>
              <a:rPr altLang="en-US" dirty="0" lang="zh-CN"/>
              <a:t>四级</a:t>
            </a:r>
            <a:endParaRPr altLang="en-US" dirty="0" lang="zh-CN"/>
          </a:p>
          <a:p>
            <a:pPr indent="-262255" lvl="4" marL="1256030" marR="0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8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  <p:custDataLst>
      <p:tags r:id="rId20"/>
    </p:custDataLst>
  </p:cSld>
  <p:clrMap accent1="accent1" accent2="accent2" accent3="accent3" accent4="accent4" accent5="accent5" accent6="accent6" bg1="lt1" bg2="lt2" tx1="dk1" tx2="dk2" hlink="hlink" folHlink="folHlink"/>
  <p:sldLayoutIdLst>
    <p:sldLayoutId id="2147485518" r:id="rId1"/>
    <p:sldLayoutId id="2147485519" r:id="rId2"/>
    <p:sldLayoutId id="2147485520" r:id="rId3"/>
    <p:sldLayoutId id="2147485521" r:id="rId4"/>
    <p:sldLayoutId id="2147485522" r:id="rId5"/>
    <p:sldLayoutId id="2147485523" r:id="rId6"/>
    <p:sldLayoutId id="2147485524" r:id="rId7"/>
    <p:sldLayoutId id="2147485525" r:id="rId8"/>
    <p:sldLayoutId id="2147485526" r:id="rId9"/>
    <p:sldLayoutId id="2147485527" r:id="rId10"/>
    <p:sldLayoutId id="2147485528" r:id="rId11"/>
  </p:sldLayoutIdLst>
  <p:txStyles>
    <p:titleStyle>
      <a:lvl1pPr algn="l" defTabSz="914400" eaLnBrk="1" fontAlgn="auto" hangingPunct="1" latinLnBrk="0" rtl="0">
        <a:lnSpc>
          <a:spcPct val="100000"/>
        </a:lnSpc>
        <a:spcBef>
          <a:spcPct val="0"/>
        </a:spcBef>
        <a:buNone/>
        <a:defRPr altLang="en-US" baseline="0" b="1" cap="none" sz="3200" i="0" kern="1200" kumimoji="0" lang="zh-CN" normalizeH="0" spc="300" strike="noStrike" u="none" smtClean="0">
          <a:ln>
            <a:noFill/>
            <a:prstDash val="sysDot"/>
          </a:ln>
          <a:solidFill>
            <a:schemeClr val="tx1">
              <a:lumMod val="85000"/>
              <a:lumOff val="15000"/>
            </a:schemeClr>
          </a:solidFill>
          <a:latin typeface="+mn-ea"/>
          <a:ea typeface="+mn-ea"/>
          <a:cs typeface="微软雅黑" panose="020B0503020204020204" charset="-122"/>
        </a:defRPr>
      </a:lvl1pPr>
    </p:titleStyle>
    <p:bodyStyle>
      <a:lvl1pPr algn="l" defTabSz="914400" eaLnBrk="1" fontAlgn="auto" hangingPunct="1" indent="-228600" latinLnBrk="0" marL="228600" rtl="0">
        <a:lnSpc>
          <a:spcPct val="130000"/>
        </a:lnSpc>
        <a:spcBef>
          <a:spcPts val="0"/>
        </a:spcBef>
        <a:spcAft>
          <a:spcPts val="1000"/>
        </a:spcAft>
        <a:buFont typeface="Arial" panose="02080604020202020204" pitchFamily="34" charset="0"/>
        <a:buChar char="●"/>
        <a:defRPr altLang="en-US" baseline="0" b="0" cap="none" sz="18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微软雅黑" panose="020B0503020204020204" charset="-122"/>
        </a:defRPr>
      </a:lvl1pPr>
      <a:lvl2pPr algn="l" defTabSz="914400" eaLnBrk="1" fontAlgn="auto" hangingPunct="1" indent="-228600" latinLnBrk="0" marL="6858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tabLst>
          <a:tab algn="l" pos="1609725"/>
          <a:tab algn="l" pos="1609725"/>
          <a:tab algn="l" pos="1609725"/>
          <a:tab algn="l" pos="1609725"/>
        </a:tabLst>
        <a:defRPr altLang="en-US" baseline="0" b="0" cap="none" sz="16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微软雅黑" panose="020B0503020204020204" charset="-122"/>
        </a:defRPr>
      </a:lvl2pPr>
      <a:lvl3pPr algn="l" defTabSz="914400" eaLnBrk="1" fontAlgn="auto" hangingPunct="1" indent="-228600" latinLnBrk="0" marL="11430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defRPr altLang="en-US" baseline="0" b="0" cap="none" sz="16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微软雅黑" panose="020B0503020204020204" charset="-122"/>
        </a:defRPr>
      </a:lvl3pPr>
      <a:lvl4pPr algn="l" defTabSz="914400" eaLnBrk="1" fontAlgn="auto" hangingPunct="1" indent="-228600" latinLnBrk="0" marL="1600200" rtl="0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altLang="en-US" baseline="0" b="0" cap="none" sz="14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微软雅黑" panose="020B0503020204020204" charset="-122"/>
        </a:defRPr>
      </a:lvl4pPr>
      <a:lvl5pPr algn="l" defTabSz="914400" eaLnBrk="1" fontAlgn="auto" hangingPunct="1" indent="-228600" latinLnBrk="0" marL="2057400" rtl="0">
        <a:lnSpc>
          <a:spcPct val="120000"/>
        </a:lnSpc>
        <a:spcBef>
          <a:spcPts val="0"/>
        </a:spcBef>
        <a:spcAft>
          <a:spcPts val="300"/>
        </a:spcAft>
        <a:buFont typeface="Arial" panose="02080604020202020204" pitchFamily="34" charset="0"/>
        <a:buChar char="•"/>
        <a:defRPr altLang="en-US" baseline="0" b="0" cap="none" sz="14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微软雅黑" panose="020B0503020204020204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92.xml"/><Relationship Id="rId2" Type="http://schemas.openxmlformats.org/officeDocument/2006/relationships/tags" Target="../tags/tag93.xml"/><Relationship Id="rId3" Type="http://schemas.openxmlformats.org/officeDocument/2006/relationships/tags" Target="../tags/tag94.xml"/><Relationship Id="rId4" Type="http://schemas.openxmlformats.org/officeDocument/2006/relationships/tags" Target="../tags/tag95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96.xml"/><Relationship Id="rId2" Type="http://schemas.openxmlformats.org/officeDocument/2006/relationships/tags" Target="../tags/tag97.xml"/><Relationship Id="rId3" Type="http://schemas.openxmlformats.org/officeDocument/2006/relationships/tags" Target="../tags/tag98.xml"/><Relationship Id="rId4" Type="http://schemas.openxmlformats.org/officeDocument/2006/relationships/tags" Target="../tags/tag99.xml"/><Relationship Id="rId5" Type="http://schemas.openxmlformats.org/officeDocument/2006/relationships/tags" Target="../tags/tag100.xml"/><Relationship Id="rId6" Type="http://schemas.openxmlformats.org/officeDocument/2006/relationships/tags" Target="../tags/tag101.xml"/><Relationship Id="rId7" Type="http://schemas.openxmlformats.org/officeDocument/2006/relationships/tags" Target="../tags/tag102.xml"/><Relationship Id="rId8" Type="http://schemas.openxmlformats.org/officeDocument/2006/relationships/tags" Target="../tags/tag103.xml"/><Relationship Id="rId9" Type="http://schemas.openxmlformats.org/officeDocument/2006/relationships/tags" Target="../tags/tag104.xml"/><Relationship Id="rId10" Type="http://schemas.openxmlformats.org/officeDocument/2006/relationships/tags" Target="../tags/tag105.xml"/><Relationship Id="rId11" Type="http://schemas.openxmlformats.org/officeDocument/2006/relationships/tags" Target="../tags/tag106.xml"/><Relationship Id="rId12" Type="http://schemas.openxmlformats.org/officeDocument/2006/relationships/tags" Target="../tags/tag107.xml"/><Relationship Id="rId13" Type="http://schemas.openxmlformats.org/officeDocument/2006/relationships/tags" Target="../tags/tag108.xml"/><Relationship Id="rId14" Type="http://schemas.openxmlformats.org/officeDocument/2006/relationships/tags" Target="../tags/tag109.xml"/><Relationship Id="rId15" Type="http://schemas.openxmlformats.org/officeDocument/2006/relationships/tags" Target="../tags/tag110.xml"/><Relationship Id="rId16" Type="http://schemas.openxmlformats.org/officeDocument/2006/relationships/tags" Target="../tags/tag111.xml"/><Relationship Id="rId17" Type="http://schemas.openxmlformats.org/officeDocument/2006/relationships/tags" Target="../tags/tag112.xml"/><Relationship Id="rId18" Type="http://schemas.openxmlformats.org/officeDocument/2006/relationships/tags" Target="../tags/tag113.xml"/><Relationship Id="rId19" Type="http://schemas.openxmlformats.org/officeDocument/2006/relationships/tags" Target="../tags/tag114.xml"/><Relationship Id="rId20" Type="http://schemas.openxmlformats.org/officeDocument/2006/relationships/tags" Target="../tags/tag115.xml"/><Relationship Id="rId21" Type="http://schemas.openxmlformats.org/officeDocument/2006/relationships/tags" Target="../tags/tag116.xml"/><Relationship Id="rId22" Type="http://schemas.openxmlformats.org/officeDocument/2006/relationships/tags" Target="../tags/tag117.xml"/><Relationship Id="rId23" Type="http://schemas.openxmlformats.org/officeDocument/2006/relationships/tags" Target="../tags/tag118.xml"/><Relationship Id="rId24" Type="http://schemas.openxmlformats.org/officeDocument/2006/relationships/tags" Target="../tags/tag119.xml"/><Relationship Id="rId25" Type="http://schemas.openxmlformats.org/officeDocument/2006/relationships/tags" Target="../tags/tag120.xml"/><Relationship Id="rId26" Type="http://schemas.openxmlformats.org/officeDocument/2006/relationships/tags" Target="../tags/tag121.xml"/><Relationship Id="rId27" Type="http://schemas.openxmlformats.org/officeDocument/2006/relationships/tags" Target="../tags/tag122.xml"/><Relationship Id="rId28" Type="http://schemas.openxmlformats.org/officeDocument/2006/relationships/tags" Target="../tags/tag123.xml"/><Relationship Id="rId29" Type="http://schemas.openxmlformats.org/officeDocument/2006/relationships/tags" Target="../tags/tag124.xml"/><Relationship Id="rId30" Type="http://schemas.openxmlformats.org/officeDocument/2006/relationships/slideLayout" Target="../slideLayouts/slideLayout14.xml"/><Relationship Id="rId31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25.xml"/><Relationship Id="rId2" Type="http://schemas.openxmlformats.org/officeDocument/2006/relationships/tags" Target="../tags/tag126.xml"/><Relationship Id="rId3" Type="http://schemas.openxmlformats.org/officeDocument/2006/relationships/tags" Target="../tags/tag127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28.xml"/><Relationship Id="rId2" Type="http://schemas.openxmlformats.org/officeDocument/2006/relationships/tags" Target="../tags/tag129.xml"/><Relationship Id="rId3" Type="http://schemas.openxmlformats.org/officeDocument/2006/relationships/tags" Target="../tags/tag130.xml"/><Relationship Id="rId4" Type="http://schemas.openxmlformats.org/officeDocument/2006/relationships/tags" Target="../tags/tag131.xml"/><Relationship Id="rId5" Type="http://schemas.openxmlformats.org/officeDocument/2006/relationships/tags" Target="../tags/tag132.xml"/><Relationship Id="rId6" Type="http://schemas.openxmlformats.org/officeDocument/2006/relationships/tags" Target="../tags/tag133.xml"/><Relationship Id="rId7" Type="http://schemas.openxmlformats.org/officeDocument/2006/relationships/tags" Target="../tags/tag134.xml"/><Relationship Id="rId8" Type="http://schemas.openxmlformats.org/officeDocument/2006/relationships/tags" Target="../tags/tag135.xml"/><Relationship Id="rId9" Type="http://schemas.openxmlformats.org/officeDocument/2006/relationships/tags" Target="../tags/tag136.xml"/><Relationship Id="rId10" Type="http://schemas.openxmlformats.org/officeDocument/2006/relationships/tags" Target="../tags/tag137.xml"/><Relationship Id="rId11" Type="http://schemas.openxmlformats.org/officeDocument/2006/relationships/tags" Target="../tags/tag138.xml"/><Relationship Id="rId12" Type="http://schemas.openxmlformats.org/officeDocument/2006/relationships/tags" Target="../tags/tag139.xml"/><Relationship Id="rId13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40.xml"/><Relationship Id="rId2" Type="http://schemas.openxmlformats.org/officeDocument/2006/relationships/tags" Target="../tags/tag141.xml"/><Relationship Id="rId3" Type="http://schemas.openxmlformats.org/officeDocument/2006/relationships/tags" Target="../tags/tag142.xml"/><Relationship Id="rId4" Type="http://schemas.openxmlformats.org/officeDocument/2006/relationships/tags" Target="../tags/tag143.xml"/><Relationship Id="rId5" Type="http://schemas.openxmlformats.org/officeDocument/2006/relationships/tags" Target="../tags/tag144.xml"/><Relationship Id="rId6" Type="http://schemas.openxmlformats.org/officeDocument/2006/relationships/tags" Target="../tags/tag145.xml"/><Relationship Id="rId7" Type="http://schemas.openxmlformats.org/officeDocument/2006/relationships/tags" Target="../tags/tag146.xml"/><Relationship Id="rId8" Type="http://schemas.openxmlformats.org/officeDocument/2006/relationships/tags" Target="../tags/tag147.xml"/><Relationship Id="rId9" Type="http://schemas.openxmlformats.org/officeDocument/2006/relationships/tags" Target="../tags/tag148.xml"/><Relationship Id="rId10" Type="http://schemas.openxmlformats.org/officeDocument/2006/relationships/tags" Target="../tags/tag149.xml"/><Relationship Id="rId11" Type="http://schemas.openxmlformats.org/officeDocument/2006/relationships/tags" Target="../tags/tag150.xml"/><Relationship Id="rId12" Type="http://schemas.openxmlformats.org/officeDocument/2006/relationships/tags" Target="../tags/tag151.xml"/><Relationship Id="rId13" Type="http://schemas.openxmlformats.org/officeDocument/2006/relationships/tags" Target="../tags/tag152.xml"/><Relationship Id="rId14" Type="http://schemas.openxmlformats.org/officeDocument/2006/relationships/tags" Target="../tags/tag153.xml"/><Relationship Id="rId15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54.xml"/><Relationship Id="rId2" Type="http://schemas.openxmlformats.org/officeDocument/2006/relationships/tags" Target="../tags/tag155.xml"/><Relationship Id="rId3" Type="http://schemas.openxmlformats.org/officeDocument/2006/relationships/tags" Target="../tags/tag156.xml"/><Relationship Id="rId4" Type="http://schemas.openxmlformats.org/officeDocument/2006/relationships/tags" Target="../tags/tag157.xml"/><Relationship Id="rId5" Type="http://schemas.openxmlformats.org/officeDocument/2006/relationships/tags" Target="../tags/tag158.xml"/><Relationship Id="rId6" Type="http://schemas.openxmlformats.org/officeDocument/2006/relationships/tags" Target="../tags/tag159.xml"/><Relationship Id="rId7" Type="http://schemas.openxmlformats.org/officeDocument/2006/relationships/tags" Target="../tags/tag160.xml"/><Relationship Id="rId8" Type="http://schemas.openxmlformats.org/officeDocument/2006/relationships/tags" Target="../tags/tag161.xml"/><Relationship Id="rId9" Type="http://schemas.openxmlformats.org/officeDocument/2006/relationships/tags" Target="../tags/tag162.xml"/><Relationship Id="rId10" Type="http://schemas.openxmlformats.org/officeDocument/2006/relationships/tags" Target="../tags/tag163.xml"/><Relationship Id="rId11" Type="http://schemas.openxmlformats.org/officeDocument/2006/relationships/tags" Target="../tags/tag164.xml"/><Relationship Id="rId12" Type="http://schemas.openxmlformats.org/officeDocument/2006/relationships/tags" Target="../tags/tag165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66.xml"/><Relationship Id="rId2" Type="http://schemas.openxmlformats.org/officeDocument/2006/relationships/tags" Target="../tags/tag167.xml"/><Relationship Id="rId3" Type="http://schemas.openxmlformats.org/officeDocument/2006/relationships/tags" Target="../tags/tag168.xml"/><Relationship Id="rId4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69.xml"/><Relationship Id="rId2" Type="http://schemas.openxmlformats.org/officeDocument/2006/relationships/tags" Target="../tags/tag170.xml"/><Relationship Id="rId3" Type="http://schemas.openxmlformats.org/officeDocument/2006/relationships/tags" Target="../tags/tag171.xml"/><Relationship Id="rId4" Type="http://schemas.openxmlformats.org/officeDocument/2006/relationships/tags" Target="../tags/tag172.xml"/><Relationship Id="rId5" Type="http://schemas.openxmlformats.org/officeDocument/2006/relationships/tags" Target="../tags/tag173.xml"/><Relationship Id="rId6" Type="http://schemas.openxmlformats.org/officeDocument/2006/relationships/tags" Target="../tags/tag174.xml"/><Relationship Id="rId7" Type="http://schemas.openxmlformats.org/officeDocument/2006/relationships/tags" Target="../tags/tag175.xml"/><Relationship Id="rId8" Type="http://schemas.openxmlformats.org/officeDocument/2006/relationships/tags" Target="../tags/tag176.xml"/><Relationship Id="rId9" Type="http://schemas.openxmlformats.org/officeDocument/2006/relationships/tags" Target="../tags/tag177.xml"/><Relationship Id="rId10" Type="http://schemas.openxmlformats.org/officeDocument/2006/relationships/tags" Target="../tags/tag178.xml"/><Relationship Id="rId11" Type="http://schemas.openxmlformats.org/officeDocument/2006/relationships/tags" Target="../tags/tag179.xml"/><Relationship Id="rId12" Type="http://schemas.openxmlformats.org/officeDocument/2006/relationships/tags" Target="../tags/tag180.xml"/><Relationship Id="rId13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81.xml"/><Relationship Id="rId2" Type="http://schemas.openxmlformats.org/officeDocument/2006/relationships/tags" Target="../tags/tag182.xml"/><Relationship Id="rId3" Type="http://schemas.openxmlformats.org/officeDocument/2006/relationships/tags" Target="../tags/tag183.xml"/><Relationship Id="rId4" Type="http://schemas.openxmlformats.org/officeDocument/2006/relationships/tags" Target="../tags/tag184.xml"/><Relationship Id="rId5" Type="http://schemas.openxmlformats.org/officeDocument/2006/relationships/tags" Target="../tags/tag185.xml"/><Relationship Id="rId6" Type="http://schemas.openxmlformats.org/officeDocument/2006/relationships/tags" Target="../tags/tag186.xml"/><Relationship Id="rId7" Type="http://schemas.openxmlformats.org/officeDocument/2006/relationships/tags" Target="../tags/tag187.xml"/><Relationship Id="rId8" Type="http://schemas.openxmlformats.org/officeDocument/2006/relationships/tags" Target="../tags/tag188.xml"/><Relationship Id="rId9" Type="http://schemas.openxmlformats.org/officeDocument/2006/relationships/tags" Target="../tags/tag189.xml"/><Relationship Id="rId10" Type="http://schemas.openxmlformats.org/officeDocument/2006/relationships/tags" Target="../tags/tag190.xml"/><Relationship Id="rId11" Type="http://schemas.openxmlformats.org/officeDocument/2006/relationships/tags" Target="../tags/tag191.xml"/><Relationship Id="rId12" Type="http://schemas.openxmlformats.org/officeDocument/2006/relationships/tags" Target="../tags/tag192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93.xml"/><Relationship Id="rId2" Type="http://schemas.openxmlformats.org/officeDocument/2006/relationships/tags" Target="../tags/tag194.xml"/><Relationship Id="rId3" Type="http://schemas.openxmlformats.org/officeDocument/2006/relationships/tags" Target="../tags/tag195.xml"/><Relationship Id="rId4" Type="http://schemas.openxmlformats.org/officeDocument/2006/relationships/tags" Target="../tags/tag196.xml"/><Relationship Id="rId5" Type="http://schemas.openxmlformats.org/officeDocument/2006/relationships/tags" Target="../tags/tag197.xml"/><Relationship Id="rId6" Type="http://schemas.openxmlformats.org/officeDocument/2006/relationships/tags" Target="../tags/tag198.xml"/><Relationship Id="rId7" Type="http://schemas.openxmlformats.org/officeDocument/2006/relationships/tags" Target="../tags/tag199.xml"/><Relationship Id="rId8" Type="http://schemas.openxmlformats.org/officeDocument/2006/relationships/tags" Target="../tags/tag200.xml"/><Relationship Id="rId9" Type="http://schemas.openxmlformats.org/officeDocument/2006/relationships/tags" Target="../tags/tag201.xml"/><Relationship Id="rId10" Type="http://schemas.openxmlformats.org/officeDocument/2006/relationships/tags" Target="../tags/tag202.xml"/><Relationship Id="rId11" Type="http://schemas.openxmlformats.org/officeDocument/2006/relationships/tags" Target="../tags/tag203.xml"/><Relationship Id="rId12" Type="http://schemas.openxmlformats.org/officeDocument/2006/relationships/tags" Target="../tags/tag204.xml"/><Relationship Id="rId13" Type="http://schemas.openxmlformats.org/officeDocument/2006/relationships/tags" Target="../tags/tag205.xml"/><Relationship Id="rId14" Type="http://schemas.openxmlformats.org/officeDocument/2006/relationships/tags" Target="../tags/tag206.xml"/><Relationship Id="rId15" Type="http://schemas.openxmlformats.org/officeDocument/2006/relationships/tags" Target="../tags/tag207.xml"/><Relationship Id="rId16" Type="http://schemas.openxmlformats.org/officeDocument/2006/relationships/tags" Target="../tags/tag208.xml"/><Relationship Id="rId17" Type="http://schemas.openxmlformats.org/officeDocument/2006/relationships/tags" Target="../tags/tag209.xml"/><Relationship Id="rId18" Type="http://schemas.openxmlformats.org/officeDocument/2006/relationships/tags" Target="../tags/tag210.xml"/><Relationship Id="rId19" Type="http://schemas.openxmlformats.org/officeDocument/2006/relationships/tags" Target="../tags/tag211.xml"/><Relationship Id="rId20" Type="http://schemas.openxmlformats.org/officeDocument/2006/relationships/tags" Target="../tags/tag212.xml"/><Relationship Id="rId21" Type="http://schemas.openxmlformats.org/officeDocument/2006/relationships/tags" Target="../tags/tag213.xml"/><Relationship Id="rId22" Type="http://schemas.openxmlformats.org/officeDocument/2006/relationships/tags" Target="../tags/tag214.xml"/><Relationship Id="rId23" Type="http://schemas.openxmlformats.org/officeDocument/2006/relationships/tags" Target="../tags/tag215.xml"/><Relationship Id="rId24" Type="http://schemas.openxmlformats.org/officeDocument/2006/relationships/tags" Target="../tags/tag216.xml"/><Relationship Id="rId25" Type="http://schemas.openxmlformats.org/officeDocument/2006/relationships/tags" Target="../tags/tag217.xml"/><Relationship Id="rId26" Type="http://schemas.openxmlformats.org/officeDocument/2006/relationships/tags" Target="../tags/tag218.xml"/><Relationship Id="rId27" Type="http://schemas.openxmlformats.org/officeDocument/2006/relationships/tags" Target="../tags/tag219.xml"/><Relationship Id="rId28" Type="http://schemas.openxmlformats.org/officeDocument/2006/relationships/tags" Target="../tags/tag220.xml"/><Relationship Id="rId29" Type="http://schemas.openxmlformats.org/officeDocument/2006/relationships/tags" Target="../tags/tag221.xml"/><Relationship Id="rId30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22.xml"/><Relationship Id="rId2" Type="http://schemas.openxmlformats.org/officeDocument/2006/relationships/tags" Target="../tags/tag223.xml"/><Relationship Id="rId3" Type="http://schemas.openxmlformats.org/officeDocument/2006/relationships/tags" Target="../tags/tag224.xml"/><Relationship Id="rId4" Type="http://schemas.openxmlformats.org/officeDocument/2006/relationships/tags" Target="../tags/tag225.xml"/><Relationship Id="rId5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26.xml"/><Relationship Id="rId2" Type="http://schemas.openxmlformats.org/officeDocument/2006/relationships/tags" Target="../tags/tag227.xml"/><Relationship Id="rId3" Type="http://schemas.openxmlformats.org/officeDocument/2006/relationships/tags" Target="../tags/tag228.xml"/><Relationship Id="rId4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29.xml"/><Relationship Id="rId2" Type="http://schemas.openxmlformats.org/officeDocument/2006/relationships/tags" Target="../tags/tag230.xml"/><Relationship Id="rId3" Type="http://schemas.openxmlformats.org/officeDocument/2006/relationships/tags" Target="../tags/tag231.xml"/><Relationship Id="rId4" Type="http://schemas.openxmlformats.org/officeDocument/2006/relationships/tags" Target="../tags/tag232.xml"/><Relationship Id="rId5" Type="http://schemas.openxmlformats.org/officeDocument/2006/relationships/tags" Target="../tags/tag233.xml"/><Relationship Id="rId6" Type="http://schemas.openxmlformats.org/officeDocument/2006/relationships/tags" Target="../tags/tag234.xml"/><Relationship Id="rId7" Type="http://schemas.openxmlformats.org/officeDocument/2006/relationships/tags" Target="../tags/tag235.xml"/><Relationship Id="rId8" Type="http://schemas.openxmlformats.org/officeDocument/2006/relationships/tags" Target="../tags/tag236.xml"/><Relationship Id="rId9" Type="http://schemas.openxmlformats.org/officeDocument/2006/relationships/tags" Target="../tags/tag237.xml"/><Relationship Id="rId10" Type="http://schemas.openxmlformats.org/officeDocument/2006/relationships/tags" Target="../tags/tag238.xml"/><Relationship Id="rId11" Type="http://schemas.openxmlformats.org/officeDocument/2006/relationships/tags" Target="../tags/tag239.xml"/><Relationship Id="rId12" Type="http://schemas.openxmlformats.org/officeDocument/2006/relationships/tags" Target="../tags/tag240.xml"/><Relationship Id="rId13" Type="http://schemas.openxmlformats.org/officeDocument/2006/relationships/tags" Target="../tags/tag241.xml"/><Relationship Id="rId14" Type="http://schemas.openxmlformats.org/officeDocument/2006/relationships/tags" Target="../tags/tag242.xml"/><Relationship Id="rId15" Type="http://schemas.openxmlformats.org/officeDocument/2006/relationships/tags" Target="../tags/tag243.xml"/><Relationship Id="rId16" Type="http://schemas.openxmlformats.org/officeDocument/2006/relationships/tags" Target="../tags/tag244.xml"/><Relationship Id="rId17" Type="http://schemas.openxmlformats.org/officeDocument/2006/relationships/tags" Target="../tags/tag245.xml"/><Relationship Id="rId18" Type="http://schemas.openxmlformats.org/officeDocument/2006/relationships/tags" Target="../tags/tag246.xml"/><Relationship Id="rId19" Type="http://schemas.openxmlformats.org/officeDocument/2006/relationships/tags" Target="../tags/tag247.xml"/><Relationship Id="rId20" Type="http://schemas.openxmlformats.org/officeDocument/2006/relationships/tags" Target="../tags/tag248.xml"/><Relationship Id="rId21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49.xml"/><Relationship Id="rId2" Type="http://schemas.openxmlformats.org/officeDocument/2006/relationships/tags" Target="../tags/tag250.xml"/><Relationship Id="rId3" Type="http://schemas.openxmlformats.org/officeDocument/2006/relationships/tags" Target="../tags/tag251.xml"/><Relationship Id="rId4" Type="http://schemas.openxmlformats.org/officeDocument/2006/relationships/tags" Target="../tags/tag252.xml"/><Relationship Id="rId5" Type="http://schemas.openxmlformats.org/officeDocument/2006/relationships/tags" Target="../tags/tag253.xml"/><Relationship Id="rId6" Type="http://schemas.openxmlformats.org/officeDocument/2006/relationships/tags" Target="../tags/tag254.xml"/><Relationship Id="rId7" Type="http://schemas.openxmlformats.org/officeDocument/2006/relationships/tags" Target="../tags/tag255.xml"/><Relationship Id="rId8" Type="http://schemas.openxmlformats.org/officeDocument/2006/relationships/tags" Target="../tags/tag256.xml"/><Relationship Id="rId9" Type="http://schemas.openxmlformats.org/officeDocument/2006/relationships/tags" Target="../tags/tag257.xml"/><Relationship Id="rId10" Type="http://schemas.openxmlformats.org/officeDocument/2006/relationships/tags" Target="../tags/tag258.xml"/><Relationship Id="rId11" Type="http://schemas.openxmlformats.org/officeDocument/2006/relationships/tags" Target="../tags/tag259.xml"/><Relationship Id="rId12" Type="http://schemas.openxmlformats.org/officeDocument/2006/relationships/tags" Target="../tags/tag260.xml"/><Relationship Id="rId13" Type="http://schemas.openxmlformats.org/officeDocument/2006/relationships/tags" Target="../tags/tag261.xml"/><Relationship Id="rId14" Type="http://schemas.openxmlformats.org/officeDocument/2006/relationships/tags" Target="../tags/tag262.xml"/><Relationship Id="rId15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63.xml"/><Relationship Id="rId2" Type="http://schemas.openxmlformats.org/officeDocument/2006/relationships/tags" Target="../tags/tag264.xml"/><Relationship Id="rId3" Type="http://schemas.openxmlformats.org/officeDocument/2006/relationships/tags" Target="../tags/tag265.xml"/><Relationship Id="rId4" Type="http://schemas.openxmlformats.org/officeDocument/2006/relationships/tags" Target="../tags/tag266.xml"/><Relationship Id="rId5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67.xml"/><Relationship Id="rId2" Type="http://schemas.openxmlformats.org/officeDocument/2006/relationships/tags" Target="../tags/tag268.xml"/><Relationship Id="rId3" Type="http://schemas.openxmlformats.org/officeDocument/2006/relationships/tags" Target="../tags/tag269.xml"/><Relationship Id="rId4" Type="http://schemas.openxmlformats.org/officeDocument/2006/relationships/tags" Target="../tags/tag270.xml"/><Relationship Id="rId5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71.xml"/><Relationship Id="rId2" Type="http://schemas.openxmlformats.org/officeDocument/2006/relationships/tags" Target="../tags/tag272.xml"/><Relationship Id="rId3" Type="http://schemas.openxmlformats.org/officeDocument/2006/relationships/tags" Target="../tags/tag273.xml"/><Relationship Id="rId4" Type="http://schemas.openxmlformats.org/officeDocument/2006/relationships/slideLayout" Target="../slideLayouts/slideLayout15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74.xml"/><Relationship Id="rId2" Type="http://schemas.openxmlformats.org/officeDocument/2006/relationships/tags" Target="../tags/tag275.xml"/><Relationship Id="rId3" Type="http://schemas.openxmlformats.org/officeDocument/2006/relationships/tags" Target="../tags/tag276.xml"/><Relationship Id="rId4" Type="http://schemas.openxmlformats.org/officeDocument/2006/relationships/tags" Target="../tags/tag277.xml"/><Relationship Id="rId5" Type="http://schemas.openxmlformats.org/officeDocument/2006/relationships/tags" Target="../tags/tag278.xml"/><Relationship Id="rId6" Type="http://schemas.openxmlformats.org/officeDocument/2006/relationships/tags" Target="../tags/tag279.xml"/><Relationship Id="rId7" Type="http://schemas.openxmlformats.org/officeDocument/2006/relationships/tags" Target="../tags/tag280.xml"/><Relationship Id="rId8" Type="http://schemas.openxmlformats.org/officeDocument/2006/relationships/tags" Target="../tags/tag281.xml"/><Relationship Id="rId9" Type="http://schemas.openxmlformats.org/officeDocument/2006/relationships/tags" Target="../tags/tag282.xml"/><Relationship Id="rId10" Type="http://schemas.openxmlformats.org/officeDocument/2006/relationships/tags" Target="../tags/tag283.xml"/><Relationship Id="rId11" Type="http://schemas.openxmlformats.org/officeDocument/2006/relationships/tags" Target="../tags/tag284.xml"/><Relationship Id="rId12" Type="http://schemas.openxmlformats.org/officeDocument/2006/relationships/tags" Target="../tags/tag285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86.xml"/><Relationship Id="rId2" Type="http://schemas.openxmlformats.org/officeDocument/2006/relationships/tags" Target="../tags/tag287.xml"/><Relationship Id="rId3" Type="http://schemas.openxmlformats.org/officeDocument/2006/relationships/tags" Target="../tags/tag288.xml"/><Relationship Id="rId4" Type="http://schemas.openxmlformats.org/officeDocument/2006/relationships/tags" Target="../tags/tag289.xml"/><Relationship Id="rId5" Type="http://schemas.openxmlformats.org/officeDocument/2006/relationships/tags" Target="../tags/tag290.xml"/><Relationship Id="rId6" Type="http://schemas.openxmlformats.org/officeDocument/2006/relationships/tags" Target="../tags/tag291.xml"/><Relationship Id="rId7" Type="http://schemas.openxmlformats.org/officeDocument/2006/relationships/tags" Target="../tags/tag292.xml"/><Relationship Id="rId8" Type="http://schemas.openxmlformats.org/officeDocument/2006/relationships/tags" Target="../tags/tag293.xml"/><Relationship Id="rId9" Type="http://schemas.openxmlformats.org/officeDocument/2006/relationships/tags" Target="../tags/tag294.xml"/><Relationship Id="rId10" Type="http://schemas.openxmlformats.org/officeDocument/2006/relationships/tags" Target="../tags/tag295.xml"/><Relationship Id="rId11" Type="http://schemas.openxmlformats.org/officeDocument/2006/relationships/tags" Target="../tags/tag296.xml"/><Relationship Id="rId12" Type="http://schemas.openxmlformats.org/officeDocument/2006/relationships/tags" Target="../tags/tag297.xml"/><Relationship Id="rId13" Type="http://schemas.openxmlformats.org/officeDocument/2006/relationships/tags" Target="../tags/tag298.xml"/><Relationship Id="rId14" Type="http://schemas.openxmlformats.org/officeDocument/2006/relationships/tags" Target="../tags/tag299.xml"/><Relationship Id="rId15" Type="http://schemas.openxmlformats.org/officeDocument/2006/relationships/tags" Target="../tags/tag300.xml"/><Relationship Id="rId16" Type="http://schemas.openxmlformats.org/officeDocument/2006/relationships/tags" Target="../tags/tag301.xml"/><Relationship Id="rId17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302.xml"/><Relationship Id="rId2" Type="http://schemas.openxmlformats.org/officeDocument/2006/relationships/tags" Target="../tags/tag303.xml"/><Relationship Id="rId3" Type="http://schemas.openxmlformats.org/officeDocument/2006/relationships/tags" Target="../tags/tag304.xml"/><Relationship Id="rId4" Type="http://schemas.openxmlformats.org/officeDocument/2006/relationships/tags" Target="../tags/tag305.xml"/><Relationship Id="rId5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06.xml"/><Relationship Id="rId2" Type="http://schemas.openxmlformats.org/officeDocument/2006/relationships/tags" Target="../tags/tag307.xml"/><Relationship Id="rId3" Type="http://schemas.openxmlformats.org/officeDocument/2006/relationships/tags" Target="../tags/tag308.xml"/><Relationship Id="rId4" Type="http://schemas.openxmlformats.org/officeDocument/2006/relationships/tags" Target="../tags/tag309.xml"/><Relationship Id="rId5" Type="http://schemas.openxmlformats.org/officeDocument/2006/relationships/tags" Target="../tags/tag310.xml"/><Relationship Id="rId6" Type="http://schemas.openxmlformats.org/officeDocument/2006/relationships/tags" Target="../tags/tag311.xml"/><Relationship Id="rId7" Type="http://schemas.openxmlformats.org/officeDocument/2006/relationships/tags" Target="../tags/tag312.xml"/><Relationship Id="rId8" Type="http://schemas.openxmlformats.org/officeDocument/2006/relationships/tags" Target="../tags/tag313.xml"/><Relationship Id="rId9" Type="http://schemas.openxmlformats.org/officeDocument/2006/relationships/tags" Target="../tags/tag314.xml"/><Relationship Id="rId10" Type="http://schemas.openxmlformats.org/officeDocument/2006/relationships/tags" Target="../tags/tag315.xml"/><Relationship Id="rId11" Type="http://schemas.openxmlformats.org/officeDocument/2006/relationships/tags" Target="../tags/tag316.xml"/><Relationship Id="rId12" Type="http://schemas.openxmlformats.org/officeDocument/2006/relationships/tags" Target="../tags/tag317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18.xml"/><Relationship Id="rId2" Type="http://schemas.openxmlformats.org/officeDocument/2006/relationships/tags" Target="../tags/tag319.xml"/><Relationship Id="rId3" Type="http://schemas.openxmlformats.org/officeDocument/2006/relationships/tags" Target="../tags/tag320.xml"/><Relationship Id="rId4" Type="http://schemas.openxmlformats.org/officeDocument/2006/relationships/slideLayout" Target="../slideLayouts/slideLayout15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21.xml"/><Relationship Id="rId2" Type="http://schemas.openxmlformats.org/officeDocument/2006/relationships/tags" Target="../tags/tag322.xml"/><Relationship Id="rId3" Type="http://schemas.openxmlformats.org/officeDocument/2006/relationships/tags" Target="../tags/tag323.xml"/><Relationship Id="rId4" Type="http://schemas.openxmlformats.org/officeDocument/2006/relationships/tags" Target="../tags/tag324.xml"/><Relationship Id="rId5" Type="http://schemas.openxmlformats.org/officeDocument/2006/relationships/tags" Target="../tags/tag325.xml"/><Relationship Id="rId6" Type="http://schemas.openxmlformats.org/officeDocument/2006/relationships/tags" Target="../tags/tag326.xml"/><Relationship Id="rId7" Type="http://schemas.openxmlformats.org/officeDocument/2006/relationships/tags" Target="../tags/tag327.xml"/><Relationship Id="rId8" Type="http://schemas.openxmlformats.org/officeDocument/2006/relationships/tags" Target="../tags/tag328.xml"/><Relationship Id="rId9" Type="http://schemas.openxmlformats.org/officeDocument/2006/relationships/tags" Target="../tags/tag329.xml"/><Relationship Id="rId10" Type="http://schemas.openxmlformats.org/officeDocument/2006/relationships/tags" Target="../tags/tag330.xml"/><Relationship Id="rId11" Type="http://schemas.openxmlformats.org/officeDocument/2006/relationships/tags" Target="../tags/tag331.xml"/><Relationship Id="rId12" Type="http://schemas.openxmlformats.org/officeDocument/2006/relationships/tags" Target="../tags/tag332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33.xml"/><Relationship Id="rId2" Type="http://schemas.openxmlformats.org/officeDocument/2006/relationships/tags" Target="../tags/tag334.xml"/><Relationship Id="rId3" Type="http://schemas.openxmlformats.org/officeDocument/2006/relationships/tags" Target="../tags/tag335.xml"/><Relationship Id="rId4" Type="http://schemas.openxmlformats.org/officeDocument/2006/relationships/tags" Target="../tags/tag336.xml"/><Relationship Id="rId5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37.xml"/><Relationship Id="rId2" Type="http://schemas.openxmlformats.org/officeDocument/2006/relationships/tags" Target="../tags/tag338.xml"/><Relationship Id="rId3" Type="http://schemas.openxmlformats.org/officeDocument/2006/relationships/tags" Target="../tags/tag339.xml"/><Relationship Id="rId4" Type="http://schemas.openxmlformats.org/officeDocument/2006/relationships/tags" Target="../tags/tag340.xml"/><Relationship Id="rId5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41.xml"/><Relationship Id="rId2" Type="http://schemas.openxmlformats.org/officeDocument/2006/relationships/tags" Target="../tags/tag342.xml"/><Relationship Id="rId3" Type="http://schemas.openxmlformats.org/officeDocument/2006/relationships/tags" Target="../tags/tag343.xml"/><Relationship Id="rId4" Type="http://schemas.openxmlformats.org/officeDocument/2006/relationships/tags" Target="../tags/tag344.xml"/><Relationship Id="rId5" Type="http://schemas.openxmlformats.org/officeDocument/2006/relationships/tags" Target="../tags/tag345.xml"/><Relationship Id="rId6" Type="http://schemas.openxmlformats.org/officeDocument/2006/relationships/tags" Target="../tags/tag346.xml"/><Relationship Id="rId7" Type="http://schemas.openxmlformats.org/officeDocument/2006/relationships/tags" Target="../tags/tag347.xml"/><Relationship Id="rId8" Type="http://schemas.openxmlformats.org/officeDocument/2006/relationships/tags" Target="../tags/tag348.xml"/><Relationship Id="rId9" Type="http://schemas.openxmlformats.org/officeDocument/2006/relationships/tags" Target="../tags/tag349.xml"/><Relationship Id="rId10" Type="http://schemas.openxmlformats.org/officeDocument/2006/relationships/tags" Target="../tags/tag350.xml"/><Relationship Id="rId11" Type="http://schemas.openxmlformats.org/officeDocument/2006/relationships/tags" Target="../tags/tag351.xml"/><Relationship Id="rId12" Type="http://schemas.openxmlformats.org/officeDocument/2006/relationships/tags" Target="../tags/tag352.xml"/><Relationship Id="rId13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53.xml"/><Relationship Id="rId2" Type="http://schemas.openxmlformats.org/officeDocument/2006/relationships/tags" Target="../tags/tag354.xml"/><Relationship Id="rId3" Type="http://schemas.openxmlformats.org/officeDocument/2006/relationships/tags" Target="../tags/tag355.xml"/><Relationship Id="rId4" Type="http://schemas.openxmlformats.org/officeDocument/2006/relationships/slideLayout" Target="../slideLayouts/slideLayout15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56.xml"/><Relationship Id="rId2" Type="http://schemas.openxmlformats.org/officeDocument/2006/relationships/tags" Target="../tags/tag357.xml"/><Relationship Id="rId3" Type="http://schemas.openxmlformats.org/officeDocument/2006/relationships/tags" Target="../tags/tag358.xml"/><Relationship Id="rId4" Type="http://schemas.openxmlformats.org/officeDocument/2006/relationships/tags" Target="../tags/tag359.xml"/><Relationship Id="rId5" Type="http://schemas.openxmlformats.org/officeDocument/2006/relationships/tags" Target="../tags/tag360.xml"/><Relationship Id="rId6" Type="http://schemas.openxmlformats.org/officeDocument/2006/relationships/tags" Target="../tags/tag361.xml"/><Relationship Id="rId7" Type="http://schemas.openxmlformats.org/officeDocument/2006/relationships/tags" Target="../tags/tag362.xml"/><Relationship Id="rId8" Type="http://schemas.openxmlformats.org/officeDocument/2006/relationships/tags" Target="../tags/tag363.xml"/><Relationship Id="rId9" Type="http://schemas.openxmlformats.org/officeDocument/2006/relationships/tags" Target="../tags/tag364.xml"/><Relationship Id="rId10" Type="http://schemas.openxmlformats.org/officeDocument/2006/relationships/tags" Target="../tags/tag365.xml"/><Relationship Id="rId11" Type="http://schemas.openxmlformats.org/officeDocument/2006/relationships/tags" Target="../tags/tag366.xml"/><Relationship Id="rId12" Type="http://schemas.openxmlformats.org/officeDocument/2006/relationships/tags" Target="../tags/tag367.xml"/><Relationship Id="rId13" Type="http://schemas.openxmlformats.org/officeDocument/2006/relationships/tags" Target="../tags/tag368.xml"/><Relationship Id="rId14" Type="http://schemas.openxmlformats.org/officeDocument/2006/relationships/tags" Target="../tags/tag369.xml"/><Relationship Id="rId15" Type="http://schemas.openxmlformats.org/officeDocument/2006/relationships/tags" Target="../tags/tag370.xml"/><Relationship Id="rId16" Type="http://schemas.openxmlformats.org/officeDocument/2006/relationships/tags" Target="../tags/tag371.xml"/><Relationship Id="rId17" Type="http://schemas.openxmlformats.org/officeDocument/2006/relationships/tags" Target="../tags/tag372.xml"/><Relationship Id="rId18" Type="http://schemas.openxmlformats.org/officeDocument/2006/relationships/tags" Target="../tags/tag373.xml"/><Relationship Id="rId19" Type="http://schemas.openxmlformats.org/officeDocument/2006/relationships/tags" Target="../tags/tag374.xml"/><Relationship Id="rId20" Type="http://schemas.openxmlformats.org/officeDocument/2006/relationships/tags" Target="../tags/tag375.xml"/><Relationship Id="rId21" Type="http://schemas.openxmlformats.org/officeDocument/2006/relationships/tags" Target="../tags/tag376.xml"/><Relationship Id="rId22" Type="http://schemas.openxmlformats.org/officeDocument/2006/relationships/tags" Target="../tags/tag377.xml"/><Relationship Id="rId23" Type="http://schemas.openxmlformats.org/officeDocument/2006/relationships/tags" Target="../tags/tag378.xml"/><Relationship Id="rId24" Type="http://schemas.openxmlformats.org/officeDocument/2006/relationships/tags" Target="../tags/tag379.xml"/><Relationship Id="rId25" Type="http://schemas.openxmlformats.org/officeDocument/2006/relationships/tags" Target="../tags/tag380.xml"/><Relationship Id="rId26" Type="http://schemas.openxmlformats.org/officeDocument/2006/relationships/tags" Target="../tags/tag381.xml"/><Relationship Id="rId27" Type="http://schemas.openxmlformats.org/officeDocument/2006/relationships/tags" Target="../tags/tag382.xml"/><Relationship Id="rId28" Type="http://schemas.openxmlformats.org/officeDocument/2006/relationships/tags" Target="../tags/tag383.xml"/><Relationship Id="rId29" Type="http://schemas.openxmlformats.org/officeDocument/2006/relationships/tags" Target="../tags/tag384.xml"/><Relationship Id="rId30" Type="http://schemas.openxmlformats.org/officeDocument/2006/relationships/slideLayout" Target="../slideLayouts/slideLayout13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385.xml"/><Relationship Id="rId2" Type="http://schemas.openxmlformats.org/officeDocument/2006/relationships/tags" Target="../tags/tag386.xml"/><Relationship Id="rId3" Type="http://schemas.openxmlformats.org/officeDocument/2006/relationships/tags" Target="../tags/tag387.xml"/><Relationship Id="rId4" Type="http://schemas.openxmlformats.org/officeDocument/2006/relationships/tags" Target="../tags/tag388.xml"/><Relationship Id="rId5" Type="http://schemas.openxmlformats.org/officeDocument/2006/relationships/tags" Target="../tags/tag389.xml"/><Relationship Id="rId6" Type="http://schemas.openxmlformats.org/officeDocument/2006/relationships/tags" Target="../tags/tag390.xml"/><Relationship Id="rId7" Type="http://schemas.openxmlformats.org/officeDocument/2006/relationships/tags" Target="../tags/tag391.xml"/><Relationship Id="rId8" Type="http://schemas.openxmlformats.org/officeDocument/2006/relationships/tags" Target="../tags/tag392.xml"/><Relationship Id="rId9" Type="http://schemas.openxmlformats.org/officeDocument/2006/relationships/slideLayout" Target="../slideLayouts/slideLayout13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tags" Target="../tags/tag393.xml"/><Relationship Id="rId2" Type="http://schemas.openxmlformats.org/officeDocument/2006/relationships/tags" Target="../tags/tag394.xml"/><Relationship Id="rId3" Type="http://schemas.openxmlformats.org/officeDocument/2006/relationships/tags" Target="../tags/tag395.xml"/><Relationship Id="rId4" Type="http://schemas.openxmlformats.org/officeDocument/2006/relationships/tags" Target="../tags/tag396.xml"/><Relationship Id="rId5" Type="http://schemas.openxmlformats.org/officeDocument/2006/relationships/slideLayout" Target="../slideLayouts/slideLayout13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tags" Target="../tags/tag397.xml"/><Relationship Id="rId2" Type="http://schemas.openxmlformats.org/officeDocument/2006/relationships/tags" Target="../tags/tag398.xml"/><Relationship Id="rId3" Type="http://schemas.openxmlformats.org/officeDocument/2006/relationships/tags" Target="../tags/tag399.xml"/><Relationship Id="rId4" Type="http://schemas.openxmlformats.org/officeDocument/2006/relationships/tags" Target="../tags/tag400.xml"/><Relationship Id="rId5" Type="http://schemas.openxmlformats.org/officeDocument/2006/relationships/tags" Target="../tags/tag401.xml"/><Relationship Id="rId6" Type="http://schemas.openxmlformats.org/officeDocument/2006/relationships/tags" Target="../tags/tag402.xml"/><Relationship Id="rId7" Type="http://schemas.openxmlformats.org/officeDocument/2006/relationships/tags" Target="../tags/tag403.xml"/><Relationship Id="rId8" Type="http://schemas.openxmlformats.org/officeDocument/2006/relationships/tags" Target="../tags/tag404.xml"/><Relationship Id="rId9" Type="http://schemas.openxmlformats.org/officeDocument/2006/relationships/slideLayout" Target="../slideLayouts/slideLayout13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tags" Target="../tags/tag405.xml"/><Relationship Id="rId2" Type="http://schemas.openxmlformats.org/officeDocument/2006/relationships/tags" Target="../tags/tag406.xml"/><Relationship Id="rId3" Type="http://schemas.openxmlformats.org/officeDocument/2006/relationships/tags" Target="../tags/tag407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4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XX,a click to unlimited possibilities</a:t>
            </a:r>
            <a:endParaRPr altLang="en-US" lang="zh-CN"/>
          </a:p>
        </p:txBody>
      </p:sp>
      <p:sp>
        <p:nvSpPr>
          <p:cNvPr id="1048650" name="标题 6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加强学校教育教学管理</a:t>
            </a:r>
            <a:endParaRPr altLang="en-US" lang="zh-CN"/>
          </a:p>
        </p:txBody>
      </p:sp>
      <p:sp>
        <p:nvSpPr>
          <p:cNvPr id="1048652" name="文本占位符 7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52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CONTENTS</a:t>
            </a:r>
            <a:endParaRPr altLang="en-US" lang="zh-CN"/>
          </a:p>
        </p:txBody>
      </p:sp>
      <p:sp>
        <p:nvSpPr>
          <p:cNvPr id="1048854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56" name="任意多边形 17"/>
          <p:cNvSpPr/>
          <p:nvPr>
            <p:custDataLst>
              <p:tags r:id="rId3"/>
            </p:custDataLst>
          </p:nvPr>
        </p:nvSpPr>
        <p:spPr>
          <a:xfrm rot="360000">
            <a:off x="2783205" y="-68580"/>
            <a:ext cx="2309495" cy="7162800"/>
          </a:xfrm>
          <a:custGeom>
            <a:avLst/>
            <a:gdLst>
              <a:gd name="connsiteX0" fmla="*/ 0 w 6002338"/>
              <a:gd name="connsiteY0" fmla="*/ 0 h 6858000"/>
              <a:gd name="connsiteX1" fmla="*/ 4568420 w 6002338"/>
              <a:gd name="connsiteY1" fmla="*/ 0 h 6858000"/>
              <a:gd name="connsiteX2" fmla="*/ 4681412 w 6002338"/>
              <a:gd name="connsiteY2" fmla="*/ 130442 h 6858000"/>
              <a:gd name="connsiteX3" fmla="*/ 6002338 w 6002338"/>
              <a:gd name="connsiteY3" fmla="*/ 3809999 h 6858000"/>
              <a:gd name="connsiteX4" fmla="*/ 5164879 w 6002338"/>
              <a:gd name="connsiteY4" fmla="*/ 6809537 h 6858000"/>
              <a:gd name="connsiteX5" fmla="*/ 5133810 w 6002338"/>
              <a:gd name="connsiteY5" fmla="*/ 6858000 h 6858000"/>
              <a:gd name="connsiteX6" fmla="*/ 0 w 6002338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637" h="11280">
                <a:moveTo>
                  <a:pt x="0" y="0"/>
                </a:moveTo>
                <a:lnTo>
                  <a:pt x="462" y="0"/>
                </a:lnTo>
                <a:lnTo>
                  <a:pt x="483" y="204"/>
                </a:lnTo>
                <a:lnTo>
                  <a:pt x="1462" y="101"/>
                </a:lnTo>
                <a:lnTo>
                  <a:pt x="1557" y="215"/>
                </a:lnTo>
                <a:cubicBezTo>
                  <a:pt x="2856" y="1859"/>
                  <a:pt x="3637" y="3968"/>
                  <a:pt x="3637" y="6267"/>
                </a:cubicBezTo>
                <a:cubicBezTo>
                  <a:pt x="3637" y="7932"/>
                  <a:pt x="3227" y="9497"/>
                  <a:pt x="2508" y="10859"/>
                </a:cubicBezTo>
                <a:lnTo>
                  <a:pt x="2499" y="10875"/>
                </a:lnTo>
                <a:lnTo>
                  <a:pt x="916" y="11041"/>
                </a:lnTo>
                <a:lnTo>
                  <a:pt x="941" y="11280"/>
                </a:lnTo>
                <a:lnTo>
                  <a:pt x="0" y="11280"/>
                </a:lnTo>
                <a:lnTo>
                  <a:pt x="0" y="0"/>
                </a:lnTo>
                <a:close/>
              </a:path>
            </a:pathLst>
          </a:custGeom>
          <a:noFill/>
          <a:ln>
            <a:gradFill flip="none" rotWithShape="1">
              <a:gsLst>
                <a:gs pos="3000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0" scaled="1"/>
            </a:gra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58" name="任意多边形 18"/>
          <p:cNvSpPr/>
          <p:nvPr>
            <p:custDataLst>
              <p:tags r:id="rId4"/>
            </p:custDataLst>
          </p:nvPr>
        </p:nvSpPr>
        <p:spPr>
          <a:xfrm rot="360000">
            <a:off x="3037072" y="21451"/>
            <a:ext cx="1908810" cy="6961093"/>
          </a:xfrm>
          <a:custGeom>
            <a:avLst/>
            <a:gdLst>
              <a:gd name="connsiteX0" fmla="*/ 0 w 5706836"/>
              <a:gd name="connsiteY0" fmla="*/ 0 h 6858000"/>
              <a:gd name="connsiteX1" fmla="*/ 4167179 w 5706836"/>
              <a:gd name="connsiteY1" fmla="*/ 0 h 6858000"/>
              <a:gd name="connsiteX2" fmla="*/ 4280862 w 5706836"/>
              <a:gd name="connsiteY2" fmla="*/ 119238 h 6858000"/>
              <a:gd name="connsiteX3" fmla="*/ 5706836 w 5706836"/>
              <a:gd name="connsiteY3" fmla="*/ 3809999 h 6858000"/>
              <a:gd name="connsiteX4" fmla="*/ 4912158 w 5706836"/>
              <a:gd name="connsiteY4" fmla="*/ 6656308 h 6858000"/>
              <a:gd name="connsiteX5" fmla="*/ 4782856 w 5706836"/>
              <a:gd name="connsiteY5" fmla="*/ 6858000 h 6858000"/>
              <a:gd name="connsiteX6" fmla="*/ 0 w 5706836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06" h="10962">
                <a:moveTo>
                  <a:pt x="711" y="0"/>
                </a:moveTo>
                <a:lnTo>
                  <a:pt x="760" y="54"/>
                </a:lnTo>
                <a:cubicBezTo>
                  <a:pt x="2156" y="1658"/>
                  <a:pt x="3006" y="3788"/>
                  <a:pt x="3006" y="6125"/>
                </a:cubicBezTo>
                <a:cubicBezTo>
                  <a:pt x="3006" y="7812"/>
                  <a:pt x="2563" y="9391"/>
                  <a:pt x="1792" y="10742"/>
                </a:cubicBezTo>
                <a:lnTo>
                  <a:pt x="1772" y="10776"/>
                </a:lnTo>
                <a:lnTo>
                  <a:pt x="0" y="10962"/>
                </a:lnTo>
                <a:lnTo>
                  <a:pt x="0" y="75"/>
                </a:lnTo>
                <a:lnTo>
                  <a:pt x="711" y="0"/>
                </a:lnTo>
                <a:close/>
              </a:path>
            </a:pathLst>
          </a:custGeom>
          <a:noFill/>
          <a:ln>
            <a:gradFill flip="none" rotWithShape="1">
              <a:gsLst>
                <a:gs pos="1000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60" name="矩形: 圆角 2"/>
          <p:cNvSpPr/>
          <p:nvPr>
            <p:custDataLst>
              <p:tags r:id="rId5"/>
            </p:custDataLst>
          </p:nvPr>
        </p:nvSpPr>
        <p:spPr>
          <a:xfrm>
            <a:off x="4029075" y="554355"/>
            <a:ext cx="5901690" cy="75057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algn="t" blurRad="63500" dir="5400000" dist="50800" rotWithShape="0">
              <a:schemeClr val="accent1">
                <a:lumMod val="60000"/>
                <a:lumOff val="4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62" name="椭圆 47"/>
          <p:cNvSpPr/>
          <p:nvPr>
            <p:custDataLst>
              <p:tags r:id="rId6"/>
            </p:custDataLst>
          </p:nvPr>
        </p:nvSpPr>
        <p:spPr>
          <a:xfrm>
            <a:off x="4036695" y="561340"/>
            <a:ext cx="744220" cy="743585"/>
          </a:xfrm>
          <a:prstGeom prst="ellipse"/>
          <a:solidFill>
            <a:schemeClr val="bg1"/>
          </a:solidFill>
          <a:ln>
            <a:noFill/>
          </a:ln>
          <a:effectLst>
            <a:outerShdw algn="l" blurRad="50800" dist="38100" rotWithShape="0">
              <a:schemeClr val="accent1">
                <a:lumMod val="60000"/>
                <a:lumOff val="40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lIns="0" rIns="0" rtlCol="0" tIns="0">
            <a:normAutofit/>
          </a:bodyPr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64" name="序号"/>
          <p:cNvSpPr/>
          <p:nvPr>
            <p:custDataLst>
              <p:tags r:id="rId7"/>
            </p:custDataLst>
          </p:nvPr>
        </p:nvSpPr>
        <p:spPr>
          <a:xfrm>
            <a:off x="4105275" y="638175"/>
            <a:ext cx="605790" cy="589280"/>
          </a:xfrm>
          <a:prstGeom prst="ellipse"/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100000"/>
                  <a:lumMod val="70000"/>
                  <a:lumOff val="3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0" compatLnSpc="1" forceAA="0" fromWordArt="0" horzOverflow="overflow" lIns="0" numCol="1" rIns="0" rtlCol="0" spcCol="0" tIns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sz="2400" lang="zh-CN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01</a:t>
            </a:r>
            <a:endParaRPr altLang="en-US" b="1" sz="2400" lang="zh-CN">
              <a:solidFill>
                <a:schemeClr val="bg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66" name="标题"/>
          <p:cNvSpPr txBox="1"/>
          <p:nvPr>
            <p:custDataLst>
              <p:tags r:id="rId8"/>
            </p:custDataLst>
          </p:nvPr>
        </p:nvSpPr>
        <p:spPr>
          <a:xfrm>
            <a:off x="5187950" y="554355"/>
            <a:ext cx="4424680" cy="76073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r>
              <a:rPr altLang="en-US" b="1" dirty="0" sz="2000" lang="zh-CN">
                <a:solidFill>
                  <a:schemeClr val="tx1">
                    <a:lumMod val="75000"/>
                    <a:lumOff val="25000"/>
                  </a:schemeClr>
                </a:solidFill>
                <a:cs typeface="微软雅黑" panose="020B0503020204020204" charset="-122"/>
                <a:sym typeface="+mn-ea"/>
              </a:rPr>
              <a:t>教育教学管理的重要性</a:t>
            </a:r>
            <a:endParaRPr altLang="en-US" b="1" dirty="0" sz="2000" lang="zh-CN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68" name="矩形: 圆角 2"/>
          <p:cNvSpPr/>
          <p:nvPr>
            <p:custDataLst>
              <p:tags r:id="rId9"/>
            </p:custDataLst>
          </p:nvPr>
        </p:nvSpPr>
        <p:spPr>
          <a:xfrm>
            <a:off x="4394835" y="1564640"/>
            <a:ext cx="5901690" cy="75057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algn="t" blurRad="63500" dir="5400000" dist="50800" rotWithShape="0">
              <a:schemeClr val="accent1">
                <a:lumMod val="60000"/>
                <a:lumOff val="4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70" name="椭圆 48"/>
          <p:cNvSpPr/>
          <p:nvPr>
            <p:custDataLst>
              <p:tags r:id="rId10"/>
            </p:custDataLst>
          </p:nvPr>
        </p:nvSpPr>
        <p:spPr>
          <a:xfrm>
            <a:off x="4402455" y="1571625"/>
            <a:ext cx="744220" cy="743585"/>
          </a:xfrm>
          <a:prstGeom prst="ellipse"/>
          <a:solidFill>
            <a:schemeClr val="bg1"/>
          </a:solidFill>
          <a:ln>
            <a:noFill/>
          </a:ln>
          <a:effectLst>
            <a:outerShdw algn="l" blurRad="50800" dist="38100" rotWithShape="0">
              <a:schemeClr val="accent1">
                <a:lumMod val="60000"/>
                <a:lumOff val="40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lIns="0" rIns="0" rtlCol="0" tIns="0">
            <a:normAutofit/>
          </a:bodyPr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72" name="序号"/>
          <p:cNvSpPr/>
          <p:nvPr>
            <p:custDataLst>
              <p:tags r:id="rId11"/>
            </p:custDataLst>
          </p:nvPr>
        </p:nvSpPr>
        <p:spPr>
          <a:xfrm>
            <a:off x="4471035" y="1648460"/>
            <a:ext cx="605790" cy="589280"/>
          </a:xfrm>
          <a:prstGeom prst="ellipse"/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100000"/>
                  <a:lumMod val="70000"/>
                  <a:lumOff val="3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0" compatLnSpc="1" forceAA="0" fromWordArt="0" horzOverflow="overflow" lIns="0" numCol="1" rIns="0" rtlCol="0" spcCol="0" tIns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sz="2400" lang="zh-CN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</a:t>
            </a:r>
            <a:r>
              <a:rPr altLang="zh-CN" b="1" sz="2400" lang="en-US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2</a:t>
            </a:r>
            <a:endParaRPr altLang="zh-CN" b="1" sz="2400" lang="en-US">
              <a:solidFill>
                <a:schemeClr val="bg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74" name="标题"/>
          <p:cNvSpPr txBox="1"/>
          <p:nvPr>
            <p:custDataLst>
              <p:tags r:id="rId12"/>
            </p:custDataLst>
          </p:nvPr>
        </p:nvSpPr>
        <p:spPr>
          <a:xfrm>
            <a:off x="5553710" y="1564640"/>
            <a:ext cx="4424680" cy="76073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r>
              <a:rPr altLang="en-US" b="1" dirty="0" sz="2000" lang="zh-CN">
                <a:solidFill>
                  <a:schemeClr val="tx1">
                    <a:lumMod val="75000"/>
                    <a:lumOff val="25000"/>
                  </a:schemeClr>
                </a:solidFill>
                <a:cs typeface="微软雅黑" panose="020B0503020204020204" charset="-122"/>
                <a:sym typeface="+mn-ea"/>
              </a:rPr>
              <a:t>加强教学管理</a:t>
            </a:r>
            <a:endParaRPr altLang="en-US" b="1" dirty="0" sz="2000" lang="zh-CN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76" name="矩形: 圆角 2"/>
          <p:cNvSpPr/>
          <p:nvPr>
            <p:custDataLst>
              <p:tags r:id="rId13"/>
            </p:custDataLst>
          </p:nvPr>
        </p:nvSpPr>
        <p:spPr>
          <a:xfrm>
            <a:off x="4394835" y="4595495"/>
            <a:ext cx="5901690" cy="75057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algn="t" blurRad="63500" dir="5400000" dist="50800" rotWithShape="0">
              <a:schemeClr val="accent1">
                <a:lumMod val="60000"/>
                <a:lumOff val="4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78" name="椭圆 54"/>
          <p:cNvSpPr/>
          <p:nvPr>
            <p:custDataLst>
              <p:tags r:id="rId14"/>
            </p:custDataLst>
          </p:nvPr>
        </p:nvSpPr>
        <p:spPr>
          <a:xfrm>
            <a:off x="4402455" y="4602480"/>
            <a:ext cx="744220" cy="743585"/>
          </a:xfrm>
          <a:prstGeom prst="ellipse"/>
          <a:solidFill>
            <a:schemeClr val="bg1"/>
          </a:solidFill>
          <a:ln>
            <a:noFill/>
          </a:ln>
          <a:effectLst>
            <a:outerShdw algn="l" blurRad="50800" dist="38100" rotWithShape="0">
              <a:schemeClr val="accent1">
                <a:lumMod val="60000"/>
                <a:lumOff val="40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lIns="0" rIns="0" rtlCol="0" tIns="0">
            <a:normAutofit/>
          </a:bodyPr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80" name="序号"/>
          <p:cNvSpPr/>
          <p:nvPr>
            <p:custDataLst>
              <p:tags r:id="rId15"/>
            </p:custDataLst>
          </p:nvPr>
        </p:nvSpPr>
        <p:spPr>
          <a:xfrm>
            <a:off x="4471035" y="4679315"/>
            <a:ext cx="605790" cy="589280"/>
          </a:xfrm>
          <a:prstGeom prst="ellipse"/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100000"/>
                  <a:lumMod val="70000"/>
                  <a:lumOff val="3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0" compatLnSpc="1" forceAA="0" fromWordArt="0" horzOverflow="overflow" lIns="0" numCol="1" rIns="0" rtlCol="0" spcCol="0" tIns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sz="2400" lang="zh-CN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</a:t>
            </a:r>
            <a:r>
              <a:rPr altLang="zh-CN" b="1" sz="2400" lang="en-US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5</a:t>
            </a:r>
            <a:endParaRPr altLang="zh-CN" b="1" sz="2400" lang="en-US">
              <a:solidFill>
                <a:schemeClr val="bg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82" name="标题"/>
          <p:cNvSpPr txBox="1"/>
          <p:nvPr>
            <p:custDataLst>
              <p:tags r:id="rId16"/>
            </p:custDataLst>
          </p:nvPr>
        </p:nvSpPr>
        <p:spPr>
          <a:xfrm>
            <a:off x="5553710" y="4595495"/>
            <a:ext cx="4424680" cy="76073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r>
              <a:rPr altLang="en-US" b="1" sz="2000" lang="zh-CN">
                <a:solidFill>
                  <a:schemeClr val="tx1">
                    <a:lumMod val="75000"/>
                    <a:lumOff val="25000"/>
                  </a:schemeClr>
                </a:solidFill>
                <a:cs typeface="微软雅黑" panose="020B0503020204020204" charset="-122"/>
                <a:sym typeface="+mn-ea"/>
              </a:rPr>
              <a:t>加强教学管理队伍建设</a:t>
            </a:r>
            <a:endParaRPr altLang="en-US" b="1" sz="2000" lang="zh-CN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84" name="矩形: 圆角 2"/>
          <p:cNvSpPr/>
          <p:nvPr>
            <p:custDataLst>
              <p:tags r:id="rId17"/>
            </p:custDataLst>
          </p:nvPr>
        </p:nvSpPr>
        <p:spPr>
          <a:xfrm>
            <a:off x="4029075" y="5605780"/>
            <a:ext cx="5901690" cy="75057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algn="t" blurRad="63500" dir="5400000" dist="50800" rotWithShape="0">
              <a:schemeClr val="accent1">
                <a:lumMod val="60000"/>
                <a:lumOff val="4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86" name="椭圆 60"/>
          <p:cNvSpPr/>
          <p:nvPr>
            <p:custDataLst>
              <p:tags r:id="rId18"/>
            </p:custDataLst>
          </p:nvPr>
        </p:nvSpPr>
        <p:spPr>
          <a:xfrm>
            <a:off x="4036695" y="5612765"/>
            <a:ext cx="744220" cy="743585"/>
          </a:xfrm>
          <a:prstGeom prst="ellipse"/>
          <a:solidFill>
            <a:schemeClr val="bg1"/>
          </a:solidFill>
          <a:ln>
            <a:noFill/>
          </a:ln>
          <a:effectLst>
            <a:outerShdw algn="l" blurRad="50800" dist="38100" rotWithShape="0">
              <a:schemeClr val="accent1">
                <a:lumMod val="60000"/>
                <a:lumOff val="40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lIns="0" rIns="0" rtlCol="0" tIns="0">
            <a:normAutofit/>
          </a:bodyPr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88" name="序号"/>
          <p:cNvSpPr/>
          <p:nvPr>
            <p:custDataLst>
              <p:tags r:id="rId19"/>
            </p:custDataLst>
          </p:nvPr>
        </p:nvSpPr>
        <p:spPr>
          <a:xfrm>
            <a:off x="4105275" y="5689600"/>
            <a:ext cx="605790" cy="589280"/>
          </a:xfrm>
          <a:prstGeom prst="ellipse"/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100000"/>
                  <a:lumMod val="70000"/>
                  <a:lumOff val="3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0" compatLnSpc="1" forceAA="0" fromWordArt="0" horzOverflow="overflow" lIns="0" numCol="1" rIns="0" rtlCol="0" spcCol="0" tIns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sz="2400" lang="zh-CN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</a:t>
            </a:r>
            <a:r>
              <a:rPr altLang="zh-CN" b="1" sz="2400" lang="en-US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6</a:t>
            </a:r>
            <a:endParaRPr altLang="zh-CN" b="1" sz="2400" lang="en-US">
              <a:solidFill>
                <a:schemeClr val="bg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90" name="标题"/>
          <p:cNvSpPr txBox="1"/>
          <p:nvPr>
            <p:custDataLst>
              <p:tags r:id="rId20"/>
            </p:custDataLst>
          </p:nvPr>
        </p:nvSpPr>
        <p:spPr>
          <a:xfrm>
            <a:off x="5187950" y="5605780"/>
            <a:ext cx="4424680" cy="76073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r>
              <a:rPr altLang="en-US" b="1" sz="2000" lang="zh-CN">
                <a:solidFill>
                  <a:schemeClr val="tx1">
                    <a:lumMod val="75000"/>
                    <a:lumOff val="25000"/>
                  </a:schemeClr>
                </a:solidFill>
                <a:cs typeface="微软雅黑" panose="020B0503020204020204" charset="-122"/>
                <a:sym typeface="+mn-ea"/>
              </a:rPr>
              <a:t>加强教育教学管理机制建设</a:t>
            </a:r>
            <a:endParaRPr altLang="en-US" b="1" sz="2000" lang="zh-CN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92" name="矩形: 圆角 2"/>
          <p:cNvSpPr/>
          <p:nvPr>
            <p:custDataLst>
              <p:tags r:id="rId21"/>
            </p:custDataLst>
          </p:nvPr>
        </p:nvSpPr>
        <p:spPr>
          <a:xfrm>
            <a:off x="4612005" y="2574925"/>
            <a:ext cx="5901690" cy="75057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algn="t" blurRad="63500" dir="5400000" dist="50800" rotWithShape="0">
              <a:schemeClr val="accent1">
                <a:lumMod val="60000"/>
                <a:lumOff val="4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94" name="椭圆 66"/>
          <p:cNvSpPr/>
          <p:nvPr>
            <p:custDataLst>
              <p:tags r:id="rId22"/>
            </p:custDataLst>
          </p:nvPr>
        </p:nvSpPr>
        <p:spPr>
          <a:xfrm>
            <a:off x="4619625" y="2581910"/>
            <a:ext cx="744220" cy="743585"/>
          </a:xfrm>
          <a:prstGeom prst="ellipse"/>
          <a:solidFill>
            <a:schemeClr val="bg1"/>
          </a:solidFill>
          <a:ln>
            <a:noFill/>
          </a:ln>
          <a:effectLst>
            <a:outerShdw algn="l" blurRad="50800" dist="38100" rotWithShape="0">
              <a:schemeClr val="accent1">
                <a:lumMod val="60000"/>
                <a:lumOff val="40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lIns="0" rIns="0" rtlCol="0" tIns="0">
            <a:normAutofit/>
          </a:bodyPr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96" name="序号"/>
          <p:cNvSpPr/>
          <p:nvPr>
            <p:custDataLst>
              <p:tags r:id="rId23"/>
            </p:custDataLst>
          </p:nvPr>
        </p:nvSpPr>
        <p:spPr>
          <a:xfrm>
            <a:off x="4688205" y="2658745"/>
            <a:ext cx="605790" cy="589280"/>
          </a:xfrm>
          <a:prstGeom prst="ellipse"/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100000"/>
                  <a:lumMod val="70000"/>
                  <a:lumOff val="3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0" compatLnSpc="1" forceAA="0" fromWordArt="0" horzOverflow="overflow" lIns="0" numCol="1" rIns="0" rtlCol="0" spcCol="0" tIns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sz="2400" lang="zh-CN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</a:t>
            </a:r>
            <a:r>
              <a:rPr altLang="zh-CN" b="1" sz="2400" lang="en-US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3</a:t>
            </a:r>
            <a:endParaRPr altLang="zh-CN" b="1" sz="2400" lang="en-US">
              <a:solidFill>
                <a:schemeClr val="bg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98" name="标题"/>
          <p:cNvSpPr txBox="1"/>
          <p:nvPr>
            <p:custDataLst>
              <p:tags r:id="rId24"/>
            </p:custDataLst>
          </p:nvPr>
        </p:nvSpPr>
        <p:spPr>
          <a:xfrm>
            <a:off x="5770880" y="2574925"/>
            <a:ext cx="4424680" cy="76073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r>
              <a:rPr altLang="en-US" b="1" dirty="0" sz="2000" lang="zh-CN">
                <a:solidFill>
                  <a:schemeClr val="tx1">
                    <a:lumMod val="75000"/>
                    <a:lumOff val="25000"/>
                  </a:schemeClr>
                </a:solidFill>
                <a:cs typeface="微软雅黑" panose="020B0503020204020204" charset="-122"/>
                <a:sym typeface="+mn-ea"/>
              </a:rPr>
              <a:t>加强学生管理</a:t>
            </a:r>
            <a:endParaRPr altLang="en-US" b="1" dirty="0" sz="2000" lang="zh-CN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900" name="矩形: 圆角 2"/>
          <p:cNvSpPr/>
          <p:nvPr>
            <p:custDataLst>
              <p:tags r:id="rId25"/>
            </p:custDataLst>
          </p:nvPr>
        </p:nvSpPr>
        <p:spPr>
          <a:xfrm>
            <a:off x="4612005" y="3585210"/>
            <a:ext cx="5901690" cy="75057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algn="t" blurRad="63500" dir="5400000" dist="50800" rotWithShape="0">
              <a:schemeClr val="accent1">
                <a:lumMod val="60000"/>
                <a:lumOff val="4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902" name="椭圆 87"/>
          <p:cNvSpPr/>
          <p:nvPr>
            <p:custDataLst>
              <p:tags r:id="rId26"/>
            </p:custDataLst>
          </p:nvPr>
        </p:nvSpPr>
        <p:spPr>
          <a:xfrm>
            <a:off x="4619625" y="3592195"/>
            <a:ext cx="744220" cy="743585"/>
          </a:xfrm>
          <a:prstGeom prst="ellipse"/>
          <a:solidFill>
            <a:schemeClr val="bg1"/>
          </a:solidFill>
          <a:ln>
            <a:noFill/>
          </a:ln>
          <a:effectLst>
            <a:outerShdw algn="l" blurRad="50800" dist="38100" rotWithShape="0">
              <a:schemeClr val="accent1">
                <a:lumMod val="60000"/>
                <a:lumOff val="40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lIns="0" rIns="0" rtlCol="0" tIns="0">
            <a:normAutofit/>
          </a:bodyPr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04" name="序号"/>
          <p:cNvSpPr/>
          <p:nvPr>
            <p:custDataLst>
              <p:tags r:id="rId27"/>
            </p:custDataLst>
          </p:nvPr>
        </p:nvSpPr>
        <p:spPr>
          <a:xfrm>
            <a:off x="4688205" y="3669030"/>
            <a:ext cx="605790" cy="589280"/>
          </a:xfrm>
          <a:prstGeom prst="ellipse"/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100000"/>
                  <a:lumMod val="70000"/>
                  <a:lumOff val="3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0" compatLnSpc="1" forceAA="0" fromWordArt="0" horzOverflow="overflow" lIns="0" numCol="1" rIns="0" rtlCol="0" spcCol="0" tIns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sz="2400" lang="zh-CN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</a:t>
            </a:r>
            <a:r>
              <a:rPr altLang="zh-CN" b="1" sz="2400" lang="en-US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4</a:t>
            </a:r>
            <a:endParaRPr altLang="zh-CN" b="1" sz="2400" lang="en-US">
              <a:solidFill>
                <a:schemeClr val="bg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906" name="标题"/>
          <p:cNvSpPr txBox="1"/>
          <p:nvPr>
            <p:custDataLst>
              <p:tags r:id="rId28"/>
            </p:custDataLst>
          </p:nvPr>
        </p:nvSpPr>
        <p:spPr>
          <a:xfrm>
            <a:off x="5770880" y="3585210"/>
            <a:ext cx="4424680" cy="76073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r>
              <a:rPr altLang="en-US" b="1" dirty="0" sz="2000" lang="zh-CN">
                <a:solidFill>
                  <a:schemeClr val="tx1">
                    <a:lumMod val="75000"/>
                    <a:lumOff val="25000"/>
                  </a:schemeClr>
                </a:solidFill>
                <a:cs typeface="微软雅黑" panose="020B0503020204020204" charset="-122"/>
                <a:sym typeface="+mn-ea"/>
              </a:rPr>
              <a:t>加强教学设施管理</a:t>
            </a:r>
            <a:endParaRPr altLang="en-US" b="1" dirty="0" sz="2000" lang="zh-CN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</p:spTree>
    <p:custDataLst>
      <p:tags r:id="rId29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52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第 一 章</a:t>
            </a:r>
            <a:endParaRPr altLang="en-US" lang="zh-CN"/>
          </a:p>
        </p:txBody>
      </p:sp>
      <p:sp>
        <p:nvSpPr>
          <p:cNvPr id="1048954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教育教学管理的重要性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08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提高教学质量</a:t>
            </a:r>
            <a:endParaRPr altLang="en-US" lang="zh-CN"/>
          </a:p>
        </p:txBody>
      </p:sp>
      <p:sp>
        <p:nvSpPr>
          <p:cNvPr id="1049010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教学质量是学校发展的核心，是衡量学校管理水平的重要指标。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2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14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16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加强教育教学管理可以提高教学质量，培养出更优秀的人才。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8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20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22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教育教学管理涉及到教师、学生、课程、教材、教学方法等多个方面，需要全面考虑和优化。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4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26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28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提高教学质量需要从多个方面入手，如加强教师培训、优化课程设置、改进教学方法等。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0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32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78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培养优秀人才</a:t>
            </a:r>
            <a:endParaRPr altLang="en-US" lang="zh-CN"/>
          </a:p>
        </p:txBody>
      </p:sp>
      <p:sp>
        <p:nvSpPr>
          <p:cNvPr id="1049080" name="弧形 58"/>
          <p:cNvSpPr/>
          <p:nvPr>
            <p:custDataLst>
              <p:tags r:id="rId1"/>
            </p:custDataLst>
          </p:nvPr>
        </p:nvSpPr>
        <p:spPr>
          <a:xfrm>
            <a:off x="8107722" y="2135061"/>
            <a:ext cx="3470681" cy="347068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82" name="弧形 57"/>
          <p:cNvSpPr/>
          <p:nvPr>
            <p:custDataLst>
              <p:tags r:id="rId2"/>
            </p:custDataLst>
          </p:nvPr>
        </p:nvSpPr>
        <p:spPr>
          <a:xfrm>
            <a:off x="608400" y="2135061"/>
            <a:ext cx="3470681" cy="347068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84" name="椭圆 22"/>
          <p:cNvSpPr/>
          <p:nvPr>
            <p:custDataLst>
              <p:tags r:id="rId3"/>
            </p:custDataLst>
          </p:nvPr>
        </p:nvSpPr>
        <p:spPr>
          <a:xfrm>
            <a:off x="8448899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86" name="椭圆 23"/>
          <p:cNvSpPr/>
          <p:nvPr>
            <p:custDataLst>
              <p:tags r:id="rId4"/>
            </p:custDataLst>
          </p:nvPr>
        </p:nvSpPr>
        <p:spPr>
          <a:xfrm>
            <a:off x="8835066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88" name="正文"/>
          <p:cNvSpPr txBox="1"/>
          <p:nvPr>
            <p:custDataLst>
              <p:tags r:id="rId5"/>
            </p:custDataLst>
          </p:nvPr>
        </p:nvSpPr>
        <p:spPr>
          <a:xfrm>
            <a:off x="8901614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教育教学管理是培养优秀人才的重要保障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090" name="椭圆 24"/>
          <p:cNvSpPr/>
          <p:nvPr>
            <p:custDataLst>
              <p:tags r:id="rId6"/>
            </p:custDataLst>
          </p:nvPr>
        </p:nvSpPr>
        <p:spPr>
          <a:xfrm>
            <a:off x="601661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92" name="椭圆 25"/>
          <p:cNvSpPr/>
          <p:nvPr>
            <p:custDataLst>
              <p:tags r:id="rId7"/>
            </p:custDataLst>
          </p:nvPr>
        </p:nvSpPr>
        <p:spPr>
          <a:xfrm>
            <a:off x="6401840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94" name="正文"/>
          <p:cNvSpPr txBox="1"/>
          <p:nvPr>
            <p:custDataLst>
              <p:tags r:id="rId8"/>
            </p:custDataLst>
          </p:nvPr>
        </p:nvSpPr>
        <p:spPr>
          <a:xfrm>
            <a:off x="646932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优秀人才的培养需要教育教学管理的不断优化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6" name="椭圆 7"/>
          <p:cNvSpPr/>
          <p:nvPr>
            <p:custDataLst>
              <p:tags r:id="rId9"/>
            </p:custDataLst>
          </p:nvPr>
        </p:nvSpPr>
        <p:spPr>
          <a:xfrm>
            <a:off x="3584322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98" name="椭圆 9"/>
          <p:cNvSpPr/>
          <p:nvPr>
            <p:custDataLst>
              <p:tags r:id="rId10"/>
            </p:custDataLst>
          </p:nvPr>
        </p:nvSpPr>
        <p:spPr>
          <a:xfrm>
            <a:off x="3969551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00" name="正文"/>
          <p:cNvSpPr txBox="1"/>
          <p:nvPr>
            <p:custDataLst>
              <p:tags r:id="rId11"/>
            </p:custDataLst>
          </p:nvPr>
        </p:nvSpPr>
        <p:spPr>
          <a:xfrm>
            <a:off x="4037037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良好的教育教学管理有助于激发学生的潜能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102" name="椭圆 5"/>
          <p:cNvSpPr/>
          <p:nvPr>
            <p:custDataLst>
              <p:tags r:id="rId12"/>
            </p:custDataLst>
          </p:nvPr>
        </p:nvSpPr>
        <p:spPr>
          <a:xfrm>
            <a:off x="87553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04" name="椭圆 4"/>
          <p:cNvSpPr/>
          <p:nvPr>
            <p:custDataLst>
              <p:tags r:id="rId13"/>
            </p:custDataLst>
          </p:nvPr>
        </p:nvSpPr>
        <p:spPr>
          <a:xfrm>
            <a:off x="1260759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06" name="正文"/>
          <p:cNvSpPr txBox="1"/>
          <p:nvPr>
            <p:custDataLst>
              <p:tags r:id="rId14"/>
            </p:custDataLst>
          </p:nvPr>
        </p:nvSpPr>
        <p:spPr>
          <a:xfrm>
            <a:off x="132824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提高教育教学质量是培养优秀人才的前提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52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促进学校发展</a:t>
            </a:r>
            <a:endParaRPr altLang="en-US" lang="zh-CN"/>
          </a:p>
        </p:txBody>
      </p:sp>
      <p:sp>
        <p:nvSpPr>
          <p:cNvPr id="1049154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56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提高教学质量：科学的教学管理能够确保教师发挥最大的潜力，提高教学质量，进而提升学生的学习效果。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8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60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6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培养优秀人才：良好的教育教学管理能够为学生提供更好的学习环境和资源，培养出更优秀的人才，为学校赢得声誉。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4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66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68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增强学校竞争力：有效的教育教学管理能够使学校在激烈的竞争中保持领先地位，吸引更多的优质生源和师资。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0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72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7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促进教育创新：科学的教育教学管理能够鼓励教育创新，推动学校不断适应时代发展的需求，提高教育水平。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6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22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第 二 章</a:t>
            </a:r>
            <a:endParaRPr altLang="en-US" lang="zh-CN"/>
          </a:p>
        </p:txBody>
      </p:sp>
      <p:sp>
        <p:nvSpPr>
          <p:cNvPr id="1049224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加强教学管理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78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制定合理的教学计划</a:t>
            </a:r>
            <a:endParaRPr altLang="en-US" lang="zh-CN"/>
          </a:p>
        </p:txBody>
      </p:sp>
      <p:sp>
        <p:nvSpPr>
          <p:cNvPr id="1049280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8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根据学生需求和学校目标，制定科学、合理的教学计划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4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86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8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确保教学计划的实施与监督，及时调整和完善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0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9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9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注重学生的全面发展，设置多样化的课程和活动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6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9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0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定期评估教学计划的效果，及时反馈和改进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2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48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强化教学质量监控</a:t>
            </a:r>
            <a:endParaRPr altLang="en-US" lang="zh-CN"/>
          </a:p>
        </p:txBody>
      </p:sp>
      <p:sp>
        <p:nvSpPr>
          <p:cNvPr id="1049350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52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54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教学质量监控的意义：确保教学质量，提高学生学习效果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356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58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60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教学质量监控的方法：听课评课、教学检查、学生评价等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362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64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66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教学质量监控的环节：课前准备、课堂教学、课后反馈等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368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70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72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 fontScale="95000" lnSpcReduction="2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教学质量监控的措施：建立完善的监控机制，强化教学管理人员的责任意识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18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推进教学改革与创新</a:t>
            </a:r>
            <a:endParaRPr altLang="en-US" lang="zh-CN"/>
          </a:p>
        </p:txBody>
      </p:sp>
      <p:sp>
        <p:nvSpPr>
          <p:cNvPr id="1049420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422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424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426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428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30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432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434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36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38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440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442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44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46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48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50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52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54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56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更新教育观念，注重学生综合素质的培养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8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推进信息化教学，提升教育教学质量与效率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0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加强教师队伍建设，提高教师教育教学水平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2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优化课程设置，提高课程质量和教学效果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08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提高教师教学水平</a:t>
            </a:r>
            <a:endParaRPr altLang="en-US" lang="zh-CN"/>
          </a:p>
        </p:txBody>
      </p:sp>
      <p:sp>
        <p:nvSpPr>
          <p:cNvPr id="1049510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定期开展教师培训，提升教师专业素养。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2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鼓励教师进行教学创新，不断探索有效的教学方法。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4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加强教师之间的交流与合作，共同提高教学水平。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6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建立完善的教师评价机制，激发教师的工作积极性。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62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第 三 章</a:t>
            </a:r>
            <a:endParaRPr altLang="en-US" lang="zh-CN"/>
          </a:p>
        </p:txBody>
      </p:sp>
      <p:sp>
        <p:nvSpPr>
          <p:cNvPr id="1049564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加强学生管理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18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完善学生管理制度</a:t>
            </a:r>
            <a:endParaRPr altLang="en-US" lang="zh-CN"/>
          </a:p>
        </p:txBody>
      </p:sp>
      <p:sp>
        <p:nvSpPr>
          <p:cNvPr id="104962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2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24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26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2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3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32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34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3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制定学生管理规定，明确学生行为准则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3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设立学生管理委员会，发挥学生自主管理的作用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4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4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44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46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4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5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52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54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5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定期开展学生评估，及时反馈学生表现和改进意见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5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建立学生档案，记录学生表现和进步情况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04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加强学生心理健康教育</a:t>
            </a:r>
            <a:endParaRPr altLang="en-US" lang="zh-CN"/>
          </a:p>
        </p:txBody>
      </p:sp>
      <p:sp>
        <p:nvSpPr>
          <p:cNvPr id="1049706" name="弧形 58"/>
          <p:cNvSpPr/>
          <p:nvPr>
            <p:custDataLst>
              <p:tags r:id="rId1"/>
            </p:custDataLst>
          </p:nvPr>
        </p:nvSpPr>
        <p:spPr>
          <a:xfrm>
            <a:off x="8107722" y="2135061"/>
            <a:ext cx="3470681" cy="347068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08" name="弧形 57"/>
          <p:cNvSpPr/>
          <p:nvPr>
            <p:custDataLst>
              <p:tags r:id="rId2"/>
            </p:custDataLst>
          </p:nvPr>
        </p:nvSpPr>
        <p:spPr>
          <a:xfrm>
            <a:off x="608400" y="2135061"/>
            <a:ext cx="3470681" cy="347068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10" name="椭圆 22"/>
          <p:cNvSpPr/>
          <p:nvPr>
            <p:custDataLst>
              <p:tags r:id="rId3"/>
            </p:custDataLst>
          </p:nvPr>
        </p:nvSpPr>
        <p:spPr>
          <a:xfrm>
            <a:off x="8448899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12" name="椭圆 23"/>
          <p:cNvSpPr/>
          <p:nvPr>
            <p:custDataLst>
              <p:tags r:id="rId4"/>
            </p:custDataLst>
          </p:nvPr>
        </p:nvSpPr>
        <p:spPr>
          <a:xfrm>
            <a:off x="8835066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14" name="正文"/>
          <p:cNvSpPr txBox="1"/>
          <p:nvPr>
            <p:custDataLst>
              <p:tags r:id="rId5"/>
            </p:custDataLst>
          </p:nvPr>
        </p:nvSpPr>
        <p:spPr>
          <a:xfrm>
            <a:off x="8901614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建立心理辅导与咨询体系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716" name="椭圆 24"/>
          <p:cNvSpPr/>
          <p:nvPr>
            <p:custDataLst>
              <p:tags r:id="rId6"/>
            </p:custDataLst>
          </p:nvPr>
        </p:nvSpPr>
        <p:spPr>
          <a:xfrm>
            <a:off x="601661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18" name="椭圆 25"/>
          <p:cNvSpPr/>
          <p:nvPr>
            <p:custDataLst>
              <p:tags r:id="rId7"/>
            </p:custDataLst>
          </p:nvPr>
        </p:nvSpPr>
        <p:spPr>
          <a:xfrm>
            <a:off x="6401840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20" name="正文"/>
          <p:cNvSpPr txBox="1"/>
          <p:nvPr>
            <p:custDataLst>
              <p:tags r:id="rId8"/>
            </p:custDataLst>
          </p:nvPr>
        </p:nvSpPr>
        <p:spPr>
          <a:xfrm>
            <a:off x="646932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开设心理健康教育课程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2" name="椭圆 7"/>
          <p:cNvSpPr/>
          <p:nvPr>
            <p:custDataLst>
              <p:tags r:id="rId9"/>
            </p:custDataLst>
          </p:nvPr>
        </p:nvSpPr>
        <p:spPr>
          <a:xfrm>
            <a:off x="3584322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24" name="椭圆 9"/>
          <p:cNvSpPr/>
          <p:nvPr>
            <p:custDataLst>
              <p:tags r:id="rId10"/>
            </p:custDataLst>
          </p:nvPr>
        </p:nvSpPr>
        <p:spPr>
          <a:xfrm>
            <a:off x="3969551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26" name="正文"/>
          <p:cNvSpPr txBox="1"/>
          <p:nvPr>
            <p:custDataLst>
              <p:tags r:id="rId11"/>
            </p:custDataLst>
          </p:nvPr>
        </p:nvSpPr>
        <p:spPr>
          <a:xfrm>
            <a:off x="4037037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定期开展心理健康测评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728" name="椭圆 5"/>
          <p:cNvSpPr/>
          <p:nvPr>
            <p:custDataLst>
              <p:tags r:id="rId12"/>
            </p:custDataLst>
          </p:nvPr>
        </p:nvSpPr>
        <p:spPr>
          <a:xfrm>
            <a:off x="87553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30" name="椭圆 4"/>
          <p:cNvSpPr/>
          <p:nvPr>
            <p:custDataLst>
              <p:tags r:id="rId13"/>
            </p:custDataLst>
          </p:nvPr>
        </p:nvSpPr>
        <p:spPr>
          <a:xfrm>
            <a:off x="1260759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32" name="正文"/>
          <p:cNvSpPr txBox="1"/>
          <p:nvPr>
            <p:custDataLst>
              <p:tags r:id="rId14"/>
            </p:custDataLst>
          </p:nvPr>
        </p:nvSpPr>
        <p:spPr>
          <a:xfrm>
            <a:off x="132824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建立心理健康教育机制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78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提高学生综合素质</a:t>
            </a:r>
            <a:endParaRPr altLang="en-US" lang="zh-CN"/>
          </a:p>
        </p:txBody>
      </p:sp>
      <p:sp>
        <p:nvSpPr>
          <p:cNvPr id="1049780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重视德育教育，引导学生树立正确的价值观。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2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强化体育锻炼，提高学生的身体素质。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4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开展课外活动，培养学生的兴趣爱好和创新能力。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6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加强心理健康教育，帮助学生解决心理问题。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32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关注学生个性化发展</a:t>
            </a:r>
            <a:endParaRPr altLang="en-US" lang="zh-CN"/>
          </a:p>
        </p:txBody>
      </p:sp>
      <p:sp>
        <p:nvSpPr>
          <p:cNvPr id="1049834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尊重学生的个性差异，关注学生的兴趣和特长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36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提供多样化的教育资源和课程，满足学生的个性化需求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38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建立个性化评价体系，鼓励学生发挥自己的优势和特长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0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加强师生沟通，关注学生的心理健康和成长需求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86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第 四 章</a:t>
            </a:r>
            <a:endParaRPr altLang="en-US" lang="zh-CN"/>
          </a:p>
        </p:txBody>
      </p:sp>
      <p:sp>
        <p:nvSpPr>
          <p:cNvPr id="1049888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加强教学设施管理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42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完善教学设施配备</a:t>
            </a:r>
            <a:endParaRPr altLang="en-US" lang="zh-CN"/>
          </a:p>
        </p:txBody>
      </p:sp>
      <p:sp>
        <p:nvSpPr>
          <p:cNvPr id="1049944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46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48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教室设施：提供足够的桌椅、投影仪等设备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950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52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54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实验室设施：配备先进的实验器材和设备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956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58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60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图书馆设施：增加图书种类和数量，提供舒适的阅读环境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962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64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66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体育设施：建设完善的体育场地和设施，提高体育教学质量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12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提高教学设施使用效率</a:t>
            </a:r>
            <a:endParaRPr altLang="en-US" lang="zh-CN"/>
          </a:p>
        </p:txBody>
      </p:sp>
      <p:sp>
        <p:nvSpPr>
          <p:cNvPr id="1050014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16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18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20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提高设施使用者的操作技能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22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24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26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28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定期维护和保养教学设施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30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32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34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36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建立教学设施使用规范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38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40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42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44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建立教学设施使用反馈机制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90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加强教学设施维护保养</a:t>
            </a:r>
            <a:endParaRPr altLang="en-US" lang="zh-CN"/>
          </a:p>
        </p:txBody>
      </p:sp>
      <p:sp>
        <p:nvSpPr>
          <p:cNvPr id="1050092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定期检查：确保设施正常运行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94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及时维修：发现问题及时处理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96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更新换代：不断升级教学设施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98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培训人员：提高维护保养水平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44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推进教学设施现代化建设</a:t>
            </a:r>
            <a:endParaRPr altLang="en-US" lang="zh-CN"/>
          </a:p>
        </p:txBody>
      </p:sp>
      <p:sp>
        <p:nvSpPr>
          <p:cNvPr id="1050146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48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建设多媒体教室，提高教学效果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50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52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54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引入数字化教学资源，丰富教学内容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56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58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60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完善实验设备，提升学生实践能力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62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64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66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定期维护更新教学设施，确保设施正常运行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68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14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第 五 章</a:t>
            </a:r>
            <a:endParaRPr altLang="en-US" lang="zh-CN"/>
          </a:p>
        </p:txBody>
      </p:sp>
      <p:sp>
        <p:nvSpPr>
          <p:cNvPr id="1050216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加强教学管理队伍建设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70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建立专业的教学管理团队</a:t>
            </a:r>
            <a:endParaRPr altLang="en-US" lang="zh-CN"/>
          </a:p>
        </p:txBody>
      </p:sp>
      <p:sp>
        <p:nvSpPr>
          <p:cNvPr id="1050272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74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76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选拔优秀教师担任教学管理职务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278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80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82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提供专业的教学管理培训和进修机会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284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86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88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建立科学的教学管理评价机制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290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92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94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鼓励教学管理人员参与学术研究和交流活动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40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加强教学管理人员的培训与考核</a:t>
            </a:r>
            <a:endParaRPr altLang="en-US" lang="zh-CN"/>
          </a:p>
        </p:txBody>
      </p:sp>
      <p:sp>
        <p:nvSpPr>
          <p:cNvPr id="1050342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培训：定期组织教学管理人员进行专业培训，提高教学管理水平。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44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考核：制定科学的教学管理人员考核标准，对教学管理人员的业绩进行定期评估。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46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激励：根据考核结果，对表现优秀的教学管理人员给予奖励和晋升机会。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48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引进：积极引进高水平的教学管理人才，提高教学管理队伍的整体素质。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94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提高教学管理人员的职业素养</a:t>
            </a:r>
            <a:endParaRPr altLang="en-US" lang="zh-CN"/>
          </a:p>
        </p:txBody>
      </p:sp>
      <p:sp>
        <p:nvSpPr>
          <p:cNvPr id="1050396" name="正文"/>
          <p:cNvSpPr txBox="1"/>
          <p:nvPr>
            <p:custDataLst>
              <p:tags r:id="rId1"/>
            </p:custDataLst>
          </p:nvPr>
        </p:nvSpPr>
        <p:spPr>
          <a:xfrm>
            <a:off x="2421831" y="1490400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定期培训：组织专业培训，提升教学管理人员的业务能力和管理水平。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98" name="正文"/>
          <p:cNvSpPr txBox="1"/>
          <p:nvPr>
            <p:custDataLst>
              <p:tags r:id="rId2"/>
            </p:custDataLst>
          </p:nvPr>
        </p:nvSpPr>
        <p:spPr>
          <a:xfrm>
            <a:off x="2421831" y="2753249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考核评价：建立完善的考核评价体系，激励教学管理人员不断提高自身素质。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00" name="正文"/>
          <p:cNvSpPr txBox="1"/>
          <p:nvPr>
            <p:custDataLst>
              <p:tags r:id="rId3"/>
            </p:custDataLst>
          </p:nvPr>
        </p:nvSpPr>
        <p:spPr>
          <a:xfrm>
            <a:off x="2421831" y="4016097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选拔任用：注重选拔具有良好职业素养和丰富管理经验的教学管理人员，充实管理队伍。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02" name="正文"/>
          <p:cNvSpPr txBox="1"/>
          <p:nvPr>
            <p:custDataLst>
              <p:tags r:id="rId4"/>
            </p:custDataLst>
          </p:nvPr>
        </p:nvSpPr>
        <p:spPr>
          <a:xfrm>
            <a:off x="2421831" y="5278946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交流合作：加强与其他学校的交流合作，分享管理经验，提高教学管理人员的综合素质。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48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建立教学管理人员的激励机制</a:t>
            </a:r>
            <a:endParaRPr altLang="en-US" lang="zh-CN"/>
          </a:p>
        </p:txBody>
      </p:sp>
      <p:sp>
        <p:nvSpPr>
          <p:cNvPr id="1050450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52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54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设立教学管理岗位津贴，提高教学管理人员的待遇水平。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56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58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60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建立教学管理人员的考核评价机制，对表现优秀的教学管理人员给予表彰和奖励。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62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64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66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提供教学管理人员培训和进修机会，提高教学管理人员的专业素养和管理水平。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68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70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72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建立教学管理人员的晋升机制，为教学管理人员提供职业发展空间。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18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第 六 章</a:t>
            </a:r>
            <a:endParaRPr altLang="en-US" lang="zh-CN"/>
          </a:p>
        </p:txBody>
      </p:sp>
      <p:sp>
        <p:nvSpPr>
          <p:cNvPr id="1050520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加强教育教学管理机制建设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74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建立健全教育教学管理制度</a:t>
            </a:r>
            <a:endParaRPr altLang="en-US" lang="zh-CN"/>
          </a:p>
        </p:txBody>
      </p:sp>
      <p:sp>
        <p:nvSpPr>
          <p:cNvPr id="1050576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578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580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582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584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3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586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588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590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5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592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7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49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594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596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598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51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600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53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602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55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604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606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608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610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612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制定教育教学管理规定，明确管理职责和要求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14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加强教育教学管理队伍建设，提高管理人员的专业素养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16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完善学生综合素质评价体系，注重学生全面发展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18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建立教育教学质量监控体系，定期开展教学质量评估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64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完善教育教学管理流程</a:t>
            </a:r>
            <a:endParaRPr altLang="en-US" lang="zh-CN"/>
          </a:p>
        </p:txBody>
      </p:sp>
      <p:sp>
        <p:nvSpPr>
          <p:cNvPr id="1050666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668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670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672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674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建立完善的监督机制，对教育教学过程进行全程监控，及时发现问题并解决。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676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制定明确的管理制度和工作流程，确保教育教学工作的有序开展。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678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加强教育教学管理人员的培训和考核，提高管理水平和专业素养。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680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定期开展教育教学评估和反馈，不断完善管理流程和教学方法，提高教学质量。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726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加强教育教学管理监督与评估</a:t>
            </a:r>
            <a:endParaRPr altLang="en-US" lang="zh-CN"/>
          </a:p>
        </p:txBody>
      </p:sp>
      <p:sp>
        <p:nvSpPr>
          <p:cNvPr id="1050728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建立健全监督机制，对教育教学管理过程进行全程监控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30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定期开展教育教学评估，确保教学质量不断提高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32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鼓励师生参与评估，发挥民主监督的作用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34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及时反馈评估结果，促进教育教学管理的持续改进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780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推进教育教学管理信息化</a:t>
            </a:r>
            <a:endParaRPr altLang="en-US" lang="zh-CN"/>
          </a:p>
        </p:txBody>
      </p:sp>
      <p:sp>
        <p:nvSpPr>
          <p:cNvPr id="1050782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784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786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788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790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利用大数据技术，对教育教学数据进行挖掘和分析，为管理决策提供科学依据。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792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建设信息化管理平台，实现教育教学资源的共享与优化。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794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推进在线课程建设，利用信息技术手段提高教学质量和效果。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796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加强教师信息技术培训，提高教师信息化素养和教学能力。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842" name="标题 3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感谢您的观看</a:t>
            </a:r>
            <a:endParaRPr altLang="en-US" lang="zh-CN"/>
          </a:p>
        </p:txBody>
      </p:sp>
      <p:sp>
        <p:nvSpPr>
          <p:cNvPr id="1050844" name="文本占位符 5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</p:tagLst>
</file>

<file path=ppt/tags/tag4.xml><?xml version="1.0" encoding="utf-8"?>
<p:tagLst xmlns:p="http://schemas.openxmlformats.org/presentationml/2006/main">
  <p:tag name="KSO_WM_UNIT_ISCONTENTSTITLE" val="0"/>
  <p:tag name="KSO_WM_UNIT_ISNUMDGMTITLE" val="0"/>
  <p:tag name="KSO_WM_UNIT_PRESET_TEXT" val="WPS,a click to unlimited possibilitie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5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6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UNIT_TYPE" val="i"/>
  <p:tag name="KSO_WM_UNIT_INDEX" val="1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1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添加文本内容。"/>
</p:tagLst>
</file>

<file path=ppt/tags/tag13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19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TYPE" val="i"/>
  <p:tag name="KSO_WM_UNIT_INDEX" val="1"/>
</p:tagLst>
</file>

<file path=ppt/tags/tag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TYPE" val="i"/>
  <p:tag name="KSO_WM_UNIT_INDEX" val="2"/>
</p:tagLst>
</file>

<file path=ppt/tags/tag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TYPE" val="i"/>
  <p:tag name="KSO_WM_UNIT_INDEX" val="4"/>
</p:tagLst>
</file>

<file path=ppt/tags/tag28.xml><?xml version="1.0" encoding="utf-8"?>
<p:tagLst xmlns:p="http://schemas.openxmlformats.org/presentationml/2006/main">
  <p:tag name="KSO_WM_UNIT_PRESET_TEXT" val="第 一 章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29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UNIT_TYPE" val="i"/>
  <p:tag name="KSO_WM_UNIT_INDEX" val="1"/>
</p:tagLst>
</file>

<file path=ppt/tags/tag3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37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TYPE" val="i"/>
  <p:tag name="KSO_WM_UNIT_INDEX" val="1"/>
</p:tagLst>
</file>

<file path=ppt/tags/tag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3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5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47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UNIT_TYPE" val="i"/>
  <p:tag name="KSO_WM_UNIT_INDEX" val="1"/>
</p:tagLst>
</file>

<file path=ppt/tags/tag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53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"/>
  <p:tag name="KSO_WM_UNIT_LAYERLEVEL" val="1"/>
  <p:tag name="KSO_WM_TAG_VERSION" val="1.0"/>
  <p:tag name="KSO_WM_UNIT_TYPE" val="i"/>
  <p:tag name="KSO_WM_UNIT_INDEX" val="2"/>
</p:tagLst>
</file>

<file path=ppt/tags/tag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UNIT_TYPE" val="i"/>
  <p:tag name="KSO_WM_UNIT_INDEX" val="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UNIT_TYPE" val="i"/>
  <p:tag name="KSO_WM_UNIT_INDEX" val="1"/>
</p:tagLst>
</file>

<file path=ppt/tags/tag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"/>
  <p:tag name="KSO_WM_UNIT_LAYERLEVEL" val="1"/>
  <p:tag name="KSO_WM_TAG_VERSION" val="1.0"/>
  <p:tag name="KSO_WM_UNIT_TYPE" val="i"/>
  <p:tag name="KSO_WM_UNIT_INDEX" val="2"/>
</p:tagLst>
</file>

<file path=ppt/tags/tag6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UNIT_CONTENT_GROUP_TYPE" val="titlestyle"/>
  <p:tag name="KSO_WM_UNIT_TYPE" val="i"/>
  <p:tag name="KSO_WM_UNIT_INDEX" val="1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UNIT_TYPE" val="i"/>
  <p:tag name="KSO_WM_UNIT_INDEX" val="2"/>
</p:tagLst>
</file>

<file path=ppt/tags/tag70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7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1.0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1*i*2"/>
  <p:tag name="KSO_WM_UNIT_LAYERLEVEL" val="1"/>
  <p:tag name="KSO_WM_TAG_VERSION" val="1.0"/>
</p:tagLst>
</file>

<file path=ppt/tags/tag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1*i*3"/>
  <p:tag name="KSO_WM_UNIT_LAYERLEVEL" val="1"/>
  <p:tag name="KSO_WM_TAG_VERSION" val="1.0"/>
</p:tagLst>
</file>

<file path=ppt/tags/tag78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您的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79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8.xml><?xml version="1.0" encoding="utf-8"?>
<p:tagLst xmlns:p="http://schemas.openxmlformats.org/presentationml/2006/main">
  <p:tag name="KSO_WM_TAG_VERSION" val="1.0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EMPLATE_CATEGORY" val="custom"/>
  <p:tag name="KSO_WM_TEMPLATE_INDEX" val="20230914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14"/>
</p:tagLst>
</file>

<file path=ppt/tags/tag90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14"/>
  <p:tag name="KSO_WM_SPECIAL_SOURCE" val="bdnull"/>
  <p:tag name="KSO_WM_TEMPLATE_THUMBS_INDEX" val="1、9"/>
</p:tagLst>
</file>

<file path=ppt/tags/tag91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9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14_1*b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WPS,a click to unlimited possibilities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4_1*a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单击添加文档标题"/>
</p:tagLst>
</file>

<file path=ppt/tags/tag94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14_1*f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95.xml><?xml version="1.0" encoding="utf-8"?>
<p:tagLst xmlns:p="http://schemas.openxmlformats.org/presentationml/2006/main">
  <p:tag name="KSO_WM_SLIDE_ID" val="custom20230914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14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74.4&quot;,&quot;top&quot;:&quot;58.35&quot;,&quot;width&quot;:&quot;660.35&quot;,&quot;height&quot;:&quot;315&quot;}"/>
</p:tagLst>
</file>

<file path=ppt/tags/tag9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14_6*b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DIAGRAM_GROUP_CODE" val="l1-1"/>
  <p:tag name="KSO_WM_UNIT_PRESET_TEXT" val="CONTENTS"/>
</p:tagLst>
</file>

<file path=ppt/tags/tag97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4_6*a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4_6*l_i*1_1"/>
  <p:tag name="KSO_WM_TEMPLATE_CATEGORY" val="custom"/>
  <p:tag name="KSO_WM_TEMPLATE_INDEX" val="20230914"/>
  <p:tag name="KSO_WM_UNIT_LAYERLEVEL" val="1_1"/>
  <p:tag name="KSO_WM_TAG_VERSION" val="1.0"/>
  <p:tag name="KSO_WM_DIAGRAM_GROUP_CODE" val="l1-1"/>
  <p:tag name="KSO_WM_UNIT_TYPE" val="l_i"/>
  <p:tag name="KSO_WM_UNIT_INDEX" val="1_1"/>
  <p:tag name="KSO_WM_DIAGRAM_VERSION" val="3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.30000001192092896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4_6*l_i*1_2"/>
  <p:tag name="KSO_WM_TEMPLATE_CATEGORY" val="custom"/>
  <p:tag name="KSO_WM_TEMPLATE_INDEX" val="20230914"/>
  <p:tag name="KSO_WM_UNIT_LAYERLEVEL" val="1_1"/>
  <p:tag name="KSO_WM_TAG_VERSION" val="1.0"/>
  <p:tag name="KSO_WM_DIAGRAM_GROUP_CODE" val="l1-1"/>
  <p:tag name="KSO_WM_UNIT_TYPE" val="l_i"/>
  <p:tag name="KSO_WM_UNIT_INDEX" val="1_2"/>
  <p:tag name="KSO_WM_DIAGRAM_VERSION" val="3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.10000000149011612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4_6*l_h_i*1_1_1"/>
  <p:tag name="KSO_WM_TEMPLATE_CATEGORY" val="custom"/>
  <p:tag name="KSO_WM_TEMPLATE_INDEX" val="20230914"/>
  <p:tag name="KSO_WM_UNIT_LAYERLEVEL" val="1_1_1"/>
  <p:tag name="KSO_WM_TAG_VERSION" val="1.0"/>
  <p:tag name="KSO_WM_DIAGRAM_GROUP_CODE" val="l1-1"/>
  <p:tag name="KSO_WM_UNIT_TYPE" val="l_h_i"/>
  <p:tag name="KSO_WM_UNIT_INDEX" val="1_1_1"/>
  <p:tag name="KSO_WM_DIAGRAM_VERSION" val="3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4_6*l_h_i*1_1_3"/>
  <p:tag name="KSO_WM_TEMPLATE_CATEGORY" val="custom"/>
  <p:tag name="KSO_WM_TEMPLATE_INDEX" val="20230914"/>
  <p:tag name="KSO_WM_UNIT_LAYERLEVEL" val="1_1_1"/>
  <p:tag name="KSO_WM_TAG_VERSION" val="1.0"/>
  <p:tag name="KSO_WM_DIAGRAM_GROUP_CODE" val="l1-1"/>
  <p:tag name="KSO_WM_UNIT_TYPE" val="l_h_i"/>
  <p:tag name="KSO_WM_UNIT_INDEX" val="1_1_3"/>
  <p:tag name="KSO_WM_DIAGRAM_VERSION" val="3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914_6*l_h_i*1_1_2"/>
  <p:tag name="KSO_WM_TEMPLATE_CATEGORY" val="custom"/>
  <p:tag name="KSO_WM_TEMPLATE_INDEX" val="20230914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1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gradient&quot;:[{&quot;brightness&quot;:0,&quot;colorType&quot;:1,&quot;foreColorIndex&quot;:5,&quot;pos&quot;:0,&quot;transparency&quot;:0},{&quot;brightness&quot;:0.30000001192092896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914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4_6*l_h_a*1_1_1"/>
  <p:tag name="KSO_WM_DIAGRAM_VERSION" val="3"/>
  <p:tag name="KSO_WM_UNIT_PRESET_TEXT" val="添加目录标题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4_6*l_h_i*1_2_1"/>
  <p:tag name="KSO_WM_TEMPLATE_CATEGORY" val="custom"/>
  <p:tag name="KSO_WM_TEMPLATE_INDEX" val="20230914"/>
  <p:tag name="KSO_WM_UNIT_LAYERLEVEL" val="1_1_1"/>
  <p:tag name="KSO_WM_TAG_VERSION" val="1.0"/>
  <p:tag name="KSO_WM_DIAGRAM_GROUP_CODE" val="l1-1"/>
  <p:tag name="KSO_WM_UNIT_TYPE" val="l_h_i"/>
  <p:tag name="KSO_WM_UNIT_INDEX" val="1_2_1"/>
  <p:tag name="KSO_WM_DIAGRAM_VERSION" val="3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4_6*l_h_i*1_2_3"/>
  <p:tag name="KSO_WM_TEMPLATE_CATEGORY" val="custom"/>
  <p:tag name="KSO_WM_TEMPLATE_INDEX" val="20230914"/>
  <p:tag name="KSO_WM_UNIT_LAYERLEVEL" val="1_1_1"/>
  <p:tag name="KSO_WM_TAG_VERSION" val="1.0"/>
  <p:tag name="KSO_WM_DIAGRAM_GROUP_CODE" val="l1-1"/>
  <p:tag name="KSO_WM_UNIT_TYPE" val="l_h_i"/>
  <p:tag name="KSO_WM_UNIT_INDEX" val="1_2_3"/>
  <p:tag name="KSO_WM_DIAGRAM_VERSION" val="3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914_6*l_h_i*1_2_2"/>
  <p:tag name="KSO_WM_TEMPLATE_CATEGORY" val="custom"/>
  <p:tag name="KSO_WM_TEMPLATE_INDEX" val="20230914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2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gradient&quot;:[{&quot;brightness&quot;:0,&quot;colorType&quot;:1,&quot;foreColorIndex&quot;:5,&quot;pos&quot;:0,&quot;transparency&quot;:0},{&quot;brightness&quot;:0.30000001192092896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914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4_6*l_h_a*1_2_1"/>
  <p:tag name="KSO_WM_DIAGRAM_VERSION" val="3"/>
  <p:tag name="KSO_WM_UNIT_PRESET_TEXT" val="添加目录标题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4_6*l_h_i*1_5_1"/>
  <p:tag name="KSO_WM_TEMPLATE_CATEGORY" val="custom"/>
  <p:tag name="KSO_WM_TEMPLATE_INDEX" val="20230914"/>
  <p:tag name="KSO_WM_UNIT_LAYERLEVEL" val="1_1_1"/>
  <p:tag name="KSO_WM_TAG_VERSION" val="1.0"/>
  <p:tag name="KSO_WM_DIAGRAM_GROUP_CODE" val="l1-1"/>
  <p:tag name="KSO_WM_UNIT_TYPE" val="l_h_i"/>
  <p:tag name="KSO_WM_UNIT_INDEX" val="1_5_1"/>
  <p:tag name="KSO_WM_DIAGRAM_VERSION" val="3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4_6*l_h_i*1_5_3"/>
  <p:tag name="KSO_WM_TEMPLATE_CATEGORY" val="custom"/>
  <p:tag name="KSO_WM_TEMPLATE_INDEX" val="20230914"/>
  <p:tag name="KSO_WM_UNIT_LAYERLEVEL" val="1_1_1"/>
  <p:tag name="KSO_WM_TAG_VERSION" val="1.0"/>
  <p:tag name="KSO_WM_DIAGRAM_GROUP_CODE" val="l1-1"/>
  <p:tag name="KSO_WM_UNIT_TYPE" val="l_h_i"/>
  <p:tag name="KSO_WM_UNIT_INDEX" val="1_5_3"/>
  <p:tag name="KSO_WM_DIAGRAM_VERSION" val="3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914_6*l_h_i*1_5_2"/>
  <p:tag name="KSO_WM_TEMPLATE_CATEGORY" val="custom"/>
  <p:tag name="KSO_WM_TEMPLATE_INDEX" val="20230914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5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gradient&quot;:[{&quot;brightness&quot;:0,&quot;colorType&quot;:1,&quot;foreColorIndex&quot;:5,&quot;pos&quot;:0,&quot;transparency&quot;:0},{&quot;brightness&quot;:0.30000001192092896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914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4_6*l_h_a*1_5_1"/>
  <p:tag name="KSO_WM_DIAGRAM_VERSION" val="3"/>
  <p:tag name="KSO_WM_UNIT_PRESET_TEXT" val="添加目录标题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4_6*l_h_i*1_6_1"/>
  <p:tag name="KSO_WM_TEMPLATE_CATEGORY" val="custom"/>
  <p:tag name="KSO_WM_TEMPLATE_INDEX" val="20230914"/>
  <p:tag name="KSO_WM_UNIT_LAYERLEVEL" val="1_1_1"/>
  <p:tag name="KSO_WM_TAG_VERSION" val="1.0"/>
  <p:tag name="KSO_WM_DIAGRAM_GROUP_CODE" val="l1-1"/>
  <p:tag name="KSO_WM_UNIT_TYPE" val="l_h_i"/>
  <p:tag name="KSO_WM_UNIT_INDEX" val="1_6_1"/>
  <p:tag name="KSO_WM_DIAGRAM_VERSION" val="3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4_6*l_h_i*1_6_3"/>
  <p:tag name="KSO_WM_TEMPLATE_CATEGORY" val="custom"/>
  <p:tag name="KSO_WM_TEMPLATE_INDEX" val="20230914"/>
  <p:tag name="KSO_WM_UNIT_LAYERLEVEL" val="1_1_1"/>
  <p:tag name="KSO_WM_TAG_VERSION" val="1.0"/>
  <p:tag name="KSO_WM_DIAGRAM_GROUP_CODE" val="l1-1"/>
  <p:tag name="KSO_WM_UNIT_TYPE" val="l_h_i"/>
  <p:tag name="KSO_WM_UNIT_INDEX" val="1_6_3"/>
  <p:tag name="KSO_WM_DIAGRAM_VERSION" val="3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2"/>
  <p:tag name="KSO_WM_UNIT_ID" val="custom20230914_6*l_h_i*1_6_2"/>
  <p:tag name="KSO_WM_TEMPLATE_CATEGORY" val="custom"/>
  <p:tag name="KSO_WM_TEMPLATE_INDEX" val="20230914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6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gradient&quot;:[{&quot;brightness&quot;:0,&quot;colorType&quot;:1,&quot;foreColorIndex&quot;:5,&quot;pos&quot;:0,&quot;transparency&quot;:0},{&quot;brightness&quot;:0.30000001192092896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914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4_6*l_h_a*1_6_1"/>
  <p:tag name="KSO_WM_DIAGRAM_VERSION" val="3"/>
  <p:tag name="KSO_WM_UNIT_PRESET_TEXT" val="添加目录标题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4_6*l_h_i*1_3_1"/>
  <p:tag name="KSO_WM_TEMPLATE_CATEGORY" val="custom"/>
  <p:tag name="KSO_WM_TEMPLATE_INDEX" val="20230914"/>
  <p:tag name="KSO_WM_UNIT_LAYERLEVEL" val="1_1_1"/>
  <p:tag name="KSO_WM_TAG_VERSION" val="1.0"/>
  <p:tag name="KSO_WM_DIAGRAM_GROUP_CODE" val="l1-1"/>
  <p:tag name="KSO_WM_UNIT_TYPE" val="l_h_i"/>
  <p:tag name="KSO_WM_UNIT_INDEX" val="1_3_1"/>
  <p:tag name="KSO_WM_DIAGRAM_VERSION" val="3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4_6*l_h_i*1_3_3"/>
  <p:tag name="KSO_WM_TEMPLATE_CATEGORY" val="custom"/>
  <p:tag name="KSO_WM_TEMPLATE_INDEX" val="20230914"/>
  <p:tag name="KSO_WM_UNIT_LAYERLEVEL" val="1_1_1"/>
  <p:tag name="KSO_WM_TAG_VERSION" val="1.0"/>
  <p:tag name="KSO_WM_DIAGRAM_GROUP_CODE" val="l1-1"/>
  <p:tag name="KSO_WM_UNIT_TYPE" val="l_h_i"/>
  <p:tag name="KSO_WM_UNIT_INDEX" val="1_3_3"/>
  <p:tag name="KSO_WM_DIAGRAM_VERSION" val="3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914_6*l_h_i*1_3_2"/>
  <p:tag name="KSO_WM_TEMPLATE_CATEGORY" val="custom"/>
  <p:tag name="KSO_WM_TEMPLATE_INDEX" val="20230914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3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gradient&quot;:[{&quot;brightness&quot;:0,&quot;colorType&quot;:1,&quot;foreColorIndex&quot;:5,&quot;pos&quot;:0,&quot;transparency&quot;:0},{&quot;brightness&quot;:0.30000001192092896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914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4_6*l_h_a*1_3_1"/>
  <p:tag name="KSO_WM_DIAGRAM_VERSION" val="3"/>
  <p:tag name="KSO_WM_UNIT_PRESET_TEXT" val="添加目录标题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4_6*l_h_i*1_4_1"/>
  <p:tag name="KSO_WM_TEMPLATE_CATEGORY" val="custom"/>
  <p:tag name="KSO_WM_TEMPLATE_INDEX" val="20230914"/>
  <p:tag name="KSO_WM_UNIT_LAYERLEVEL" val="1_1_1"/>
  <p:tag name="KSO_WM_TAG_VERSION" val="1.0"/>
  <p:tag name="KSO_WM_DIAGRAM_GROUP_CODE" val="l1-1"/>
  <p:tag name="KSO_WM_UNIT_TYPE" val="l_h_i"/>
  <p:tag name="KSO_WM_UNIT_INDEX" val="1_4_1"/>
  <p:tag name="KSO_WM_DIAGRAM_VERSION" val="3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4_6*l_h_i*1_4_3"/>
  <p:tag name="KSO_WM_TEMPLATE_CATEGORY" val="custom"/>
  <p:tag name="KSO_WM_TEMPLATE_INDEX" val="20230914"/>
  <p:tag name="KSO_WM_UNIT_LAYERLEVEL" val="1_1_1"/>
  <p:tag name="KSO_WM_TAG_VERSION" val="1.0"/>
  <p:tag name="KSO_WM_DIAGRAM_GROUP_CODE" val="l1-1"/>
  <p:tag name="KSO_WM_UNIT_TYPE" val="l_h_i"/>
  <p:tag name="KSO_WM_UNIT_INDEX" val="1_4_3"/>
  <p:tag name="KSO_WM_DIAGRAM_VERSION" val="3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914_6*l_h_i*1_4_2"/>
  <p:tag name="KSO_WM_TEMPLATE_CATEGORY" val="custom"/>
  <p:tag name="KSO_WM_TEMPLATE_INDEX" val="20230914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4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gradient&quot;:[{&quot;brightness&quot;:0,&quot;colorType&quot;:1,&quot;foreColorIndex&quot;:5,&quot;pos&quot;:0,&quot;transparency&quot;:0},{&quot;brightness&quot;:0.30000001192092896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914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4_6*l_h_a*1_4_1"/>
  <p:tag name="KSO_WM_DIAGRAM_VERSION" val="3"/>
  <p:tag name="KSO_WM_UNIT_PRESET_TEXT" val="添加目录标题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SLIDE_ID" val="custom20230914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14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125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4_7*e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第 一 章"/>
</p:tagLst>
</file>

<file path=ppt/tags/tag12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4_7*a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127.xml><?xml version="1.0" encoding="utf-8"?>
<p:tagLst xmlns:p="http://schemas.openxmlformats.org/presentationml/2006/main">
  <p:tag name="KSO_WM_SLIDE_ID" val="custom2023091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4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68.45&quot;,&quot;top&quot;:&quot;91.9&quot;,&quot;width&quot;:&quot;660.35&quot;,&quot;height&quot;:&quot;315&quot;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4_7*e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第 二 章"/>
</p:tagLst>
</file>

<file path=ppt/tags/tag16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4_7*a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168.xml><?xml version="1.0" encoding="utf-8"?>
<p:tagLst xmlns:p="http://schemas.openxmlformats.org/presentationml/2006/main">
  <p:tag name="KSO_WM_SLIDE_ID" val="custom2023091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4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68.45&quot;,&quot;top&quot;:&quot;91.9&quot;,&quot;width&quot;:&quot;660.35&quot;,&quot;height&quot;:&quot;315&quot;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4_7*e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第 三 章"/>
</p:tagLst>
</file>

<file path=ppt/tags/tag22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4_7*a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228.xml><?xml version="1.0" encoding="utf-8"?>
<p:tagLst xmlns:p="http://schemas.openxmlformats.org/presentationml/2006/main">
  <p:tag name="KSO_WM_SLIDE_ID" val="custom2023091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4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68.45&quot;,&quot;top&quot;:&quot;91.9&quot;,&quot;width&quot;:&quot;660.35&quot;,&quot;height&quot;:&quot;315&quot;}"/>
</p:tagLst>
</file>

<file path=ppt/tags/tag22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4_7*e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第 四 章"/>
</p:tagLst>
</file>

<file path=ppt/tags/tag27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4_7*a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273.xml><?xml version="1.0" encoding="utf-8"?>
<p:tagLst xmlns:p="http://schemas.openxmlformats.org/presentationml/2006/main">
  <p:tag name="KSO_WM_SLIDE_ID" val="custom2023091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4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68.45&quot;,&quot;top&quot;:&quot;91.9&quot;,&quot;width&quot;:&quot;660.35&quot;,&quot;height&quot;:&quot;315&quot;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4_7*e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第 五 章"/>
</p:tagLst>
</file>

<file path=ppt/tags/tag31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4_7*a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320.xml><?xml version="1.0" encoding="utf-8"?>
<p:tagLst xmlns:p="http://schemas.openxmlformats.org/presentationml/2006/main">
  <p:tag name="KSO_WM_SLIDE_ID" val="custom2023091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4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68.45&quot;,&quot;top&quot;:&quot;91.9&quot;,&quot;width&quot;:&quot;660.35&quot;,&quot;height&quot;:&quot;315&quot;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4_7*e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第 六 章"/>
</p:tagLst>
</file>

<file path=ppt/tags/tag35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4_7*a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355.xml><?xml version="1.0" encoding="utf-8"?>
<p:tagLst xmlns:p="http://schemas.openxmlformats.org/presentationml/2006/main">
  <p:tag name="KSO_WM_SLIDE_ID" val="custom2023091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4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68.45&quot;,&quot;top&quot;:&quot;91.9&quot;,&quot;width&quot;:&quot;660.35&quot;,&quot;height&quot;:&quot;315&quot;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4_9*a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感谢您的观看"/>
</p:tagLst>
</file>

<file path=ppt/tags/tag406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14_9*f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407.xml><?xml version="1.0" encoding="utf-8"?>
<p:tagLst xmlns:p="http://schemas.openxmlformats.org/presentationml/2006/main">
  <p:tag name="KSO_WM_SLIDE_ID" val="custom20230914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14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238.15&quot;,&quot;top&quot;:&quot;99.8&quot;,&quot;width&quot;:&quot;660.35&quot;,&quot;height&quot;:&quot;31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91">
      <a:dk1>
        <a:sysClr lastClr="000000" val="windowText"/>
      </a:dk1>
      <a:lt1>
        <a:sysClr lastClr="FFFFFF" val="window"/>
      </a:lt1>
      <a:dk2>
        <a:srgbClr val="571D11"/>
      </a:dk2>
      <a:lt2>
        <a:srgbClr val="FCF2F0"/>
      </a:lt2>
      <a:accent1>
        <a:srgbClr val="E8898D"/>
      </a:accent1>
      <a:accent2>
        <a:srgbClr val="96C9F4"/>
      </a:accent2>
      <a:accent3>
        <a:srgbClr val="C9DF81"/>
      </a:accent3>
      <a:accent4>
        <a:srgbClr val="F5B765"/>
      </a:accent4>
      <a:accent5>
        <a:srgbClr val="A095CF"/>
      </a:accent5>
      <a:accent6>
        <a:srgbClr val="CCAA72"/>
      </a:accent6>
      <a:hlink>
        <a:srgbClr val="48A1FA"/>
      </a:hlink>
      <a:folHlink>
        <a:srgbClr val="951C13"/>
      </a:folHlink>
    </a:clrScheme>
    <a:fontScheme name="自定义 9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SM-N9760</dc:creator>
  <dcterms:created xsi:type="dcterms:W3CDTF">2024-01-03T10:12:44Z</dcterms:created>
  <dcterms:modified xsi:type="dcterms:W3CDTF">2024-01-03T10:12:44Z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8387e58dcb6a4efe9114eda1b7699188_21</vt:lpwstr>
  </property>
</Properties>
</file>