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558" r:id="rId1"/>
    <p:sldMasterId id="2147488595" r:id="rId2"/>
  </p:sldMasterIdLst>
  <p:notesMasterIdLst>
    <p:notesMasterId r:id="rId3"/>
  </p:notesMasterIdLst>
  <p:sldIdLst>
    <p:sldId id="2474" r:id="rId4"/>
    <p:sldId id="2479" r:id="rId5"/>
    <p:sldId id="2483" r:id="rId6"/>
    <p:sldId id="2486" r:id="rId7"/>
    <p:sldId id="2489" r:id="rId8"/>
    <p:sldId id="2492" r:id="rId9"/>
    <p:sldId id="2495" r:id="rId10"/>
    <p:sldId id="2498" r:id="rId11"/>
    <p:sldId id="2501" r:id="rId12"/>
    <p:sldId id="2504" r:id="rId13"/>
    <p:sldId id="2507" r:id="rId14"/>
    <p:sldId id="2510" r:id="rId15"/>
    <p:sldId id="2513" r:id="rId16"/>
    <p:sldId id="2516" r:id="rId17"/>
    <p:sldId id="2519" r:id="rId18"/>
    <p:sldId id="2522" r:id="rId19"/>
    <p:sldId id="2525" r:id="rId20"/>
    <p:sldId id="2528" r:id="rId21"/>
    <p:sldId id="2531" r:id="rId22"/>
    <p:sldId id="2534" r:id="rId23"/>
    <p:sldId id="2537" r:id="rId24"/>
    <p:sldId id="2540" r:id="rId25"/>
    <p:sldId id="2543" r:id="rId26"/>
    <p:sldId id="2546" r:id="rId27"/>
    <p:sldId id="2549" r:id="rId28"/>
    <p:sldId id="2552" r:id="rId29"/>
    <p:sldId id="2555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59" r:id="rId1"/>
    <p:sldLayoutId id="2147488560" r:id="rId2"/>
    <p:sldLayoutId id="2147488561" r:id="rId3"/>
    <p:sldLayoutId id="2147488562" r:id="rId4"/>
    <p:sldLayoutId id="2147488563" r:id="rId5"/>
    <p:sldLayoutId id="2147488564" r:id="rId6"/>
    <p:sldLayoutId id="2147488565" r:id="rId7"/>
    <p:sldLayoutId id="2147488566" r:id="rId8"/>
    <p:sldLayoutId id="2147488567" r:id="rId9"/>
    <p:sldLayoutId id="2147488568" r:id="rId10"/>
    <p:sldLayoutId id="214748856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96" r:id="rId1"/>
    <p:sldLayoutId id="2147488597" r:id="rId2"/>
    <p:sldLayoutId id="2147488598" r:id="rId3"/>
    <p:sldLayoutId id="2147488599" r:id="rId4"/>
    <p:sldLayoutId id="2147488600" r:id="rId5"/>
    <p:sldLayoutId id="2147488601" r:id="rId6"/>
    <p:sldLayoutId id="2147488602" r:id="rId7"/>
    <p:sldLayoutId id="2147488603" r:id="rId8"/>
    <p:sldLayoutId id="2147488604" r:id="rId9"/>
    <p:sldLayoutId id="2147488605" r:id="rId10"/>
    <p:sldLayoutId id="214748860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tags" Target="../tags/tag733.xml"/><Relationship Id="rId8" Type="http://schemas.openxmlformats.org/officeDocument/2006/relationships/tags" Target="../tags/tag734.xml"/><Relationship Id="rId9" Type="http://schemas.openxmlformats.org/officeDocument/2006/relationships/tags" Target="../tags/tag735.xml"/><Relationship Id="rId10" Type="http://schemas.openxmlformats.org/officeDocument/2006/relationships/tags" Target="../tags/tag736.xml"/><Relationship Id="rId11" Type="http://schemas.openxmlformats.org/officeDocument/2006/relationships/tags" Target="../tags/tag737.xml"/><Relationship Id="rId12" Type="http://schemas.openxmlformats.org/officeDocument/2006/relationships/tags" Target="../tags/tag738.xml"/><Relationship Id="rId13" Type="http://schemas.openxmlformats.org/officeDocument/2006/relationships/tags" Target="../tags/tag739.xml"/><Relationship Id="rId14" Type="http://schemas.openxmlformats.org/officeDocument/2006/relationships/tags" Target="../tags/tag740.xml"/><Relationship Id="rId15" Type="http://schemas.openxmlformats.org/officeDocument/2006/relationships/tags" Target="../tags/tag741.xml"/><Relationship Id="rId16" Type="http://schemas.openxmlformats.org/officeDocument/2006/relationships/tags" Target="../tags/tag742.xml"/><Relationship Id="rId17" Type="http://schemas.openxmlformats.org/officeDocument/2006/relationships/tags" Target="../tags/tag743.xml"/><Relationship Id="rId18" Type="http://schemas.openxmlformats.org/officeDocument/2006/relationships/tags" Target="../tags/tag744.xml"/><Relationship Id="rId19" Type="http://schemas.openxmlformats.org/officeDocument/2006/relationships/tags" Target="../tags/tag745.xml"/><Relationship Id="rId20" Type="http://schemas.openxmlformats.org/officeDocument/2006/relationships/tags" Target="../tags/tag746.xml"/><Relationship Id="rId21" Type="http://schemas.openxmlformats.org/officeDocument/2006/relationships/tags" Target="../tags/tag747.xml"/><Relationship Id="rId22" Type="http://schemas.openxmlformats.org/officeDocument/2006/relationships/tags" Target="../tags/tag748.xml"/><Relationship Id="rId23" Type="http://schemas.openxmlformats.org/officeDocument/2006/relationships/tags" Target="../tags/tag749.xml"/><Relationship Id="rId24" Type="http://schemas.openxmlformats.org/officeDocument/2006/relationships/tags" Target="../tags/tag750.xml"/><Relationship Id="rId25" Type="http://schemas.openxmlformats.org/officeDocument/2006/relationships/tags" Target="../tags/tag751.xml"/><Relationship Id="rId26" Type="http://schemas.openxmlformats.org/officeDocument/2006/relationships/tags" Target="../tags/tag752.xml"/><Relationship Id="rId27" Type="http://schemas.openxmlformats.org/officeDocument/2006/relationships/tags" Target="../tags/tag753.xml"/><Relationship Id="rId28" Type="http://schemas.openxmlformats.org/officeDocument/2006/relationships/tags" Target="../tags/tag754.xml"/><Relationship Id="rId29" Type="http://schemas.openxmlformats.org/officeDocument/2006/relationships/tags" Target="../tags/tag755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56.xml"/><Relationship Id="rId2" Type="http://schemas.openxmlformats.org/officeDocument/2006/relationships/tags" Target="../tags/tag757.xml"/><Relationship Id="rId3" Type="http://schemas.openxmlformats.org/officeDocument/2006/relationships/tags" Target="../tags/tag758.xml"/><Relationship Id="rId4" Type="http://schemas.openxmlformats.org/officeDocument/2006/relationships/tags" Target="../tags/tag759.xml"/><Relationship Id="rId5" Type="http://schemas.openxmlformats.org/officeDocument/2006/relationships/tags" Target="../tags/tag760.xml"/><Relationship Id="rId6" Type="http://schemas.openxmlformats.org/officeDocument/2006/relationships/tags" Target="../tags/tag761.xml"/><Relationship Id="rId7" Type="http://schemas.openxmlformats.org/officeDocument/2006/relationships/tags" Target="../tags/tag762.xml"/><Relationship Id="rId8" Type="http://schemas.openxmlformats.org/officeDocument/2006/relationships/tags" Target="../tags/tag76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64.xml"/><Relationship Id="rId2" Type="http://schemas.openxmlformats.org/officeDocument/2006/relationships/tags" Target="../tags/tag765.xml"/><Relationship Id="rId3" Type="http://schemas.openxmlformats.org/officeDocument/2006/relationships/tags" Target="../tags/tag766.xml"/><Relationship Id="rId4" Type="http://schemas.openxmlformats.org/officeDocument/2006/relationships/tags" Target="../tags/tag767.xml"/><Relationship Id="rId5" Type="http://schemas.openxmlformats.org/officeDocument/2006/relationships/tags" Target="../tags/tag768.xml"/><Relationship Id="rId6" Type="http://schemas.openxmlformats.org/officeDocument/2006/relationships/tags" Target="../tags/tag769.xml"/><Relationship Id="rId7" Type="http://schemas.openxmlformats.org/officeDocument/2006/relationships/tags" Target="../tags/tag770.xml"/><Relationship Id="rId8" Type="http://schemas.openxmlformats.org/officeDocument/2006/relationships/tags" Target="../tags/tag771.xml"/><Relationship Id="rId9" Type="http://schemas.openxmlformats.org/officeDocument/2006/relationships/tags" Target="../tags/tag772.xml"/><Relationship Id="rId10" Type="http://schemas.openxmlformats.org/officeDocument/2006/relationships/tags" Target="../tags/tag773.xml"/><Relationship Id="rId11" Type="http://schemas.openxmlformats.org/officeDocument/2006/relationships/tags" Target="../tags/tag774.xml"/><Relationship Id="rId12" Type="http://schemas.openxmlformats.org/officeDocument/2006/relationships/tags" Target="../tags/tag77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76.xml"/><Relationship Id="rId2" Type="http://schemas.openxmlformats.org/officeDocument/2006/relationships/tags" Target="../tags/tag777.xml"/><Relationship Id="rId3" Type="http://schemas.openxmlformats.org/officeDocument/2006/relationships/tags" Target="../tags/tag77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9.xml"/><Relationship Id="rId2" Type="http://schemas.openxmlformats.org/officeDocument/2006/relationships/tags" Target="../tags/tag780.xml"/><Relationship Id="rId3" Type="http://schemas.openxmlformats.org/officeDocument/2006/relationships/tags" Target="../tags/tag781.xml"/><Relationship Id="rId4" Type="http://schemas.openxmlformats.org/officeDocument/2006/relationships/tags" Target="../tags/tag782.xml"/><Relationship Id="rId5" Type="http://schemas.openxmlformats.org/officeDocument/2006/relationships/tags" Target="../tags/tag783.xml"/><Relationship Id="rId6" Type="http://schemas.openxmlformats.org/officeDocument/2006/relationships/tags" Target="../tags/tag784.xml"/><Relationship Id="rId7" Type="http://schemas.openxmlformats.org/officeDocument/2006/relationships/tags" Target="../tags/tag785.xml"/><Relationship Id="rId8" Type="http://schemas.openxmlformats.org/officeDocument/2006/relationships/tags" Target="../tags/tag786.xml"/><Relationship Id="rId9" Type="http://schemas.openxmlformats.org/officeDocument/2006/relationships/tags" Target="../tags/tag787.xml"/><Relationship Id="rId10" Type="http://schemas.openxmlformats.org/officeDocument/2006/relationships/tags" Target="../tags/tag788.xml"/><Relationship Id="rId11" Type="http://schemas.openxmlformats.org/officeDocument/2006/relationships/tags" Target="../tags/tag789.xml"/><Relationship Id="rId12" Type="http://schemas.openxmlformats.org/officeDocument/2006/relationships/tags" Target="../tags/tag79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91.xml"/><Relationship Id="rId2" Type="http://schemas.openxmlformats.org/officeDocument/2006/relationships/tags" Target="../tags/tag792.xml"/><Relationship Id="rId3" Type="http://schemas.openxmlformats.org/officeDocument/2006/relationships/tags" Target="../tags/tag793.xml"/><Relationship Id="rId4" Type="http://schemas.openxmlformats.org/officeDocument/2006/relationships/tags" Target="../tags/tag794.xml"/><Relationship Id="rId5" Type="http://schemas.openxmlformats.org/officeDocument/2006/relationships/tags" Target="../tags/tag795.xml"/><Relationship Id="rId6" Type="http://schemas.openxmlformats.org/officeDocument/2006/relationships/tags" Target="../tags/tag796.xml"/><Relationship Id="rId7" Type="http://schemas.openxmlformats.org/officeDocument/2006/relationships/tags" Target="../tags/tag797.xml"/><Relationship Id="rId8" Type="http://schemas.openxmlformats.org/officeDocument/2006/relationships/tags" Target="../tags/tag798.xml"/><Relationship Id="rId9" Type="http://schemas.openxmlformats.org/officeDocument/2006/relationships/tags" Target="../tags/tag799.xml"/><Relationship Id="rId10" Type="http://schemas.openxmlformats.org/officeDocument/2006/relationships/tags" Target="../tags/tag800.xml"/><Relationship Id="rId11" Type="http://schemas.openxmlformats.org/officeDocument/2006/relationships/tags" Target="../tags/tag801.xml"/><Relationship Id="rId12" Type="http://schemas.openxmlformats.org/officeDocument/2006/relationships/tags" Target="../tags/tag802.xml"/><Relationship Id="rId13" Type="http://schemas.openxmlformats.org/officeDocument/2006/relationships/tags" Target="../tags/tag803.xml"/><Relationship Id="rId14" Type="http://schemas.openxmlformats.org/officeDocument/2006/relationships/tags" Target="../tags/tag804.xml"/><Relationship Id="rId15" Type="http://schemas.openxmlformats.org/officeDocument/2006/relationships/tags" Target="../tags/tag805.xml"/><Relationship Id="rId16" Type="http://schemas.openxmlformats.org/officeDocument/2006/relationships/tags" Target="../tags/tag806.xml"/><Relationship Id="rId17" Type="http://schemas.openxmlformats.org/officeDocument/2006/relationships/tags" Target="../tags/tag807.xml"/><Relationship Id="rId18" Type="http://schemas.openxmlformats.org/officeDocument/2006/relationships/tags" Target="../tags/tag808.xml"/><Relationship Id="rId19" Type="http://schemas.openxmlformats.org/officeDocument/2006/relationships/tags" Target="../tags/tag809.xml"/><Relationship Id="rId20" Type="http://schemas.openxmlformats.org/officeDocument/2006/relationships/tags" Target="../tags/tag810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11.xml"/><Relationship Id="rId2" Type="http://schemas.openxmlformats.org/officeDocument/2006/relationships/tags" Target="../tags/tag812.xml"/><Relationship Id="rId3" Type="http://schemas.openxmlformats.org/officeDocument/2006/relationships/tags" Target="../tags/tag813.xml"/><Relationship Id="rId4" Type="http://schemas.openxmlformats.org/officeDocument/2006/relationships/tags" Target="../tags/tag814.xml"/><Relationship Id="rId5" Type="http://schemas.openxmlformats.org/officeDocument/2006/relationships/tags" Target="../tags/tag815.xml"/><Relationship Id="rId6" Type="http://schemas.openxmlformats.org/officeDocument/2006/relationships/tags" Target="../tags/tag816.xml"/><Relationship Id="rId7" Type="http://schemas.openxmlformats.org/officeDocument/2006/relationships/tags" Target="../tags/tag817.xml"/><Relationship Id="rId8" Type="http://schemas.openxmlformats.org/officeDocument/2006/relationships/tags" Target="../tags/tag818.xml"/><Relationship Id="rId9" Type="http://schemas.openxmlformats.org/officeDocument/2006/relationships/tags" Target="../tags/tag819.xml"/><Relationship Id="rId10" Type="http://schemas.openxmlformats.org/officeDocument/2006/relationships/tags" Target="../tags/tag820.xml"/><Relationship Id="rId11" Type="http://schemas.openxmlformats.org/officeDocument/2006/relationships/tags" Target="../tags/tag821.xml"/><Relationship Id="rId12" Type="http://schemas.openxmlformats.org/officeDocument/2006/relationships/tags" Target="../tags/tag82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23.xml"/><Relationship Id="rId2" Type="http://schemas.openxmlformats.org/officeDocument/2006/relationships/tags" Target="../tags/tag824.xml"/><Relationship Id="rId3" Type="http://schemas.openxmlformats.org/officeDocument/2006/relationships/tags" Target="../tags/tag825.xml"/><Relationship Id="rId4" Type="http://schemas.openxmlformats.org/officeDocument/2006/relationships/tags" Target="../tags/tag826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7.xml"/><Relationship Id="rId2" Type="http://schemas.openxmlformats.org/officeDocument/2006/relationships/tags" Target="../tags/tag828.xml"/><Relationship Id="rId3" Type="http://schemas.openxmlformats.org/officeDocument/2006/relationships/tags" Target="../tags/tag82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0.xml"/><Relationship Id="rId2" Type="http://schemas.openxmlformats.org/officeDocument/2006/relationships/tags" Target="../tags/tag831.xml"/><Relationship Id="rId3" Type="http://schemas.openxmlformats.org/officeDocument/2006/relationships/tags" Target="../tags/tag832.xml"/><Relationship Id="rId4" Type="http://schemas.openxmlformats.org/officeDocument/2006/relationships/tags" Target="../tags/tag833.xml"/><Relationship Id="rId5" Type="http://schemas.openxmlformats.org/officeDocument/2006/relationships/tags" Target="../tags/tag834.xml"/><Relationship Id="rId6" Type="http://schemas.openxmlformats.org/officeDocument/2006/relationships/tags" Target="../tags/tag835.xml"/><Relationship Id="rId7" Type="http://schemas.openxmlformats.org/officeDocument/2006/relationships/tags" Target="../tags/tag836.xml"/><Relationship Id="rId8" Type="http://schemas.openxmlformats.org/officeDocument/2006/relationships/tags" Target="../tags/tag837.xml"/><Relationship Id="rId9" Type="http://schemas.openxmlformats.org/officeDocument/2006/relationships/tags" Target="../tags/tag838.xml"/><Relationship Id="rId10" Type="http://schemas.openxmlformats.org/officeDocument/2006/relationships/tags" Target="../tags/tag839.xml"/><Relationship Id="rId11" Type="http://schemas.openxmlformats.org/officeDocument/2006/relationships/tags" Target="../tags/tag840.xml"/><Relationship Id="rId12" Type="http://schemas.openxmlformats.org/officeDocument/2006/relationships/tags" Target="../tags/tag84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2.xml"/><Relationship Id="rId2" Type="http://schemas.openxmlformats.org/officeDocument/2006/relationships/tags" Target="../tags/tag843.xml"/><Relationship Id="rId3" Type="http://schemas.openxmlformats.org/officeDocument/2006/relationships/tags" Target="../tags/tag844.xml"/><Relationship Id="rId4" Type="http://schemas.openxmlformats.org/officeDocument/2006/relationships/tags" Target="../tags/tag845.xml"/><Relationship Id="rId5" Type="http://schemas.openxmlformats.org/officeDocument/2006/relationships/tags" Target="../tags/tag846.xml"/><Relationship Id="rId6" Type="http://schemas.openxmlformats.org/officeDocument/2006/relationships/tags" Target="../tags/tag847.xml"/><Relationship Id="rId7" Type="http://schemas.openxmlformats.org/officeDocument/2006/relationships/tags" Target="../tags/tag848.xml"/><Relationship Id="rId8" Type="http://schemas.openxmlformats.org/officeDocument/2006/relationships/tags" Target="../tags/tag849.xml"/><Relationship Id="rId9" Type="http://schemas.openxmlformats.org/officeDocument/2006/relationships/tags" Target="../tags/tag850.xml"/><Relationship Id="rId10" Type="http://schemas.openxmlformats.org/officeDocument/2006/relationships/tags" Target="../tags/tag851.xml"/><Relationship Id="rId11" Type="http://schemas.openxmlformats.org/officeDocument/2006/relationships/tags" Target="../tags/tag852.xml"/><Relationship Id="rId12" Type="http://schemas.openxmlformats.org/officeDocument/2006/relationships/tags" Target="../tags/tag853.xml"/><Relationship Id="rId13" Type="http://schemas.openxmlformats.org/officeDocument/2006/relationships/tags" Target="../tags/tag854.xml"/><Relationship Id="rId14" Type="http://schemas.openxmlformats.org/officeDocument/2006/relationships/tags" Target="../tags/tag855.xml"/><Relationship Id="rId15" Type="http://schemas.openxmlformats.org/officeDocument/2006/relationships/tags" Target="../tags/tag856.xml"/><Relationship Id="rId16" Type="http://schemas.openxmlformats.org/officeDocument/2006/relationships/tags" Target="../tags/tag857.xml"/><Relationship Id="rId17" Type="http://schemas.openxmlformats.org/officeDocument/2006/relationships/tags" Target="../tags/tag858.xml"/><Relationship Id="rId18" Type="http://schemas.openxmlformats.org/officeDocument/2006/relationships/tags" Target="../tags/tag859.xml"/><Relationship Id="rId19" Type="http://schemas.openxmlformats.org/officeDocument/2006/relationships/tags" Target="../tags/tag860.xml"/><Relationship Id="rId20" Type="http://schemas.openxmlformats.org/officeDocument/2006/relationships/tags" Target="../tags/tag861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62.xml"/><Relationship Id="rId2" Type="http://schemas.openxmlformats.org/officeDocument/2006/relationships/tags" Target="../tags/tag863.xml"/><Relationship Id="rId3" Type="http://schemas.openxmlformats.org/officeDocument/2006/relationships/tags" Target="../tags/tag864.xml"/><Relationship Id="rId4" Type="http://schemas.openxmlformats.org/officeDocument/2006/relationships/tags" Target="../tags/tag865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66.xml"/><Relationship Id="rId2" Type="http://schemas.openxmlformats.org/officeDocument/2006/relationships/tags" Target="../tags/tag867.xml"/><Relationship Id="rId3" Type="http://schemas.openxmlformats.org/officeDocument/2006/relationships/tags" Target="../tags/tag868.xml"/><Relationship Id="rId4" Type="http://schemas.openxmlformats.org/officeDocument/2006/relationships/tags" Target="../tags/tag869.xml"/><Relationship Id="rId5" Type="http://schemas.openxmlformats.org/officeDocument/2006/relationships/tags" Target="../tags/tag870.xml"/><Relationship Id="rId6" Type="http://schemas.openxmlformats.org/officeDocument/2006/relationships/tags" Target="../tags/tag871.xml"/><Relationship Id="rId7" Type="http://schemas.openxmlformats.org/officeDocument/2006/relationships/tags" Target="../tags/tag872.xml"/><Relationship Id="rId8" Type="http://schemas.openxmlformats.org/officeDocument/2006/relationships/tags" Target="../tags/tag873.xml"/><Relationship Id="rId9" Type="http://schemas.openxmlformats.org/officeDocument/2006/relationships/tags" Target="../tags/tag874.xml"/><Relationship Id="rId10" Type="http://schemas.openxmlformats.org/officeDocument/2006/relationships/tags" Target="../tags/tag875.xml"/><Relationship Id="rId11" Type="http://schemas.openxmlformats.org/officeDocument/2006/relationships/tags" Target="../tags/tag876.xml"/><Relationship Id="rId12" Type="http://schemas.openxmlformats.org/officeDocument/2006/relationships/tags" Target="../tags/tag877.xml"/><Relationship Id="rId13" Type="http://schemas.openxmlformats.org/officeDocument/2006/relationships/tags" Target="../tags/tag878.xml"/><Relationship Id="rId14" Type="http://schemas.openxmlformats.org/officeDocument/2006/relationships/tags" Target="../tags/tag879.xml"/><Relationship Id="rId15" Type="http://schemas.openxmlformats.org/officeDocument/2006/relationships/tags" Target="../tags/tag880.xml"/><Relationship Id="rId16" Type="http://schemas.openxmlformats.org/officeDocument/2006/relationships/tags" Target="../tags/tag881.xml"/><Relationship Id="rId17" Type="http://schemas.openxmlformats.org/officeDocument/2006/relationships/tags" Target="../tags/tag882.xml"/><Relationship Id="rId18" Type="http://schemas.openxmlformats.org/officeDocument/2006/relationships/tags" Target="../tags/tag883.xml"/><Relationship Id="rId19" Type="http://schemas.openxmlformats.org/officeDocument/2006/relationships/tags" Target="../tags/tag884.xml"/><Relationship Id="rId20" Type="http://schemas.openxmlformats.org/officeDocument/2006/relationships/tags" Target="../tags/tag885.xml"/><Relationship Id="rId21" Type="http://schemas.openxmlformats.org/officeDocument/2006/relationships/tags" Target="../tags/tag886.xml"/><Relationship Id="rId22" Type="http://schemas.openxmlformats.org/officeDocument/2006/relationships/tags" Target="../tags/tag887.xml"/><Relationship Id="rId23" Type="http://schemas.openxmlformats.org/officeDocument/2006/relationships/tags" Target="../tags/tag888.xml"/><Relationship Id="rId24" Type="http://schemas.openxmlformats.org/officeDocument/2006/relationships/tags" Target="../tags/tag889.xml"/><Relationship Id="rId25" Type="http://schemas.openxmlformats.org/officeDocument/2006/relationships/tags" Target="../tags/tag890.xml"/><Relationship Id="rId26" Type="http://schemas.openxmlformats.org/officeDocument/2006/relationships/tags" Target="../tags/tag891.xml"/><Relationship Id="rId27" Type="http://schemas.openxmlformats.org/officeDocument/2006/relationships/tags" Target="../tags/tag892.xml"/><Relationship Id="rId28" Type="http://schemas.openxmlformats.org/officeDocument/2006/relationships/tags" Target="../tags/tag893.xml"/><Relationship Id="rId29" Type="http://schemas.openxmlformats.org/officeDocument/2006/relationships/tags" Target="../tags/tag894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95.xml"/><Relationship Id="rId2" Type="http://schemas.openxmlformats.org/officeDocument/2006/relationships/tags" Target="../tags/tag896.xml"/><Relationship Id="rId3" Type="http://schemas.openxmlformats.org/officeDocument/2006/relationships/tags" Target="../tags/tag89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98.xml"/><Relationship Id="rId2" Type="http://schemas.openxmlformats.org/officeDocument/2006/relationships/tags" Target="../tags/tag899.xml"/><Relationship Id="rId3" Type="http://schemas.openxmlformats.org/officeDocument/2006/relationships/tags" Target="../tags/tag900.xml"/><Relationship Id="rId4" Type="http://schemas.openxmlformats.org/officeDocument/2006/relationships/tags" Target="../tags/tag901.xml"/><Relationship Id="rId5" Type="http://schemas.openxmlformats.org/officeDocument/2006/relationships/tags" Target="../tags/tag902.xml"/><Relationship Id="rId6" Type="http://schemas.openxmlformats.org/officeDocument/2006/relationships/tags" Target="../tags/tag903.xml"/><Relationship Id="rId7" Type="http://schemas.openxmlformats.org/officeDocument/2006/relationships/tags" Target="../tags/tag904.xml"/><Relationship Id="rId8" Type="http://schemas.openxmlformats.org/officeDocument/2006/relationships/tags" Target="../tags/tag905.xml"/><Relationship Id="rId9" Type="http://schemas.openxmlformats.org/officeDocument/2006/relationships/tags" Target="../tags/tag906.xml"/><Relationship Id="rId10" Type="http://schemas.openxmlformats.org/officeDocument/2006/relationships/tags" Target="../tags/tag907.xml"/><Relationship Id="rId11" Type="http://schemas.openxmlformats.org/officeDocument/2006/relationships/tags" Target="../tags/tag908.xml"/><Relationship Id="rId12" Type="http://schemas.openxmlformats.org/officeDocument/2006/relationships/tags" Target="../tags/tag90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10.xml"/><Relationship Id="rId2" Type="http://schemas.openxmlformats.org/officeDocument/2006/relationships/tags" Target="../tags/tag911.xml"/><Relationship Id="rId3" Type="http://schemas.openxmlformats.org/officeDocument/2006/relationships/tags" Target="../tags/tag912.xml"/><Relationship Id="rId4" Type="http://schemas.openxmlformats.org/officeDocument/2006/relationships/tags" Target="../tags/tag913.xml"/><Relationship Id="rId5" Type="http://schemas.openxmlformats.org/officeDocument/2006/relationships/tags" Target="../tags/tag914.xml"/><Relationship Id="rId6" Type="http://schemas.openxmlformats.org/officeDocument/2006/relationships/tags" Target="../tags/tag915.xml"/><Relationship Id="rId7" Type="http://schemas.openxmlformats.org/officeDocument/2006/relationships/tags" Target="../tags/tag916.xml"/><Relationship Id="rId8" Type="http://schemas.openxmlformats.org/officeDocument/2006/relationships/tags" Target="../tags/tag917.xml"/><Relationship Id="rId9" Type="http://schemas.openxmlformats.org/officeDocument/2006/relationships/tags" Target="../tags/tag918.xml"/><Relationship Id="rId10" Type="http://schemas.openxmlformats.org/officeDocument/2006/relationships/tags" Target="../tags/tag919.xml"/><Relationship Id="rId11" Type="http://schemas.openxmlformats.org/officeDocument/2006/relationships/tags" Target="../tags/tag920.xml"/><Relationship Id="rId12" Type="http://schemas.openxmlformats.org/officeDocument/2006/relationships/tags" Target="../tags/tag921.xml"/><Relationship Id="rId13" Type="http://schemas.openxmlformats.org/officeDocument/2006/relationships/tags" Target="../tags/tag922.xml"/><Relationship Id="rId14" Type="http://schemas.openxmlformats.org/officeDocument/2006/relationships/tags" Target="../tags/tag923.xml"/><Relationship Id="rId15" Type="http://schemas.openxmlformats.org/officeDocument/2006/relationships/tags" Target="../tags/tag924.xml"/><Relationship Id="rId16" Type="http://schemas.openxmlformats.org/officeDocument/2006/relationships/tags" Target="../tags/tag92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26.xml"/><Relationship Id="rId2" Type="http://schemas.openxmlformats.org/officeDocument/2006/relationships/tags" Target="../tags/tag927.xml"/><Relationship Id="rId3" Type="http://schemas.openxmlformats.org/officeDocument/2006/relationships/tags" Target="../tags/tag928.xml"/><Relationship Id="rId4" Type="http://schemas.openxmlformats.org/officeDocument/2006/relationships/tags" Target="../tags/tag929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30.xml"/><Relationship Id="rId2" Type="http://schemas.openxmlformats.org/officeDocument/2006/relationships/tags" Target="../tags/tag931.xml"/><Relationship Id="rId3" Type="http://schemas.openxmlformats.org/officeDocument/2006/relationships/tags" Target="../tags/tag932.xml"/><Relationship Id="rId4" Type="http://schemas.openxmlformats.org/officeDocument/2006/relationships/tags" Target="../tags/tag933.xml"/><Relationship Id="rId5" Type="http://schemas.openxmlformats.org/officeDocument/2006/relationships/tags" Target="../tags/tag934.xml"/><Relationship Id="rId6" Type="http://schemas.openxmlformats.org/officeDocument/2006/relationships/tags" Target="../tags/tag935.xml"/><Relationship Id="rId7" Type="http://schemas.openxmlformats.org/officeDocument/2006/relationships/tags" Target="../tags/tag936.xml"/><Relationship Id="rId8" Type="http://schemas.openxmlformats.org/officeDocument/2006/relationships/tags" Target="../tags/tag937.xml"/><Relationship Id="rId9" Type="http://schemas.openxmlformats.org/officeDocument/2006/relationships/tags" Target="../tags/tag938.xml"/><Relationship Id="rId10" Type="http://schemas.openxmlformats.org/officeDocument/2006/relationships/tags" Target="../tags/tag939.xml"/><Relationship Id="rId11" Type="http://schemas.openxmlformats.org/officeDocument/2006/relationships/tags" Target="../tags/tag940.xml"/><Relationship Id="rId12" Type="http://schemas.openxmlformats.org/officeDocument/2006/relationships/tags" Target="../tags/tag94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42.xml"/><Relationship Id="rId2" Type="http://schemas.openxmlformats.org/officeDocument/2006/relationships/tags" Target="../tags/tag943.xml"/><Relationship Id="rId3" Type="http://schemas.openxmlformats.org/officeDocument/2006/relationships/tags" Target="../tags/tag94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45.xml"/><Relationship Id="rId2" Type="http://schemas.openxmlformats.org/officeDocument/2006/relationships/tags" Target="../tags/tag946.xml"/><Relationship Id="rId3" Type="http://schemas.openxmlformats.org/officeDocument/2006/relationships/tags" Target="../tags/tag947.xml"/><Relationship Id="rId4" Type="http://schemas.openxmlformats.org/officeDocument/2006/relationships/tags" Target="../tags/tag948.xml"/><Relationship Id="rId5" Type="http://schemas.openxmlformats.org/officeDocument/2006/relationships/tags" Target="../tags/tag949.xml"/><Relationship Id="rId6" Type="http://schemas.openxmlformats.org/officeDocument/2006/relationships/tags" Target="../tags/tag950.xml"/><Relationship Id="rId7" Type="http://schemas.openxmlformats.org/officeDocument/2006/relationships/tags" Target="../tags/tag951.xml"/><Relationship Id="rId8" Type="http://schemas.openxmlformats.org/officeDocument/2006/relationships/tags" Target="../tags/tag952.xml"/><Relationship Id="rId9" Type="http://schemas.openxmlformats.org/officeDocument/2006/relationships/tags" Target="../tags/tag953.xml"/><Relationship Id="rId10" Type="http://schemas.openxmlformats.org/officeDocument/2006/relationships/tags" Target="../tags/tag954.xml"/><Relationship Id="rId11" Type="http://schemas.openxmlformats.org/officeDocument/2006/relationships/tags" Target="../tags/tag955.xml"/><Relationship Id="rId12" Type="http://schemas.openxmlformats.org/officeDocument/2006/relationships/tags" Target="../tags/tag95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57.xml"/><Relationship Id="rId2" Type="http://schemas.openxmlformats.org/officeDocument/2006/relationships/tags" Target="../tags/tag958.xml"/><Relationship Id="rId3" Type="http://schemas.openxmlformats.org/officeDocument/2006/relationships/tags" Target="../tags/tag959.xml"/><Relationship Id="rId4" Type="http://schemas.openxmlformats.org/officeDocument/2006/relationships/tags" Target="../tags/tag960.xml"/><Relationship Id="rId5" Type="http://schemas.openxmlformats.org/officeDocument/2006/relationships/tags" Target="../tags/tag961.xml"/><Relationship Id="rId6" Type="http://schemas.openxmlformats.org/officeDocument/2006/relationships/tags" Target="../tags/tag962.xml"/><Relationship Id="rId7" Type="http://schemas.openxmlformats.org/officeDocument/2006/relationships/tags" Target="../tags/tag963.xml"/><Relationship Id="rId8" Type="http://schemas.openxmlformats.org/officeDocument/2006/relationships/tags" Target="../tags/tag964.xml"/><Relationship Id="rId9" Type="http://schemas.openxmlformats.org/officeDocument/2006/relationships/tags" Target="../tags/tag965.xml"/><Relationship Id="rId10" Type="http://schemas.openxmlformats.org/officeDocument/2006/relationships/tags" Target="../tags/tag966.xml"/><Relationship Id="rId11" Type="http://schemas.openxmlformats.org/officeDocument/2006/relationships/tags" Target="../tags/tag967.xml"/><Relationship Id="rId12" Type="http://schemas.openxmlformats.org/officeDocument/2006/relationships/tags" Target="../tags/tag96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69.xml"/><Relationship Id="rId2" Type="http://schemas.openxmlformats.org/officeDocument/2006/relationships/tags" Target="../tags/tag970.xml"/><Relationship Id="rId3" Type="http://schemas.openxmlformats.org/officeDocument/2006/relationships/tags" Target="../tags/tag971.xml"/><Relationship Id="rId4" Type="http://schemas.openxmlformats.org/officeDocument/2006/relationships/tags" Target="../tags/tag972.xml"/><Relationship Id="rId5" Type="http://schemas.openxmlformats.org/officeDocument/2006/relationships/tags" Target="../tags/tag973.xml"/><Relationship Id="rId6" Type="http://schemas.openxmlformats.org/officeDocument/2006/relationships/tags" Target="../tags/tag974.xml"/><Relationship Id="rId7" Type="http://schemas.openxmlformats.org/officeDocument/2006/relationships/tags" Target="../tags/tag975.xml"/><Relationship Id="rId8" Type="http://schemas.openxmlformats.org/officeDocument/2006/relationships/tags" Target="../tags/tag976.xml"/><Relationship Id="rId9" Type="http://schemas.openxmlformats.org/officeDocument/2006/relationships/tags" Target="../tags/tag977.xml"/><Relationship Id="rId10" Type="http://schemas.openxmlformats.org/officeDocument/2006/relationships/tags" Target="../tags/tag978.xml"/><Relationship Id="rId11" Type="http://schemas.openxmlformats.org/officeDocument/2006/relationships/tags" Target="../tags/tag979.xml"/><Relationship Id="rId12" Type="http://schemas.openxmlformats.org/officeDocument/2006/relationships/tags" Target="../tags/tag980.xml"/><Relationship Id="rId13" Type="http://schemas.openxmlformats.org/officeDocument/2006/relationships/tags" Target="../tags/tag981.xml"/><Relationship Id="rId14" Type="http://schemas.openxmlformats.org/officeDocument/2006/relationships/tags" Target="../tags/tag982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83.xml"/><Relationship Id="rId2" Type="http://schemas.openxmlformats.org/officeDocument/2006/relationships/tags" Target="../tags/tag984.xml"/><Relationship Id="rId3" Type="http://schemas.openxmlformats.org/officeDocument/2006/relationships/tags" Target="../tags/tag985.xml"/><Relationship Id="rId4" Type="http://schemas.openxmlformats.org/officeDocument/2006/relationships/tags" Target="../tags/tag986.xml"/><Relationship Id="rId5" Type="http://schemas.openxmlformats.org/officeDocument/2006/relationships/tags" Target="../tags/tag987.xml"/><Relationship Id="rId6" Type="http://schemas.openxmlformats.org/officeDocument/2006/relationships/tags" Target="../tags/tag988.xml"/><Relationship Id="rId7" Type="http://schemas.openxmlformats.org/officeDocument/2006/relationships/tags" Target="../tags/tag989.xml"/><Relationship Id="rId8" Type="http://schemas.openxmlformats.org/officeDocument/2006/relationships/tags" Target="../tags/tag990.xml"/><Relationship Id="rId9" Type="http://schemas.openxmlformats.org/officeDocument/2006/relationships/tags" Target="../tags/tag991.xml"/><Relationship Id="rId10" Type="http://schemas.openxmlformats.org/officeDocument/2006/relationships/tags" Target="../tags/tag992.xml"/><Relationship Id="rId11" Type="http://schemas.openxmlformats.org/officeDocument/2006/relationships/tags" Target="../tags/tag993.xml"/><Relationship Id="rId12" Type="http://schemas.openxmlformats.org/officeDocument/2006/relationships/tags" Target="../tags/tag99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95.xml"/><Relationship Id="rId2" Type="http://schemas.openxmlformats.org/officeDocument/2006/relationships/tags" Target="../tags/tag996.xml"/><Relationship Id="rId3" Type="http://schemas.openxmlformats.org/officeDocument/2006/relationships/tags" Target="../tags/tag99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智慧社区：房地产行业的2024年数字化发展方向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智慧社区的发展背景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智慧社区的核心要素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智慧社区的数字化应用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智慧社区的商业模式创新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智慧社区的未来展望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智慧社区的发展背景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房地产行业的发展现状</a:t>
            </a:r>
            <a:endParaRPr altLang="en-US" lang="zh-CN"/>
          </a:p>
        </p:txBody>
      </p:sp>
      <p:sp>
        <p:nvSpPr>
          <p:cNvPr id="105100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0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0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1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1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1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1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1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2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2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2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2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2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3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3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03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03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03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04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市场规模持续扩大，但增速放缓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客户需求多样化，品质和服务要求提高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政策调控力度加大，行业风险增加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竞争激烈，企业需要寻求新的增长点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数字化转型的必要性</a:t>
            </a:r>
            <a:endParaRPr altLang="en-US" lang="zh-CN"/>
          </a:p>
        </p:txBody>
      </p:sp>
      <p:sp>
        <p:nvSpPr>
          <p:cNvPr id="10513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数字化转型能够提高房地产企业的效率、降低成本、提升用户体验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传统房地产行业面临诸多挑战，如市场需求多样化、竞争激烈等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数字化转型有助于企业快速响应市场变化，抓住发展机遇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数字化转型是未来房地产行业发展的必然趋势，能够为企业带来长期竞争优势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智慧社区的发展趋势</a:t>
            </a:r>
            <a:endParaRPr altLang="en-US" lang="zh-CN"/>
          </a:p>
        </p:txBody>
      </p:sp>
      <p:sp>
        <p:nvSpPr>
          <p:cNvPr id="10516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数字化转型加速，智慧社区成为房地产行业未来发展的重要方向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政策支持力度加大，智慧社区建设纳入国家发展战略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技术创新不断涌现，为智慧社区发展提供有力支撑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居民对高品质居住环境的需求推动智慧社区的普及和应用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智慧社区的核心要素</a:t>
            </a:r>
            <a:endParaRPr altLang="en-US" lang="zh-CN"/>
          </a:p>
        </p:txBody>
      </p:sp>
      <p:sp>
        <p:nvSpPr>
          <p:cNvPr id="105194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智能化硬件设施</a:t>
            </a:r>
            <a:endParaRPr altLang="en-US" lang="zh-CN"/>
          </a:p>
        </p:txBody>
      </p:sp>
      <p:sp>
        <p:nvSpPr>
          <p:cNvPr id="105240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智能门禁系统：通过人脸识别、指纹识别等技术，实现社区的安全管理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1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1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智能停车系统：通过车牌识别、自动泊车等技术，提高停车效率和便利性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1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1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智能照明系统：通过智能控制和节能技术，实现照明的自动化和智能化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2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2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2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智能安防系统：通过视频监控、报警系统等技术，提高社区的安全防范能力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2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2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数据驱动的管理模式</a:t>
            </a:r>
            <a:endParaRPr altLang="en-US" lang="zh-CN"/>
          </a:p>
        </p:txBody>
      </p:sp>
      <p:sp>
        <p:nvSpPr>
          <p:cNvPr id="10527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数据采集：利用物联网技术收集社区运行数据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数据应用：将分析结果应用于社区管理，实现智能化决策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数据安全：保障数据的安全性和隐私性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数据处理：运用大数据分析工具对数据进行分析处理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社区居民的参与和互动</a:t>
            </a:r>
            <a:endParaRPr altLang="en-US" lang="zh-CN"/>
          </a:p>
        </p:txBody>
      </p:sp>
      <p:sp>
        <p:nvSpPr>
          <p:cNvPr id="105304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4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4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居民通过数字化平台参与社区管理，实现自治与共治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04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5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5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社区活动线上线下结合，增强居民归属感和凝聚力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05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5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5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利用大数据分析居民需求，提供精准化服务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06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6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6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鼓励居民互动交流，促进信息共享和互帮互助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完善的生态系统</a:t>
            </a:r>
            <a:endParaRPr altLang="en-US" lang="zh-CN"/>
          </a:p>
        </p:txBody>
      </p:sp>
      <p:sp>
        <p:nvSpPr>
          <p:cNvPr id="105335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智慧社区的生态系统包括多个方面，如智能安防、智能家居、智能停车等。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5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生态系统中的各个组成部分需要相互协调，实现信息共享和协同工作。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5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生态系统需要具备可扩展性和灵活性，以适应不同规模和需求的智慧社区。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5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生态系统需要具备可靠性和稳定性，以确保智慧社区的安全和正常运行。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智慧社区的数字化应用</a:t>
            </a:r>
            <a:endParaRPr altLang="en-US" lang="zh-CN"/>
          </a:p>
        </p:txBody>
      </p:sp>
      <p:sp>
        <p:nvSpPr>
          <p:cNvPr id="105364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1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智能安防系统</a:t>
            </a:r>
            <a:endParaRPr altLang="en-US" lang="zh-CN"/>
          </a:p>
        </p:txBody>
      </p:sp>
      <p:sp>
        <p:nvSpPr>
          <p:cNvPr id="10541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10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11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定义：智能安防系统是利用先进的技术手段，实现社区的安全监控和防范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1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11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11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应用场景：应用于社区的各个角落，包括门禁、监控、报警等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1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12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功能特点：具备实时监控、智能识别、自动报警等功能，提高社区的安全性和防范能力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12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1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12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12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发展趋势：随着技术的不断发展，智能安防系统将更加智能化、人性化，为社区居民提供更加安全、舒适的生活环境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智能家居系统</a:t>
            </a:r>
            <a:endParaRPr altLang="en-US" lang="zh-CN"/>
          </a:p>
        </p:txBody>
      </p:sp>
      <p:sp>
        <p:nvSpPr>
          <p:cNvPr id="1054416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4418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420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定义：智能家居系统是一种集成自动化、智能化技术的家庭生活解决方案，通过互联网和物联网技术实现家庭设备的互联互通和智能化控制。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4422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4424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4426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428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应用场景：智能家居系统可以实现家庭安全监控、智能照明、智能窗帘、智能空调、智能音响等多样化功能，提升居住体验和生活品质。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443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4432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4434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436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优势：智能家居系统可以实现远程控制、语音控制、定时控制等多种控制方式，方便快捷，同时还可以根据家庭成员的不同需求进行个性化定制。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4438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4440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4442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444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发展趋势：随着人工智能和物联网技术的不断发展，智能家居系统将更加智能化、人性化、安全化，未来将有更多的家庭选择智能家居系统来提升生活品质。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4446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智能物业管理系统</a:t>
            </a:r>
            <a:endParaRPr altLang="en-US" lang="zh-CN"/>
          </a:p>
        </p:txBody>
      </p:sp>
      <p:sp>
        <p:nvSpPr>
          <p:cNvPr id="10547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定义：一种基于物联网、云计算等技术的物业管理系统，实现物业管理的智能化和数字化。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功能：包括智能安防、智能家居、智能停车等，提高物业管理效率，提升业主居住体验。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应用：广泛应用于各类住宅、商业、办公等物业项目，实现物业的全面数字化管理。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优势：降低物业管理成本，提高管理效率，增强社区安全，提升服务质量。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智能停车系统</a:t>
            </a:r>
            <a:endParaRPr altLang="en-US" lang="zh-CN"/>
          </a:p>
        </p:txBody>
      </p:sp>
      <p:sp>
        <p:nvSpPr>
          <p:cNvPr id="105502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3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3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3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3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3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4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4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4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4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4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5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5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5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5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05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06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06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06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介绍智能停车系统的功能和优势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6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探讨智能停车系统未来的发展趋势和挑战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6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分析智能停车系统在智慧社区中的作用和价值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7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描述智能停车系统如何提高停车效率和便利性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智慧社区的商业模式创新</a:t>
            </a:r>
            <a:endParaRPr altLang="en-US" lang="zh-CN"/>
          </a:p>
        </p:txBody>
      </p:sp>
      <p:sp>
        <p:nvSpPr>
          <p:cNvPr id="10553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共享经济在智慧社区中的应用</a:t>
            </a:r>
            <a:endParaRPr altLang="en-US" lang="zh-CN"/>
          </a:p>
        </p:txBody>
      </p:sp>
      <p:sp>
        <p:nvSpPr>
          <p:cNvPr id="105581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2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8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2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82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2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8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3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83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共享设施：社区内的公共设施如健身房、游泳池等可实现会员共享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83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共享物流：通过智能物流系统，实现快递、外卖等的智能配送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83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共享停车位：通过智能停车系统，实现车位共享，提高停车效率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84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共享房屋：利用互联网平台，将空置房屋出租，增加租金收入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社区电商的兴起和发展</a:t>
            </a:r>
            <a:endParaRPr altLang="en-US" lang="zh-CN"/>
          </a:p>
        </p:txBody>
      </p:sp>
      <p:sp>
        <p:nvSpPr>
          <p:cNvPr id="10561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社区电商的发展历程和现状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社区电商的概念和特点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社区电商的兴起背景和原因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社区电商的商业模式创新和未来展望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智慧社区的盈利模式创新</a:t>
            </a:r>
            <a:endParaRPr altLang="en-US" lang="zh-CN"/>
          </a:p>
        </p:txBody>
      </p:sp>
      <p:sp>
        <p:nvSpPr>
          <p:cNvPr id="105644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广告投放：通过社区平台展示广告，获取广告收入。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4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数据分析：利用社区数据进行分析，提供精准营销和个性化服务，提高客户满意度和忠诚度。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5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增值服务：提供社区内的各种增值服务，例如智能家居、在线购物等，增加收入来源。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5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合作共赢：与其他企业合作，共同开发社区资源，实现互利共赢的商业模式。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跨界合作与共赢发展</a:t>
            </a:r>
            <a:endParaRPr altLang="en-US" lang="zh-CN"/>
          </a:p>
        </p:txBody>
      </p:sp>
      <p:sp>
        <p:nvSpPr>
          <p:cNvPr id="105674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跨界合作：智慧社区与科技、互联网等行业的深度融合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4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4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4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共赢发展：通过跨界合作实现资源共享、优势互补，提升社区的居住体验和商业价值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4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5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5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创新商业模式：跨界合作带来新的商业模式和盈利点，推动智慧社区的可持续发展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5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5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5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提升竞争力：跨界合作有助于提升智慧社区在房地产行业的竞争力，抢占市场份额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6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6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智慧社区的未来展望</a:t>
            </a:r>
            <a:endParaRPr altLang="en-US" lang="zh-CN"/>
          </a:p>
        </p:txBody>
      </p:sp>
      <p:sp>
        <p:nvSpPr>
          <p:cNvPr id="105705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5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5G技术在智慧社区的应用前景</a:t>
            </a:r>
            <a:endParaRPr altLang="en-US" lang="zh-CN"/>
          </a:p>
        </p:txBody>
      </p:sp>
      <p:sp>
        <p:nvSpPr>
          <p:cNvPr id="105751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51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51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5G技术将为智慧社区提供更快速、更稳定的网络连接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51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51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52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5G技术将促进智慧社区的智能化水平提升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52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52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52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5G技术将为智慧社区带来更多创新应用和服务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52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53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53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5G技术将为智慧社区的安全和隐私保护提供更强保障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AI技术在智慧社区的应用前景</a:t>
            </a:r>
            <a:endParaRPr altLang="en-US" lang="zh-CN"/>
          </a:p>
        </p:txBody>
      </p:sp>
      <p:sp>
        <p:nvSpPr>
          <p:cNvPr id="10578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智能安防：AI技术将提升社区安全监控的准确性和实时性，有效预防和应对安全事件。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智能家居：AI技术将实现家庭设备的互联互通，提供更加便捷、舒适的生活体验。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智能服务：AI技术将优化社区服务流程，提高服务效率和质量，提升居民满意度。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智能物业管理：AI技术将助力物业管理数字化转型，降低运营成本，提升管理效率。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智慧社区与可持续发展目标的融合</a:t>
            </a:r>
            <a:endParaRPr altLang="en-US" lang="zh-CN"/>
          </a:p>
        </p:txBody>
      </p:sp>
      <p:sp>
        <p:nvSpPr>
          <p:cNvPr id="105813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3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3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3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3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智慧社区未来展望与可持续发展目标的关联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814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4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4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智慧社区与可持续发展目标的融合案例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4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4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5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智慧社区如何助力实现可持续发展目标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815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5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5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智慧社区在可持续发展目标中的作用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智慧社区的发展趋势和未来展望</a:t>
            </a:r>
            <a:endParaRPr altLang="en-US" lang="zh-CN"/>
          </a:p>
        </p:txBody>
      </p:sp>
      <p:sp>
        <p:nvSpPr>
          <p:cNvPr id="10584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44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4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数字化和智能化将成为主流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4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45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5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社区将更加注重用户体验和个性化服务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4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45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智慧社区将与智能家居、智能交通等领域实现更深度的融合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46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46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6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政策支持和标准制定将进一步推动智慧社区的发展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5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75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7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2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9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9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4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4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9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97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2024-01-06T07:51:29Z</dcterms:created>
  <dcterms:modified xsi:type="dcterms:W3CDTF">2024-01-06T07:51:29Z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3c1b4d9fc4524125895e78b0484689a0_21</vt:lpwstr>
  </property>
</Properties>
</file>