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06" r:id="rId1"/>
    <p:sldMasterId id="2147489043" r:id="rId2"/>
  </p:sldMasterIdLst>
  <p:notesMasterIdLst>
    <p:notesMasterId r:id="rId3"/>
  </p:notesMasterIdLst>
  <p:sldIdLst>
    <p:sldId id="2663" r:id="rId4"/>
    <p:sldId id="2666" r:id="rId5"/>
    <p:sldId id="2669" r:id="rId6"/>
    <p:sldId id="2672" r:id="rId7"/>
    <p:sldId id="2675" r:id="rId8"/>
    <p:sldId id="2678" r:id="rId9"/>
    <p:sldId id="2681" r:id="rId10"/>
    <p:sldId id="2684" r:id="rId11"/>
    <p:sldId id="2687" r:id="rId12"/>
    <p:sldId id="2690" r:id="rId13"/>
    <p:sldId id="2693" r:id="rId14"/>
    <p:sldId id="2696" r:id="rId15"/>
    <p:sldId id="2699" r:id="rId16"/>
    <p:sldId id="2702" r:id="rId17"/>
    <p:sldId id="2705" r:id="rId18"/>
    <p:sldId id="2708" r:id="rId19"/>
    <p:sldId id="2711" r:id="rId20"/>
    <p:sldId id="2714" r:id="rId21"/>
    <p:sldId id="2717" r:id="rId22"/>
    <p:sldId id="2720" r:id="rId23"/>
    <p:sldId id="2723" r:id="rId24"/>
    <p:sldId id="2726" r:id="rId25"/>
    <p:sldId id="272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07" r:id="rId1"/>
    <p:sldLayoutId id="2147489008" r:id="rId2"/>
    <p:sldLayoutId id="2147489009" r:id="rId3"/>
    <p:sldLayoutId id="2147489010" r:id="rId4"/>
    <p:sldLayoutId id="2147489011" r:id="rId5"/>
    <p:sldLayoutId id="2147489012" r:id="rId6"/>
    <p:sldLayoutId id="2147489013" r:id="rId7"/>
    <p:sldLayoutId id="2147489014" r:id="rId8"/>
    <p:sldLayoutId id="2147489015" r:id="rId9"/>
    <p:sldLayoutId id="2147489016" r:id="rId10"/>
    <p:sldLayoutId id="21474890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44" r:id="rId1"/>
    <p:sldLayoutId id="2147489045" r:id="rId2"/>
    <p:sldLayoutId id="2147489046" r:id="rId3"/>
    <p:sldLayoutId id="2147489047" r:id="rId4"/>
    <p:sldLayoutId id="2147489048" r:id="rId5"/>
    <p:sldLayoutId id="2147489049" r:id="rId6"/>
    <p:sldLayoutId id="2147489050" r:id="rId7"/>
    <p:sldLayoutId id="2147489051" r:id="rId8"/>
    <p:sldLayoutId id="2147489052" r:id="rId9"/>
    <p:sldLayoutId id="2147489053" r:id="rId10"/>
    <p:sldLayoutId id="21474890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艺术教育2024小学教育的新视角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艺术教育在小学教育中的重要性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2024年小学艺术教育的趋势和展望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小学艺术教育的挑战与对策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艺术教育在小学教育中的实践案例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未来小学艺术教育的展望与建议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艺术教育对小学生全面发展的影响</a:t>
            </a:r>
            <a:endParaRPr altLang="en-US" lang="zh-CN"/>
          </a:p>
        </p:txBody>
      </p:sp>
      <p:sp>
        <p:nvSpPr>
          <p:cNvPr id="10488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培养创造力：艺术教育通过激发学生的想象力，培养他们的创新思维和创造力。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提升情感表达：艺术教育让学生通过绘画、音乐等方式表达自己的情感，增强情感表达和沟通能力。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促进认知发展：艺术教育通过观察、分析和创作，提高学生的认知能力，促进智力发展。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培养社交能力：艺术教育中的团队合作和交流，有助于培养学生的社交能力和合作精神。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艺术教育对小学生创造力的培养</a:t>
            </a:r>
            <a:endParaRPr altLang="en-US" lang="zh-CN"/>
          </a:p>
        </p:txBody>
      </p:sp>
      <p:sp>
        <p:nvSpPr>
          <p:cNvPr id="10489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艺术教育能够促进小学生情感表达和沟通能力的提升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艺术教育能够提高小学生的自信心和自尊心，促进个性发展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艺术教育能够激发小学生的想象力和创造力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艺术教育能够培养小学生的创新思维和解决问题的能力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艺术教育对小学生情感表达和沟通能力的提升</a:t>
            </a:r>
            <a:endParaRPr altLang="en-US" lang="zh-CN"/>
          </a:p>
        </p:txBody>
      </p:sp>
      <p:sp>
        <p:nvSpPr>
          <p:cNvPr id="10490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艺术教育有助于培养小学生的情感表达能力和沟通能力，促进其全面发展。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艺术教育通过各种艺术形式，如绘画、音乐、舞蹈等，激发小学生的创造力和想象力。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艺术教育能够提高小学生的情感表达能力和沟通能力，帮助他们在人际交往中更好地表达自己的想法和感受。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艺术教育可以培养小学生的审美意识和文化素养，使其更好地理解和欣赏各种艺术形式，提高其综合素质。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2024年小学艺术教育的趋势和展望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多元化艺术教育模式的探索与实践</a:t>
            </a:r>
            <a:endParaRPr altLang="en-US" lang="zh-CN"/>
          </a:p>
        </p:txBody>
      </p:sp>
      <p:sp>
        <p:nvSpPr>
          <p:cNvPr id="10491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多元化艺术教育模式的定义和意义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2024年小学艺术教育的发展趋势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多元化艺术教育模式的实践案例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多元化艺术教育模式的挑战与前景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科技与艺术教育的融合发展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虚拟现实和增强现实技术在艺术教育中的应用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数字艺术教育资源的普及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人工智能在艺术创作和教学辅助方面的作用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科技与艺术教育融合发展的挑战与机遇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艺术教育评价体系的完善与创新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评价体系的重要性：确保艺术教育的质量和效果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当前评价体系的不足：缺乏科学性和客观性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完善与创新的方向：多元化、过程性、综合性评价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具体措施：建立多维度评价指标、引入第三方评价机构、加强教师培训等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小学艺术教育的挑战与对策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师资力量不足的问题与解决方案</a:t>
            </a:r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1"/>
            </p:custDataLst>
          </p:nvPr>
        </p:nvSpPr>
        <p:spPr>
          <a:xfrm>
            <a:off x="2297260" y="2255358"/>
            <a:ext cx="7591480" cy="120940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问题：小学艺术教育师资力量不足，影响教学质量和学生的艺术素养培养。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标题"/>
          <p:cNvSpPr txBox="1"/>
          <p:nvPr>
            <p:custDataLst>
              <p:tags r:id="rId2"/>
            </p:custDataLst>
          </p:nvPr>
        </p:nvSpPr>
        <p:spPr>
          <a:xfrm>
            <a:off x="2297260" y="1490400"/>
            <a:ext cx="7591480" cy="76205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3"/>
            </p:custDataLst>
          </p:nvPr>
        </p:nvSpPr>
        <p:spPr>
          <a:xfrm>
            <a:off x="2297260" y="5041160"/>
            <a:ext cx="7591480" cy="120940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解决方案：提高教师待遇，吸引更多优秀艺术教师加入小学教育行列；加强教师培训，提高教师的专业水平和教学能力；鼓励高校毕业生加入小学艺术教育师资队伍。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标题"/>
          <p:cNvSpPr txBox="1"/>
          <p:nvPr>
            <p:custDataLst>
              <p:tags r:id="rId4"/>
            </p:custDataLst>
          </p:nvPr>
        </p:nvSpPr>
        <p:spPr>
          <a:xfrm>
            <a:off x="2297260" y="4276202"/>
            <a:ext cx="7591480" cy="76205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艺术教育资源不均衡的问题与对策</a:t>
            </a:r>
            <a:endParaRPr altLang="en-US" lang="zh-CN"/>
          </a:p>
        </p:txBody>
      </p:sp>
      <p:sp>
        <p:nvSpPr>
          <p:cNvPr id="10493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问题：城乡之间、校际之间的艺术教育资源差距大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对策：加大投入，提高艺术教育资源配备标准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建议：鼓励社会力量参与，拓宽艺术教育资源渠道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实践：开展艺术教育交流活动，促进资源共享与合作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家长对艺术教育的认知误区及引导策略</a:t>
            </a:r>
            <a:endParaRPr altLang="en-US" lang="zh-CN"/>
          </a:p>
        </p:txBody>
      </p:sp>
      <p:sp>
        <p:nvSpPr>
          <p:cNvPr id="1049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误区一：艺术教育是学校的事情，家长无需参与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误区二：艺术教育只适用于有天赋的学生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误区三：艺术教育会影响学生的学习成绩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引导策略：提高家长对艺术教育的认识，鼓励家长积极参与，建立正确的教育观念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艺术教育在小学教育中的实践案例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国内外优秀小学艺术教育项目介绍</a:t>
            </a:r>
            <a:endParaRPr altLang="en-US" lang="zh-CN"/>
          </a:p>
        </p:txBody>
      </p:sp>
      <p:cxnSp>
        <p:nvCxnSpPr>
          <p:cNvPr id="314581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5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54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国内优秀项目：上海市浦东新区某小学的艺术教育项目，以“快乐学习”为理念，通过游戏化的教学方式，让学生在轻松愉快的氛围中学习艺术，培养他们的想象力和表现力。</a:t>
            </a:r>
            <a:endParaRPr altLang="en-US" dirty="0" lang="zh-CN">
              <a:sym typeface="+mn-ea"/>
            </a:endParaRPr>
          </a:p>
        </p:txBody>
      </p:sp>
      <p:sp>
        <p:nvSpPr>
          <p:cNvPr id="104955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54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国外优秀项目：英国伦敦市某小学的艺术教育项目，以“人人都是艺术家”为口号，鼓励学生自由表达自己的想法和感受，通过绘画、雕塑等多种形式，培养学生的创造力和表达能力。</a:t>
            </a:r>
            <a:endParaRPr altLang="en-US" lang="zh-CN">
              <a:sym typeface="+mn-ea"/>
            </a:endParaRPr>
          </a:p>
        </p:txBody>
      </p:sp>
      <p:sp>
        <p:nvSpPr>
          <p:cNvPr id="104955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58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国外优秀项目：美国纽约市某小学的艺术教育项目，注重跨学科整合，将艺术与其他学科相结合，通过戏剧、舞蹈、音乐等形式，培养学生的综合素质和团队协作能力。</a:t>
            </a:r>
            <a:endParaRPr altLang="en-US" lang="zh-CN"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国内优秀项目：北京市海淀区某小学的艺术教育项目，注重培养学生的创造力，通过绘画、音乐、舞蹈等多种形式，提高学生的艺术素养和审美能力。</a:t>
            </a:r>
            <a:endParaRPr altLang="en-US" dirty="0" lang="zh-CN">
              <a:sym typeface="+mn-ea"/>
            </a:endParaRPr>
          </a:p>
        </p:txBody>
      </p:sp>
      <p:sp>
        <p:nvSpPr>
          <p:cNvPr id="104956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小学艺术教育与跨学科融合的实践探索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艺术教育与科学教育的融合：通过艺术创作激发学生的科学想象力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艺术教育与语言教育的融合：通过戏剧表演提高学生的语言表达能力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艺术教育与数学教育的融合：通过绘画构图培养学生的数学思维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艺术教育与体育教育的融合：通过舞蹈动作提高学生的身体素质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小学艺术教育中的家校合作模式创新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创新点：家校合作模式的提出与实践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案例背景：当前小学艺术教育中存在的问题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实施方式：家长参与、资源共享、互动教学等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实践效果：提升学生学习兴趣、促进家校共育等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未来小学艺术教育的展望与建议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政策层面推动小学艺术教育的发展</a:t>
            </a:r>
            <a:endParaRPr altLang="en-US" lang="zh-CN"/>
          </a:p>
        </p:txBody>
      </p:sp>
      <p:sp>
        <p:nvSpPr>
          <p:cNvPr id="10497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政策支持：政府出台相关政策，鼓励小学开展艺术教育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资金投入：增加对小学艺术教育的经费投入，提高教育资源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教师培训：加强对小学艺术教师的培训，提高教学质量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课程设置：优化课程设置，将艺术教育与学科教育相结合，注重培养学生的创新能力和审美素养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教师培养与专业发展对艺术教育的影响</a:t>
            </a:r>
            <a:endParaRPr altLang="en-US" lang="zh-CN"/>
          </a:p>
        </p:txBody>
      </p:sp>
      <p:sp>
        <p:nvSpPr>
          <p:cNvPr id="10498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教师素质提升：培养具备艺术素养和教学能力的教师，提高教学质量。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教师角色转变：从单纯的知识传授者转变为学生的艺术指导者和创作者。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教师专业发展：提供持续的专业发展机会，鼓励教师创新教学方法和手段。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教师交流合作：加强教师之间的交流与合作，共同提升艺术教育水平。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社会各界共同关注和支持小学艺术教育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学校重视：将艺术教育纳入小学教育的核心课程，提供充足的师资和教学资源。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政府政策支持：加大对小学艺术教育的投入，提高艺术教育在小学教育中的地位。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家庭参与：鼓励家长积极参与孩子的艺术教育，营造良好的家庭艺术氛围。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社会资源整合：利用社会资源，如博物馆、美术馆等，为小学艺术教育提供实践机会。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4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1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1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1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1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2024-01-05T14:44:57Z</dcterms:created>
  <dcterms:modified xsi:type="dcterms:W3CDTF">2024-01-05T14:44:57Z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9be75fe19c9e42c29a9becb5ab610282_21</vt:lpwstr>
  </property>
</Properties>
</file>