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721" r:id="rId1"/>
    <p:sldMasterId id="2147488758" r:id="rId2"/>
  </p:sldMasterIdLst>
  <p:notesMasterIdLst>
    <p:notesMasterId r:id="rId3"/>
  </p:notesMasterIdLst>
  <p:sldIdLst>
    <p:sldId id="2530" r:id="rId4"/>
    <p:sldId id="2535" r:id="rId5"/>
    <p:sldId id="2539" r:id="rId6"/>
    <p:sldId id="2542" r:id="rId7"/>
    <p:sldId id="2545" r:id="rId8"/>
    <p:sldId id="2548" r:id="rId9"/>
    <p:sldId id="2551" r:id="rId10"/>
    <p:sldId id="2554" r:id="rId11"/>
    <p:sldId id="2557" r:id="rId12"/>
    <p:sldId id="2560" r:id="rId13"/>
    <p:sldId id="2563" r:id="rId14"/>
    <p:sldId id="2566" r:id="rId15"/>
    <p:sldId id="2569" r:id="rId16"/>
    <p:sldId id="2572" r:id="rId17"/>
    <p:sldId id="2575" r:id="rId18"/>
    <p:sldId id="2578" r:id="rId19"/>
    <p:sldId id="2581" r:id="rId20"/>
    <p:sldId id="2584" r:id="rId21"/>
    <p:sldId id="2587" r:id="rId22"/>
    <p:sldId id="2590" r:id="rId23"/>
    <p:sldId id="2593" r:id="rId24"/>
    <p:sldId id="2596" r:id="rId25"/>
    <p:sldId id="2599" r:id="rId26"/>
    <p:sldId id="2602" r:id="rId27"/>
    <p:sldId id="2605" r:id="rId28"/>
    <p:sldId id="2608" r:id="rId29"/>
    <p:sldId id="2611" r:id="rId30"/>
    <p:sldId id="261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722" r:id="rId1"/>
    <p:sldLayoutId id="2147488723" r:id="rId2"/>
    <p:sldLayoutId id="2147488724" r:id="rId3"/>
    <p:sldLayoutId id="2147488725" r:id="rId4"/>
    <p:sldLayoutId id="2147488726" r:id="rId5"/>
    <p:sldLayoutId id="2147488727" r:id="rId6"/>
    <p:sldLayoutId id="2147488728" r:id="rId7"/>
    <p:sldLayoutId id="2147488729" r:id="rId8"/>
    <p:sldLayoutId id="2147488730" r:id="rId9"/>
    <p:sldLayoutId id="2147488731" r:id="rId10"/>
    <p:sldLayoutId id="214748873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759" r:id="rId1"/>
    <p:sldLayoutId id="2147488760" r:id="rId2"/>
    <p:sldLayoutId id="2147488761" r:id="rId3"/>
    <p:sldLayoutId id="2147488762" r:id="rId4"/>
    <p:sldLayoutId id="2147488763" r:id="rId5"/>
    <p:sldLayoutId id="2147488764" r:id="rId6"/>
    <p:sldLayoutId id="2147488765" r:id="rId7"/>
    <p:sldLayoutId id="2147488766" r:id="rId8"/>
    <p:sldLayoutId id="2147488767" r:id="rId9"/>
    <p:sldLayoutId id="2147488768" r:id="rId10"/>
    <p:sldLayoutId id="214748876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tags" Target="../tags/tag739.xml"/><Relationship Id="rId10" Type="http://schemas.openxmlformats.org/officeDocument/2006/relationships/tags" Target="../tags/tag740.xml"/><Relationship Id="rId11" Type="http://schemas.openxmlformats.org/officeDocument/2006/relationships/tags" Target="../tags/tag741.xml"/><Relationship Id="rId12" Type="http://schemas.openxmlformats.org/officeDocument/2006/relationships/tags" Target="../tags/tag74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3.xml"/><Relationship Id="rId2" Type="http://schemas.openxmlformats.org/officeDocument/2006/relationships/tags" Target="../tags/tag744.xml"/><Relationship Id="rId3" Type="http://schemas.openxmlformats.org/officeDocument/2006/relationships/tags" Target="../tags/tag745.xml"/><Relationship Id="rId4" Type="http://schemas.openxmlformats.org/officeDocument/2006/relationships/tags" Target="../tags/tag746.xml"/><Relationship Id="rId5" Type="http://schemas.openxmlformats.org/officeDocument/2006/relationships/tags" Target="../tags/tag747.xml"/><Relationship Id="rId6" Type="http://schemas.openxmlformats.org/officeDocument/2006/relationships/tags" Target="../tags/tag748.xml"/><Relationship Id="rId7" Type="http://schemas.openxmlformats.org/officeDocument/2006/relationships/tags" Target="../tags/tag749.xml"/><Relationship Id="rId8" Type="http://schemas.openxmlformats.org/officeDocument/2006/relationships/tags" Target="../tags/tag750.xml"/><Relationship Id="rId9" Type="http://schemas.openxmlformats.org/officeDocument/2006/relationships/tags" Target="../tags/tag751.xml"/><Relationship Id="rId10" Type="http://schemas.openxmlformats.org/officeDocument/2006/relationships/tags" Target="../tags/tag752.xml"/><Relationship Id="rId11" Type="http://schemas.openxmlformats.org/officeDocument/2006/relationships/tags" Target="../tags/tag753.xml"/><Relationship Id="rId12" Type="http://schemas.openxmlformats.org/officeDocument/2006/relationships/tags" Target="../tags/tag754.xml"/><Relationship Id="rId13" Type="http://schemas.openxmlformats.org/officeDocument/2006/relationships/tags" Target="../tags/tag755.xml"/><Relationship Id="rId14" Type="http://schemas.openxmlformats.org/officeDocument/2006/relationships/tags" Target="../tags/tag756.xml"/><Relationship Id="rId15" Type="http://schemas.openxmlformats.org/officeDocument/2006/relationships/tags" Target="../tags/tag757.xml"/><Relationship Id="rId16" Type="http://schemas.openxmlformats.org/officeDocument/2006/relationships/tags" Target="../tags/tag758.xml"/><Relationship Id="rId17" Type="http://schemas.openxmlformats.org/officeDocument/2006/relationships/tags" Target="../tags/tag759.xml"/><Relationship Id="rId18" Type="http://schemas.openxmlformats.org/officeDocument/2006/relationships/tags" Target="../tags/tag760.xml"/><Relationship Id="rId19" Type="http://schemas.openxmlformats.org/officeDocument/2006/relationships/tags" Target="../tags/tag761.xml"/><Relationship Id="rId20" Type="http://schemas.openxmlformats.org/officeDocument/2006/relationships/tags" Target="../tags/tag762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3.xml"/><Relationship Id="rId2" Type="http://schemas.openxmlformats.org/officeDocument/2006/relationships/tags" Target="../tags/tag764.xml"/><Relationship Id="rId3" Type="http://schemas.openxmlformats.org/officeDocument/2006/relationships/tags" Target="../tags/tag765.xml"/><Relationship Id="rId4" Type="http://schemas.openxmlformats.org/officeDocument/2006/relationships/tags" Target="../tags/tag766.xml"/><Relationship Id="rId5" Type="http://schemas.openxmlformats.org/officeDocument/2006/relationships/tags" Target="../tags/tag767.xml"/><Relationship Id="rId6" Type="http://schemas.openxmlformats.org/officeDocument/2006/relationships/tags" Target="../tags/tag768.xml"/><Relationship Id="rId7" Type="http://schemas.openxmlformats.org/officeDocument/2006/relationships/tags" Target="../tags/tag769.xml"/><Relationship Id="rId8" Type="http://schemas.openxmlformats.org/officeDocument/2006/relationships/tags" Target="../tags/tag770.xml"/><Relationship Id="rId9" Type="http://schemas.openxmlformats.org/officeDocument/2006/relationships/tags" Target="../tags/tag771.xml"/><Relationship Id="rId10" Type="http://schemas.openxmlformats.org/officeDocument/2006/relationships/tags" Target="../tags/tag772.xml"/><Relationship Id="rId11" Type="http://schemas.openxmlformats.org/officeDocument/2006/relationships/tags" Target="../tags/tag773.xml"/><Relationship Id="rId12" Type="http://schemas.openxmlformats.org/officeDocument/2006/relationships/tags" Target="../tags/tag77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5.xml"/><Relationship Id="rId2" Type="http://schemas.openxmlformats.org/officeDocument/2006/relationships/tags" Target="../tags/tag776.xml"/><Relationship Id="rId3" Type="http://schemas.openxmlformats.org/officeDocument/2006/relationships/tags" Target="../tags/tag77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8.xml"/><Relationship Id="rId2" Type="http://schemas.openxmlformats.org/officeDocument/2006/relationships/tags" Target="../tags/tag779.xml"/><Relationship Id="rId3" Type="http://schemas.openxmlformats.org/officeDocument/2006/relationships/tags" Target="../tags/tag780.xml"/><Relationship Id="rId4" Type="http://schemas.openxmlformats.org/officeDocument/2006/relationships/tags" Target="../tags/tag781.xml"/><Relationship Id="rId5" Type="http://schemas.openxmlformats.org/officeDocument/2006/relationships/tags" Target="../tags/tag782.xml"/><Relationship Id="rId6" Type="http://schemas.openxmlformats.org/officeDocument/2006/relationships/tags" Target="../tags/tag783.xml"/><Relationship Id="rId7" Type="http://schemas.openxmlformats.org/officeDocument/2006/relationships/tags" Target="../tags/tag784.xml"/><Relationship Id="rId8" Type="http://schemas.openxmlformats.org/officeDocument/2006/relationships/tags" Target="../tags/tag785.xml"/><Relationship Id="rId9" Type="http://schemas.openxmlformats.org/officeDocument/2006/relationships/tags" Target="../tags/tag786.xml"/><Relationship Id="rId10" Type="http://schemas.openxmlformats.org/officeDocument/2006/relationships/tags" Target="../tags/tag787.xml"/><Relationship Id="rId11" Type="http://schemas.openxmlformats.org/officeDocument/2006/relationships/tags" Target="../tags/tag788.xml"/><Relationship Id="rId12" Type="http://schemas.openxmlformats.org/officeDocument/2006/relationships/tags" Target="../tags/tag78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0.xml"/><Relationship Id="rId2" Type="http://schemas.openxmlformats.org/officeDocument/2006/relationships/tags" Target="../tags/tag791.xml"/><Relationship Id="rId3" Type="http://schemas.openxmlformats.org/officeDocument/2006/relationships/tags" Target="../tags/tag792.xml"/><Relationship Id="rId4" Type="http://schemas.openxmlformats.org/officeDocument/2006/relationships/tags" Target="../tags/tag793.xml"/><Relationship Id="rId5" Type="http://schemas.openxmlformats.org/officeDocument/2006/relationships/tags" Target="../tags/tag794.xml"/><Relationship Id="rId6" Type="http://schemas.openxmlformats.org/officeDocument/2006/relationships/tags" Target="../tags/tag795.xml"/><Relationship Id="rId7" Type="http://schemas.openxmlformats.org/officeDocument/2006/relationships/tags" Target="../tags/tag796.xml"/><Relationship Id="rId8" Type="http://schemas.openxmlformats.org/officeDocument/2006/relationships/tags" Target="../tags/tag797.xml"/><Relationship Id="rId9" Type="http://schemas.openxmlformats.org/officeDocument/2006/relationships/tags" Target="../tags/tag798.xml"/><Relationship Id="rId10" Type="http://schemas.openxmlformats.org/officeDocument/2006/relationships/tags" Target="../tags/tag799.xml"/><Relationship Id="rId11" Type="http://schemas.openxmlformats.org/officeDocument/2006/relationships/tags" Target="../tags/tag800.xml"/><Relationship Id="rId12" Type="http://schemas.openxmlformats.org/officeDocument/2006/relationships/tags" Target="../tags/tag80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2.xml"/><Relationship Id="rId2" Type="http://schemas.openxmlformats.org/officeDocument/2006/relationships/tags" Target="../tags/tag803.xml"/><Relationship Id="rId3" Type="http://schemas.openxmlformats.org/officeDocument/2006/relationships/tags" Target="../tags/tag804.xml"/><Relationship Id="rId4" Type="http://schemas.openxmlformats.org/officeDocument/2006/relationships/tags" Target="../tags/tag805.xml"/><Relationship Id="rId5" Type="http://schemas.openxmlformats.org/officeDocument/2006/relationships/tags" Target="../tags/tag806.xml"/><Relationship Id="rId6" Type="http://schemas.openxmlformats.org/officeDocument/2006/relationships/tags" Target="../tags/tag807.xml"/><Relationship Id="rId7" Type="http://schemas.openxmlformats.org/officeDocument/2006/relationships/tags" Target="../tags/tag808.xml"/><Relationship Id="rId8" Type="http://schemas.openxmlformats.org/officeDocument/2006/relationships/tags" Target="../tags/tag809.xml"/><Relationship Id="rId9" Type="http://schemas.openxmlformats.org/officeDocument/2006/relationships/tags" Target="../tags/tag810.xml"/><Relationship Id="rId10" Type="http://schemas.openxmlformats.org/officeDocument/2006/relationships/tags" Target="../tags/tag811.xml"/><Relationship Id="rId11" Type="http://schemas.openxmlformats.org/officeDocument/2006/relationships/tags" Target="../tags/tag812.xml"/><Relationship Id="rId12" Type="http://schemas.openxmlformats.org/officeDocument/2006/relationships/tags" Target="../tags/tag81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4.xml"/><Relationship Id="rId2" Type="http://schemas.openxmlformats.org/officeDocument/2006/relationships/tags" Target="../tags/tag815.xml"/><Relationship Id="rId3" Type="http://schemas.openxmlformats.org/officeDocument/2006/relationships/tags" Target="../tags/tag816.xml"/><Relationship Id="rId4" Type="http://schemas.openxmlformats.org/officeDocument/2006/relationships/tags" Target="../tags/tag817.xml"/><Relationship Id="rId5" Type="http://schemas.openxmlformats.org/officeDocument/2006/relationships/tags" Target="../tags/tag818.xml"/><Relationship Id="rId6" Type="http://schemas.openxmlformats.org/officeDocument/2006/relationships/tags" Target="../tags/tag819.xml"/><Relationship Id="rId7" Type="http://schemas.openxmlformats.org/officeDocument/2006/relationships/tags" Target="../tags/tag820.xml"/><Relationship Id="rId8" Type="http://schemas.openxmlformats.org/officeDocument/2006/relationships/tags" Target="../tags/tag821.xml"/><Relationship Id="rId9" Type="http://schemas.openxmlformats.org/officeDocument/2006/relationships/tags" Target="../tags/tag822.xml"/><Relationship Id="rId10" Type="http://schemas.openxmlformats.org/officeDocument/2006/relationships/tags" Target="../tags/tag823.xml"/><Relationship Id="rId11" Type="http://schemas.openxmlformats.org/officeDocument/2006/relationships/tags" Target="../tags/tag824.xml"/><Relationship Id="rId12" Type="http://schemas.openxmlformats.org/officeDocument/2006/relationships/tags" Target="../tags/tag82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6.xml"/><Relationship Id="rId2" Type="http://schemas.openxmlformats.org/officeDocument/2006/relationships/tags" Target="../tags/tag827.xml"/><Relationship Id="rId3" Type="http://schemas.openxmlformats.org/officeDocument/2006/relationships/tags" Target="../tags/tag82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9.xml"/><Relationship Id="rId2" Type="http://schemas.openxmlformats.org/officeDocument/2006/relationships/tags" Target="../tags/tag830.xml"/><Relationship Id="rId3" Type="http://schemas.openxmlformats.org/officeDocument/2006/relationships/tags" Target="../tags/tag831.xml"/><Relationship Id="rId4" Type="http://schemas.openxmlformats.org/officeDocument/2006/relationships/tags" Target="../tags/tag832.xml"/><Relationship Id="rId5" Type="http://schemas.openxmlformats.org/officeDocument/2006/relationships/tags" Target="../tags/tag833.xml"/><Relationship Id="rId6" Type="http://schemas.openxmlformats.org/officeDocument/2006/relationships/tags" Target="../tags/tag834.xml"/><Relationship Id="rId7" Type="http://schemas.openxmlformats.org/officeDocument/2006/relationships/tags" Target="../tags/tag835.xml"/><Relationship Id="rId8" Type="http://schemas.openxmlformats.org/officeDocument/2006/relationships/tags" Target="../tags/tag836.xml"/><Relationship Id="rId9" Type="http://schemas.openxmlformats.org/officeDocument/2006/relationships/tags" Target="../tags/tag837.xml"/><Relationship Id="rId10" Type="http://schemas.openxmlformats.org/officeDocument/2006/relationships/tags" Target="../tags/tag838.xml"/><Relationship Id="rId11" Type="http://schemas.openxmlformats.org/officeDocument/2006/relationships/tags" Target="../tags/tag839.xml"/><Relationship Id="rId12" Type="http://schemas.openxmlformats.org/officeDocument/2006/relationships/tags" Target="../tags/tag84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1.xml"/><Relationship Id="rId2" Type="http://schemas.openxmlformats.org/officeDocument/2006/relationships/tags" Target="../tags/tag842.xml"/><Relationship Id="rId3" Type="http://schemas.openxmlformats.org/officeDocument/2006/relationships/tags" Target="../tags/tag843.xml"/><Relationship Id="rId4" Type="http://schemas.openxmlformats.org/officeDocument/2006/relationships/tags" Target="../tags/tag844.xml"/><Relationship Id="rId5" Type="http://schemas.openxmlformats.org/officeDocument/2006/relationships/tags" Target="../tags/tag845.xml"/><Relationship Id="rId6" Type="http://schemas.openxmlformats.org/officeDocument/2006/relationships/tags" Target="../tags/tag846.xml"/><Relationship Id="rId7" Type="http://schemas.openxmlformats.org/officeDocument/2006/relationships/tags" Target="../tags/tag847.xml"/><Relationship Id="rId8" Type="http://schemas.openxmlformats.org/officeDocument/2006/relationships/tags" Target="../tags/tag848.xml"/><Relationship Id="rId9" Type="http://schemas.openxmlformats.org/officeDocument/2006/relationships/tags" Target="../tags/tag849.xml"/><Relationship Id="rId10" Type="http://schemas.openxmlformats.org/officeDocument/2006/relationships/tags" Target="../tags/tag850.xml"/><Relationship Id="rId11" Type="http://schemas.openxmlformats.org/officeDocument/2006/relationships/tags" Target="../tags/tag851.xml"/><Relationship Id="rId12" Type="http://schemas.openxmlformats.org/officeDocument/2006/relationships/tags" Target="../tags/tag852.xml"/><Relationship Id="rId13" Type="http://schemas.openxmlformats.org/officeDocument/2006/relationships/tags" Target="../tags/tag853.xml"/><Relationship Id="rId14" Type="http://schemas.openxmlformats.org/officeDocument/2006/relationships/tags" Target="../tags/tag854.xml"/><Relationship Id="rId15" Type="http://schemas.openxmlformats.org/officeDocument/2006/relationships/tags" Target="../tags/tag855.xml"/><Relationship Id="rId16" Type="http://schemas.openxmlformats.org/officeDocument/2006/relationships/tags" Target="../tags/tag85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7.xml"/><Relationship Id="rId2" Type="http://schemas.openxmlformats.org/officeDocument/2006/relationships/tags" Target="../tags/tag858.xml"/><Relationship Id="rId3" Type="http://schemas.openxmlformats.org/officeDocument/2006/relationships/tags" Target="../tags/tag859.xml"/><Relationship Id="rId4" Type="http://schemas.openxmlformats.org/officeDocument/2006/relationships/tags" Target="../tags/tag860.xml"/><Relationship Id="rId5" Type="http://schemas.openxmlformats.org/officeDocument/2006/relationships/tags" Target="../tags/tag861.xml"/><Relationship Id="rId6" Type="http://schemas.openxmlformats.org/officeDocument/2006/relationships/tags" Target="../tags/tag862.xml"/><Relationship Id="rId7" Type="http://schemas.openxmlformats.org/officeDocument/2006/relationships/tags" Target="../tags/tag863.xml"/><Relationship Id="rId8" Type="http://schemas.openxmlformats.org/officeDocument/2006/relationships/tags" Target="../tags/tag864.xml"/><Relationship Id="rId9" Type="http://schemas.openxmlformats.org/officeDocument/2006/relationships/tags" Target="../tags/tag865.xml"/><Relationship Id="rId10" Type="http://schemas.openxmlformats.org/officeDocument/2006/relationships/tags" Target="../tags/tag866.xml"/><Relationship Id="rId11" Type="http://schemas.openxmlformats.org/officeDocument/2006/relationships/tags" Target="../tags/tag867.xml"/><Relationship Id="rId12" Type="http://schemas.openxmlformats.org/officeDocument/2006/relationships/tags" Target="../tags/tag86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9.xml"/><Relationship Id="rId2" Type="http://schemas.openxmlformats.org/officeDocument/2006/relationships/tags" Target="../tags/tag870.xml"/><Relationship Id="rId3" Type="http://schemas.openxmlformats.org/officeDocument/2006/relationships/tags" Target="../tags/tag871.xml"/><Relationship Id="rId4" Type="http://schemas.openxmlformats.org/officeDocument/2006/relationships/tags" Target="../tags/tag872.xml"/><Relationship Id="rId5" Type="http://schemas.openxmlformats.org/officeDocument/2006/relationships/tags" Target="../tags/tag873.xml"/><Relationship Id="rId6" Type="http://schemas.openxmlformats.org/officeDocument/2006/relationships/tags" Target="../tags/tag874.xml"/><Relationship Id="rId7" Type="http://schemas.openxmlformats.org/officeDocument/2006/relationships/tags" Target="../tags/tag875.xml"/><Relationship Id="rId8" Type="http://schemas.openxmlformats.org/officeDocument/2006/relationships/tags" Target="../tags/tag876.xml"/><Relationship Id="rId9" Type="http://schemas.openxmlformats.org/officeDocument/2006/relationships/tags" Target="../tags/tag877.xml"/><Relationship Id="rId10" Type="http://schemas.openxmlformats.org/officeDocument/2006/relationships/tags" Target="../tags/tag878.xml"/><Relationship Id="rId11" Type="http://schemas.openxmlformats.org/officeDocument/2006/relationships/tags" Target="../tags/tag879.xml"/><Relationship Id="rId12" Type="http://schemas.openxmlformats.org/officeDocument/2006/relationships/tags" Target="../tags/tag880.xml"/><Relationship Id="rId13" Type="http://schemas.openxmlformats.org/officeDocument/2006/relationships/tags" Target="../tags/tag881.xml"/><Relationship Id="rId14" Type="http://schemas.openxmlformats.org/officeDocument/2006/relationships/tags" Target="../tags/tag882.xml"/><Relationship Id="rId15" Type="http://schemas.openxmlformats.org/officeDocument/2006/relationships/tags" Target="../tags/tag883.xml"/><Relationship Id="rId16" Type="http://schemas.openxmlformats.org/officeDocument/2006/relationships/tags" Target="../tags/tag884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85.xml"/><Relationship Id="rId2" Type="http://schemas.openxmlformats.org/officeDocument/2006/relationships/tags" Target="../tags/tag886.xml"/><Relationship Id="rId3" Type="http://schemas.openxmlformats.org/officeDocument/2006/relationships/tags" Target="../tags/tag887.xml"/><Relationship Id="rId4" Type="http://schemas.openxmlformats.org/officeDocument/2006/relationships/tags" Target="../tags/tag888.xml"/><Relationship Id="rId5" Type="http://schemas.openxmlformats.org/officeDocument/2006/relationships/tags" Target="../tags/tag889.xml"/><Relationship Id="rId6" Type="http://schemas.openxmlformats.org/officeDocument/2006/relationships/tags" Target="../tags/tag890.xml"/><Relationship Id="rId7" Type="http://schemas.openxmlformats.org/officeDocument/2006/relationships/tags" Target="../tags/tag891.xml"/><Relationship Id="rId8" Type="http://schemas.openxmlformats.org/officeDocument/2006/relationships/tags" Target="../tags/tag892.xml"/><Relationship Id="rId9" Type="http://schemas.openxmlformats.org/officeDocument/2006/relationships/tags" Target="../tags/tag893.xml"/><Relationship Id="rId10" Type="http://schemas.openxmlformats.org/officeDocument/2006/relationships/tags" Target="../tags/tag894.xml"/><Relationship Id="rId11" Type="http://schemas.openxmlformats.org/officeDocument/2006/relationships/tags" Target="../tags/tag895.xml"/><Relationship Id="rId12" Type="http://schemas.openxmlformats.org/officeDocument/2006/relationships/tags" Target="../tags/tag896.xml"/><Relationship Id="rId13" Type="http://schemas.openxmlformats.org/officeDocument/2006/relationships/tags" Target="../tags/tag897.xml"/><Relationship Id="rId14" Type="http://schemas.openxmlformats.org/officeDocument/2006/relationships/tags" Target="../tags/tag898.xml"/><Relationship Id="rId15" Type="http://schemas.openxmlformats.org/officeDocument/2006/relationships/tags" Target="../tags/tag899.xml"/><Relationship Id="rId16" Type="http://schemas.openxmlformats.org/officeDocument/2006/relationships/tags" Target="../tags/tag900.xml"/><Relationship Id="rId17" Type="http://schemas.openxmlformats.org/officeDocument/2006/relationships/tags" Target="../tags/tag901.xml"/><Relationship Id="rId18" Type="http://schemas.openxmlformats.org/officeDocument/2006/relationships/tags" Target="../tags/tag902.xml"/><Relationship Id="rId19" Type="http://schemas.openxmlformats.org/officeDocument/2006/relationships/tags" Target="../tags/tag903.xml"/><Relationship Id="rId20" Type="http://schemas.openxmlformats.org/officeDocument/2006/relationships/tags" Target="../tags/tag904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05.xml"/><Relationship Id="rId2" Type="http://schemas.openxmlformats.org/officeDocument/2006/relationships/tags" Target="../tags/tag906.xml"/><Relationship Id="rId3" Type="http://schemas.openxmlformats.org/officeDocument/2006/relationships/tags" Target="../tags/tag90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8.xml"/><Relationship Id="rId2" Type="http://schemas.openxmlformats.org/officeDocument/2006/relationships/tags" Target="../tags/tag909.xml"/><Relationship Id="rId3" Type="http://schemas.openxmlformats.org/officeDocument/2006/relationships/tags" Target="../tags/tag910.xml"/><Relationship Id="rId4" Type="http://schemas.openxmlformats.org/officeDocument/2006/relationships/tags" Target="../tags/tag911.xml"/><Relationship Id="rId5" Type="http://schemas.openxmlformats.org/officeDocument/2006/relationships/tags" Target="../tags/tag912.xml"/><Relationship Id="rId6" Type="http://schemas.openxmlformats.org/officeDocument/2006/relationships/tags" Target="../tags/tag913.xml"/><Relationship Id="rId7" Type="http://schemas.openxmlformats.org/officeDocument/2006/relationships/tags" Target="../tags/tag914.xml"/><Relationship Id="rId8" Type="http://schemas.openxmlformats.org/officeDocument/2006/relationships/tags" Target="../tags/tag915.xml"/><Relationship Id="rId9" Type="http://schemas.openxmlformats.org/officeDocument/2006/relationships/tags" Target="../tags/tag916.xml"/><Relationship Id="rId10" Type="http://schemas.openxmlformats.org/officeDocument/2006/relationships/tags" Target="../tags/tag917.xml"/><Relationship Id="rId11" Type="http://schemas.openxmlformats.org/officeDocument/2006/relationships/tags" Target="../tags/tag918.xml"/><Relationship Id="rId12" Type="http://schemas.openxmlformats.org/officeDocument/2006/relationships/tags" Target="../tags/tag91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20.xml"/><Relationship Id="rId2" Type="http://schemas.openxmlformats.org/officeDocument/2006/relationships/tags" Target="../tags/tag921.xml"/><Relationship Id="rId3" Type="http://schemas.openxmlformats.org/officeDocument/2006/relationships/tags" Target="../tags/tag922.xml"/><Relationship Id="rId4" Type="http://schemas.openxmlformats.org/officeDocument/2006/relationships/tags" Target="../tags/tag923.xml"/><Relationship Id="rId5" Type="http://schemas.openxmlformats.org/officeDocument/2006/relationships/tags" Target="../tags/tag924.xml"/><Relationship Id="rId6" Type="http://schemas.openxmlformats.org/officeDocument/2006/relationships/tags" Target="../tags/tag925.xml"/><Relationship Id="rId7" Type="http://schemas.openxmlformats.org/officeDocument/2006/relationships/tags" Target="../tags/tag926.xml"/><Relationship Id="rId8" Type="http://schemas.openxmlformats.org/officeDocument/2006/relationships/tags" Target="../tags/tag927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8.xml"/><Relationship Id="rId2" Type="http://schemas.openxmlformats.org/officeDocument/2006/relationships/tags" Target="../tags/tag929.xml"/><Relationship Id="rId3" Type="http://schemas.openxmlformats.org/officeDocument/2006/relationships/tags" Target="../tags/tag930.xml"/><Relationship Id="rId4" Type="http://schemas.openxmlformats.org/officeDocument/2006/relationships/tags" Target="../tags/tag931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2.xml"/><Relationship Id="rId2" Type="http://schemas.openxmlformats.org/officeDocument/2006/relationships/tags" Target="../tags/tag933.xml"/><Relationship Id="rId3" Type="http://schemas.openxmlformats.org/officeDocument/2006/relationships/tags" Target="../tags/tag93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5.xml"/><Relationship Id="rId2" Type="http://schemas.openxmlformats.org/officeDocument/2006/relationships/tags" Target="../tags/tag936.xml"/><Relationship Id="rId3" Type="http://schemas.openxmlformats.org/officeDocument/2006/relationships/tags" Target="../tags/tag937.xml"/><Relationship Id="rId4" Type="http://schemas.openxmlformats.org/officeDocument/2006/relationships/tags" Target="../tags/tag938.xml"/><Relationship Id="rId5" Type="http://schemas.openxmlformats.org/officeDocument/2006/relationships/tags" Target="../tags/tag939.xml"/><Relationship Id="rId6" Type="http://schemas.openxmlformats.org/officeDocument/2006/relationships/tags" Target="../tags/tag940.xml"/><Relationship Id="rId7" Type="http://schemas.openxmlformats.org/officeDocument/2006/relationships/tags" Target="../tags/tag941.xml"/><Relationship Id="rId8" Type="http://schemas.openxmlformats.org/officeDocument/2006/relationships/tags" Target="../tags/tag942.xml"/><Relationship Id="rId9" Type="http://schemas.openxmlformats.org/officeDocument/2006/relationships/tags" Target="../tags/tag943.xml"/><Relationship Id="rId10" Type="http://schemas.openxmlformats.org/officeDocument/2006/relationships/tags" Target="../tags/tag944.xml"/><Relationship Id="rId11" Type="http://schemas.openxmlformats.org/officeDocument/2006/relationships/tags" Target="../tags/tag945.xml"/><Relationship Id="rId12" Type="http://schemas.openxmlformats.org/officeDocument/2006/relationships/tags" Target="../tags/tag94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47.xml"/><Relationship Id="rId2" Type="http://schemas.openxmlformats.org/officeDocument/2006/relationships/tags" Target="../tags/tag948.xml"/><Relationship Id="rId3" Type="http://schemas.openxmlformats.org/officeDocument/2006/relationships/tags" Target="../tags/tag949.xml"/><Relationship Id="rId4" Type="http://schemas.openxmlformats.org/officeDocument/2006/relationships/tags" Target="../tags/tag950.xml"/><Relationship Id="rId5" Type="http://schemas.openxmlformats.org/officeDocument/2006/relationships/tags" Target="../tags/tag951.xml"/><Relationship Id="rId6" Type="http://schemas.openxmlformats.org/officeDocument/2006/relationships/tags" Target="../tags/tag952.xml"/><Relationship Id="rId7" Type="http://schemas.openxmlformats.org/officeDocument/2006/relationships/tags" Target="../tags/tag953.xml"/><Relationship Id="rId8" Type="http://schemas.openxmlformats.org/officeDocument/2006/relationships/tags" Target="../tags/tag954.xml"/><Relationship Id="rId9" Type="http://schemas.openxmlformats.org/officeDocument/2006/relationships/tags" Target="../tags/tag955.xml"/><Relationship Id="rId10" Type="http://schemas.openxmlformats.org/officeDocument/2006/relationships/tags" Target="../tags/tag956.xml"/><Relationship Id="rId11" Type="http://schemas.openxmlformats.org/officeDocument/2006/relationships/tags" Target="../tags/tag957.xml"/><Relationship Id="rId12" Type="http://schemas.openxmlformats.org/officeDocument/2006/relationships/tags" Target="../tags/tag95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59.xml"/><Relationship Id="rId2" Type="http://schemas.openxmlformats.org/officeDocument/2006/relationships/tags" Target="../tags/tag960.xml"/><Relationship Id="rId3" Type="http://schemas.openxmlformats.org/officeDocument/2006/relationships/tags" Target="../tags/tag961.xml"/><Relationship Id="rId4" Type="http://schemas.openxmlformats.org/officeDocument/2006/relationships/tags" Target="../tags/tag962.xml"/><Relationship Id="rId5" Type="http://schemas.openxmlformats.org/officeDocument/2006/relationships/tags" Target="../tags/tag963.xml"/><Relationship Id="rId6" Type="http://schemas.openxmlformats.org/officeDocument/2006/relationships/tags" Target="../tags/tag964.xml"/><Relationship Id="rId7" Type="http://schemas.openxmlformats.org/officeDocument/2006/relationships/tags" Target="../tags/tag965.xml"/><Relationship Id="rId8" Type="http://schemas.openxmlformats.org/officeDocument/2006/relationships/tags" Target="../tags/tag966.xml"/><Relationship Id="rId9" Type="http://schemas.openxmlformats.org/officeDocument/2006/relationships/tags" Target="../tags/tag967.xml"/><Relationship Id="rId10" Type="http://schemas.openxmlformats.org/officeDocument/2006/relationships/tags" Target="../tags/tag968.xml"/><Relationship Id="rId11" Type="http://schemas.openxmlformats.org/officeDocument/2006/relationships/tags" Target="../tags/tag969.xml"/><Relationship Id="rId12" Type="http://schemas.openxmlformats.org/officeDocument/2006/relationships/tags" Target="../tags/tag97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71.xml"/><Relationship Id="rId2" Type="http://schemas.openxmlformats.org/officeDocument/2006/relationships/tags" Target="../tags/tag972.xml"/><Relationship Id="rId3" Type="http://schemas.openxmlformats.org/officeDocument/2006/relationships/tags" Target="../tags/tag973.xml"/><Relationship Id="rId4" Type="http://schemas.openxmlformats.org/officeDocument/2006/relationships/tags" Target="../tags/tag974.xml"/><Relationship Id="rId5" Type="http://schemas.openxmlformats.org/officeDocument/2006/relationships/tags" Target="../tags/tag975.xml"/><Relationship Id="rId6" Type="http://schemas.openxmlformats.org/officeDocument/2006/relationships/tags" Target="../tags/tag976.xml"/><Relationship Id="rId7" Type="http://schemas.openxmlformats.org/officeDocument/2006/relationships/tags" Target="../tags/tag977.xml"/><Relationship Id="rId8" Type="http://schemas.openxmlformats.org/officeDocument/2006/relationships/tags" Target="../tags/tag978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79.xml"/><Relationship Id="rId2" Type="http://schemas.openxmlformats.org/officeDocument/2006/relationships/tags" Target="../tags/tag980.xml"/><Relationship Id="rId3" Type="http://schemas.openxmlformats.org/officeDocument/2006/relationships/tags" Target="../tags/tag98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2024年初中教育的新时代：培养创新型人才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初中教育的发展趋势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培养创新型人才的必要性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初中教育如何培养创新型人才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培养创新型人才的实践案例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政策建议与展望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初中教育的发展趋势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创新教育的重视</a:t>
            </a:r>
            <a:endParaRPr altLang="en-US" lang="zh-CN"/>
          </a:p>
        </p:txBody>
      </p:sp>
      <p:sp>
        <p:nvSpPr>
          <p:cNvPr id="10510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创新教育在初中教育中的地位日益提升，成为新时代教育发展的重要趋势。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创新教育注重培养学生的创新思维、创造力和实践能力，以适应未来社会的发展需求。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初中教育将更加注重创新教育的实施，通过课程设置、教学方法和评价方式的改革，激发学生的创新潜能。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创新教育将促进初中教育与科技、艺术等领域的融合，为学生提供更加多样化的学习和发展机会。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科技与教育的融合</a:t>
            </a:r>
            <a:endParaRPr altLang="en-US" lang="zh-CN"/>
          </a:p>
        </p:txBody>
      </p:sp>
      <p:sp>
        <p:nvSpPr>
          <p:cNvPr id="10512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科技在初中教育中的应用越来越广泛，如在线学习、虚拟现实、人工智能等。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科技与教育融合有助于提高学生的学习兴趣和创新能力，培养出更多创新型人才。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科技与教育融合需要教师具备相应的技能和素质，以更好地引导学生学习和探索。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科技与教育融合需要政策支持和技术保障，以促进教育公平和质量提升。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个性化教育的推进</a:t>
            </a:r>
            <a:endParaRPr altLang="en-US" lang="zh-CN"/>
          </a:p>
        </p:txBody>
      </p:sp>
      <p:sp>
        <p:nvSpPr>
          <p:cNvPr id="10516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提倡因材施教，关注学生的个性差异和特长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实施导师制，为学生提供个性化指导和关怀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利用信息技术手段，实现个性化教学和评估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增加选修课程，让学生自主选择感兴趣的领域深入学习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教育评价的改革</a:t>
            </a:r>
            <a:endParaRPr altLang="en-US" lang="zh-CN"/>
          </a:p>
        </p:txBody>
      </p:sp>
      <p:sp>
        <p:nvSpPr>
          <p:cNvPr id="10519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9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重视过程评价，关注学生个体差异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引入多元评价方式，不再单一依赖考试成绩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强调能力评价，关注学生的实际应用能力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建立综合素质评价体系，促进学生全面发展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培养创新型人才的必要性</a:t>
            </a:r>
            <a:endParaRPr altLang="en-US" lang="zh-CN"/>
          </a:p>
        </p:txBody>
      </p:sp>
      <p:sp>
        <p:nvSpPr>
          <p:cNvPr id="10522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适应未来社会发展的需要</a:t>
            </a:r>
            <a:endParaRPr altLang="en-US" lang="zh-CN"/>
          </a:p>
        </p:txBody>
      </p:sp>
      <p:sp>
        <p:nvSpPr>
          <p:cNvPr id="10527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培养创新型人才是应对科技快速发展的需要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培养创新型人才是推动社会进步的重要力量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培养创新型人才是提升国家竞争力的关键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培养创新型人才是适应未来职业发展的必然要求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提高国家竞争力的关键</a:t>
            </a:r>
            <a:endParaRPr altLang="en-US" lang="zh-CN"/>
          </a:p>
        </p:txBody>
      </p:sp>
      <p:sp>
        <p:nvSpPr>
          <p:cNvPr id="10530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01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1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培养创新型人才是推动国家发展的核心动力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0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02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2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创新型人才是国家创新体系的重要组成部分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0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02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提高国家竞争力需要依靠创新型人才的创造力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03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03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3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培养创新型人才是应对未来挑战的关键举措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促进个人全面发展的要求</a:t>
            </a:r>
            <a:endParaRPr altLang="en-US" lang="zh-CN"/>
          </a:p>
        </p:txBody>
      </p:sp>
      <p:sp>
        <p:nvSpPr>
          <p:cNvPr id="10533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32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2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培养创新型人才是适应未来社会发展的需要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3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33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3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创新型人才具备更强的综合素质和竞争力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3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33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培养创新型人才有助于个人实现自我价值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34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34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4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培养创新型人才是推动社会进步的重要力量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创新型人才培养的挑战与机遇</a:t>
            </a:r>
            <a:endParaRPr altLang="en-US" lang="zh-CN"/>
          </a:p>
        </p:txBody>
      </p:sp>
      <p:sp>
        <p:nvSpPr>
          <p:cNvPr id="105363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挑战：传统教育观念的束缚、教育资源的不足、评价体系的不完善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3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3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4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机遇：国家政策的支持、科技发展的推动、社会对创新型人才的需求增加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4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4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4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应对策略：改革教育体制、增加教育投入、完善评价体系、加强科技创新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4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5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5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未来展望：培养更多创新型人才，推动社会进步和发展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5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初中教育如何培养创新型人才</a:t>
            </a:r>
            <a:endParaRPr altLang="en-US" lang="zh-CN"/>
          </a:p>
        </p:txBody>
      </p:sp>
      <p:sp>
        <p:nvSpPr>
          <p:cNvPr id="10539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创新教育理念的树立</a:t>
            </a:r>
            <a:endParaRPr altLang="en-US" lang="zh-CN"/>
          </a:p>
        </p:txBody>
      </p:sp>
      <p:sp>
        <p:nvSpPr>
          <p:cNvPr id="10544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40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0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强调学生的主体性，引导学生主动探索和发现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4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41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1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鼓励创新思维，培养批判性思维能力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4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41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注重实践操作，提高学生的动手能力和创新能力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42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42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2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提倡开放式教育，拓宽学生的知识视野和思维方式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课程体系与教学内容的改革</a:t>
            </a:r>
            <a:endParaRPr altLang="en-US" lang="zh-CN"/>
          </a:p>
        </p:txBody>
      </p:sp>
      <p:sp>
        <p:nvSpPr>
          <p:cNvPr id="10547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教学方法：采用启发式、探究式、项目式等多种教学方法，激发学生创新思维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课程体系：注重跨学科整合，增加选修课程，促进学生个性化发展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教学内容：引入创新教育理念，强化实践操作，培养学生动手能力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教师素质：加强教师培训，提高教师的创新意识和创新能力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教学方法与手段的创新</a:t>
            </a:r>
            <a:endParaRPr altLang="en-US" lang="zh-CN"/>
          </a:p>
        </p:txBody>
      </p:sp>
      <p:sp>
        <p:nvSpPr>
          <p:cNvPr id="10550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0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0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实施跨学科整合，拓宽学生知识面和思维方式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0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注重实践操作和动手能力的培养，提高学生的创新能力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0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引入项目式学习，引导学生主动探究和解决问题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0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利用信息技术手段，开展在线协作和互动学习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创新实践活动的开展</a:t>
            </a:r>
            <a:endParaRPr altLang="en-US" lang="zh-CN"/>
          </a:p>
        </p:txBody>
      </p:sp>
      <p:sp>
        <p:nvSpPr>
          <p:cNvPr id="10553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学校设立创新实验室，为学生提供创新实践的场所和资源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组织学生参与科技创新竞赛，激发创新思维和实践能力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开展校企合作，让学生参与到企业创新项目中，培养实际操作能力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定期举办创新讲座和分享会，拓宽学生视野，激发创新灵感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教师队伍的培养与建设</a:t>
            </a:r>
            <a:endParaRPr altLang="en-US" lang="zh-CN"/>
          </a:p>
        </p:txBody>
      </p:sp>
      <p:sp>
        <p:nvSpPr>
          <p:cNvPr id="10556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提升教师创新教育理念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鼓励教师开展创新教育实践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6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建立创新教育评价体系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加强教师创新教育能力培训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培养创新型人才的实践案例</a:t>
            </a:r>
            <a:endParaRPr altLang="en-US" lang="zh-CN"/>
          </a:p>
        </p:txBody>
      </p:sp>
      <p:sp>
        <p:nvSpPr>
          <p:cNvPr id="105598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初中学校创新教育实践案例</a:t>
            </a:r>
            <a:endParaRPr altLang="en-US" lang="zh-CN"/>
          </a:p>
        </p:txBody>
      </p:sp>
      <p:sp>
        <p:nvSpPr>
          <p:cNvPr id="10564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上海市某中学开展“创客空间”项目，培养学生动手能力和创新思维。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江苏省某中学推行“翻转课堂”教学模式，提高学生自主学习和协作能力。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广东省某中学开设“科技节”活动，鼓励学生参与科技创新和实践。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北京市某中学实施“导师制”，引导学生发掘兴趣和优势，培养个性化发展。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教师创新教育实践案例</a:t>
            </a:r>
            <a:endParaRPr altLang="en-US" lang="zh-CN"/>
          </a:p>
        </p:txBody>
      </p:sp>
      <p:sp>
        <p:nvSpPr>
          <p:cNvPr id="10567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7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7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7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7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案例二：组织学生参加科技竞赛，培养他们的创新能力和团队合作精神。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案例一：利用信息技术手段，开展互动式教学，激发学生的创新思维。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案例三：开展课外拓展活动，引导学生自主学习，培养他们的创新意识和实践能力。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案例四：与企业和科研机构合作，为学生提供实践机会，培养他们的创新能力和解决实际问题的能力。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学生创新成果展示与交流</a:t>
            </a:r>
            <a:endParaRPr altLang="en-US" lang="zh-CN"/>
          </a:p>
        </p:txBody>
      </p:sp>
      <p:sp>
        <p:nvSpPr>
          <p:cNvPr id="105705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学生创新成果展示的目的是激发学生的学习热情和创造力，促进学生的个性发展。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6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展示形式包括但不限于学术论文、科技作品、艺术作品等，可以以个人或团队的形式进行展示。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6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交流环节可以让学生们分享自己的创新经验和心得，同时也可以从其他同学的作品中获得灵感和启示。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6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学校可以定期举办学生创新成果展示与交流活动，鼓励学生积极参与，并对优秀作品给予奖励和推广。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政策建议与展望</a:t>
            </a:r>
            <a:endParaRPr altLang="en-US" lang="zh-CN"/>
          </a:p>
        </p:txBody>
      </p:sp>
      <p:sp>
        <p:nvSpPr>
          <p:cNvPr id="10573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加强政策引导与支持</a:t>
            </a:r>
            <a:endParaRPr altLang="en-US" lang="zh-CN"/>
          </a:p>
        </p:txBody>
      </p:sp>
      <p:sp>
        <p:nvSpPr>
          <p:cNvPr id="10578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制定相关政策，鼓励学校开展创新教育，培养创新型人才。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8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加大对创新型教育的投入，提供资金、设备等方面的支持。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8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建立创新教育评价体系，对学校和教师的创新教育成果进行评估和奖励。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8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鼓励企业参与创新教育，推动校企合作，为学生提供实践机会。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建立创新教育评价体系</a:t>
            </a:r>
            <a:endParaRPr altLang="en-US" lang="zh-CN"/>
          </a:p>
        </p:txBody>
      </p:sp>
      <p:sp>
        <p:nvSpPr>
          <p:cNvPr id="105812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建立多元化评价体系，注重学生的创新能力和实践能力的评价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2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2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2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制定科学、合理的评价标准，确保评价结果客观、公正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3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3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3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鼓励学校开展创新教育活动，提高学生的创新意识和实践能力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3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3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4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加强教师培训，提高教师的创新教育水平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4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4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加强国际交流与合作</a:t>
            </a:r>
            <a:endParaRPr altLang="en-US" lang="zh-CN"/>
          </a:p>
        </p:txBody>
      </p:sp>
      <p:sp>
        <p:nvSpPr>
          <p:cNvPr id="10584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4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4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实施途径：政府提供资金支持，建立国际交流平台，开展教育合作项目。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4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意义：促进教育资源的共享，提高教育质量，加强国家间的友好关系。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4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政策建议：鼓励学校与国外教育机构建立合作关系，开展交换生项目和教师交流活动。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4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展望：通过加强国际交流与合作，培养具有全球视野和跨文化沟通能力的人才，提高我国教育的国际竞争力。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展望未来初中教育的发展方向</a:t>
            </a:r>
            <a:endParaRPr altLang="en-US" lang="zh-CN"/>
          </a:p>
        </p:txBody>
      </p:sp>
      <p:sp>
        <p:nvSpPr>
          <p:cNvPr id="10587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7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7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7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7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个性化教育：根据学生的兴趣、特长和需求，提供个性化的教育服务，促进学生全面发展。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7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培养创新型人才：注重学生的创新思维和实践能力，加强科学、技术、工程和数学等学科的教育。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7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数字化教育：利用信息技术手段，提高教育教学的效率和质量，推进教育资源的共享和均衡发展。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7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教师素质提升：加强教师培训和职业发展，提高教师的专业素养和教育创新能力。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4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04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7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2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90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3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8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81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2024-01-01T06:43:50Z</dcterms:created>
  <dcterms:modified xsi:type="dcterms:W3CDTF">2024-01-01T06:43:50Z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c7c1205e9f9e47ff8805f00f2a8eabe4_21</vt:lpwstr>
  </property>
</Properties>
</file>