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4048" r:id="rId1"/>
    <p:sldMasterId id="2147504085" r:id="rId2"/>
  </p:sldMasterIdLst>
  <p:notesMasterIdLst>
    <p:notesMasterId r:id="rId3"/>
  </p:notesMasterIdLst>
  <p:sldIdLst>
    <p:sldId id="9158" r:id="rId4"/>
    <p:sldId id="9161" r:id="rId5"/>
    <p:sldId id="9164" r:id="rId6"/>
    <p:sldId id="9167" r:id="rId7"/>
    <p:sldId id="9170" r:id="rId8"/>
    <p:sldId id="9173" r:id="rId9"/>
    <p:sldId id="9176" r:id="rId10"/>
    <p:sldId id="9179" r:id="rId11"/>
    <p:sldId id="9182" r:id="rId12"/>
    <p:sldId id="9185" r:id="rId13"/>
    <p:sldId id="9188" r:id="rId14"/>
    <p:sldId id="9191" r:id="rId15"/>
    <p:sldId id="9194" r:id="rId16"/>
    <p:sldId id="9197" r:id="rId17"/>
    <p:sldId id="9200" r:id="rId18"/>
    <p:sldId id="9203" r:id="rId19"/>
    <p:sldId id="9206" r:id="rId20"/>
    <p:sldId id="9209" r:id="rId21"/>
    <p:sldId id="9212" r:id="rId22"/>
    <p:sldId id="9215" r:id="rId23"/>
    <p:sldId id="9218" r:id="rId24"/>
    <p:sldId id="9221" r:id="rId25"/>
    <p:sldId id="9224" r:id="rId26"/>
    <p:sldId id="9227" r:id="rId27"/>
    <p:sldId id="9230" r:id="rId28"/>
    <p:sldId id="9233" r:id="rId29"/>
    <p:sldId id="9236" r:id="rId30"/>
    <p:sldId id="9239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image" Target="../media/image3.png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png"/><Relationship Id="rId3" Type="http://schemas.openxmlformats.org/officeDocument/2006/relationships/tags" Target="../tags/tag25.xml"/><Relationship Id="rId4" Type="http://schemas.openxmlformats.org/officeDocument/2006/relationships/image" Target="../media/image2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tags" Target="../tags/tag37.xml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tags" Target="../tags/tag56.xml"/><Relationship Id="rId3" Type="http://schemas.openxmlformats.org/officeDocument/2006/relationships/tags" Target="../tags/tag5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image" Target="../media/image1.png"/><Relationship Id="rId3" Type="http://schemas.openxmlformats.org/officeDocument/2006/relationships/tags" Target="../tags/tag69.xml"/><Relationship Id="rId4" Type="http://schemas.openxmlformats.org/officeDocument/2006/relationships/image" Target="../media/image2.png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29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000" i="0" kern="1200" kumimoji="0" lang="en-US" noProof="1" normalizeH="0" spc="1000" strike="noStrike" u="none">
                <a:solidFill>
                  <a:schemeClr val="accent2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/>
          <a:noFill/>
        </p:spPr>
        <p:txBody>
          <a:bodyPr anchor="ctr" bIns="0" lIns="0" rIns="0" rtlCol="0" tIns="0" vert="eaVert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9948545" y="0"/>
            <a:ext cx="2243455" cy="2152015"/>
          </a:xfrm>
          <a:prstGeom prst="rect"/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4267200" cy="4846320"/>
          </a:xfrm>
          <a:prstGeom prst="rect"/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35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48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41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72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4049" r:id="rId1"/>
    <p:sldLayoutId id="2147504050" r:id="rId2"/>
    <p:sldLayoutId id="2147504051" r:id="rId3"/>
    <p:sldLayoutId id="2147504052" r:id="rId4"/>
    <p:sldLayoutId id="2147504053" r:id="rId5"/>
    <p:sldLayoutId id="2147504054" r:id="rId6"/>
    <p:sldLayoutId id="2147504055" r:id="rId7"/>
    <p:sldLayoutId id="2147504056" r:id="rId8"/>
    <p:sldLayoutId id="2147504057" r:id="rId9"/>
    <p:sldLayoutId id="2147504058" r:id="rId10"/>
    <p:sldLayoutId id="214750405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>
              <a:lnSpc>
                <a:spcPct val="130000"/>
              </a:lnSpc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二级</a:t>
            </a:r>
            <a:endParaRPr dirty="0"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三级</a:t>
            </a:r>
            <a:endParaRPr dirty="0"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四级</a:t>
            </a:r>
            <a:endParaRPr dirty="0"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五级</a:t>
            </a:r>
            <a:endParaRPr dirty="0"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4086" r:id="rId1"/>
    <p:sldLayoutId id="2147504087" r:id="rId2"/>
    <p:sldLayoutId id="2147504088" r:id="rId3"/>
    <p:sldLayoutId id="2147504089" r:id="rId4"/>
    <p:sldLayoutId id="2147504090" r:id="rId5"/>
    <p:sldLayoutId id="2147504091" r:id="rId6"/>
    <p:sldLayoutId id="2147504092" r:id="rId7"/>
    <p:sldLayoutId id="2147504093" r:id="rId8"/>
    <p:sldLayoutId id="2147504094" r:id="rId9"/>
    <p:sldLayoutId id="2147504095" r:id="rId10"/>
    <p:sldLayoutId id="214750409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fontAlgn="auto" hangingPunct="1" indent="-228600" latinLnBrk="0" marL="2286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2.xml"/><Relationship Id="rId2" Type="http://schemas.openxmlformats.org/officeDocument/2006/relationships/tags" Target="../tags/tag113.xml"/><Relationship Id="rId3" Type="http://schemas.openxmlformats.org/officeDocument/2006/relationships/tags" Target="../tags/tag114.xml"/><Relationship Id="rId4" Type="http://schemas.openxmlformats.org/officeDocument/2006/relationships/tags" Target="../tags/tag115.xml"/><Relationship Id="rId5" Type="http://schemas.openxmlformats.org/officeDocument/2006/relationships/tags" Target="../tags/tag116.xml"/><Relationship Id="rId6" Type="http://schemas.openxmlformats.org/officeDocument/2006/relationships/tags" Target="../tags/tag117.xml"/><Relationship Id="rId7" Type="http://schemas.openxmlformats.org/officeDocument/2006/relationships/tags" Target="../tags/tag118.xml"/><Relationship Id="rId8" Type="http://schemas.openxmlformats.org/officeDocument/2006/relationships/tags" Target="../tags/tag119.xml"/><Relationship Id="rId9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tags" Target="../tags/tag123.xml"/><Relationship Id="rId5" Type="http://schemas.openxmlformats.org/officeDocument/2006/relationships/tags" Target="../tags/tag124.xml"/><Relationship Id="rId6" Type="http://schemas.openxmlformats.org/officeDocument/2006/relationships/tags" Target="../tags/tag125.xml"/><Relationship Id="rId7" Type="http://schemas.openxmlformats.org/officeDocument/2006/relationships/tags" Target="../tags/tag126.xml"/><Relationship Id="rId8" Type="http://schemas.openxmlformats.org/officeDocument/2006/relationships/tags" Target="../tags/tag127.xml"/><Relationship Id="rId9" Type="http://schemas.openxmlformats.org/officeDocument/2006/relationships/tags" Target="../tags/tag128.xml"/><Relationship Id="rId10" Type="http://schemas.openxmlformats.org/officeDocument/2006/relationships/tags" Target="../tags/tag129.xml"/><Relationship Id="rId11" Type="http://schemas.openxmlformats.org/officeDocument/2006/relationships/tags" Target="../tags/tag130.xml"/><Relationship Id="rId12" Type="http://schemas.openxmlformats.org/officeDocument/2006/relationships/tags" Target="../tags/tag131.xml"/><Relationship Id="rId13" Type="http://schemas.openxmlformats.org/officeDocument/2006/relationships/tags" Target="../tags/tag132.xml"/><Relationship Id="rId14" Type="http://schemas.openxmlformats.org/officeDocument/2006/relationships/tags" Target="../tags/tag133.xml"/><Relationship Id="rId15" Type="http://schemas.openxmlformats.org/officeDocument/2006/relationships/tags" Target="../tags/tag134.xml"/><Relationship Id="rId16" Type="http://schemas.openxmlformats.org/officeDocument/2006/relationships/tags" Target="../tags/tag135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tags" Target="../tags/tag141.xml"/><Relationship Id="rId7" Type="http://schemas.openxmlformats.org/officeDocument/2006/relationships/tags" Target="../tags/tag142.xml"/><Relationship Id="rId8" Type="http://schemas.openxmlformats.org/officeDocument/2006/relationships/tags" Target="../tags/tag143.xml"/><Relationship Id="rId9" Type="http://schemas.openxmlformats.org/officeDocument/2006/relationships/tags" Target="../tags/tag144.xml"/><Relationship Id="rId10" Type="http://schemas.openxmlformats.org/officeDocument/2006/relationships/tags" Target="../tags/tag145.xml"/><Relationship Id="rId11" Type="http://schemas.openxmlformats.org/officeDocument/2006/relationships/tags" Target="../tags/tag146.xml"/><Relationship Id="rId12" Type="http://schemas.openxmlformats.org/officeDocument/2006/relationships/tags" Target="../tags/tag147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tags" Target="../tags/tag159.xml"/><Relationship Id="rId10" Type="http://schemas.openxmlformats.org/officeDocument/2006/relationships/tags" Target="../tags/tag160.xml"/><Relationship Id="rId11" Type="http://schemas.openxmlformats.org/officeDocument/2006/relationships/tags" Target="../tags/tag161.xml"/><Relationship Id="rId12" Type="http://schemas.openxmlformats.org/officeDocument/2006/relationships/tags" Target="../tags/tag162.xml"/><Relationship Id="rId13" Type="http://schemas.openxmlformats.org/officeDocument/2006/relationships/tags" Target="../tags/tag163.xml"/><Relationship Id="rId14" Type="http://schemas.openxmlformats.org/officeDocument/2006/relationships/tags" Target="../tags/tag164.xml"/><Relationship Id="rId15" Type="http://schemas.openxmlformats.org/officeDocument/2006/relationships/tags" Target="../tags/tag165.xml"/><Relationship Id="rId16" Type="http://schemas.openxmlformats.org/officeDocument/2006/relationships/tags" Target="../tags/tag166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tags" Target="../tags/tag175.xml"/><Relationship Id="rId10" Type="http://schemas.openxmlformats.org/officeDocument/2006/relationships/tags" Target="../tags/tag176.xml"/><Relationship Id="rId11" Type="http://schemas.openxmlformats.org/officeDocument/2006/relationships/tags" Target="../tags/tag177.xml"/><Relationship Id="rId12" Type="http://schemas.openxmlformats.org/officeDocument/2006/relationships/tags" Target="../tags/tag178.xml"/><Relationship Id="rId13" Type="http://schemas.openxmlformats.org/officeDocument/2006/relationships/tags" Target="../tags/tag179.xml"/><Relationship Id="rId14" Type="http://schemas.openxmlformats.org/officeDocument/2006/relationships/tags" Target="../tags/tag180.xml"/><Relationship Id="rId15" Type="http://schemas.openxmlformats.org/officeDocument/2006/relationships/tags" Target="../tags/tag181.xml"/><Relationship Id="rId16" Type="http://schemas.openxmlformats.org/officeDocument/2006/relationships/tags" Target="../tags/tag182.xml"/><Relationship Id="rId17" Type="http://schemas.openxmlformats.org/officeDocument/2006/relationships/tags" Target="../tags/tag183.xml"/><Relationship Id="rId18" Type="http://schemas.openxmlformats.org/officeDocument/2006/relationships/tags" Target="../tags/tag184.xml"/><Relationship Id="rId19" Type="http://schemas.openxmlformats.org/officeDocument/2006/relationships/tags" Target="../tags/tag185.xml"/><Relationship Id="rId20" Type="http://schemas.openxmlformats.org/officeDocument/2006/relationships/tags" Target="../tags/tag186.xml"/><Relationship Id="rId21" Type="http://schemas.openxmlformats.org/officeDocument/2006/relationships/tags" Target="../tags/tag187.xml"/><Relationship Id="rId22" Type="http://schemas.openxmlformats.org/officeDocument/2006/relationships/tags" Target="../tags/tag188.xml"/><Relationship Id="rId23" Type="http://schemas.openxmlformats.org/officeDocument/2006/relationships/tags" Target="../tags/tag189.xml"/><Relationship Id="rId24" Type="http://schemas.openxmlformats.org/officeDocument/2006/relationships/tags" Target="../tags/tag190.xml"/><Relationship Id="rId25" Type="http://schemas.openxmlformats.org/officeDocument/2006/relationships/tags" Target="../tags/tag191.xml"/><Relationship Id="rId26" Type="http://schemas.openxmlformats.org/officeDocument/2006/relationships/tags" Target="../tags/tag192.xml"/><Relationship Id="rId27" Type="http://schemas.openxmlformats.org/officeDocument/2006/relationships/tags" Target="../tags/tag193.xml"/><Relationship Id="rId28" Type="http://schemas.openxmlformats.org/officeDocument/2006/relationships/tags" Target="../tags/tag194.xml"/><Relationship Id="rId29" Type="http://schemas.openxmlformats.org/officeDocument/2006/relationships/tags" Target="../tags/tag195.xml"/><Relationship Id="rId30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tags" Target="../tags/tag204.xml"/><Relationship Id="rId10" Type="http://schemas.openxmlformats.org/officeDocument/2006/relationships/tags" Target="../tags/tag205.xml"/><Relationship Id="rId11" Type="http://schemas.openxmlformats.org/officeDocument/2006/relationships/tags" Target="../tags/tag206.xml"/><Relationship Id="rId12" Type="http://schemas.openxmlformats.org/officeDocument/2006/relationships/tags" Target="../tags/tag207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tags" Target="../tags/tag223.xml"/><Relationship Id="rId14" Type="http://schemas.openxmlformats.org/officeDocument/2006/relationships/tags" Target="../tags/tag224.xml"/><Relationship Id="rId15" Type="http://schemas.openxmlformats.org/officeDocument/2006/relationships/tags" Target="../tags/tag225.xml"/><Relationship Id="rId16" Type="http://schemas.openxmlformats.org/officeDocument/2006/relationships/tags" Target="../tags/tag226.xml"/><Relationship Id="rId17" Type="http://schemas.openxmlformats.org/officeDocument/2006/relationships/tags" Target="../tags/tag227.xml"/><Relationship Id="rId18" Type="http://schemas.openxmlformats.org/officeDocument/2006/relationships/tags" Target="../tags/tag228.xml"/><Relationship Id="rId19" Type="http://schemas.openxmlformats.org/officeDocument/2006/relationships/tags" Target="../tags/tag229.xml"/><Relationship Id="rId20" Type="http://schemas.openxmlformats.org/officeDocument/2006/relationships/tags" Target="../tags/tag230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tags" Target="../tags/tag263.xml"/><Relationship Id="rId14" Type="http://schemas.openxmlformats.org/officeDocument/2006/relationships/tags" Target="../tags/tag264.xml"/><Relationship Id="rId15" Type="http://schemas.openxmlformats.org/officeDocument/2006/relationships/tags" Target="../tags/tag265.xml"/><Relationship Id="rId16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tags" Target="../tags/tag286.xml"/><Relationship Id="rId7" Type="http://schemas.openxmlformats.org/officeDocument/2006/relationships/tags" Target="../tags/tag287.xml"/><Relationship Id="rId8" Type="http://schemas.openxmlformats.org/officeDocument/2006/relationships/tags" Target="../tags/tag288.xml"/><Relationship Id="rId9" Type="http://schemas.openxmlformats.org/officeDocument/2006/relationships/tags" Target="../tags/tag289.xml"/><Relationship Id="rId10" Type="http://schemas.openxmlformats.org/officeDocument/2006/relationships/tags" Target="../tags/tag290.xml"/><Relationship Id="rId11" Type="http://schemas.openxmlformats.org/officeDocument/2006/relationships/tags" Target="../tags/tag291.xml"/><Relationship Id="rId12" Type="http://schemas.openxmlformats.org/officeDocument/2006/relationships/tags" Target="../tags/tag292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tags" Target="../tags/tag316.xml"/><Relationship Id="rId6" Type="http://schemas.openxmlformats.org/officeDocument/2006/relationships/tags" Target="../tags/tag317.xml"/><Relationship Id="rId7" Type="http://schemas.openxmlformats.org/officeDocument/2006/relationships/tags" Target="../tags/tag318.xml"/><Relationship Id="rId8" Type="http://schemas.openxmlformats.org/officeDocument/2006/relationships/tags" Target="../tags/tag319.xml"/><Relationship Id="rId9" Type="http://schemas.openxmlformats.org/officeDocument/2006/relationships/tags" Target="../tags/tag320.xml"/><Relationship Id="rId10" Type="http://schemas.openxmlformats.org/officeDocument/2006/relationships/tags" Target="../tags/tag321.xml"/><Relationship Id="rId11" Type="http://schemas.openxmlformats.org/officeDocument/2006/relationships/tags" Target="../tags/tag322.xml"/><Relationship Id="rId12" Type="http://schemas.openxmlformats.org/officeDocument/2006/relationships/tags" Target="../tags/tag323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tags" Target="../tags/tag332.xml"/><Relationship Id="rId10" Type="http://schemas.openxmlformats.org/officeDocument/2006/relationships/tags" Target="../tags/tag333.xml"/><Relationship Id="rId11" Type="http://schemas.openxmlformats.org/officeDocument/2006/relationships/tags" Target="../tags/tag334.xml"/><Relationship Id="rId12" Type="http://schemas.openxmlformats.org/officeDocument/2006/relationships/tags" Target="../tags/tag335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tags" Target="../tags/tag340.xml"/><Relationship Id="rId6" Type="http://schemas.openxmlformats.org/officeDocument/2006/relationships/tags" Target="../tags/tag341.xml"/><Relationship Id="rId7" Type="http://schemas.openxmlformats.org/officeDocument/2006/relationships/tags" Target="../tags/tag342.xml"/><Relationship Id="rId8" Type="http://schemas.openxmlformats.org/officeDocument/2006/relationships/tags" Target="../tags/tag343.xml"/><Relationship Id="rId9" Type="http://schemas.openxmlformats.org/officeDocument/2006/relationships/tags" Target="../tags/tag344.xml"/><Relationship Id="rId10" Type="http://schemas.openxmlformats.org/officeDocument/2006/relationships/tags" Target="../tags/tag345.xml"/><Relationship Id="rId11" Type="http://schemas.openxmlformats.org/officeDocument/2006/relationships/tags" Target="../tags/tag346.xml"/><Relationship Id="rId12" Type="http://schemas.openxmlformats.org/officeDocument/2006/relationships/tags" Target="../tags/tag347.xml"/><Relationship Id="rId13" Type="http://schemas.openxmlformats.org/officeDocument/2006/relationships/tags" Target="../tags/tag348.xml"/><Relationship Id="rId14" Type="http://schemas.openxmlformats.org/officeDocument/2006/relationships/tags" Target="../tags/tag349.xml"/><Relationship Id="rId15" Type="http://schemas.openxmlformats.org/officeDocument/2006/relationships/tags" Target="../tags/tag350.xml"/><Relationship Id="rId16" Type="http://schemas.openxmlformats.org/officeDocument/2006/relationships/tags" Target="../tags/tag351.xml"/><Relationship Id="rId17" Type="http://schemas.openxmlformats.org/officeDocument/2006/relationships/tags" Target="../tags/tag352.xml"/><Relationship Id="rId18" Type="http://schemas.openxmlformats.org/officeDocument/2006/relationships/tags" Target="../tags/tag353.xml"/><Relationship Id="rId19" Type="http://schemas.openxmlformats.org/officeDocument/2006/relationships/tags" Target="../tags/tag354.xml"/><Relationship Id="rId20" Type="http://schemas.openxmlformats.org/officeDocument/2006/relationships/tags" Target="../tags/tag355.xml"/><Relationship Id="rId21" Type="http://schemas.openxmlformats.org/officeDocument/2006/relationships/tags" Target="../tags/tag356.xml"/><Relationship Id="rId22" Type="http://schemas.openxmlformats.org/officeDocument/2006/relationships/tags" Target="../tags/tag357.xml"/><Relationship Id="rId23" Type="http://schemas.openxmlformats.org/officeDocument/2006/relationships/tags" Target="../tags/tag358.xml"/><Relationship Id="rId24" Type="http://schemas.openxmlformats.org/officeDocument/2006/relationships/tags" Target="../tags/tag359.xml"/><Relationship Id="rId25" Type="http://schemas.openxmlformats.org/officeDocument/2006/relationships/tags" Target="../tags/tag360.xml"/><Relationship Id="rId26" Type="http://schemas.openxmlformats.org/officeDocument/2006/relationships/tags" Target="../tags/tag361.xml"/><Relationship Id="rId27" Type="http://schemas.openxmlformats.org/officeDocument/2006/relationships/tags" Target="../tags/tag362.xml"/><Relationship Id="rId28" Type="http://schemas.openxmlformats.org/officeDocument/2006/relationships/tags" Target="../tags/tag363.xml"/><Relationship Id="rId29" Type="http://schemas.openxmlformats.org/officeDocument/2006/relationships/tags" Target="../tags/tag364.xml"/><Relationship Id="rId30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5.xml"/><Relationship Id="rId2" Type="http://schemas.openxmlformats.org/officeDocument/2006/relationships/tags" Target="../tags/tag366.xml"/><Relationship Id="rId3" Type="http://schemas.openxmlformats.org/officeDocument/2006/relationships/tags" Target="../tags/tag367.xml"/><Relationship Id="rId4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8.xml"/><Relationship Id="rId2" Type="http://schemas.openxmlformats.org/officeDocument/2006/relationships/tags" Target="../tags/tag369.xml"/><Relationship Id="rId3" Type="http://schemas.openxmlformats.org/officeDocument/2006/relationships/tags" Target="../tags/tag370.xml"/><Relationship Id="rId4" Type="http://schemas.openxmlformats.org/officeDocument/2006/relationships/tags" Target="../tags/tag371.xml"/><Relationship Id="rId5" Type="http://schemas.openxmlformats.org/officeDocument/2006/relationships/tags" Target="../tags/tag372.xml"/><Relationship Id="rId6" Type="http://schemas.openxmlformats.org/officeDocument/2006/relationships/tags" Target="../tags/tag373.xml"/><Relationship Id="rId7" Type="http://schemas.openxmlformats.org/officeDocument/2006/relationships/tags" Target="../tags/tag374.xml"/><Relationship Id="rId8" Type="http://schemas.openxmlformats.org/officeDocument/2006/relationships/tags" Target="../tags/tag375.xml"/><Relationship Id="rId9" Type="http://schemas.openxmlformats.org/officeDocument/2006/relationships/tags" Target="../tags/tag376.xml"/><Relationship Id="rId10" Type="http://schemas.openxmlformats.org/officeDocument/2006/relationships/tags" Target="../tags/tag377.xml"/><Relationship Id="rId11" Type="http://schemas.openxmlformats.org/officeDocument/2006/relationships/tags" Target="../tags/tag378.xml"/><Relationship Id="rId12" Type="http://schemas.openxmlformats.org/officeDocument/2006/relationships/tags" Target="../tags/tag379.xml"/><Relationship Id="rId13" Type="http://schemas.openxmlformats.org/officeDocument/2006/relationships/tags" Target="../tags/tag380.xml"/><Relationship Id="rId14" Type="http://schemas.openxmlformats.org/officeDocument/2006/relationships/tags" Target="../tags/tag381.xml"/><Relationship Id="rId15" Type="http://schemas.openxmlformats.org/officeDocument/2006/relationships/tags" Target="../tags/tag382.xml"/><Relationship Id="rId16" Type="http://schemas.openxmlformats.org/officeDocument/2006/relationships/tags" Target="../tags/tag383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84.xml"/><Relationship Id="rId2" Type="http://schemas.openxmlformats.org/officeDocument/2006/relationships/tags" Target="../tags/tag385.xml"/><Relationship Id="rId3" Type="http://schemas.openxmlformats.org/officeDocument/2006/relationships/tags" Target="../tags/tag386.xml"/><Relationship Id="rId4" Type="http://schemas.openxmlformats.org/officeDocument/2006/relationships/tags" Target="../tags/tag387.xml"/><Relationship Id="rId5" Type="http://schemas.openxmlformats.org/officeDocument/2006/relationships/tags" Target="../tags/tag388.xml"/><Relationship Id="rId6" Type="http://schemas.openxmlformats.org/officeDocument/2006/relationships/tags" Target="../tags/tag389.xml"/><Relationship Id="rId7" Type="http://schemas.openxmlformats.org/officeDocument/2006/relationships/tags" Target="../tags/tag390.xml"/><Relationship Id="rId8" Type="http://schemas.openxmlformats.org/officeDocument/2006/relationships/tags" Target="../tags/tag391.xml"/><Relationship Id="rId9" Type="http://schemas.openxmlformats.org/officeDocument/2006/relationships/tags" Target="../tags/tag392.xml"/><Relationship Id="rId10" Type="http://schemas.openxmlformats.org/officeDocument/2006/relationships/tags" Target="../tags/tag393.xml"/><Relationship Id="rId11" Type="http://schemas.openxmlformats.org/officeDocument/2006/relationships/tags" Target="../tags/tag394.xml"/><Relationship Id="rId12" Type="http://schemas.openxmlformats.org/officeDocument/2006/relationships/tags" Target="../tags/tag395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96.xml"/><Relationship Id="rId2" Type="http://schemas.openxmlformats.org/officeDocument/2006/relationships/tags" Target="../tags/tag397.xml"/><Relationship Id="rId3" Type="http://schemas.openxmlformats.org/officeDocument/2006/relationships/tags" Target="../tags/tag39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/单击此处添加副标题内容/</a:t>
            </a:r>
            <a:endParaRPr altLang="en-US" lang="zh-CN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培养小学生的音乐素养与音乐表演</a:t>
            </a:r>
            <a:endParaRPr altLang="en-US" dirty="0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4" name="序号"/>
          <p:cNvSpPr txBox="1"/>
          <p:nvPr>
            <p:custDataLst>
              <p:tags r:id="rId2"/>
            </p:custDataLst>
          </p:nvPr>
        </p:nvSpPr>
        <p:spPr>
          <a:xfrm>
            <a:off x="2079475" y="2840810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3"/>
            </p:custDataLst>
          </p:nvPr>
        </p:nvSpPr>
        <p:spPr>
          <a:xfrm>
            <a:off x="2079625" y="3363595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培养小学生音乐素养的重要性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813275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5344442" y="2840810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6"/>
            </p:custDataLst>
          </p:nvPr>
        </p:nvSpPr>
        <p:spPr>
          <a:xfrm>
            <a:off x="5344160" y="3363595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培养小学生音乐表演能力的意义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1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078242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8"/>
            </p:custDataLst>
          </p:nvPr>
        </p:nvSpPr>
        <p:spPr>
          <a:xfrm>
            <a:off x="8609409" y="2821850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9"/>
            </p:custDataLst>
          </p:nvPr>
        </p:nvSpPr>
        <p:spPr>
          <a:xfrm>
            <a:off x="8609330" y="3344545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如何培养小学生的音乐素养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343209" y="284113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序号"/>
          <p:cNvSpPr txBox="1"/>
          <p:nvPr>
            <p:custDataLst>
              <p:tags r:id="rId11"/>
            </p:custDataLst>
          </p:nvPr>
        </p:nvSpPr>
        <p:spPr>
          <a:xfrm>
            <a:off x="2079475" y="4807496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Four.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2"/>
            </p:custDataLst>
          </p:nvPr>
        </p:nvSpPr>
        <p:spPr>
          <a:xfrm>
            <a:off x="2079625" y="5330190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如何提高小学生的音乐表演能力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6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1813275" y="4826778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14"/>
            </p:custDataLst>
          </p:nvPr>
        </p:nvSpPr>
        <p:spPr>
          <a:xfrm>
            <a:off x="5344442" y="4807496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Five.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5"/>
            </p:custDataLst>
          </p:nvPr>
        </p:nvSpPr>
        <p:spPr>
          <a:xfrm>
            <a:off x="5344160" y="5330190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培养小学生音乐素养与音乐表演能力的案例分析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1" name="直接连接符 60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078242" y="4826778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4" name="序号"/>
          <p:cNvSpPr txBox="1"/>
          <p:nvPr>
            <p:custDataLst>
              <p:tags r:id="rId17"/>
            </p:custDataLst>
          </p:nvPr>
        </p:nvSpPr>
        <p:spPr>
          <a:xfrm>
            <a:off x="8609409" y="4788536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Six.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18"/>
            </p:custDataLst>
          </p:nvPr>
        </p:nvSpPr>
        <p:spPr>
          <a:xfrm>
            <a:off x="8609330" y="5311140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结论：培养小学生音乐素养与音乐表演能力的展望与建议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3" name="直接连接符 56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343209" y="4807818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培养小学生音乐素养的重要性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音乐素养对小学生全面发展的影响</a:t>
            </a:r>
            <a:endParaRPr altLang="en-US" lang="zh-CN"/>
          </a:p>
        </p:txBody>
      </p:sp>
      <p:sp>
        <p:nvSpPr>
          <p:cNvPr id="104890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1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促进智力发展：音乐素养对小学生的记忆力、思维能力和创造力等方面有积极影响，能够促进他们的智力发展。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1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提高审美能力：音乐素养有助于培养小学生的审美观念，提高他们对美的敏感度和鉴赏力。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1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培养良好品质：音乐素养教育有助于培养小学生的耐心、专注力和团队合作精神等良好品质。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1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增强自信心和表现力：通过音乐表演，小学生可以锻炼自己的舞台表现力和自信心，提高自我表达能力。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音乐教育在小学生教育中的地位</a:t>
            </a:r>
            <a:endParaRPr altLang="en-US" lang="zh-CN"/>
          </a:p>
        </p:txBody>
      </p:sp>
      <p:sp>
        <p:nvSpPr>
          <p:cNvPr id="104895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音乐教育有助于提高小学生的审美能力和艺术修养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音乐素养是小学生综合素质的重要组成部分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音乐教育有助于培养小学生的创造力和想象力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音乐教育有助于培养小学生的团队协作能力和沟通能力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培养音乐素养对小学生未来发展的意义</a:t>
            </a:r>
            <a:endParaRPr altLang="en-US" lang="zh-CN"/>
          </a:p>
        </p:txBody>
      </p:sp>
      <p:sp>
        <p:nvSpPr>
          <p:cNvPr id="104903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3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3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提高审美能力：音乐素养培养有助于提高学生的审美意识和审美能力，使他们能够更好地欣赏和创造美好的音乐作品。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3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4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促进智力发展：音乐素养培养能够锻炼学生的记忆、想象、创造等思维能力，有助于提高智力水平。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4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4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培养情感表达：音乐是一种情感表达的艺术形式，通过音乐素养培养可以帮助学生更好地理解和表达自己的情感。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5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5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增强社交能力：音乐表演需要与他人合作，通过音乐素养培养可以提高学生的团队协作和沟通能力，增强社交能力。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09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培养小学生音乐表演能力的意义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音乐表演对小学生自信心建立的作用</a:t>
            </a:r>
            <a:endParaRPr altLang="en-US" lang="zh-CN"/>
          </a:p>
        </p:txBody>
      </p:sp>
      <p:sp>
        <p:nvSpPr>
          <p:cNvPr id="104913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促进小学生的社交能力：音乐表演需要团队合作和交流，有助于培养小学生的社交技巧和合作精神。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培养小学生的自信心：通过音乐表演，小学生可以克服害羞和紧张，增强自信和勇气。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提升小学生的自我价值感：表演的成功可以让小学生感受到自己的价值和能力，增强自我认同和自尊心。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激发小学生的创造力和想象力：音乐表演是一种艺术表达形式，可以激发小学生的创造力和想象力，培养创新思维和审美意识。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音乐表演对小学生团队协作能力的培养</a:t>
            </a:r>
            <a:endParaRPr altLang="en-US" lang="zh-CN"/>
          </a:p>
        </p:txBody>
      </p:sp>
      <p:sp>
        <p:nvSpPr>
          <p:cNvPr id="104920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0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0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1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1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1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1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1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2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2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2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2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2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3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3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3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3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3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4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培养小学生音乐表演能力能够提高团队协作意识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在音乐表演中，小学生可以学会倾听和尊重他人，增强团队凝聚力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通过音乐表演，小学生可以学会分工合作，更好地发挥各自的优势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音乐表演需要多人配合，有助于培养小学生的集体荣誉感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音乐表演对小学生创新思维和创造力的激发</a:t>
            </a:r>
            <a:endParaRPr altLang="en-US" lang="zh-CN"/>
          </a:p>
        </p:txBody>
      </p:sp>
      <p:sp>
        <p:nvSpPr>
          <p:cNvPr id="104928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培养小学生的创新思维：音乐表演鼓励小学生发挥想象力和创造力，通过表演实践培养创新思维。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激发小学生的创造力：音乐表演为小学生提供了一个创造和表达的平台，有助于激发他们的创造力和表现力。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促进小学生的全面发展：音乐表演不仅培养小学生的艺术素养，还对他们的认知、情感和社会交往能力产生积极影响，促进全面发展。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提高小学生的自信心和表达能力：通过音乐表演，小学生可以锻炼自信心和表达能力，更好地展示自我。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0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352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如何培养小学生的音乐素养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家庭音乐教育的关键作用</a:t>
            </a:r>
            <a:endParaRPr altLang="en-US" lang="zh-CN"/>
          </a:p>
        </p:txBody>
      </p:sp>
      <p:sp>
        <p:nvSpPr>
          <p:cNvPr id="104939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家庭音乐教育能够激发小学生对音乐的兴趣和热情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家庭音乐教育能够促进小学生的全面发展，提高综合素质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1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家庭音乐教育能够为小学生打下坚实的音乐基础，为未来的音乐发展做好准备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家庭音乐教育能够培养小学生的音乐感知能力和审美意识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学校音乐教育的实施方法</a:t>
            </a:r>
            <a:endParaRPr altLang="en-US" lang="zh-CN"/>
          </a:p>
        </p:txBody>
      </p:sp>
      <p:sp>
        <p:nvSpPr>
          <p:cNvPr id="1049470" name="文本框 5"/>
          <p:cNvSpPr txBox="1"/>
          <p:nvPr>
            <p:custDataLst>
              <p:tags r:id="rId1"/>
            </p:custDataLst>
          </p:nvPr>
        </p:nvSpPr>
        <p:spPr>
          <a:xfrm>
            <a:off x="3358489" y="2679401"/>
            <a:ext cx="5469023" cy="359703"/>
          </a:xfrm>
          <a:prstGeom prst="rect"/>
          <a:noFill/>
        </p:spPr>
        <p:txBody>
          <a:bodyPr anchor="b" anchorCtr="0" bIns="0" lIns="0" rtlCol="0" wrap="square">
            <a:normAutofit fontScale="86364" lnSpcReduction="10000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9472" name="正文"/>
          <p:cNvSpPr txBox="1"/>
          <p:nvPr>
            <p:custDataLst>
              <p:tags r:id="rId2"/>
            </p:custDataLst>
          </p:nvPr>
        </p:nvSpPr>
        <p:spPr>
          <a:xfrm>
            <a:off x="3358489" y="3067855"/>
            <a:ext cx="5469023" cy="6644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音乐教师引导：音乐教师需引导学生感受音乐的美，培养他们的音乐兴趣。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文本框 7"/>
          <p:cNvSpPr txBox="1"/>
          <p:nvPr>
            <p:custDataLst>
              <p:tags r:id="rId3"/>
            </p:custDataLst>
          </p:nvPr>
        </p:nvSpPr>
        <p:spPr>
          <a:xfrm>
            <a:off x="3358489" y="1490400"/>
            <a:ext cx="5469662" cy="350120"/>
          </a:xfrm>
          <a:prstGeom prst="rect"/>
          <a:noFill/>
        </p:spPr>
        <p:txBody>
          <a:bodyPr anchor="b" anchorCtr="0" bIns="0" lIns="0" rtlCol="0" wrap="square">
            <a:normAutofit fontScale="90909" lnSpcReduction="20000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9476" name="正文"/>
          <p:cNvSpPr txBox="1"/>
          <p:nvPr>
            <p:custDataLst>
              <p:tags r:id="rId4"/>
            </p:custDataLst>
          </p:nvPr>
        </p:nvSpPr>
        <p:spPr>
          <a:xfrm>
            <a:off x="3358489" y="1862881"/>
            <a:ext cx="5469023" cy="6465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开设音乐课程：学校应开设音乐课程，让学生接触和学习音乐。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文本框 12"/>
          <p:cNvSpPr txBox="1"/>
          <p:nvPr>
            <p:custDataLst>
              <p:tags r:id="rId5"/>
            </p:custDataLst>
          </p:nvPr>
        </p:nvSpPr>
        <p:spPr>
          <a:xfrm>
            <a:off x="3358489" y="3902265"/>
            <a:ext cx="5469023" cy="372481"/>
          </a:xfrm>
          <a:prstGeom prst="rect"/>
          <a:noFill/>
        </p:spPr>
        <p:txBody>
          <a:bodyPr anchor="b" anchorCtr="0" bIns="0" lIns="0" rtlCol="0" wrap="square">
            <a:normAutofit fontScale="90909" lnSpcReduction="10000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9480" name="正文"/>
          <p:cNvSpPr txBox="1"/>
          <p:nvPr>
            <p:custDataLst>
              <p:tags r:id="rId6"/>
            </p:custDataLst>
          </p:nvPr>
        </p:nvSpPr>
        <p:spPr>
          <a:xfrm>
            <a:off x="3358489" y="4303497"/>
            <a:ext cx="5469023" cy="68810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组织音乐活动：学校可以组织各种音乐活动，如歌唱比赛、音乐节等，让学生参与其中，提高他们的音乐表演能力。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文本框 15"/>
          <p:cNvSpPr txBox="1"/>
          <p:nvPr>
            <p:custDataLst>
              <p:tags r:id="rId7"/>
            </p:custDataLst>
          </p:nvPr>
        </p:nvSpPr>
        <p:spPr>
          <a:xfrm>
            <a:off x="3358489" y="5160907"/>
            <a:ext cx="5469023" cy="372481"/>
          </a:xfrm>
          <a:prstGeom prst="rect"/>
          <a:noFill/>
        </p:spPr>
        <p:txBody>
          <a:bodyPr anchor="b" anchorCtr="0" bIns="0" lIns="0" rtlCol="0" wrap="square">
            <a:normAutofit fontScale="90909" lnSpcReduction="10000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9484" name="正文"/>
          <p:cNvSpPr txBox="1"/>
          <p:nvPr>
            <p:custDataLst>
              <p:tags r:id="rId8"/>
            </p:custDataLst>
          </p:nvPr>
        </p:nvSpPr>
        <p:spPr>
          <a:xfrm>
            <a:off x="3358489" y="5562139"/>
            <a:ext cx="5469023" cy="68810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结合其他学科：学校可以将音乐与其他学科结合，如与语文、历史等学科联合开展相关主题活动，让学生更深入地理解音乐的背景和意义。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社会音乐资源的有效利用</a:t>
            </a:r>
            <a:endParaRPr altLang="en-US" lang="zh-CN"/>
          </a:p>
        </p:txBody>
      </p:sp>
      <p:sp>
        <p:nvSpPr>
          <p:cNvPr id="104952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利用公共图书馆和音乐图书馆的资源，提供丰富的音乐书籍和乐谱。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参加社区音乐活动，如音乐会、音乐节等，让小学生接触更多的音乐表演形式。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利用在线音乐平台和音乐教育APP，提供丰富的音乐学习资源和工具。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鼓励小学生参加音乐比赛和演出，提高他们的音乐表演能力和自信心。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培养小学生音乐素养的注意事项</a:t>
            </a:r>
            <a:endParaRPr altLang="en-US" lang="zh-CN"/>
          </a:p>
        </p:txBody>
      </p:sp>
      <p:sp>
        <p:nvSpPr>
          <p:cNvPr id="1049590" name="圆角矩形 26"/>
          <p:cNvSpPr/>
          <p:nvPr>
            <p:custDataLst>
              <p:tags r:id="rId1"/>
            </p:custDataLst>
          </p:nvPr>
        </p:nvSpPr>
        <p:spPr>
          <a:xfrm>
            <a:off x="608400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92" name="圆角矩形 28"/>
          <p:cNvSpPr/>
          <p:nvPr>
            <p:custDataLst>
              <p:tags r:id="rId2"/>
            </p:custDataLst>
          </p:nvPr>
        </p:nvSpPr>
        <p:spPr>
          <a:xfrm>
            <a:off x="610944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94" name="文本框 31"/>
          <p:cNvSpPr txBox="1"/>
          <p:nvPr>
            <p:custDataLst>
              <p:tags r:id="rId3"/>
            </p:custDataLst>
          </p:nvPr>
        </p:nvSpPr>
        <p:spPr>
          <a:xfrm>
            <a:off x="692994" y="2285616"/>
            <a:ext cx="1825900" cy="3454983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激发兴趣：通过有趣的音乐活动和游戏，吸引学生的注意力，培养他们对音乐的兴趣和热爱。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圆角矩形 29"/>
          <p:cNvSpPr/>
          <p:nvPr>
            <p:custDataLst>
              <p:tags r:id="rId4"/>
            </p:custDataLst>
          </p:nvPr>
        </p:nvSpPr>
        <p:spPr>
          <a:xfrm>
            <a:off x="2852360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98" name="圆角矩形 32"/>
          <p:cNvSpPr/>
          <p:nvPr>
            <p:custDataLst>
              <p:tags r:id="rId5"/>
            </p:custDataLst>
          </p:nvPr>
        </p:nvSpPr>
        <p:spPr>
          <a:xfrm>
            <a:off x="2854904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00" name="文本框 34"/>
          <p:cNvSpPr txBox="1"/>
          <p:nvPr>
            <p:custDataLst>
              <p:tags r:id="rId6"/>
            </p:custDataLst>
          </p:nvPr>
        </p:nvSpPr>
        <p:spPr>
          <a:xfrm>
            <a:off x="2936954" y="2285616"/>
            <a:ext cx="1825900" cy="3456347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基础训练：注重音乐基础知识的教学，如音符、节奏、音阶等，帮助学生建立扎实的音乐基础。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圆角矩形 3"/>
          <p:cNvSpPr/>
          <p:nvPr>
            <p:custDataLst>
              <p:tags r:id="rId7"/>
            </p:custDataLst>
          </p:nvPr>
        </p:nvSpPr>
        <p:spPr>
          <a:xfrm>
            <a:off x="5096320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04" name="圆角矩形 4"/>
          <p:cNvSpPr/>
          <p:nvPr>
            <p:custDataLst>
              <p:tags r:id="rId8"/>
            </p:custDataLst>
          </p:nvPr>
        </p:nvSpPr>
        <p:spPr>
          <a:xfrm>
            <a:off x="5098229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06" name="文本框 5"/>
          <p:cNvSpPr txBox="1"/>
          <p:nvPr>
            <p:custDataLst>
              <p:tags r:id="rId9"/>
            </p:custDataLst>
          </p:nvPr>
        </p:nvSpPr>
        <p:spPr>
          <a:xfrm>
            <a:off x="5180278" y="2285616"/>
            <a:ext cx="1825900" cy="3456347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多元文化：引导学生欣赏不同风格、不同文化的音乐，拓宽他们的音乐视野，培养他们的音乐审美能力。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圆角矩形 8"/>
          <p:cNvSpPr/>
          <p:nvPr>
            <p:custDataLst>
              <p:tags r:id="rId10"/>
            </p:custDataLst>
          </p:nvPr>
        </p:nvSpPr>
        <p:spPr>
          <a:xfrm>
            <a:off x="7340281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10" name="圆角矩形 9"/>
          <p:cNvSpPr/>
          <p:nvPr>
            <p:custDataLst>
              <p:tags r:id="rId11"/>
            </p:custDataLst>
          </p:nvPr>
        </p:nvSpPr>
        <p:spPr>
          <a:xfrm>
            <a:off x="7342189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12" name="文本框 10"/>
          <p:cNvSpPr txBox="1"/>
          <p:nvPr>
            <p:custDataLst>
              <p:tags r:id="rId12"/>
            </p:custDataLst>
          </p:nvPr>
        </p:nvSpPr>
        <p:spPr>
          <a:xfrm>
            <a:off x="7424238" y="2285616"/>
            <a:ext cx="1825900" cy="3456347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实践表演：鼓励学生参加各种音乐表演活动，提高他们的舞台表现力和自信心。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圆角矩形 6"/>
          <p:cNvSpPr/>
          <p:nvPr>
            <p:custDataLst>
              <p:tags r:id="rId13"/>
            </p:custDataLst>
          </p:nvPr>
        </p:nvSpPr>
        <p:spPr>
          <a:xfrm>
            <a:off x="9584241" y="1865192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16" name="圆角矩形 7"/>
          <p:cNvSpPr/>
          <p:nvPr>
            <p:custDataLst>
              <p:tags r:id="rId14"/>
            </p:custDataLst>
          </p:nvPr>
        </p:nvSpPr>
        <p:spPr>
          <a:xfrm>
            <a:off x="9586149" y="1865192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18" name="文本框 11"/>
          <p:cNvSpPr txBox="1"/>
          <p:nvPr>
            <p:custDataLst>
              <p:tags r:id="rId15"/>
            </p:custDataLst>
          </p:nvPr>
        </p:nvSpPr>
        <p:spPr>
          <a:xfrm>
            <a:off x="9668199" y="2287525"/>
            <a:ext cx="1825900" cy="3456347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家庭教育：引导家长重视孩子的音乐教育，创造良好的家庭音乐氛围，促进孩子音乐素养的全面发展。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66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如何提高小学生的音乐表演能力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通过音乐课程和活动培养表演兴趣</a:t>
            </a:r>
            <a:endParaRPr altLang="en-US" lang="zh-CN"/>
          </a:p>
        </p:txBody>
      </p:sp>
      <p:sp>
        <p:nvSpPr>
          <p:cNvPr id="104969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0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1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鼓励学生在日常生活中运用音乐表演，如唱歌、跳舞等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1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通过音乐游戏和互动活动，提高学生的表演兴趣和自信心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1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开设音乐课程，教授基础乐理和演奏技巧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2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组织音乐活动，如音乐会、音乐节等，让学生参与表演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加强音乐基础知识和技能的训练</a:t>
            </a:r>
            <a:endParaRPr altLang="en-US" lang="zh-CN"/>
          </a:p>
        </p:txBody>
      </p:sp>
      <p:sp>
        <p:nvSpPr>
          <p:cNvPr id="104976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6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7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学习乐器演奏技巧，如弹奏、吹奏等。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8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培养音乐鉴赏能力，如欣赏不同风格的音乐作品等。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8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教授乐理基础知识，如音符、节奏等。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8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练习发声技巧，如呼吸、共鸣等。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鼓励小学生参与各种音乐表演活动</a:t>
            </a:r>
            <a:endParaRPr altLang="en-US" lang="zh-CN"/>
          </a:p>
        </p:txBody>
      </p:sp>
      <p:sp>
        <p:nvSpPr>
          <p:cNvPr id="104982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参加学校音乐社团或合唱团，提供专业的指导和机会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鼓励孩子参加社区或公共场合的音乐表演，增强自信心和舞台表现力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组织家庭音乐会，与家人一起分享音乐的快乐，提高孩子的表演欲望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参加音乐比赛，锻炼孩子的竞争意识和表演能力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提高音乐表演能力的其他途径</a:t>
            </a:r>
            <a:endParaRPr altLang="en-US" lang="zh-CN"/>
          </a:p>
        </p:txBody>
      </p:sp>
      <p:sp>
        <p:nvSpPr>
          <p:cNvPr id="104987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参加音乐比赛：通过比赛锻炼表演能力，增强自信心。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8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演出实践：多参加各种演出活动，积累表演经验。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8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音乐团队活动：加入校内或校外的音乐团队，共同学习和交流。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9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音乐培训课程：定期参加专业的音乐培训课程，提高表演技巧。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6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938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培养小学生音乐素养与音乐表演能力的案例分析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成功案例介绍</a:t>
            </a:r>
            <a:endParaRPr altLang="en-US" lang="zh-CN"/>
          </a:p>
        </p:txBody>
      </p:sp>
      <p:sp>
        <p:nvSpPr>
          <p:cNvPr id="104997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375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案例一：某小学开展音乐剧活动，通过排练和表演，提高学生的音乐素养和表演能力。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8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375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案例二：某小学开设合唱团，通过合唱训练，培养学生的音乐感受力和团队协作能力。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8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案例三：某小学引入音乐教育软件，利用科技手段辅助教学，增强学生学习音乐的趣味性和互动性。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9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375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案例四：某小学开展音乐比赛，鼓励学生展示自己的音乐才华，提高学生的自信心和表现力。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案例分析：培养方法与实施细节</a:t>
            </a:r>
            <a:endParaRPr altLang="en-US" lang="zh-CN"/>
          </a:p>
        </p:txBody>
      </p:sp>
      <p:sp>
        <p:nvSpPr>
          <p:cNvPr id="105004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案例背景：介绍案例的起因、目的和意义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案例实施过程：详细描述培养方法和实施细节，包括课程设置、教学方法、教学资源等方面的内容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案例效果：分析培养方法对小学生音乐素养和音乐表演能力的提升效果，包括学生的表现、进步和成果等方面的内容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案例总结：总结案例的亮点、不足和改进方向，提出对培养小学生音乐素养和音乐表演能力的启示和建议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从案例中提炼的经验教训</a:t>
            </a:r>
            <a:endParaRPr altLang="en-US" lang="zh-CN"/>
          </a:p>
        </p:txBody>
      </p:sp>
      <p:sp>
        <p:nvSpPr>
          <p:cNvPr id="105010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0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0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1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1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1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1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1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2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4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2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2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2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2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3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3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3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3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3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4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音乐素养与音乐表演能力相辅相成，需同时培养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培养过程中需注重培养学生的音乐审美和情感表达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音乐教育需结合学生的兴趣和特长，发挥其主观能动性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案例中的成功经验在于注重基础训练和个性化指导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6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188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结论：培养小学生音乐素养与音乐表演能力的展望与建议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8333"/>
          </a:bodyPr>
          <a:p>
            <a:r>
              <a:rPr altLang="en-US" lang="zh-CN"/>
              <a:t>对当前培养小学生音乐素养与音乐表演能力的总结</a:t>
            </a:r>
            <a:endParaRPr altLang="en-US" lang="zh-CN"/>
          </a:p>
        </p:txBody>
      </p:sp>
      <p:sp>
        <p:nvSpPr>
          <p:cNvPr id="105022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当前培养小学生音乐素养与音乐表演能力的改进措施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当前培养小学生音乐素养与音乐表演能力的重要性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当前培养小学生音乐素养与音乐表演能力存在的问题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未来培养小学生音乐素养与音乐表演能力的展望与建议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对未来发展的展望与建议</a:t>
            </a:r>
            <a:endParaRPr altLang="en-US" lang="zh-CN"/>
          </a:p>
        </p:txBody>
      </p:sp>
      <p:sp>
        <p:nvSpPr>
          <p:cNvPr id="105029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0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30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音乐教育改革：注重实践与理论相结合，提高学生的音乐素养和表演能力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0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0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多元化教学方式：运用现代科技手段，如音乐APP、在线课程等，丰富教学手段，激发学生学习兴趣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1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1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培养师资力量：加强音乐教师的培训和交流，提高教师的教学水平和专业素养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1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2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家庭与学校合作：鼓励家长参与孩子的音乐教育，共同促进孩子音乐素养和表演能力的发展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0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50362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/单击此处添加副标题内容/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 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7"/>
  <p:tag name="KSO_WM_TEMPLATE_THUMBS_INDEX" val="1、11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7_1*b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/单击此处添加副标题内容/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 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87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7"/>
  <p:tag name="KSO_WM_SLIDE_LAYOUT" val="a_b_f"/>
  <p:tag name="KSO_WM_SLIDE_LAYOUT_CNT" val="1_1_1"/>
  <p:tag name="KSO_WM_TEMPLATE_THUMBS_INDEX" val="1、11"/>
  <p:tag name="KSO_WM_SLIDE_CONTENT_AREA" val="{&quot;left&quot;:&quot;249&quot;,&quot;top&quot;:&quot;62.3&quot;,&quot;width&quot;:&quot;455.55&quot;,&quot;height&quot;:&quot;339.3&quot;}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6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7_6*l_h_i*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1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7_6*l_h_i*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2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7_6*l_h_i*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3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7_6*l_h_i*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4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4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7_6*l_h_i*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5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5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87_6*l_h_i*1_6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Six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6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6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SLIDE_ID" val="custom2023028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1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50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10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261_3*l_h_a*1_2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1_3*l_h_f*1_2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261_3*l_h_a*1_1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1_3*l_h_f*1_1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261_3*l_h_a*1_3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1_3*l_h_f*1_3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261_3*l_h_a*1_4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1_3*l_h_f*1_4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4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4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4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4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4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4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4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4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4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4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4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4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4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4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4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68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11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67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感谢观看"/>
</p:tagLst>
</file>

<file path=ppt/tags/tag39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98.xml><?xml version="1.0" encoding="utf-8"?>
<p:tagLst xmlns:p="http://schemas.openxmlformats.org/presentationml/2006/main">
  <p:tag name="KSO_WM_SLIDE_ID" val="custom2023028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87"/>
  <p:tag name="KSO_WM_SLIDE_LAYOUT" val="a_f"/>
  <p:tag name="KSO_WM_SLIDE_LAYOUT_CNT" val="1_1"/>
  <p:tag name="KSO_WM_SLIDE_TYPE" val="endPage"/>
  <p:tag name="KSO_WM_SLIDE_SUBTYPE" val="pureTxt"/>
  <p:tag name="KSO_WM_SLIDE_CONTENT_AREA" val="{&quot;left&quot;:&quot;249&quot;,&quot;top&quot;:&quot;62.3&quot;,&quot;width&quot;:&quot;455.55&quot;,&quot;height&quot;:&quot;339.3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2024-01-03T10:59:02Z</dcterms:created>
  <dcterms:modified xsi:type="dcterms:W3CDTF">2024-01-03T10:59:02Z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fd0438ea242745c683e9149d079b5755_21</vt:lpwstr>
  </property>
</Properties>
</file>