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790" r:id="rId1"/>
    <p:sldMasterId id="2147502827" r:id="rId2"/>
  </p:sldMasterIdLst>
  <p:notesMasterIdLst>
    <p:notesMasterId r:id="rId3"/>
  </p:notesMasterIdLst>
  <p:sldIdLst>
    <p:sldId id="9194" r:id="rId4"/>
    <p:sldId id="9199" r:id="rId5"/>
    <p:sldId id="9203" r:id="rId6"/>
    <p:sldId id="9206" r:id="rId7"/>
    <p:sldId id="9212" r:id="rId9"/>
    <p:sldId id="9215" r:id="rId10"/>
    <p:sldId id="9218" r:id="rId11"/>
    <p:sldId id="9221" r:id="rId12"/>
    <p:sldId id="9227" r:id="rId14"/>
    <p:sldId id="9230" r:id="rId15"/>
    <p:sldId id="9233" r:id="rId16"/>
    <p:sldId id="9236" r:id="rId17"/>
    <p:sldId id="9239" r:id="rId18"/>
    <p:sldId id="9245" r:id="rId20"/>
    <p:sldId id="9248" r:id="rId21"/>
    <p:sldId id="9251" r:id="rId22"/>
    <p:sldId id="9254" r:id="rId23"/>
    <p:sldId id="9257" r:id="rId24"/>
    <p:sldId id="9263" r:id="rId26"/>
    <p:sldId id="9266" r:id="rId27"/>
    <p:sldId id="9269" r:id="rId28"/>
    <p:sldId id="9272" r:id="rId29"/>
    <p:sldId id="927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791" r:id="rId1"/>
    <p:sldLayoutId id="2147502792" r:id="rId2"/>
    <p:sldLayoutId id="2147502793" r:id="rId3"/>
    <p:sldLayoutId id="2147502794" r:id="rId4"/>
    <p:sldLayoutId id="2147502795" r:id="rId5"/>
    <p:sldLayoutId id="2147502796" r:id="rId6"/>
    <p:sldLayoutId id="2147502797" r:id="rId7"/>
    <p:sldLayoutId id="2147502798" r:id="rId8"/>
    <p:sldLayoutId id="2147502799" r:id="rId9"/>
    <p:sldLayoutId id="2147502800" r:id="rId10"/>
    <p:sldLayoutId id="21475028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828" r:id="rId1"/>
    <p:sldLayoutId id="2147502829" r:id="rId2"/>
    <p:sldLayoutId id="2147502830" r:id="rId3"/>
    <p:sldLayoutId id="2147502831" r:id="rId4"/>
    <p:sldLayoutId id="2147502832" r:id="rId5"/>
    <p:sldLayoutId id="2147502833" r:id="rId6"/>
    <p:sldLayoutId id="2147502834" r:id="rId7"/>
    <p:sldLayoutId id="2147502835" r:id="rId8"/>
    <p:sldLayoutId id="2147502836" r:id="rId9"/>
    <p:sldLayoutId id="2147502837" r:id="rId10"/>
    <p:sldLayoutId id="21475028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信息技术行业工作总结与展望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信息技术行业概述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信息技术行业工作总结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724090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724090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信息技术行业对未来的思考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360172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360172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信息技术行业展望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信息技术行业概述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0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信息技术行业在国民经济中的地位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信息技术行业的定义与分类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信息技术行业的发展历程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信息技术行业未来的发展趋势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行业主要特点</a:t>
            </a:r>
            <a:endParaRPr altLang="en-US" lang="zh-CN"/>
          </a:p>
        </p:txBody>
      </p:sp>
      <p:sp>
        <p:nvSpPr>
          <p:cNvPr id="10490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行业发展趋势向好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技术更新换代快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人才需求旺盛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信息技术行业现状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信息技术行业概述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信息技术行业未来展望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信息技术行业工作总结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行业工作现状</a:t>
            </a:r>
            <a:endParaRPr altLang="en-US" lang="zh-CN"/>
          </a:p>
        </p:txBody>
      </p:sp>
      <p:sp>
        <p:nvSpPr>
          <p:cNvPr id="104930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行业工作未来展望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行业工作现状及问题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信息技术行业概述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行业工作挑战与机遇</a:t>
            </a:r>
            <a:endParaRPr altLang="en-US" lang="zh-CN"/>
          </a:p>
        </p:txBody>
      </p:sp>
      <p:sp>
        <p:nvSpPr>
          <p:cNvPr id="10493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行业机遇：国家政策支持，市场需求增长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行业挑战：技术更新迅速，市场竞争激烈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应对策略：加强技术创新，提高产品质量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未来展望：拓展应用领域，推动产业升级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行业工作成功案例</a:t>
            </a:r>
            <a:endParaRPr altLang="en-US" lang="zh-CN"/>
          </a:p>
        </p:txBody>
      </p:sp>
      <p:sp>
        <p:nvSpPr>
          <p:cNvPr id="10494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人工智能技术的突破与创新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云计算技术的成功应用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大数据技术的普及与推广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网络安全技术的保障与提升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行业工作问题与解决方案</a:t>
            </a:r>
            <a:endParaRPr altLang="en-US" lang="zh-CN"/>
          </a:p>
        </p:txBody>
      </p:sp>
      <p:sp>
        <p:nvSpPr>
          <p:cNvPr id="10494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信息技术行业发展迅速，但也存在一些问题，如技术更新换代快、人才短缺等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针对这些问题，行业采取了多种解决方案，如加强人才培养、推动技术研发等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这些解决方案的实施效果显著，为行业的发展提供了有力支持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未来，随着技术的不断进步和市场的不断变化，行业仍需继续努力，不断完善工作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信息技术行业展望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496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人工智能与大数据：结合人工智能和大数据技术，推动信息技术行业向智能化、自动化方向发展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云计算与边缘计算：云计算和边缘计算技术将共同推动信息技术行业向分布式、高效化方向发展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物联网与5G技术：物联网和5G技术将促进信息技术行业向万物互联、实时通信方向发展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区块链与加密技术：区块链和加密技术将为信息技术行业提供更安全、更可靠的技术支持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行业未来技术发展方向</a:t>
            </a:r>
            <a:endParaRPr altLang="en-US" lang="zh-CN"/>
          </a:p>
        </p:txBody>
      </p:sp>
      <p:sp>
        <p:nvSpPr>
          <p:cNvPr id="104968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人工智能与机器学习：利用AI和机器学习技术提升工作效率和准确性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云计算与大数据：通过云计算和大数据技术实现更高效的信息处理和分析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物联网与智能家居：将物联网技术应用于智能家居领域，提升生活便利性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区块链与数字货币：探索区块链技术在数字货币领域的应用，推动金融创新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行业未来市场拓展方向</a:t>
            </a:r>
            <a:endParaRPr altLang="en-US" lang="zh-CN"/>
          </a:p>
        </p:txBody>
      </p:sp>
      <p:sp>
        <p:nvSpPr>
          <p:cNvPr id="1049750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云计算：随着企业数字化转型的加速，云计算市场将持续增长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人工智能：人工智能技术将推动信息技术行业向更高层次发展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物联网：物联网技术将促进信息技术行业在智能家居、智能制造等领域的应用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大数据：大数据技术将帮助企业更好地分析和利用数据，提高决策效率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区块链：区块链技术将为信息技术行业带来更高效、更安全的数据交换和存储解决方案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行业未来人才培养方向</a:t>
            </a:r>
            <a:endParaRPr altLang="en-US" lang="zh-CN"/>
          </a:p>
        </p:txBody>
      </p:sp>
      <p:sp>
        <p:nvSpPr>
          <p:cNvPr id="10498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提升实践能力：通过实践项目、实习等方式，提高人才的实践能力，使其更好地适应信息技术行业的需求。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强化职业道德教育：加强人才的职业道德教育，培养其良好的职业操守和责任感，以促进信息技术行业的健康发展。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培养创新型人才：注重培养具备创新思维和创新能力的人才，以适应信息技术行业的快速发展。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加强跨界融合：鼓励人才学习跨领域知识，提高跨界融合能力，以应对信息技术行业与其他领域的融合趋势。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信息技术行业对未来的思考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如何应对行业变革与挑战</a:t>
            </a:r>
            <a:endParaRPr altLang="en-US" lang="zh-CN"/>
          </a:p>
        </p:txBody>
      </p:sp>
      <p:sp>
        <p:nvSpPr>
          <p:cNvPr id="10499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创新业务模式：积极探索新的业务模式，如云计算、大数据、人工智能等，以满足客户需求，提升竞争力。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了解行业趋势：密切关注行业动态，了解新技术、新应用的发展趋势，以便及时调整战略和业务模式。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加强人才培养：注重人才培养和引进，提高员工的技术水平和创新能力，为应对行业变革提供有力的人才保障。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建立合作伙伴关系：与产业链上下游企业建立紧密的合作关系，共同应对行业变革和挑战，实现共赢发展。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如何把握行业机遇与发展趋势</a:t>
            </a:r>
            <a:endParaRPr altLang="en-US" lang="zh-CN"/>
          </a:p>
        </p:txBody>
      </p:sp>
      <p:sp>
        <p:nvSpPr>
          <p:cNvPr id="1049992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212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了解行业趋势：关注行业动态，了解新技术、新应用的发展方向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2"/>
          <p:cNvSpPr/>
          <p:nvPr>
            <p:custDataLst>
              <p:tags r:id="rId3"/>
            </p:custDataLst>
          </p:nvPr>
        </p:nvSpPr>
        <p:spPr>
          <a:xfrm>
            <a:off x="646609" y="2912543"/>
            <a:ext cx="1607418" cy="11383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49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3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提升自身能力：不断学习新知识，提高技能水平，增强竞争力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3"/>
          <p:cNvSpPr/>
          <p:nvPr>
            <p:custDataLst>
              <p:tags r:id="rId6"/>
            </p:custDataLst>
          </p:nvPr>
        </p:nvSpPr>
        <p:spPr>
          <a:xfrm>
            <a:off x="2503572" y="2912543"/>
            <a:ext cx="1607418" cy="11383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326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拓展人脉资源：与同行建立良好关系，互相学习、交流经验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4"/>
          <p:cNvSpPr/>
          <p:nvPr>
            <p:custDataLst>
              <p:tags r:id="rId9"/>
            </p:custDataLst>
          </p:nvPr>
        </p:nvSpPr>
        <p:spPr>
          <a:xfrm>
            <a:off x="4360535" y="2912543"/>
            <a:ext cx="1607418" cy="11383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2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创新思维模式：打破传统思维定势，勇于尝试新方法、新思路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5"/>
          <p:cNvSpPr/>
          <p:nvPr>
            <p:custDataLst>
              <p:tags r:id="rId12"/>
            </p:custDataLst>
          </p:nvPr>
        </p:nvSpPr>
        <p:spPr>
          <a:xfrm>
            <a:off x="6218135" y="2912543"/>
            <a:ext cx="1607418" cy="11383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8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关注政策法规：了解政策法规对行业的影响，合理规划发展路径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6"/>
          <p:cNvSpPr/>
          <p:nvPr>
            <p:custDataLst>
              <p:tags r:id="rId15"/>
            </p:custDataLst>
          </p:nvPr>
        </p:nvSpPr>
        <p:spPr>
          <a:xfrm>
            <a:off x="8075098" y="2912543"/>
            <a:ext cx="1607418" cy="113830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852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拓展国际视野：关注国际市场动态，学习借鉴先进经验，拓展业务范围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7"/>
          <p:cNvSpPr/>
          <p:nvPr>
            <p:custDataLst>
              <p:tags r:id="rId18"/>
            </p:custDataLst>
          </p:nvPr>
        </p:nvSpPr>
        <p:spPr>
          <a:xfrm>
            <a:off x="9932698" y="2912543"/>
            <a:ext cx="1607418" cy="113830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如何提升行业工作质量与效率</a:t>
            </a:r>
            <a:endParaRPr altLang="en-US" lang="zh-CN"/>
          </a:p>
        </p:txBody>
      </p:sp>
      <p:sp>
        <p:nvSpPr>
          <p:cNvPr id="10500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引入先进技术：采用人工智能、大数据等先进技术，提高工作效率和质量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优化工作流程：通过流程再造、标准化等方式，减少冗余环节，提高工作效率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培养专业人才：加强信息技术人才的培养和引进，提高行业整体素质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建立行业标准：制定行业标准，规范行业行为，提高工作质量和效率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如何推动行业创新与发展</a:t>
            </a:r>
            <a:endParaRPr altLang="en-US" lang="zh-CN"/>
          </a:p>
        </p:txBody>
      </p:sp>
      <p:sp>
        <p:nvSpPr>
          <p:cNvPr id="10501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鼓励企业加大研发投入，提高自主创新能力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加强产学研合作，推动技术成果转化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培养高素质人才，提升行业整体水平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推动跨界融合，拓展应用场景和商业模式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80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5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5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5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5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5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5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5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9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04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2023-12-17T15:22:47Z</dcterms:created>
  <dcterms:modified xsi:type="dcterms:W3CDTF">2023-12-17T15:22:47Z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0fc814c7c342457da64d50938bc0b38f_21</vt:lpwstr>
  </property>
</Properties>
</file>